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93" r:id="rId4"/>
  </p:sldMasterIdLst>
  <p:notesMasterIdLst>
    <p:notesMasterId r:id="rId19"/>
  </p:notesMasterIdLst>
  <p:sldIdLst>
    <p:sldId id="310" r:id="rId5"/>
    <p:sldId id="324" r:id="rId6"/>
    <p:sldId id="312" r:id="rId7"/>
    <p:sldId id="325" r:id="rId8"/>
    <p:sldId id="316" r:id="rId9"/>
    <p:sldId id="314" r:id="rId10"/>
    <p:sldId id="323" r:id="rId11"/>
    <p:sldId id="274" r:id="rId12"/>
    <p:sldId id="320" r:id="rId13"/>
    <p:sldId id="321" r:id="rId14"/>
    <p:sldId id="326" r:id="rId15"/>
    <p:sldId id="327" r:id="rId16"/>
    <p:sldId id="328" r:id="rId17"/>
    <p:sldId id="329"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4FEE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61" autoAdjust="0"/>
    <p:restoredTop sz="94902" autoAdjust="0"/>
  </p:normalViewPr>
  <p:slideViewPr>
    <p:cSldViewPr snapToGrid="0">
      <p:cViewPr>
        <p:scale>
          <a:sx n="64" d="100"/>
          <a:sy n="64" d="100"/>
        </p:scale>
        <p:origin x="984" y="246"/>
      </p:cViewPr>
      <p:guideLst/>
    </p:cSldViewPr>
  </p:slideViewPr>
  <p:outlineViewPr>
    <p:cViewPr>
      <p:scale>
        <a:sx n="33" d="100"/>
        <a:sy n="33" d="100"/>
      </p:scale>
      <p:origin x="0" y="-974"/>
    </p:cViewPr>
  </p:outlin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6A0313-F537-4ED0-973B-4729E10A826A}" type="datetimeFigureOut">
              <a:rPr lang="en-US" smtClean="0"/>
              <a:t>1/21/2024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DC92804-03A6-47F6-A893-4DDB8903A808}" type="slidenum">
              <a:rPr lang="en-US" smtClean="0"/>
              <a:t>‹#›</a:t>
            </a:fld>
            <a:endParaRPr lang="en-US" dirty="0"/>
          </a:p>
        </p:txBody>
      </p:sp>
    </p:spTree>
    <p:extLst>
      <p:ext uri="{BB962C8B-B14F-4D97-AF65-F5344CB8AC3E}">
        <p14:creationId xmlns:p14="http://schemas.microsoft.com/office/powerpoint/2010/main" val="29447173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DC92804-03A6-47F6-A893-4DDB8903A808}" type="slidenum">
              <a:rPr lang="en-US" smtClean="0"/>
              <a:t>1</a:t>
            </a:fld>
            <a:endParaRPr lang="en-US" dirty="0"/>
          </a:p>
        </p:txBody>
      </p:sp>
    </p:spTree>
    <p:extLst>
      <p:ext uri="{BB962C8B-B14F-4D97-AF65-F5344CB8AC3E}">
        <p14:creationId xmlns:p14="http://schemas.microsoft.com/office/powerpoint/2010/main" val="7096005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2DC0559-D619-4E56-BF6F-3712370C2150}" type="slidenum">
              <a:rPr lang="en-US" smtClean="0"/>
              <a:t>8</a:t>
            </a:fld>
            <a:endParaRPr lang="en-US" dirty="0"/>
          </a:p>
        </p:txBody>
      </p:sp>
    </p:spTree>
    <p:extLst>
      <p:ext uri="{BB962C8B-B14F-4D97-AF65-F5344CB8AC3E}">
        <p14:creationId xmlns:p14="http://schemas.microsoft.com/office/powerpoint/2010/main" val="27622386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C3AFB24-9188-4C0A-A512-E59E6F17DCAF}"/>
              </a:ext>
              <a:ext uri="{C183D7F6-B498-43B3-948B-1728B52AA6E4}">
                <adec:decorative xmlns:adec="http://schemas.microsoft.com/office/drawing/2017/decorative" val="1"/>
              </a:ext>
            </a:extLst>
          </p:cNvPr>
          <p:cNvSpPr/>
          <p:nvPr userDrawn="1"/>
        </p:nvSpPr>
        <p:spPr>
          <a:xfrm rot="10800000">
            <a:off x="4565" y="4294290"/>
            <a:ext cx="12188952" cy="2586866"/>
          </a:xfrm>
          <a:prstGeom prst="rect">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14D31D73-6FE4-4E4B-8D0B-E55FABBFA92B}"/>
              </a:ext>
              <a:ext uri="{C183D7F6-B498-43B3-948B-1728B52AA6E4}">
                <adec:decorative xmlns:adec="http://schemas.microsoft.com/office/drawing/2017/decorative" val="1"/>
              </a:ext>
            </a:extLst>
          </p:cNvPr>
          <p:cNvSpPr/>
          <p:nvPr userDrawn="1"/>
        </p:nvSpPr>
        <p:spPr>
          <a:xfrm rot="10800000">
            <a:off x="1524" y="4294290"/>
            <a:ext cx="12188952" cy="2586866"/>
          </a:xfrm>
          <a:prstGeom prst="rect">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itle 1">
            <a:extLst>
              <a:ext uri="{FF2B5EF4-FFF2-40B4-BE49-F238E27FC236}">
                <a16:creationId xmlns:a16="http://schemas.microsoft.com/office/drawing/2014/main" id="{39A9F4D9-AE67-4B73-8B27-FD437564D7A6}"/>
              </a:ext>
            </a:extLst>
          </p:cNvPr>
          <p:cNvSpPr>
            <a:spLocks noGrp="1"/>
          </p:cNvSpPr>
          <p:nvPr>
            <p:ph type="ctrTitle"/>
          </p:nvPr>
        </p:nvSpPr>
        <p:spPr>
          <a:xfrm>
            <a:off x="422899" y="4476329"/>
            <a:ext cx="6467547" cy="1558680"/>
          </a:xfrm>
        </p:spPr>
        <p:txBody>
          <a:bodyPr anchor="ctr" anchorCtr="0">
            <a:normAutofit/>
          </a:bodyPr>
          <a:lstStyle/>
          <a:p>
            <a:pPr algn="l">
              <a:lnSpc>
                <a:spcPts val="5800"/>
              </a:lnSpc>
            </a:pPr>
            <a:r>
              <a:rPr lang="en-US" sz="4800"/>
              <a:t>Click to edit Master title style</a:t>
            </a:r>
            <a:endParaRPr lang="en-US" sz="4800" dirty="0"/>
          </a:p>
        </p:txBody>
      </p:sp>
      <p:sp>
        <p:nvSpPr>
          <p:cNvPr id="8" name="Subtitle 24">
            <a:extLst>
              <a:ext uri="{FF2B5EF4-FFF2-40B4-BE49-F238E27FC236}">
                <a16:creationId xmlns:a16="http://schemas.microsoft.com/office/drawing/2014/main" id="{2A23FDD6-741A-4F02-B44B-70D85FCF5325}"/>
              </a:ext>
            </a:extLst>
          </p:cNvPr>
          <p:cNvSpPr>
            <a:spLocks noGrp="1"/>
          </p:cNvSpPr>
          <p:nvPr>
            <p:ph type="subTitle" idx="1"/>
          </p:nvPr>
        </p:nvSpPr>
        <p:spPr>
          <a:xfrm>
            <a:off x="7096924" y="4476328"/>
            <a:ext cx="4046957" cy="1558673"/>
          </a:xfrm>
        </p:spPr>
        <p:txBody>
          <a:bodyPr anchor="ctr">
            <a:normAutofit/>
          </a:bodyPr>
          <a:lstStyle>
            <a:lvl1pPr>
              <a:buNone/>
              <a:defRPr/>
            </a:lvl1pPr>
          </a:lstStyle>
          <a:p>
            <a:pPr algn="l">
              <a:lnSpc>
                <a:spcPts val="3200"/>
              </a:lnSpc>
            </a:pPr>
            <a:r>
              <a:rPr lang="en-US" sz="2200"/>
              <a:t>Click to edit Master subtitle style</a:t>
            </a:r>
            <a:endParaRPr lang="en-US" sz="2200" dirty="0"/>
          </a:p>
        </p:txBody>
      </p:sp>
      <p:sp>
        <p:nvSpPr>
          <p:cNvPr id="11" name="Picture Placeholder 10">
            <a:extLst>
              <a:ext uri="{FF2B5EF4-FFF2-40B4-BE49-F238E27FC236}">
                <a16:creationId xmlns:a16="http://schemas.microsoft.com/office/drawing/2014/main" id="{8942B78C-790E-4881-96BA-169A876C67F3}"/>
              </a:ext>
            </a:extLst>
          </p:cNvPr>
          <p:cNvSpPr>
            <a:spLocks noGrp="1"/>
          </p:cNvSpPr>
          <p:nvPr>
            <p:ph type="pic" sz="quarter" idx="13"/>
          </p:nvPr>
        </p:nvSpPr>
        <p:spPr>
          <a:xfrm>
            <a:off x="1524" y="0"/>
            <a:ext cx="12188952" cy="4271133"/>
          </a:xfrm>
          <a:solidFill>
            <a:schemeClr val="accent3"/>
          </a:solidFill>
        </p:spPr>
        <p:txBody>
          <a:bodyPr/>
          <a:lstStyle/>
          <a:p>
            <a:r>
              <a:rPr lang="en-US"/>
              <a:t>Click icon to add picture</a:t>
            </a:r>
            <a:endParaRPr lang="en-US" dirty="0"/>
          </a:p>
        </p:txBody>
      </p:sp>
      <p:sp>
        <p:nvSpPr>
          <p:cNvPr id="9" name="Rectangle 8">
            <a:extLst>
              <a:ext uri="{FF2B5EF4-FFF2-40B4-BE49-F238E27FC236}">
                <a16:creationId xmlns:a16="http://schemas.microsoft.com/office/drawing/2014/main" id="{92381543-EC92-42BD-A142-81963D4273D5}"/>
              </a:ext>
              <a:ext uri="{C183D7F6-B498-43B3-948B-1728B52AA6E4}">
                <adec:decorative xmlns:adec="http://schemas.microsoft.com/office/drawing/2017/decorative" val="1"/>
              </a:ext>
            </a:extLst>
          </p:cNvPr>
          <p:cNvSpPr/>
          <p:nvPr userDrawn="1"/>
        </p:nvSpPr>
        <p:spPr>
          <a:xfrm rot="10800000">
            <a:off x="11494040" y="4274977"/>
            <a:ext cx="699477" cy="1898809"/>
          </a:xfrm>
          <a:prstGeom prst="rect">
            <a:avLst/>
          </a:prstGeom>
          <a:solidFill>
            <a:schemeClr val="accent1">
              <a:alpha val="25000"/>
            </a:schemeClr>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000" b="0" i="0" u="none" strike="noStrike" cap="none" spc="0" normalizeH="0" baseline="0" dirty="0">
              <a:ln>
                <a:noFill/>
              </a:ln>
              <a:solidFill>
                <a:srgbClr val="000000"/>
              </a:solidFill>
              <a:effectLst/>
              <a:uFillTx/>
              <a:latin typeface="Helvetica Neue Medium"/>
              <a:ea typeface="Helvetica Neue Medium"/>
              <a:cs typeface="Helvetica Neue Medium"/>
              <a:sym typeface="Helvetica Neue Medium"/>
            </a:endParaRPr>
          </a:p>
        </p:txBody>
      </p:sp>
      <p:cxnSp>
        <p:nvCxnSpPr>
          <p:cNvPr id="15" name="Straight Connector 14">
            <a:extLst>
              <a:ext uri="{FF2B5EF4-FFF2-40B4-BE49-F238E27FC236}">
                <a16:creationId xmlns:a16="http://schemas.microsoft.com/office/drawing/2014/main" id="{8A28D3FB-54EA-410D-A062-8F118E5D0CD7}"/>
              </a:ext>
              <a:ext uri="{C183D7F6-B498-43B3-948B-1728B52AA6E4}">
                <adec:decorative xmlns:adec="http://schemas.microsoft.com/office/drawing/2017/decorative" val="1"/>
              </a:ext>
            </a:extLst>
          </p:cNvPr>
          <p:cNvCxnSpPr>
            <a:cxnSpLocks/>
          </p:cNvCxnSpPr>
          <p:nvPr userDrawn="1"/>
        </p:nvCxnSpPr>
        <p:spPr>
          <a:xfrm flipV="1">
            <a:off x="11496184" y="5610"/>
            <a:ext cx="0" cy="685800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6593477A-1279-4BCC-8257-14CC2361F898}"/>
              </a:ext>
              <a:ext uri="{C183D7F6-B498-43B3-948B-1728B52AA6E4}">
                <adec:decorative xmlns:adec="http://schemas.microsoft.com/office/drawing/2017/decorative" val="1"/>
              </a:ext>
            </a:extLst>
          </p:cNvPr>
          <p:cNvCxnSpPr>
            <a:cxnSpLocks/>
          </p:cNvCxnSpPr>
          <p:nvPr userDrawn="1"/>
        </p:nvCxnSpPr>
        <p:spPr>
          <a:xfrm>
            <a:off x="1524" y="6172200"/>
            <a:ext cx="12192000" cy="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464663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Agenda">
    <p:spTree>
      <p:nvGrpSpPr>
        <p:cNvPr id="1" name=""/>
        <p:cNvGrpSpPr/>
        <p:nvPr/>
      </p:nvGrpSpPr>
      <p:grpSpPr>
        <a:xfrm>
          <a:off x="0" y="0"/>
          <a:ext cx="0" cy="0"/>
          <a:chOff x="0" y="0"/>
          <a:chExt cx="0" cy="0"/>
        </a:xfrm>
      </p:grpSpPr>
      <p:sp useBgFill="1">
        <p:nvSpPr>
          <p:cNvPr id="5" name="Background Gray Rectangle">
            <a:extLst>
              <a:ext uri="{FF2B5EF4-FFF2-40B4-BE49-F238E27FC236}">
                <a16:creationId xmlns:a16="http://schemas.microsoft.com/office/drawing/2014/main" id="{B586FD74-98AC-4CA5-9E62-97DAE4C19399}"/>
              </a:ext>
              <a:ext uri="{C183D7F6-B498-43B3-948B-1728B52AA6E4}">
                <adec:decorative xmlns:adec="http://schemas.microsoft.com/office/drawing/2017/decorative" val="1"/>
              </a:ext>
            </a:extLst>
          </p:cNvPr>
          <p:cNvSpPr/>
          <p:nvPr userDrawn="1"/>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6" name="Rectangle 5">
            <a:extLst>
              <a:ext uri="{FF2B5EF4-FFF2-40B4-BE49-F238E27FC236}">
                <a16:creationId xmlns:a16="http://schemas.microsoft.com/office/drawing/2014/main" id="{BBC94E74-B403-4256-9D59-241B0C4E532D}"/>
              </a:ext>
              <a:ext uri="{C183D7F6-B498-43B3-948B-1728B52AA6E4}">
                <adec:decorative xmlns:adec="http://schemas.microsoft.com/office/drawing/2017/decorative" val="1"/>
              </a:ext>
            </a:extLst>
          </p:cNvPr>
          <p:cNvSpPr/>
          <p:nvPr userDrawn="1"/>
        </p:nvSpPr>
        <p:spPr>
          <a:xfrm>
            <a:off x="1446276" y="685800"/>
            <a:ext cx="10744200"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itle 1">
            <a:extLst>
              <a:ext uri="{FF2B5EF4-FFF2-40B4-BE49-F238E27FC236}">
                <a16:creationId xmlns:a16="http://schemas.microsoft.com/office/drawing/2014/main" id="{53836FB9-568E-408A-B183-65F9ABF6ED53}"/>
              </a:ext>
            </a:extLst>
          </p:cNvPr>
          <p:cNvSpPr>
            <a:spLocks noGrp="1"/>
          </p:cNvSpPr>
          <p:nvPr>
            <p:ph type="title"/>
          </p:nvPr>
        </p:nvSpPr>
        <p:spPr>
          <a:xfrm>
            <a:off x="422899" y="540168"/>
            <a:ext cx="10624949" cy="1787136"/>
          </a:xfrm>
        </p:spPr>
        <p:txBody>
          <a:bodyPr anchor="b">
            <a:normAutofit/>
          </a:bodyPr>
          <a:lstStyle/>
          <a:p>
            <a:r>
              <a:rPr lang="en-US" sz="4800">
                <a:solidFill>
                  <a:schemeClr val="tx1"/>
                </a:solidFill>
              </a:rPr>
              <a:t>Click to edit Master title style</a:t>
            </a:r>
            <a:endParaRPr lang="en-US" sz="4800" dirty="0">
              <a:solidFill>
                <a:schemeClr val="tx1"/>
              </a:solidFill>
            </a:endParaRPr>
          </a:p>
        </p:txBody>
      </p:sp>
      <p:sp>
        <p:nvSpPr>
          <p:cNvPr id="17" name="Picture Placeholder 16">
            <a:extLst>
              <a:ext uri="{FF2B5EF4-FFF2-40B4-BE49-F238E27FC236}">
                <a16:creationId xmlns:a16="http://schemas.microsoft.com/office/drawing/2014/main" id="{B5437444-7076-4AEE-AB96-9C6BB85DAD9F}"/>
              </a:ext>
            </a:extLst>
          </p:cNvPr>
          <p:cNvSpPr>
            <a:spLocks noGrp="1"/>
          </p:cNvSpPr>
          <p:nvPr>
            <p:ph type="pic" sz="quarter" idx="13"/>
          </p:nvPr>
        </p:nvSpPr>
        <p:spPr>
          <a:xfrm>
            <a:off x="0" y="2577775"/>
            <a:ext cx="2587752" cy="1764792"/>
          </a:xfrm>
          <a:solidFill>
            <a:schemeClr val="accent3"/>
          </a:solidFill>
        </p:spPr>
        <p:txBody>
          <a:bodyPr/>
          <a:lstStyle/>
          <a:p>
            <a:r>
              <a:rPr lang="en-US"/>
              <a:t>Click icon to add picture</a:t>
            </a:r>
            <a:endParaRPr lang="en-US" dirty="0"/>
          </a:p>
        </p:txBody>
      </p:sp>
      <p:sp>
        <p:nvSpPr>
          <p:cNvPr id="18" name="Picture Placeholder 16">
            <a:extLst>
              <a:ext uri="{FF2B5EF4-FFF2-40B4-BE49-F238E27FC236}">
                <a16:creationId xmlns:a16="http://schemas.microsoft.com/office/drawing/2014/main" id="{536502EE-A891-4CB0-9BA5-B0AC7B9AA808}"/>
              </a:ext>
            </a:extLst>
          </p:cNvPr>
          <p:cNvSpPr>
            <a:spLocks noGrp="1"/>
          </p:cNvSpPr>
          <p:nvPr>
            <p:ph type="pic" sz="quarter" idx="14"/>
          </p:nvPr>
        </p:nvSpPr>
        <p:spPr>
          <a:xfrm>
            <a:off x="0" y="4406215"/>
            <a:ext cx="2587752" cy="1764792"/>
          </a:xfrm>
          <a:solidFill>
            <a:schemeClr val="accent3"/>
          </a:solidFill>
        </p:spPr>
        <p:txBody>
          <a:bodyPr/>
          <a:lstStyle/>
          <a:p>
            <a:r>
              <a:rPr lang="en-US"/>
              <a:t>Click icon to add picture</a:t>
            </a:r>
            <a:endParaRPr lang="en-US" dirty="0"/>
          </a:p>
        </p:txBody>
      </p:sp>
      <p:sp>
        <p:nvSpPr>
          <p:cNvPr id="19" name="Picture Placeholder 16">
            <a:extLst>
              <a:ext uri="{FF2B5EF4-FFF2-40B4-BE49-F238E27FC236}">
                <a16:creationId xmlns:a16="http://schemas.microsoft.com/office/drawing/2014/main" id="{51D45778-D0A6-415B-AA4F-03D6E429EB93}"/>
              </a:ext>
            </a:extLst>
          </p:cNvPr>
          <p:cNvSpPr>
            <a:spLocks noGrp="1"/>
          </p:cNvSpPr>
          <p:nvPr>
            <p:ph type="pic" sz="quarter" idx="15"/>
          </p:nvPr>
        </p:nvSpPr>
        <p:spPr>
          <a:xfrm>
            <a:off x="2651760" y="2577775"/>
            <a:ext cx="1764792" cy="1764792"/>
          </a:xfrm>
          <a:solidFill>
            <a:schemeClr val="accent3"/>
          </a:solidFill>
        </p:spPr>
        <p:txBody>
          <a:bodyPr/>
          <a:lstStyle/>
          <a:p>
            <a:r>
              <a:rPr lang="en-US"/>
              <a:t>Click icon to add picture</a:t>
            </a:r>
            <a:endParaRPr lang="en-US" dirty="0"/>
          </a:p>
        </p:txBody>
      </p:sp>
      <p:sp>
        <p:nvSpPr>
          <p:cNvPr id="20" name="Picture Placeholder 16">
            <a:extLst>
              <a:ext uri="{FF2B5EF4-FFF2-40B4-BE49-F238E27FC236}">
                <a16:creationId xmlns:a16="http://schemas.microsoft.com/office/drawing/2014/main" id="{93E1D509-0CBA-46BD-9192-C0403309FDBA}"/>
              </a:ext>
            </a:extLst>
          </p:cNvPr>
          <p:cNvSpPr>
            <a:spLocks noGrp="1"/>
          </p:cNvSpPr>
          <p:nvPr>
            <p:ph type="pic" sz="quarter" idx="16"/>
          </p:nvPr>
        </p:nvSpPr>
        <p:spPr>
          <a:xfrm>
            <a:off x="2651760" y="4406575"/>
            <a:ext cx="1764792" cy="1764792"/>
          </a:xfrm>
          <a:solidFill>
            <a:schemeClr val="accent3"/>
          </a:solidFill>
        </p:spPr>
        <p:txBody>
          <a:bodyPr/>
          <a:lstStyle/>
          <a:p>
            <a:r>
              <a:rPr lang="en-US"/>
              <a:t>Click icon to add picture</a:t>
            </a:r>
            <a:endParaRPr lang="en-US" dirty="0"/>
          </a:p>
        </p:txBody>
      </p:sp>
      <p:sp>
        <p:nvSpPr>
          <p:cNvPr id="12" name="Content Placeholder 2">
            <a:extLst>
              <a:ext uri="{FF2B5EF4-FFF2-40B4-BE49-F238E27FC236}">
                <a16:creationId xmlns:a16="http://schemas.microsoft.com/office/drawing/2014/main" id="{6994EC89-4FAE-445C-A6E8-D55E4A34DE4E}"/>
              </a:ext>
            </a:extLst>
          </p:cNvPr>
          <p:cNvSpPr>
            <a:spLocks noGrp="1"/>
          </p:cNvSpPr>
          <p:nvPr>
            <p:ph idx="1"/>
          </p:nvPr>
        </p:nvSpPr>
        <p:spPr>
          <a:xfrm>
            <a:off x="4845122" y="2880452"/>
            <a:ext cx="6355998" cy="3095445"/>
          </a:xfrm>
        </p:spPr>
        <p:txBody>
          <a:bodyPr anchor="t" anchorCtr="0">
            <a:normAutofit/>
          </a:bodyPr>
          <a:lstStyle>
            <a:lvl1pPr>
              <a:buNone/>
              <a:defRPr/>
            </a:lvl1pPr>
          </a:lstStyle>
          <a:p>
            <a:pPr lvl="0">
              <a:lnSpc>
                <a:spcPts val="2800"/>
              </a:lnSpc>
            </a:pPr>
            <a:r>
              <a:rPr lang="en-US" sz="1800">
                <a:solidFill>
                  <a:schemeClr val="tx1"/>
                </a:solidFill>
              </a:rPr>
              <a:t>Click to edit Master text styles</a:t>
            </a:r>
          </a:p>
        </p:txBody>
      </p:sp>
      <p:sp>
        <p:nvSpPr>
          <p:cNvPr id="2" name="Date Placeholder 1">
            <a:extLst>
              <a:ext uri="{FF2B5EF4-FFF2-40B4-BE49-F238E27FC236}">
                <a16:creationId xmlns:a16="http://schemas.microsoft.com/office/drawing/2014/main" id="{EE562BDD-CBFF-4046-A6B2-A9ECCB7EA144}"/>
              </a:ext>
            </a:extLst>
          </p:cNvPr>
          <p:cNvSpPr>
            <a:spLocks noGrp="1"/>
          </p:cNvSpPr>
          <p:nvPr>
            <p:ph type="dt" sz="half" idx="10"/>
          </p:nvPr>
        </p:nvSpPr>
        <p:spPr/>
        <p:txBody>
          <a:bodyPr/>
          <a:lstStyle/>
          <a:p>
            <a:r>
              <a:rPr lang="en-US" dirty="0"/>
              <a:t>Monday, February 1, 20XX</a:t>
            </a:r>
          </a:p>
        </p:txBody>
      </p:sp>
      <p:sp>
        <p:nvSpPr>
          <p:cNvPr id="3" name="Footer Placeholder 2">
            <a:extLst>
              <a:ext uri="{FF2B5EF4-FFF2-40B4-BE49-F238E27FC236}">
                <a16:creationId xmlns:a16="http://schemas.microsoft.com/office/drawing/2014/main" id="{4690B5F6-6C28-4A86-AFD0-D7F93D461945}"/>
              </a:ext>
            </a:extLst>
          </p:cNvPr>
          <p:cNvSpPr>
            <a:spLocks noGrp="1"/>
          </p:cNvSpPr>
          <p:nvPr>
            <p:ph type="ftr" sz="quarter" idx="11"/>
          </p:nvPr>
        </p:nvSpPr>
        <p:spPr/>
        <p:txBody>
          <a:bodyPr/>
          <a:lstStyle/>
          <a:p>
            <a:r>
              <a:rPr lang="en-US" dirty="0"/>
              <a:t>Sample Footer Text</a:t>
            </a:r>
          </a:p>
        </p:txBody>
      </p:sp>
      <p:sp>
        <p:nvSpPr>
          <p:cNvPr id="4" name="Slide Number Placeholder 3">
            <a:extLst>
              <a:ext uri="{FF2B5EF4-FFF2-40B4-BE49-F238E27FC236}">
                <a16:creationId xmlns:a16="http://schemas.microsoft.com/office/drawing/2014/main" id="{75910D5C-1634-451B-8D99-4D47EB3A11E7}"/>
              </a:ext>
            </a:extLst>
          </p:cNvPr>
          <p:cNvSpPr>
            <a:spLocks noGrp="1"/>
          </p:cNvSpPr>
          <p:nvPr>
            <p:ph type="sldNum" sz="quarter" idx="12"/>
          </p:nvPr>
        </p:nvSpPr>
        <p:spPr/>
        <p:txBody>
          <a:bodyPr/>
          <a:lstStyle/>
          <a:p>
            <a:fld id="{3A4F6043-7A67-491B-98BC-F933DED7226D}" type="slidenum">
              <a:rPr lang="en-US" smtClean="0"/>
              <a:pPr/>
              <a:t>‹#›</a:t>
            </a:fld>
            <a:endParaRPr lang="en-US" dirty="0"/>
          </a:p>
        </p:txBody>
      </p:sp>
      <p:sp>
        <p:nvSpPr>
          <p:cNvPr id="13" name="Rectangle 12">
            <a:extLst>
              <a:ext uri="{FF2B5EF4-FFF2-40B4-BE49-F238E27FC236}">
                <a16:creationId xmlns:a16="http://schemas.microsoft.com/office/drawing/2014/main" id="{4F9E0CFE-F27B-4D50-AA2F-7146CA90E1F0}"/>
              </a:ext>
              <a:ext uri="{C183D7F6-B498-43B3-948B-1728B52AA6E4}">
                <adec:decorative xmlns:adec="http://schemas.microsoft.com/office/drawing/2017/decorative" val="1"/>
              </a:ext>
            </a:extLst>
          </p:cNvPr>
          <p:cNvSpPr/>
          <p:nvPr userDrawn="1"/>
        </p:nvSpPr>
        <p:spPr>
          <a:xfrm>
            <a:off x="4515398" y="2577775"/>
            <a:ext cx="7676601" cy="3594425"/>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4" name="Straight Connector 13">
            <a:extLst>
              <a:ext uri="{FF2B5EF4-FFF2-40B4-BE49-F238E27FC236}">
                <a16:creationId xmlns:a16="http://schemas.microsoft.com/office/drawing/2014/main" id="{09ECF93F-3E86-4C44-BAF1-ADE160CADF49}"/>
              </a:ext>
              <a:ext uri="{C183D7F6-B498-43B3-948B-1728B52AA6E4}">
                <adec:decorative xmlns:adec="http://schemas.microsoft.com/office/drawing/2017/decorative" val="1"/>
              </a:ext>
            </a:extLst>
          </p:cNvPr>
          <p:cNvCxnSpPr>
            <a:cxnSpLocks/>
          </p:cNvCxnSpPr>
          <p:nvPr userDrawn="1"/>
        </p:nvCxnSpPr>
        <p:spPr>
          <a:xfrm flipV="1">
            <a:off x="11496184" y="5610"/>
            <a:ext cx="0" cy="685800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8BE8DAB8-6232-45C1-9BC3-E99A86BD370E}"/>
              </a:ext>
              <a:ext uri="{C183D7F6-B498-43B3-948B-1728B52AA6E4}">
                <adec:decorative xmlns:adec="http://schemas.microsoft.com/office/drawing/2017/decorative" val="1"/>
              </a:ext>
            </a:extLst>
          </p:cNvPr>
          <p:cNvCxnSpPr>
            <a:cxnSpLocks/>
          </p:cNvCxnSpPr>
          <p:nvPr userDrawn="1"/>
        </p:nvCxnSpPr>
        <p:spPr>
          <a:xfrm>
            <a:off x="1524" y="6172200"/>
            <a:ext cx="12192000" cy="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12143909"/>
      </p:ext>
    </p:extLst>
  </p:cSld>
  <p:clrMapOvr>
    <a:masterClrMapping/>
  </p:clrMapOvr>
  <p:extLst>
    <p:ext uri="{DCECCB84-F9BA-43D5-87BE-67443E8EF086}">
      <p15:sldGuideLst xmlns:p15="http://schemas.microsoft.com/office/powerpoint/2012/main">
        <p15:guide id="1" orient="horz" pos="1608"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Introduction">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4408E76-0AE4-495F-87FB-5DD280A91DCB}"/>
              </a:ext>
              <a:ext uri="{C183D7F6-B498-43B3-948B-1728B52AA6E4}">
                <adec:decorative xmlns:adec="http://schemas.microsoft.com/office/drawing/2017/decorative" val="1"/>
              </a:ext>
            </a:extLst>
          </p:cNvPr>
          <p:cNvSpPr/>
          <p:nvPr userDrawn="1"/>
        </p:nvSpPr>
        <p:spPr>
          <a:xfrm rot="10800000">
            <a:off x="0" y="5610"/>
            <a:ext cx="708823" cy="713232"/>
          </a:xfrm>
          <a:prstGeom prst="rect">
            <a:avLst/>
          </a:prstGeom>
          <a:solidFill>
            <a:schemeClr val="accent1">
              <a:alpha val="25000"/>
            </a:schemeClr>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000" b="0" i="0" u="none" strike="noStrike" cap="none" spc="0" normalizeH="0" baseline="0" dirty="0">
              <a:ln>
                <a:noFill/>
              </a:ln>
              <a:solidFill>
                <a:srgbClr val="000000"/>
              </a:solidFill>
              <a:effectLst/>
              <a:uFillTx/>
              <a:latin typeface="Helvetica Neue Medium"/>
              <a:ea typeface="Helvetica Neue Medium"/>
              <a:cs typeface="Helvetica Neue Medium"/>
              <a:sym typeface="Helvetica Neue Medium"/>
            </a:endParaRPr>
          </a:p>
        </p:txBody>
      </p:sp>
      <p:sp>
        <p:nvSpPr>
          <p:cNvPr id="6" name="Title 1">
            <a:extLst>
              <a:ext uri="{FF2B5EF4-FFF2-40B4-BE49-F238E27FC236}">
                <a16:creationId xmlns:a16="http://schemas.microsoft.com/office/drawing/2014/main" id="{22EAD03C-7B1C-453F-9977-4E2DD813BF52}"/>
              </a:ext>
            </a:extLst>
          </p:cNvPr>
          <p:cNvSpPr>
            <a:spLocks noGrp="1"/>
          </p:cNvSpPr>
          <p:nvPr>
            <p:ph type="title"/>
          </p:nvPr>
        </p:nvSpPr>
        <p:spPr>
          <a:xfrm>
            <a:off x="6602551" y="540167"/>
            <a:ext cx="4616981" cy="2135867"/>
          </a:xfrm>
        </p:spPr>
        <p:txBody>
          <a:bodyPr anchor="b">
            <a:normAutofit/>
          </a:bodyPr>
          <a:lstStyle/>
          <a:p>
            <a:r>
              <a:rPr lang="en-US" sz="4800">
                <a:solidFill>
                  <a:schemeClr val="tx1"/>
                </a:solidFill>
              </a:rPr>
              <a:t>Click to edit Master title style</a:t>
            </a:r>
            <a:endParaRPr lang="en-US" sz="4800" dirty="0">
              <a:solidFill>
                <a:schemeClr val="tx1"/>
              </a:solidFill>
            </a:endParaRPr>
          </a:p>
        </p:txBody>
      </p:sp>
      <p:sp>
        <p:nvSpPr>
          <p:cNvPr id="11" name="Picture Placeholder 10">
            <a:extLst>
              <a:ext uri="{FF2B5EF4-FFF2-40B4-BE49-F238E27FC236}">
                <a16:creationId xmlns:a16="http://schemas.microsoft.com/office/drawing/2014/main" id="{D3471630-9EC8-4C68-B4D8-D98C242DBE0F}"/>
              </a:ext>
            </a:extLst>
          </p:cNvPr>
          <p:cNvSpPr>
            <a:spLocks noGrp="1"/>
          </p:cNvSpPr>
          <p:nvPr>
            <p:ph type="pic" sz="quarter" idx="13"/>
          </p:nvPr>
        </p:nvSpPr>
        <p:spPr>
          <a:xfrm>
            <a:off x="0" y="685800"/>
            <a:ext cx="3072384" cy="5486344"/>
          </a:xfrm>
          <a:solidFill>
            <a:schemeClr val="accent3"/>
          </a:solidFill>
        </p:spPr>
        <p:txBody>
          <a:bodyPr/>
          <a:lstStyle/>
          <a:p>
            <a:r>
              <a:rPr lang="en-US"/>
              <a:t>Click icon to add picture</a:t>
            </a:r>
            <a:endParaRPr lang="en-US" dirty="0"/>
          </a:p>
        </p:txBody>
      </p:sp>
      <p:sp>
        <p:nvSpPr>
          <p:cNvPr id="12" name="Picture Placeholder 10">
            <a:extLst>
              <a:ext uri="{FF2B5EF4-FFF2-40B4-BE49-F238E27FC236}">
                <a16:creationId xmlns:a16="http://schemas.microsoft.com/office/drawing/2014/main" id="{50C66604-16E4-4B52-80AA-A0D73512D135}"/>
              </a:ext>
            </a:extLst>
          </p:cNvPr>
          <p:cNvSpPr>
            <a:spLocks noGrp="1"/>
          </p:cNvSpPr>
          <p:nvPr>
            <p:ph type="pic" sz="quarter" idx="14"/>
          </p:nvPr>
        </p:nvSpPr>
        <p:spPr>
          <a:xfrm>
            <a:off x="3154680" y="685800"/>
            <a:ext cx="3072384" cy="5486344"/>
          </a:xfrm>
          <a:solidFill>
            <a:schemeClr val="accent3"/>
          </a:solidFill>
        </p:spPr>
        <p:txBody>
          <a:bodyPr/>
          <a:lstStyle/>
          <a:p>
            <a:r>
              <a:rPr lang="en-US"/>
              <a:t>Click icon to add picture</a:t>
            </a:r>
            <a:endParaRPr lang="en-US" dirty="0"/>
          </a:p>
        </p:txBody>
      </p:sp>
      <p:sp>
        <p:nvSpPr>
          <p:cNvPr id="9" name="Content Placeholder 2">
            <a:extLst>
              <a:ext uri="{FF2B5EF4-FFF2-40B4-BE49-F238E27FC236}">
                <a16:creationId xmlns:a16="http://schemas.microsoft.com/office/drawing/2014/main" id="{5B630934-DBD2-4535-961F-B198ABA2D05B}"/>
              </a:ext>
            </a:extLst>
          </p:cNvPr>
          <p:cNvSpPr>
            <a:spLocks noGrp="1"/>
          </p:cNvSpPr>
          <p:nvPr>
            <p:ph idx="1"/>
          </p:nvPr>
        </p:nvSpPr>
        <p:spPr>
          <a:xfrm>
            <a:off x="6602551" y="2880452"/>
            <a:ext cx="4616981" cy="3095445"/>
          </a:xfrm>
        </p:spPr>
        <p:txBody>
          <a:bodyPr anchor="t" anchorCtr="0">
            <a:normAutofit/>
          </a:bodyPr>
          <a:lstStyle>
            <a:lvl1pPr marL="0" indent="0">
              <a:buNone/>
              <a:defRPr baseline="0"/>
            </a:lvl1pPr>
          </a:lstStyle>
          <a:p>
            <a:pPr lvl="0">
              <a:lnSpc>
                <a:spcPts val="2800"/>
              </a:lnSpc>
            </a:pPr>
            <a:r>
              <a:rPr lang="en-US" sz="1800">
                <a:solidFill>
                  <a:schemeClr val="tx1"/>
                </a:solidFill>
              </a:rPr>
              <a:t>Click to edit Master text styles</a:t>
            </a:r>
          </a:p>
        </p:txBody>
      </p:sp>
      <p:sp>
        <p:nvSpPr>
          <p:cNvPr id="2" name="Date Placeholder 1">
            <a:extLst>
              <a:ext uri="{FF2B5EF4-FFF2-40B4-BE49-F238E27FC236}">
                <a16:creationId xmlns:a16="http://schemas.microsoft.com/office/drawing/2014/main" id="{EE562BDD-CBFF-4046-A6B2-A9ECCB7EA144}"/>
              </a:ext>
            </a:extLst>
          </p:cNvPr>
          <p:cNvSpPr>
            <a:spLocks noGrp="1"/>
          </p:cNvSpPr>
          <p:nvPr>
            <p:ph type="dt" sz="half" idx="10"/>
          </p:nvPr>
        </p:nvSpPr>
        <p:spPr/>
        <p:txBody>
          <a:bodyPr/>
          <a:lstStyle/>
          <a:p>
            <a:r>
              <a:rPr lang="en-US" dirty="0"/>
              <a:t>Monday, February 1, 20XX</a:t>
            </a:r>
          </a:p>
        </p:txBody>
      </p:sp>
      <p:sp>
        <p:nvSpPr>
          <p:cNvPr id="3" name="Footer Placeholder 2">
            <a:extLst>
              <a:ext uri="{FF2B5EF4-FFF2-40B4-BE49-F238E27FC236}">
                <a16:creationId xmlns:a16="http://schemas.microsoft.com/office/drawing/2014/main" id="{4690B5F6-6C28-4A86-AFD0-D7F93D461945}"/>
              </a:ext>
            </a:extLst>
          </p:cNvPr>
          <p:cNvSpPr>
            <a:spLocks noGrp="1"/>
          </p:cNvSpPr>
          <p:nvPr>
            <p:ph type="ftr" sz="quarter" idx="11"/>
          </p:nvPr>
        </p:nvSpPr>
        <p:spPr/>
        <p:txBody>
          <a:bodyPr/>
          <a:lstStyle/>
          <a:p>
            <a:r>
              <a:rPr lang="en-US" dirty="0"/>
              <a:t>Sample Footer Text</a:t>
            </a:r>
          </a:p>
        </p:txBody>
      </p:sp>
      <p:sp>
        <p:nvSpPr>
          <p:cNvPr id="4" name="Slide Number Placeholder 3">
            <a:extLst>
              <a:ext uri="{FF2B5EF4-FFF2-40B4-BE49-F238E27FC236}">
                <a16:creationId xmlns:a16="http://schemas.microsoft.com/office/drawing/2014/main" id="{75910D5C-1634-451B-8D99-4D47EB3A11E7}"/>
              </a:ext>
            </a:extLst>
          </p:cNvPr>
          <p:cNvSpPr>
            <a:spLocks noGrp="1"/>
          </p:cNvSpPr>
          <p:nvPr>
            <p:ph type="sldNum" sz="quarter" idx="12"/>
          </p:nvPr>
        </p:nvSpPr>
        <p:spPr/>
        <p:txBody>
          <a:bodyPr/>
          <a:lstStyle/>
          <a:p>
            <a:fld id="{3A4F6043-7A67-491B-98BC-F933DED7226D}" type="slidenum">
              <a:rPr lang="en-US" smtClean="0"/>
              <a:pPr/>
              <a:t>‹#›</a:t>
            </a:fld>
            <a:endParaRPr lang="en-US" dirty="0"/>
          </a:p>
        </p:txBody>
      </p:sp>
      <p:cxnSp>
        <p:nvCxnSpPr>
          <p:cNvPr id="14" name="Straight Connector 13">
            <a:extLst>
              <a:ext uri="{FF2B5EF4-FFF2-40B4-BE49-F238E27FC236}">
                <a16:creationId xmlns:a16="http://schemas.microsoft.com/office/drawing/2014/main" id="{0020D2A6-7700-487F-AC7E-A5A2C30DC1BF}"/>
              </a:ext>
              <a:ext uri="{C183D7F6-B498-43B3-948B-1728B52AA6E4}">
                <adec:decorative xmlns:adec="http://schemas.microsoft.com/office/drawing/2017/decorative" val="1"/>
              </a:ext>
            </a:extLst>
          </p:cNvPr>
          <p:cNvCxnSpPr>
            <a:cxnSpLocks/>
          </p:cNvCxnSpPr>
          <p:nvPr userDrawn="1"/>
        </p:nvCxnSpPr>
        <p:spPr>
          <a:xfrm flipV="1">
            <a:off x="11496184" y="5610"/>
            <a:ext cx="0" cy="685800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5FC30D6A-6415-42E1-89E9-EF806C3FE339}"/>
              </a:ext>
              <a:ext uri="{C183D7F6-B498-43B3-948B-1728B52AA6E4}">
                <adec:decorative xmlns:adec="http://schemas.microsoft.com/office/drawing/2017/decorative" val="1"/>
              </a:ext>
            </a:extLst>
          </p:cNvPr>
          <p:cNvCxnSpPr>
            <a:cxnSpLocks/>
          </p:cNvCxnSpPr>
          <p:nvPr userDrawn="1"/>
        </p:nvCxnSpPr>
        <p:spPr>
          <a:xfrm>
            <a:off x="1524" y="6172200"/>
            <a:ext cx="12192000" cy="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845061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_Section break">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BC2EA47A-F66B-4005-A5A4-458E90C0968A}"/>
              </a:ext>
            </a:extLst>
          </p:cNvPr>
          <p:cNvSpPr>
            <a:spLocks noGrp="1"/>
          </p:cNvSpPr>
          <p:nvPr>
            <p:ph type="ctrTitle"/>
          </p:nvPr>
        </p:nvSpPr>
        <p:spPr>
          <a:xfrm>
            <a:off x="422898" y="576263"/>
            <a:ext cx="4977777" cy="2967606"/>
          </a:xfrm>
        </p:spPr>
        <p:txBody>
          <a:bodyPr anchor="b" anchorCtr="0">
            <a:normAutofit/>
          </a:bodyPr>
          <a:lstStyle/>
          <a:p>
            <a:pPr algn="l">
              <a:lnSpc>
                <a:spcPts val="5800"/>
              </a:lnSpc>
            </a:pPr>
            <a:r>
              <a:rPr lang="en-US" sz="4800"/>
              <a:t>Click to edit Master title style</a:t>
            </a:r>
            <a:endParaRPr lang="en-US" sz="4800" dirty="0"/>
          </a:p>
        </p:txBody>
      </p:sp>
      <p:sp>
        <p:nvSpPr>
          <p:cNvPr id="6" name="Subtitle 24">
            <a:extLst>
              <a:ext uri="{FF2B5EF4-FFF2-40B4-BE49-F238E27FC236}">
                <a16:creationId xmlns:a16="http://schemas.microsoft.com/office/drawing/2014/main" id="{FFA42F70-43EA-4954-AA43-22F43175CCEE}"/>
              </a:ext>
            </a:extLst>
          </p:cNvPr>
          <p:cNvSpPr>
            <a:spLocks noGrp="1"/>
          </p:cNvSpPr>
          <p:nvPr>
            <p:ph type="subTitle" idx="1"/>
          </p:nvPr>
        </p:nvSpPr>
        <p:spPr>
          <a:xfrm>
            <a:off x="422898" y="3764975"/>
            <a:ext cx="4977777" cy="2192683"/>
          </a:xfrm>
        </p:spPr>
        <p:txBody>
          <a:bodyPr>
            <a:normAutofit/>
          </a:bodyPr>
          <a:lstStyle>
            <a:lvl1pPr>
              <a:buNone/>
              <a:defRPr/>
            </a:lvl1pPr>
          </a:lstStyle>
          <a:p>
            <a:pPr algn="l">
              <a:lnSpc>
                <a:spcPts val="3200"/>
              </a:lnSpc>
            </a:pPr>
            <a:r>
              <a:rPr lang="en-US"/>
              <a:t>Click to edit Master subtitle style</a:t>
            </a:r>
            <a:endParaRPr lang="en-US" dirty="0"/>
          </a:p>
        </p:txBody>
      </p:sp>
      <p:sp>
        <p:nvSpPr>
          <p:cNvPr id="7" name="Rectangle 6" descr="Tag=AccentColor&#10;Flavor=Light&#10;Target=Fill">
            <a:extLst>
              <a:ext uri="{FF2B5EF4-FFF2-40B4-BE49-F238E27FC236}">
                <a16:creationId xmlns:a16="http://schemas.microsoft.com/office/drawing/2014/main" id="{F5FCF09E-0DE5-4155-9DC0-786737CF2E1B}"/>
              </a:ext>
            </a:extLst>
          </p:cNvPr>
          <p:cNvSpPr/>
          <p:nvPr userDrawn="1"/>
        </p:nvSpPr>
        <p:spPr>
          <a:xfrm rot="10800000">
            <a:off x="11496184" y="-10"/>
            <a:ext cx="695816" cy="6858000"/>
          </a:xfrm>
          <a:prstGeom prst="rect">
            <a:avLst/>
          </a:prstGeom>
          <a:solidFill>
            <a:schemeClr val="accent1">
              <a:alpha val="25000"/>
            </a:schemeClr>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000" b="0" i="0" u="none" strike="noStrike" cap="none" spc="0" normalizeH="0" baseline="0" dirty="0">
              <a:ln>
                <a:noFill/>
              </a:ln>
              <a:solidFill>
                <a:srgbClr val="000000"/>
              </a:solidFill>
              <a:effectLst/>
              <a:uFillTx/>
              <a:latin typeface="Helvetica Neue Medium"/>
              <a:ea typeface="Helvetica Neue Medium"/>
              <a:cs typeface="Helvetica Neue Medium"/>
              <a:sym typeface="Helvetica Neue Medium"/>
            </a:endParaRPr>
          </a:p>
        </p:txBody>
      </p:sp>
      <p:sp>
        <p:nvSpPr>
          <p:cNvPr id="10" name="Picture Placeholder 9">
            <a:extLst>
              <a:ext uri="{FF2B5EF4-FFF2-40B4-BE49-F238E27FC236}">
                <a16:creationId xmlns:a16="http://schemas.microsoft.com/office/drawing/2014/main" id="{5AD3536A-3915-4B2E-B85A-9B494EEFBCF0}"/>
              </a:ext>
            </a:extLst>
          </p:cNvPr>
          <p:cNvSpPr>
            <a:spLocks noGrp="1"/>
          </p:cNvSpPr>
          <p:nvPr>
            <p:ph type="pic" sz="quarter" idx="13"/>
          </p:nvPr>
        </p:nvSpPr>
        <p:spPr>
          <a:xfrm>
            <a:off x="6483096" y="0"/>
            <a:ext cx="5020056" cy="6848856"/>
          </a:xfrm>
          <a:solidFill>
            <a:schemeClr val="accent3"/>
          </a:solidFill>
        </p:spPr>
        <p:txBody>
          <a:bodyPr/>
          <a:lstStyle/>
          <a:p>
            <a:r>
              <a:rPr lang="en-US"/>
              <a:t>Click icon to add picture</a:t>
            </a:r>
            <a:endParaRPr lang="en-US" dirty="0"/>
          </a:p>
        </p:txBody>
      </p:sp>
    </p:spTree>
    <p:extLst>
      <p:ext uri="{BB962C8B-B14F-4D97-AF65-F5344CB8AC3E}">
        <p14:creationId xmlns:p14="http://schemas.microsoft.com/office/powerpoint/2010/main" val="1404319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5_Chart Table Timelin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914413-82C1-4EBC-8C6B-BC5F842D13A2}"/>
              </a:ext>
            </a:extLst>
          </p:cNvPr>
          <p:cNvSpPr>
            <a:spLocks noGrp="1"/>
          </p:cNvSpPr>
          <p:nvPr>
            <p:ph type="title"/>
          </p:nvPr>
        </p:nvSpPr>
        <p:spPr>
          <a:xfrm>
            <a:off x="420624" y="365125"/>
            <a:ext cx="10543032" cy="1325563"/>
          </a:xfrm>
        </p:spPr>
        <p:txBody>
          <a:bodyPr>
            <a:normAutofit/>
          </a:bodyPr>
          <a:lstStyle>
            <a:lvl1pPr>
              <a:lnSpc>
                <a:spcPct val="90000"/>
              </a:lnSpc>
              <a:defRPr sz="5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28F029A-192E-4A44-ACC7-6C5212C77736}"/>
              </a:ext>
            </a:extLst>
          </p:cNvPr>
          <p:cNvSpPr>
            <a:spLocks noGrp="1"/>
          </p:cNvSpPr>
          <p:nvPr>
            <p:ph idx="1"/>
          </p:nvPr>
        </p:nvSpPr>
        <p:spPr>
          <a:xfrm>
            <a:off x="420625" y="1825625"/>
            <a:ext cx="10946892" cy="4206383"/>
          </a:xfrm>
        </p:spPr>
        <p:txBody>
          <a:bodyPr/>
          <a:lstStyle>
            <a:lvl1pPr>
              <a:buNone/>
              <a:defRPr sz="2400"/>
            </a:lvl1pPr>
            <a:lvl2pPr>
              <a:buNone/>
              <a:defRPr sz="2200"/>
            </a:lvl2pPr>
            <a:lvl3pPr>
              <a:buNone/>
              <a:defRPr/>
            </a:lvl3pPr>
            <a:lvl4pPr>
              <a:buNone/>
              <a:defRPr/>
            </a:lvl4pPr>
            <a:lvl5pPr>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8D1A7D4-E57E-4789-896B-B2A051BF94F6}"/>
              </a:ext>
            </a:extLst>
          </p:cNvPr>
          <p:cNvSpPr>
            <a:spLocks noGrp="1"/>
          </p:cNvSpPr>
          <p:nvPr>
            <p:ph type="dt" sz="half" idx="10"/>
          </p:nvPr>
        </p:nvSpPr>
        <p:spPr>
          <a:xfrm>
            <a:off x="420624" y="6217920"/>
            <a:ext cx="2743200" cy="640080"/>
          </a:xfrm>
        </p:spPr>
        <p:txBody>
          <a:bodyPr/>
          <a:lstStyle>
            <a:lvl1pPr>
              <a:defRPr>
                <a:solidFill>
                  <a:schemeClr val="tx2"/>
                </a:solidFill>
              </a:defRPr>
            </a:lvl1pPr>
          </a:lstStyle>
          <a:p>
            <a:r>
              <a:rPr lang="en-US" dirty="0"/>
              <a:t>Monday, February 1, 20XX</a:t>
            </a:r>
          </a:p>
        </p:txBody>
      </p:sp>
      <p:sp>
        <p:nvSpPr>
          <p:cNvPr id="5" name="Footer Placeholder 4">
            <a:extLst>
              <a:ext uri="{FF2B5EF4-FFF2-40B4-BE49-F238E27FC236}">
                <a16:creationId xmlns:a16="http://schemas.microsoft.com/office/drawing/2014/main" id="{A07B63EE-3B35-4F8A-BDA3-E778BFE14CA1}"/>
              </a:ext>
            </a:extLst>
          </p:cNvPr>
          <p:cNvSpPr>
            <a:spLocks noGrp="1"/>
          </p:cNvSpPr>
          <p:nvPr>
            <p:ph type="ftr" sz="quarter" idx="11"/>
          </p:nvPr>
        </p:nvSpPr>
        <p:spPr/>
        <p:txBody>
          <a:bodyPr/>
          <a:lstStyle>
            <a:lvl1pPr>
              <a:defRPr>
                <a:solidFill>
                  <a:schemeClr val="tx2"/>
                </a:solidFill>
              </a:defRPr>
            </a:lvl1pPr>
          </a:lstStyle>
          <a:p>
            <a:r>
              <a:rPr lang="en-US" dirty="0"/>
              <a:t>Sample Footer Text</a:t>
            </a:r>
          </a:p>
        </p:txBody>
      </p:sp>
      <p:sp>
        <p:nvSpPr>
          <p:cNvPr id="6" name="Slide Number Placeholder 5">
            <a:extLst>
              <a:ext uri="{FF2B5EF4-FFF2-40B4-BE49-F238E27FC236}">
                <a16:creationId xmlns:a16="http://schemas.microsoft.com/office/drawing/2014/main" id="{C8339EF2-7937-4C30-A883-7F7BD02802BC}"/>
              </a:ext>
            </a:extLst>
          </p:cNvPr>
          <p:cNvSpPr>
            <a:spLocks noGrp="1"/>
          </p:cNvSpPr>
          <p:nvPr>
            <p:ph type="sldNum" sz="quarter" idx="12"/>
          </p:nvPr>
        </p:nvSpPr>
        <p:spPr/>
        <p:txBody>
          <a:bodyPr/>
          <a:lstStyle>
            <a:lvl1pPr algn="ctr">
              <a:defRPr>
                <a:solidFill>
                  <a:schemeClr val="tx2"/>
                </a:solidFill>
              </a:defRPr>
            </a:lvl1pPr>
          </a:lstStyle>
          <a:p>
            <a:fld id="{3A4F6043-7A67-491B-98BC-F933DED7226D}" type="slidenum">
              <a:rPr lang="en-US" smtClean="0"/>
              <a:pPr/>
              <a:t>‹#›</a:t>
            </a:fld>
            <a:endParaRPr lang="en-US" dirty="0"/>
          </a:p>
        </p:txBody>
      </p:sp>
    </p:spTree>
    <p:extLst>
      <p:ext uri="{BB962C8B-B14F-4D97-AF65-F5344CB8AC3E}">
        <p14:creationId xmlns:p14="http://schemas.microsoft.com/office/powerpoint/2010/main" val="15872817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7_Quot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AA992A1-D012-4834-9575-CF195C29542A}"/>
              </a:ext>
              <a:ext uri="{C183D7F6-B498-43B3-948B-1728B52AA6E4}">
                <adec:decorative xmlns:adec="http://schemas.microsoft.com/office/drawing/2017/decorative" val="1"/>
              </a:ext>
            </a:extLst>
          </p:cNvPr>
          <p:cNvSpPr/>
          <p:nvPr userDrawn="1"/>
        </p:nvSpPr>
        <p:spPr>
          <a:xfrm>
            <a:off x="1446276" y="685800"/>
            <a:ext cx="10744200"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1">
            <a:extLst>
              <a:ext uri="{FF2B5EF4-FFF2-40B4-BE49-F238E27FC236}">
                <a16:creationId xmlns:a16="http://schemas.microsoft.com/office/drawing/2014/main" id="{F7BDB455-4C3A-4D7D-BA1B-53E54A2F81A1}"/>
              </a:ext>
            </a:extLst>
          </p:cNvPr>
          <p:cNvSpPr>
            <a:spLocks noGrp="1"/>
          </p:cNvSpPr>
          <p:nvPr>
            <p:ph type="ctrTitle"/>
          </p:nvPr>
        </p:nvSpPr>
        <p:spPr>
          <a:xfrm>
            <a:off x="422899" y="576263"/>
            <a:ext cx="5206802" cy="2967606"/>
          </a:xfrm>
        </p:spPr>
        <p:txBody>
          <a:bodyPr anchor="b" anchorCtr="0">
            <a:normAutofit/>
          </a:bodyPr>
          <a:lstStyle/>
          <a:p>
            <a:pPr algn="l">
              <a:lnSpc>
                <a:spcPts val="5800"/>
              </a:lnSpc>
            </a:pPr>
            <a:r>
              <a:rPr lang="en-US" sz="4800"/>
              <a:t>Click to edit Master title style</a:t>
            </a:r>
            <a:endParaRPr lang="en-US" sz="4800" dirty="0"/>
          </a:p>
        </p:txBody>
      </p:sp>
      <p:sp>
        <p:nvSpPr>
          <p:cNvPr id="9" name="Subtitle 24">
            <a:extLst>
              <a:ext uri="{FF2B5EF4-FFF2-40B4-BE49-F238E27FC236}">
                <a16:creationId xmlns:a16="http://schemas.microsoft.com/office/drawing/2014/main" id="{D04D9E17-0E95-4027-8EDD-241B2BB1AA92}"/>
              </a:ext>
            </a:extLst>
          </p:cNvPr>
          <p:cNvSpPr>
            <a:spLocks noGrp="1"/>
          </p:cNvSpPr>
          <p:nvPr>
            <p:ph type="subTitle" idx="1"/>
          </p:nvPr>
        </p:nvSpPr>
        <p:spPr>
          <a:xfrm>
            <a:off x="422899" y="3764975"/>
            <a:ext cx="5206802" cy="2192683"/>
          </a:xfrm>
        </p:spPr>
        <p:txBody>
          <a:bodyPr>
            <a:normAutofit/>
          </a:bodyPr>
          <a:lstStyle>
            <a:lvl1pPr>
              <a:buNone/>
              <a:defRPr/>
            </a:lvl1pPr>
          </a:lstStyle>
          <a:p>
            <a:pPr algn="l">
              <a:lnSpc>
                <a:spcPts val="3200"/>
              </a:lnSpc>
            </a:pPr>
            <a:r>
              <a:rPr lang="en-US"/>
              <a:t>Click to edit Master subtitle style</a:t>
            </a:r>
            <a:endParaRPr lang="en-US" dirty="0"/>
          </a:p>
        </p:txBody>
      </p:sp>
      <p:sp>
        <p:nvSpPr>
          <p:cNvPr id="16" name="Picture Placeholder 15">
            <a:extLst>
              <a:ext uri="{FF2B5EF4-FFF2-40B4-BE49-F238E27FC236}">
                <a16:creationId xmlns:a16="http://schemas.microsoft.com/office/drawing/2014/main" id="{2A26827B-04FD-424C-A601-BCAAD51F46B2}"/>
              </a:ext>
            </a:extLst>
          </p:cNvPr>
          <p:cNvSpPr>
            <a:spLocks noGrp="1"/>
          </p:cNvSpPr>
          <p:nvPr>
            <p:ph type="pic" sz="quarter" idx="13"/>
          </p:nvPr>
        </p:nvSpPr>
        <p:spPr>
          <a:xfrm>
            <a:off x="6364224" y="685800"/>
            <a:ext cx="5129784" cy="1746504"/>
          </a:xfrm>
          <a:solidFill>
            <a:schemeClr val="accent3"/>
          </a:solidFill>
        </p:spPr>
        <p:txBody>
          <a:bodyPr/>
          <a:lstStyle/>
          <a:p>
            <a:r>
              <a:rPr lang="en-US"/>
              <a:t>Click icon to add picture</a:t>
            </a:r>
            <a:endParaRPr lang="en-US" dirty="0"/>
          </a:p>
        </p:txBody>
      </p:sp>
      <p:sp>
        <p:nvSpPr>
          <p:cNvPr id="17" name="Picture Placeholder 15">
            <a:extLst>
              <a:ext uri="{FF2B5EF4-FFF2-40B4-BE49-F238E27FC236}">
                <a16:creationId xmlns:a16="http://schemas.microsoft.com/office/drawing/2014/main" id="{51A43274-DD11-4214-8866-5163B788CD1E}"/>
              </a:ext>
            </a:extLst>
          </p:cNvPr>
          <p:cNvSpPr>
            <a:spLocks noGrp="1"/>
          </p:cNvSpPr>
          <p:nvPr>
            <p:ph type="pic" sz="quarter" idx="14"/>
          </p:nvPr>
        </p:nvSpPr>
        <p:spPr>
          <a:xfrm>
            <a:off x="6361416" y="2559960"/>
            <a:ext cx="5129784" cy="1746504"/>
          </a:xfrm>
          <a:solidFill>
            <a:schemeClr val="accent3"/>
          </a:solidFill>
        </p:spPr>
        <p:txBody>
          <a:bodyPr/>
          <a:lstStyle/>
          <a:p>
            <a:r>
              <a:rPr lang="en-US"/>
              <a:t>Click icon to add picture</a:t>
            </a:r>
            <a:endParaRPr lang="en-US" dirty="0"/>
          </a:p>
        </p:txBody>
      </p:sp>
      <p:sp>
        <p:nvSpPr>
          <p:cNvPr id="18" name="Picture Placeholder 15">
            <a:extLst>
              <a:ext uri="{FF2B5EF4-FFF2-40B4-BE49-F238E27FC236}">
                <a16:creationId xmlns:a16="http://schemas.microsoft.com/office/drawing/2014/main" id="{63E02E81-5AE8-46D6-942E-52D16C8CBE88}"/>
              </a:ext>
            </a:extLst>
          </p:cNvPr>
          <p:cNvSpPr>
            <a:spLocks noGrp="1"/>
          </p:cNvSpPr>
          <p:nvPr>
            <p:ph type="pic" sz="quarter" idx="15"/>
          </p:nvPr>
        </p:nvSpPr>
        <p:spPr>
          <a:xfrm>
            <a:off x="6361416" y="4416192"/>
            <a:ext cx="5129784" cy="1746504"/>
          </a:xfrm>
          <a:solidFill>
            <a:schemeClr val="accent3"/>
          </a:solidFill>
        </p:spPr>
        <p:txBody>
          <a:bodyPr/>
          <a:lstStyle/>
          <a:p>
            <a:r>
              <a:rPr lang="en-US"/>
              <a:t>Click icon to add picture</a:t>
            </a:r>
            <a:endParaRPr lang="en-US" dirty="0"/>
          </a:p>
        </p:txBody>
      </p:sp>
      <p:sp>
        <p:nvSpPr>
          <p:cNvPr id="2" name="Date Placeholder 1">
            <a:extLst>
              <a:ext uri="{FF2B5EF4-FFF2-40B4-BE49-F238E27FC236}">
                <a16:creationId xmlns:a16="http://schemas.microsoft.com/office/drawing/2014/main" id="{EE562BDD-CBFF-4046-A6B2-A9ECCB7EA144}"/>
              </a:ext>
            </a:extLst>
          </p:cNvPr>
          <p:cNvSpPr>
            <a:spLocks noGrp="1"/>
          </p:cNvSpPr>
          <p:nvPr>
            <p:ph type="dt" sz="half" idx="10"/>
          </p:nvPr>
        </p:nvSpPr>
        <p:spPr/>
        <p:txBody>
          <a:bodyPr/>
          <a:lstStyle/>
          <a:p>
            <a:r>
              <a:rPr lang="en-US" dirty="0"/>
              <a:t>Monday, February 1, 20XX</a:t>
            </a:r>
          </a:p>
        </p:txBody>
      </p:sp>
      <p:sp>
        <p:nvSpPr>
          <p:cNvPr id="3" name="Footer Placeholder 2">
            <a:extLst>
              <a:ext uri="{FF2B5EF4-FFF2-40B4-BE49-F238E27FC236}">
                <a16:creationId xmlns:a16="http://schemas.microsoft.com/office/drawing/2014/main" id="{4690B5F6-6C28-4A86-AFD0-D7F93D461945}"/>
              </a:ext>
            </a:extLst>
          </p:cNvPr>
          <p:cNvSpPr>
            <a:spLocks noGrp="1"/>
          </p:cNvSpPr>
          <p:nvPr>
            <p:ph type="ftr" sz="quarter" idx="11"/>
          </p:nvPr>
        </p:nvSpPr>
        <p:spPr/>
        <p:txBody>
          <a:bodyPr/>
          <a:lstStyle/>
          <a:p>
            <a:r>
              <a:rPr lang="en-US" dirty="0"/>
              <a:t>Sample Footer Text</a:t>
            </a:r>
          </a:p>
        </p:txBody>
      </p:sp>
      <p:sp>
        <p:nvSpPr>
          <p:cNvPr id="4" name="Slide Number Placeholder 3">
            <a:extLst>
              <a:ext uri="{FF2B5EF4-FFF2-40B4-BE49-F238E27FC236}">
                <a16:creationId xmlns:a16="http://schemas.microsoft.com/office/drawing/2014/main" id="{75910D5C-1634-451B-8D99-4D47EB3A11E7}"/>
              </a:ext>
            </a:extLst>
          </p:cNvPr>
          <p:cNvSpPr>
            <a:spLocks noGrp="1"/>
          </p:cNvSpPr>
          <p:nvPr>
            <p:ph type="sldNum" sz="quarter" idx="12"/>
          </p:nvPr>
        </p:nvSpPr>
        <p:spPr/>
        <p:txBody>
          <a:bodyPr/>
          <a:lstStyle/>
          <a:p>
            <a:fld id="{3A4F6043-7A67-491B-98BC-F933DED7226D}" type="slidenum">
              <a:rPr lang="en-US" smtClean="0"/>
              <a:pPr/>
              <a:t>‹#›</a:t>
            </a:fld>
            <a:endParaRPr lang="en-US" dirty="0"/>
          </a:p>
        </p:txBody>
      </p:sp>
      <p:sp>
        <p:nvSpPr>
          <p:cNvPr id="11" name="Rectangle 10">
            <a:extLst>
              <a:ext uri="{FF2B5EF4-FFF2-40B4-BE49-F238E27FC236}">
                <a16:creationId xmlns:a16="http://schemas.microsoft.com/office/drawing/2014/main" id="{5E08B021-326C-466B-A929-7282AA793D87}"/>
              </a:ext>
              <a:ext uri="{C183D7F6-B498-43B3-948B-1728B52AA6E4}">
                <adec:decorative xmlns:adec="http://schemas.microsoft.com/office/drawing/2017/decorative" val="1"/>
              </a:ext>
            </a:extLst>
          </p:cNvPr>
          <p:cNvSpPr/>
          <p:nvPr userDrawn="1"/>
        </p:nvSpPr>
        <p:spPr>
          <a:xfrm rot="10800000">
            <a:off x="11504672" y="685799"/>
            <a:ext cx="687327" cy="1747907"/>
          </a:xfrm>
          <a:prstGeom prst="rect">
            <a:avLst/>
          </a:prstGeom>
          <a:solidFill>
            <a:schemeClr val="accent1">
              <a:alpha val="25000"/>
            </a:schemeClr>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000" b="0" i="0" u="none" strike="noStrike" cap="none" spc="0" normalizeH="0" baseline="0" dirty="0">
              <a:ln>
                <a:noFill/>
              </a:ln>
              <a:solidFill>
                <a:srgbClr val="000000"/>
              </a:solidFill>
              <a:effectLst/>
              <a:uFillTx/>
              <a:latin typeface="Helvetica Neue Medium"/>
              <a:ea typeface="Helvetica Neue Medium"/>
              <a:cs typeface="Helvetica Neue Medium"/>
              <a:sym typeface="Helvetica Neue Medium"/>
            </a:endParaRPr>
          </a:p>
        </p:txBody>
      </p:sp>
      <p:cxnSp>
        <p:nvCxnSpPr>
          <p:cNvPr id="14" name="Straight Connector 13">
            <a:extLst>
              <a:ext uri="{FF2B5EF4-FFF2-40B4-BE49-F238E27FC236}">
                <a16:creationId xmlns:a16="http://schemas.microsoft.com/office/drawing/2014/main" id="{0733741E-9972-4C5E-B592-7570CD3CCC52}"/>
              </a:ext>
              <a:ext uri="{C183D7F6-B498-43B3-948B-1728B52AA6E4}">
                <adec:decorative xmlns:adec="http://schemas.microsoft.com/office/drawing/2017/decorative" val="1"/>
              </a:ext>
            </a:extLst>
          </p:cNvPr>
          <p:cNvCxnSpPr>
            <a:cxnSpLocks/>
          </p:cNvCxnSpPr>
          <p:nvPr userDrawn="1"/>
        </p:nvCxnSpPr>
        <p:spPr>
          <a:xfrm>
            <a:off x="1524" y="6172200"/>
            <a:ext cx="12192000" cy="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48C6A56C-39A6-4FDE-BD90-66B344C061F5}"/>
              </a:ext>
              <a:ext uri="{C183D7F6-B498-43B3-948B-1728B52AA6E4}">
                <adec:decorative xmlns:adec="http://schemas.microsoft.com/office/drawing/2017/decorative" val="1"/>
              </a:ext>
            </a:extLst>
          </p:cNvPr>
          <p:cNvCxnSpPr>
            <a:cxnSpLocks/>
          </p:cNvCxnSpPr>
          <p:nvPr userDrawn="1"/>
        </p:nvCxnSpPr>
        <p:spPr>
          <a:xfrm flipV="1">
            <a:off x="11496184" y="5610"/>
            <a:ext cx="0" cy="685800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039050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8_Team">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CAF4BC-D1E9-40F0-A26B-9EA9B6B69755}"/>
              </a:ext>
            </a:extLst>
          </p:cNvPr>
          <p:cNvSpPr>
            <a:spLocks noGrp="1"/>
          </p:cNvSpPr>
          <p:nvPr>
            <p:ph type="title"/>
          </p:nvPr>
        </p:nvSpPr>
        <p:spPr>
          <a:xfrm>
            <a:off x="420623" y="365760"/>
            <a:ext cx="11067089" cy="1325880"/>
          </a:xfrm>
        </p:spPr>
        <p:txBody>
          <a:bodyPr anchor="ctr">
            <a:normAutofit/>
          </a:bodyPr>
          <a:lstStyle>
            <a:lvl1pPr>
              <a:lnSpc>
                <a:spcPts val="2800"/>
              </a:lnSpc>
              <a:spcBef>
                <a:spcPts val="1000"/>
              </a:spcBef>
              <a:defRPr sz="5200" b="0" i="0"/>
            </a:lvl1pPr>
          </a:lstStyle>
          <a:p>
            <a:r>
              <a:rPr lang="en-US"/>
              <a:t>Click to edit Master title style</a:t>
            </a:r>
            <a:endParaRPr lang="en-US" dirty="0"/>
          </a:p>
        </p:txBody>
      </p:sp>
      <p:sp>
        <p:nvSpPr>
          <p:cNvPr id="35" name="Picture Placeholder 34">
            <a:extLst>
              <a:ext uri="{FF2B5EF4-FFF2-40B4-BE49-F238E27FC236}">
                <a16:creationId xmlns:a16="http://schemas.microsoft.com/office/drawing/2014/main" id="{F2462114-8669-43BC-B4E2-2721F7F370A8}"/>
              </a:ext>
            </a:extLst>
          </p:cNvPr>
          <p:cNvSpPr>
            <a:spLocks noGrp="1"/>
          </p:cNvSpPr>
          <p:nvPr>
            <p:ph type="pic" sz="quarter" idx="19"/>
          </p:nvPr>
        </p:nvSpPr>
        <p:spPr>
          <a:xfrm>
            <a:off x="420624" y="2029968"/>
            <a:ext cx="2642616" cy="1892808"/>
          </a:xfrm>
          <a:solidFill>
            <a:schemeClr val="accent3"/>
          </a:solidFill>
        </p:spPr>
        <p:txBody>
          <a:bodyPr/>
          <a:lstStyle/>
          <a:p>
            <a:r>
              <a:rPr lang="en-US"/>
              <a:t>Click icon to add picture</a:t>
            </a:r>
            <a:endParaRPr lang="en-US" dirty="0"/>
          </a:p>
        </p:txBody>
      </p:sp>
      <p:sp>
        <p:nvSpPr>
          <p:cNvPr id="40" name="Text Placeholder 39">
            <a:extLst>
              <a:ext uri="{FF2B5EF4-FFF2-40B4-BE49-F238E27FC236}">
                <a16:creationId xmlns:a16="http://schemas.microsoft.com/office/drawing/2014/main" id="{588BD3B0-8831-43B7-B5A9-3F692192A2D6}"/>
              </a:ext>
            </a:extLst>
          </p:cNvPr>
          <p:cNvSpPr>
            <a:spLocks noGrp="1"/>
          </p:cNvSpPr>
          <p:nvPr>
            <p:ph type="body" sz="quarter" idx="23" hasCustomPrompt="1"/>
          </p:nvPr>
        </p:nvSpPr>
        <p:spPr>
          <a:xfrm>
            <a:off x="420624" y="3971853"/>
            <a:ext cx="2642616" cy="877824"/>
          </a:xfrm>
        </p:spPr>
        <p:txBody>
          <a:bodyPr anchor="b" anchorCtr="0">
            <a:normAutofit/>
          </a:bodyPr>
          <a:lstStyle>
            <a:lvl1pPr>
              <a:buNone/>
              <a:defRPr sz="2000" b="1" baseline="0"/>
            </a:lvl1pPr>
          </a:lstStyle>
          <a:p>
            <a:pPr lvl="0"/>
            <a:r>
              <a:rPr lang="en-US" dirty="0"/>
              <a:t>Name</a:t>
            </a:r>
          </a:p>
        </p:txBody>
      </p:sp>
      <p:sp>
        <p:nvSpPr>
          <p:cNvPr id="3" name="Text Placeholder 2">
            <a:extLst>
              <a:ext uri="{FF2B5EF4-FFF2-40B4-BE49-F238E27FC236}">
                <a16:creationId xmlns:a16="http://schemas.microsoft.com/office/drawing/2014/main" id="{FF7974A6-FAB9-47DA-8F1A-701DFC8DF327}"/>
              </a:ext>
            </a:extLst>
          </p:cNvPr>
          <p:cNvSpPr>
            <a:spLocks noGrp="1"/>
          </p:cNvSpPr>
          <p:nvPr>
            <p:ph type="body" idx="1" hasCustomPrompt="1"/>
          </p:nvPr>
        </p:nvSpPr>
        <p:spPr>
          <a:xfrm>
            <a:off x="420625" y="4945456"/>
            <a:ext cx="2644360" cy="741904"/>
          </a:xfrm>
        </p:spPr>
        <p:txBody>
          <a:bodyPr>
            <a:noAutofit/>
          </a:bodyPr>
          <a:lstStyle>
            <a:lvl1pPr marL="0" indent="0">
              <a:buNone/>
              <a:defRPr sz="1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Title</a:t>
            </a:r>
          </a:p>
        </p:txBody>
      </p:sp>
      <p:sp>
        <p:nvSpPr>
          <p:cNvPr id="36" name="Picture Placeholder 34">
            <a:extLst>
              <a:ext uri="{FF2B5EF4-FFF2-40B4-BE49-F238E27FC236}">
                <a16:creationId xmlns:a16="http://schemas.microsoft.com/office/drawing/2014/main" id="{E9A9694E-7001-4575-9F4C-663629B0A7CE}"/>
              </a:ext>
            </a:extLst>
          </p:cNvPr>
          <p:cNvSpPr>
            <a:spLocks noGrp="1"/>
          </p:cNvSpPr>
          <p:nvPr>
            <p:ph type="pic" sz="quarter" idx="20"/>
          </p:nvPr>
        </p:nvSpPr>
        <p:spPr>
          <a:xfrm>
            <a:off x="3227832" y="2029968"/>
            <a:ext cx="2642616" cy="1892808"/>
          </a:xfrm>
          <a:solidFill>
            <a:schemeClr val="accent3"/>
          </a:solidFill>
        </p:spPr>
        <p:txBody>
          <a:bodyPr/>
          <a:lstStyle/>
          <a:p>
            <a:r>
              <a:rPr lang="en-US"/>
              <a:t>Click icon to add picture</a:t>
            </a:r>
            <a:endParaRPr lang="en-US" dirty="0"/>
          </a:p>
        </p:txBody>
      </p:sp>
      <p:sp>
        <p:nvSpPr>
          <p:cNvPr id="31" name="Text Placeholder 30">
            <a:extLst>
              <a:ext uri="{FF2B5EF4-FFF2-40B4-BE49-F238E27FC236}">
                <a16:creationId xmlns:a16="http://schemas.microsoft.com/office/drawing/2014/main" id="{44183588-657C-4472-8112-7A2B55E2E714}"/>
              </a:ext>
            </a:extLst>
          </p:cNvPr>
          <p:cNvSpPr>
            <a:spLocks noGrp="1"/>
          </p:cNvSpPr>
          <p:nvPr>
            <p:ph type="body" sz="quarter" idx="16" hasCustomPrompt="1"/>
          </p:nvPr>
        </p:nvSpPr>
        <p:spPr>
          <a:xfrm>
            <a:off x="3227832" y="3971853"/>
            <a:ext cx="2642616" cy="877824"/>
          </a:xfrm>
        </p:spPr>
        <p:txBody>
          <a:bodyPr anchor="b" anchorCtr="0"/>
          <a:lstStyle>
            <a:lvl1pPr>
              <a:buNone/>
              <a:defRPr sz="2000" b="1"/>
            </a:lvl1pPr>
          </a:lstStyle>
          <a:p>
            <a:pPr lvl="0"/>
            <a:r>
              <a:rPr lang="en-US" dirty="0"/>
              <a:t>Name</a:t>
            </a:r>
          </a:p>
        </p:txBody>
      </p:sp>
      <p:sp>
        <p:nvSpPr>
          <p:cNvPr id="24" name="Text Placeholder 2">
            <a:extLst>
              <a:ext uri="{FF2B5EF4-FFF2-40B4-BE49-F238E27FC236}">
                <a16:creationId xmlns:a16="http://schemas.microsoft.com/office/drawing/2014/main" id="{E5900E07-5526-44B5-BD49-95414B12080F}"/>
              </a:ext>
            </a:extLst>
          </p:cNvPr>
          <p:cNvSpPr>
            <a:spLocks noGrp="1"/>
          </p:cNvSpPr>
          <p:nvPr>
            <p:ph type="body" idx="13" hasCustomPrompt="1"/>
          </p:nvPr>
        </p:nvSpPr>
        <p:spPr>
          <a:xfrm>
            <a:off x="3227832" y="4945456"/>
            <a:ext cx="2644360" cy="741904"/>
          </a:xfrm>
        </p:spPr>
        <p:txBody>
          <a:bodyPr>
            <a:noAutofit/>
          </a:bodyPr>
          <a:lstStyle>
            <a:lvl1pPr marL="0" indent="0">
              <a:buNone/>
              <a:defRPr sz="1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Title</a:t>
            </a:r>
          </a:p>
        </p:txBody>
      </p:sp>
      <p:sp>
        <p:nvSpPr>
          <p:cNvPr id="37" name="Picture Placeholder 34">
            <a:extLst>
              <a:ext uri="{FF2B5EF4-FFF2-40B4-BE49-F238E27FC236}">
                <a16:creationId xmlns:a16="http://schemas.microsoft.com/office/drawing/2014/main" id="{5AD1D716-DEC7-4756-8417-259B5EAA7EA0}"/>
              </a:ext>
            </a:extLst>
          </p:cNvPr>
          <p:cNvSpPr>
            <a:spLocks noGrp="1"/>
          </p:cNvSpPr>
          <p:nvPr>
            <p:ph type="pic" sz="quarter" idx="21"/>
          </p:nvPr>
        </p:nvSpPr>
        <p:spPr>
          <a:xfrm>
            <a:off x="6044184" y="2029968"/>
            <a:ext cx="2642616" cy="1892808"/>
          </a:xfrm>
          <a:solidFill>
            <a:schemeClr val="accent3"/>
          </a:solidFill>
        </p:spPr>
        <p:txBody>
          <a:bodyPr/>
          <a:lstStyle/>
          <a:p>
            <a:r>
              <a:rPr lang="en-US"/>
              <a:t>Click icon to add picture</a:t>
            </a:r>
            <a:endParaRPr lang="en-US" dirty="0"/>
          </a:p>
        </p:txBody>
      </p:sp>
      <p:sp>
        <p:nvSpPr>
          <p:cNvPr id="32" name="Text Placeholder 30">
            <a:extLst>
              <a:ext uri="{FF2B5EF4-FFF2-40B4-BE49-F238E27FC236}">
                <a16:creationId xmlns:a16="http://schemas.microsoft.com/office/drawing/2014/main" id="{5E05DC2B-9AC8-4E27-A870-E3E9BBCF4FBF}"/>
              </a:ext>
            </a:extLst>
          </p:cNvPr>
          <p:cNvSpPr>
            <a:spLocks noGrp="1"/>
          </p:cNvSpPr>
          <p:nvPr>
            <p:ph type="body" sz="quarter" idx="17" hasCustomPrompt="1"/>
          </p:nvPr>
        </p:nvSpPr>
        <p:spPr>
          <a:xfrm>
            <a:off x="6044184" y="3971853"/>
            <a:ext cx="2642616" cy="877824"/>
          </a:xfrm>
        </p:spPr>
        <p:txBody>
          <a:bodyPr anchor="b" anchorCtr="0"/>
          <a:lstStyle>
            <a:lvl1pPr>
              <a:buNone/>
              <a:defRPr sz="2000" b="1"/>
            </a:lvl1pPr>
          </a:lstStyle>
          <a:p>
            <a:pPr lvl="0"/>
            <a:r>
              <a:rPr lang="en-US" dirty="0"/>
              <a:t>Name</a:t>
            </a:r>
          </a:p>
        </p:txBody>
      </p:sp>
      <p:sp>
        <p:nvSpPr>
          <p:cNvPr id="26" name="Text Placeholder 2">
            <a:extLst>
              <a:ext uri="{FF2B5EF4-FFF2-40B4-BE49-F238E27FC236}">
                <a16:creationId xmlns:a16="http://schemas.microsoft.com/office/drawing/2014/main" id="{13C6B231-0427-4DBE-AE82-31CC424FC664}"/>
              </a:ext>
            </a:extLst>
          </p:cNvPr>
          <p:cNvSpPr>
            <a:spLocks noGrp="1"/>
          </p:cNvSpPr>
          <p:nvPr>
            <p:ph type="body" idx="14" hasCustomPrompt="1"/>
          </p:nvPr>
        </p:nvSpPr>
        <p:spPr>
          <a:xfrm>
            <a:off x="6044184" y="4945456"/>
            <a:ext cx="2644360" cy="741904"/>
          </a:xfrm>
        </p:spPr>
        <p:txBody>
          <a:bodyPr>
            <a:noAutofit/>
          </a:bodyPr>
          <a:lstStyle>
            <a:lvl1pPr marL="0" indent="0">
              <a:buNone/>
              <a:defRPr sz="1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Title</a:t>
            </a:r>
          </a:p>
        </p:txBody>
      </p:sp>
      <p:sp>
        <p:nvSpPr>
          <p:cNvPr id="38" name="Picture Placeholder 34">
            <a:extLst>
              <a:ext uri="{FF2B5EF4-FFF2-40B4-BE49-F238E27FC236}">
                <a16:creationId xmlns:a16="http://schemas.microsoft.com/office/drawing/2014/main" id="{67FC7F9C-D486-450B-B0F9-3EE9789C8964}"/>
              </a:ext>
            </a:extLst>
          </p:cNvPr>
          <p:cNvSpPr>
            <a:spLocks noGrp="1"/>
          </p:cNvSpPr>
          <p:nvPr>
            <p:ph type="pic" sz="quarter" idx="22"/>
          </p:nvPr>
        </p:nvSpPr>
        <p:spPr>
          <a:xfrm>
            <a:off x="8851392" y="2020920"/>
            <a:ext cx="2642616" cy="1892808"/>
          </a:xfrm>
          <a:solidFill>
            <a:schemeClr val="accent3"/>
          </a:solidFill>
        </p:spPr>
        <p:txBody>
          <a:bodyPr/>
          <a:lstStyle/>
          <a:p>
            <a:r>
              <a:rPr lang="en-US"/>
              <a:t>Click icon to add picture</a:t>
            </a:r>
            <a:endParaRPr lang="en-US" dirty="0"/>
          </a:p>
        </p:txBody>
      </p:sp>
      <p:sp>
        <p:nvSpPr>
          <p:cNvPr id="33" name="Text Placeholder 30">
            <a:extLst>
              <a:ext uri="{FF2B5EF4-FFF2-40B4-BE49-F238E27FC236}">
                <a16:creationId xmlns:a16="http://schemas.microsoft.com/office/drawing/2014/main" id="{9A466F23-EDAE-477E-B8D1-C9E81E6D1B12}"/>
              </a:ext>
            </a:extLst>
          </p:cNvPr>
          <p:cNvSpPr>
            <a:spLocks noGrp="1"/>
          </p:cNvSpPr>
          <p:nvPr>
            <p:ph type="body" sz="quarter" idx="18" hasCustomPrompt="1"/>
          </p:nvPr>
        </p:nvSpPr>
        <p:spPr>
          <a:xfrm>
            <a:off x="8851392" y="3971853"/>
            <a:ext cx="2642616" cy="877824"/>
          </a:xfrm>
        </p:spPr>
        <p:txBody>
          <a:bodyPr anchor="b" anchorCtr="0"/>
          <a:lstStyle>
            <a:lvl1pPr>
              <a:buNone/>
              <a:defRPr sz="2000" b="1"/>
            </a:lvl1pPr>
          </a:lstStyle>
          <a:p>
            <a:pPr lvl="0"/>
            <a:r>
              <a:rPr lang="en-US" dirty="0"/>
              <a:t>Name</a:t>
            </a:r>
          </a:p>
        </p:txBody>
      </p:sp>
      <p:sp>
        <p:nvSpPr>
          <p:cNvPr id="28" name="Text Placeholder 2">
            <a:extLst>
              <a:ext uri="{FF2B5EF4-FFF2-40B4-BE49-F238E27FC236}">
                <a16:creationId xmlns:a16="http://schemas.microsoft.com/office/drawing/2014/main" id="{6C8ADF02-C47F-4077-865D-D057627A9E3F}"/>
              </a:ext>
            </a:extLst>
          </p:cNvPr>
          <p:cNvSpPr>
            <a:spLocks noGrp="1"/>
          </p:cNvSpPr>
          <p:nvPr>
            <p:ph type="body" idx="15" hasCustomPrompt="1"/>
          </p:nvPr>
        </p:nvSpPr>
        <p:spPr>
          <a:xfrm>
            <a:off x="8851392" y="4945456"/>
            <a:ext cx="2644360" cy="741904"/>
          </a:xfrm>
        </p:spPr>
        <p:txBody>
          <a:bodyPr>
            <a:noAutofit/>
          </a:bodyPr>
          <a:lstStyle>
            <a:lvl1pPr marL="0" indent="0">
              <a:buNone/>
              <a:defRPr sz="1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Title</a:t>
            </a:r>
          </a:p>
        </p:txBody>
      </p:sp>
      <p:sp>
        <p:nvSpPr>
          <p:cNvPr id="4" name="Date Placeholder 3">
            <a:extLst>
              <a:ext uri="{FF2B5EF4-FFF2-40B4-BE49-F238E27FC236}">
                <a16:creationId xmlns:a16="http://schemas.microsoft.com/office/drawing/2014/main" id="{A564E2B4-314C-4D4F-8938-E437A2EF527B}"/>
              </a:ext>
            </a:extLst>
          </p:cNvPr>
          <p:cNvSpPr>
            <a:spLocks noGrp="1"/>
          </p:cNvSpPr>
          <p:nvPr>
            <p:ph type="dt" sz="half" idx="10"/>
          </p:nvPr>
        </p:nvSpPr>
        <p:spPr/>
        <p:txBody>
          <a:bodyPr/>
          <a:lstStyle/>
          <a:p>
            <a:r>
              <a:rPr lang="en-US" dirty="0"/>
              <a:t>Monday, February 1, 20XX</a:t>
            </a:r>
          </a:p>
        </p:txBody>
      </p:sp>
      <p:sp>
        <p:nvSpPr>
          <p:cNvPr id="5" name="Footer Placeholder 4">
            <a:extLst>
              <a:ext uri="{FF2B5EF4-FFF2-40B4-BE49-F238E27FC236}">
                <a16:creationId xmlns:a16="http://schemas.microsoft.com/office/drawing/2014/main" id="{72442F23-6986-4A36-97F0-13F305A2DEBF}"/>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94BA1B9-2423-42BD-A553-DC5703F6243F}"/>
              </a:ext>
            </a:extLst>
          </p:cNvPr>
          <p:cNvSpPr>
            <a:spLocks noGrp="1"/>
          </p:cNvSpPr>
          <p:nvPr>
            <p:ph type="sldNum" sz="quarter" idx="12"/>
          </p:nvPr>
        </p:nvSpPr>
        <p:spPr/>
        <p:txBody>
          <a:bodyPr/>
          <a:lstStyle/>
          <a:p>
            <a:fld id="{3A4F6043-7A67-491B-98BC-F933DED7226D}" type="slidenum">
              <a:rPr lang="en-US" smtClean="0"/>
              <a:pPr/>
              <a:t>‹#›</a:t>
            </a:fld>
            <a:endParaRPr lang="en-US" dirty="0"/>
          </a:p>
        </p:txBody>
      </p:sp>
      <p:cxnSp>
        <p:nvCxnSpPr>
          <p:cNvPr id="12" name="Straight Connector 11">
            <a:extLst>
              <a:ext uri="{FF2B5EF4-FFF2-40B4-BE49-F238E27FC236}">
                <a16:creationId xmlns:a16="http://schemas.microsoft.com/office/drawing/2014/main" id="{94360FCC-CBCE-4F8E-84A2-B29CA5DADC66}"/>
              </a:ext>
              <a:ext uri="{C183D7F6-B498-43B3-948B-1728B52AA6E4}">
                <adec:decorative xmlns:adec="http://schemas.microsoft.com/office/drawing/2017/decorative" val="1"/>
              </a:ext>
            </a:extLst>
          </p:cNvPr>
          <p:cNvCxnSpPr>
            <a:cxnSpLocks/>
          </p:cNvCxnSpPr>
          <p:nvPr userDrawn="1"/>
        </p:nvCxnSpPr>
        <p:spPr>
          <a:xfrm flipV="1">
            <a:off x="11496184" y="5610"/>
            <a:ext cx="0" cy="685800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CA6BF945-F985-4A89-9868-A82E90E1054D}"/>
              </a:ext>
              <a:ext uri="{C183D7F6-B498-43B3-948B-1728B52AA6E4}">
                <adec:decorative xmlns:adec="http://schemas.microsoft.com/office/drawing/2017/decorative" val="1"/>
              </a:ext>
            </a:extLst>
          </p:cNvPr>
          <p:cNvSpPr/>
          <p:nvPr userDrawn="1"/>
        </p:nvSpPr>
        <p:spPr>
          <a:xfrm rot="10800000">
            <a:off x="11504656" y="2020824"/>
            <a:ext cx="687343" cy="1896697"/>
          </a:xfrm>
          <a:prstGeom prst="rect">
            <a:avLst/>
          </a:prstGeom>
          <a:solidFill>
            <a:schemeClr val="accent1">
              <a:alpha val="25000"/>
            </a:schemeClr>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000" b="0" i="0" u="none" strike="noStrike" cap="none" spc="0" normalizeH="0" baseline="0" dirty="0">
              <a:ln>
                <a:noFill/>
              </a:ln>
              <a:solidFill>
                <a:srgbClr val="000000"/>
              </a:solidFill>
              <a:effectLst/>
              <a:uFillTx/>
              <a:latin typeface="Helvetica Neue Medium"/>
              <a:ea typeface="Helvetica Neue Medium"/>
              <a:cs typeface="Helvetica Neue Medium"/>
              <a:sym typeface="Helvetica Neue Medium"/>
            </a:endParaRPr>
          </a:p>
        </p:txBody>
      </p:sp>
      <p:cxnSp>
        <p:nvCxnSpPr>
          <p:cNvPr id="16" name="Straight Connector 15">
            <a:extLst>
              <a:ext uri="{FF2B5EF4-FFF2-40B4-BE49-F238E27FC236}">
                <a16:creationId xmlns:a16="http://schemas.microsoft.com/office/drawing/2014/main" id="{E1D8AF1F-4C5C-4C08-894E-00850C387A20}"/>
              </a:ext>
              <a:ext uri="{C183D7F6-B498-43B3-948B-1728B52AA6E4}">
                <adec:decorative xmlns:adec="http://schemas.microsoft.com/office/drawing/2017/decorative" val="1"/>
              </a:ext>
            </a:extLst>
          </p:cNvPr>
          <p:cNvCxnSpPr>
            <a:cxnSpLocks/>
          </p:cNvCxnSpPr>
          <p:nvPr userDrawn="1"/>
        </p:nvCxnSpPr>
        <p:spPr>
          <a:xfrm>
            <a:off x="1524" y="6172200"/>
            <a:ext cx="12192000" cy="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885996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10_Content 2 column (comparison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2F9955-0460-4A20-8FC6-300595560010}"/>
              </a:ext>
            </a:extLst>
          </p:cNvPr>
          <p:cNvSpPr>
            <a:spLocks noGrp="1"/>
          </p:cNvSpPr>
          <p:nvPr>
            <p:ph type="title"/>
          </p:nvPr>
        </p:nvSpPr>
        <p:spPr>
          <a:xfrm>
            <a:off x="420624" y="365125"/>
            <a:ext cx="10543032" cy="1325563"/>
          </a:xfrm>
        </p:spPr>
        <p:txBody>
          <a:bodyPr>
            <a:normAutofit/>
          </a:bodyPr>
          <a:lstStyle>
            <a:lvl1pPr>
              <a:defRPr sz="52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F95DDA7-4AAD-4EBE-880C-200E5F10A6C4}"/>
              </a:ext>
            </a:extLst>
          </p:cNvPr>
          <p:cNvSpPr>
            <a:spLocks noGrp="1"/>
          </p:cNvSpPr>
          <p:nvPr>
            <p:ph type="body" idx="1"/>
          </p:nvPr>
        </p:nvSpPr>
        <p:spPr>
          <a:xfrm>
            <a:off x="420624" y="1681163"/>
            <a:ext cx="5549697" cy="823912"/>
          </a:xfrm>
        </p:spPr>
        <p:txBody>
          <a:bodyPr anchor="b">
            <a:normAutofit/>
          </a:bodyPr>
          <a:lstStyle>
            <a:lvl1pPr marL="0" indent="0">
              <a:buNone/>
              <a:defRPr sz="3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9717496-E470-4CF6-884C-F07390A4688A}"/>
              </a:ext>
            </a:extLst>
          </p:cNvPr>
          <p:cNvSpPr>
            <a:spLocks noGrp="1"/>
          </p:cNvSpPr>
          <p:nvPr>
            <p:ph sz="half" idx="2"/>
          </p:nvPr>
        </p:nvSpPr>
        <p:spPr>
          <a:xfrm>
            <a:off x="420624" y="2505075"/>
            <a:ext cx="5549697" cy="3526932"/>
          </a:xfrm>
        </p:spPr>
        <p:txBody>
          <a:bodyPr/>
          <a:lstStyle>
            <a:lvl1pPr>
              <a:defRPr sz="2400"/>
            </a:lvl1pPr>
            <a:lvl2pPr>
              <a:defRPr sz="2200"/>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F8C438EA-D381-4F22-A911-ECDD6D04FB33}"/>
              </a:ext>
            </a:extLst>
          </p:cNvPr>
          <p:cNvSpPr>
            <a:spLocks noGrp="1"/>
          </p:cNvSpPr>
          <p:nvPr>
            <p:ph type="body" sz="quarter" idx="3"/>
          </p:nvPr>
        </p:nvSpPr>
        <p:spPr>
          <a:xfrm>
            <a:off x="5970321" y="1681163"/>
            <a:ext cx="4993335" cy="823912"/>
          </a:xfrm>
        </p:spPr>
        <p:txBody>
          <a:bodyPr anchor="b">
            <a:normAutofit/>
          </a:bodyPr>
          <a:lstStyle>
            <a:lvl1pPr marL="0" indent="0">
              <a:buNone/>
              <a:defRPr sz="3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3F255FA-A04D-49F2-8DB4-3CC082D0DBC8}"/>
              </a:ext>
            </a:extLst>
          </p:cNvPr>
          <p:cNvSpPr>
            <a:spLocks noGrp="1"/>
          </p:cNvSpPr>
          <p:nvPr>
            <p:ph sz="quarter" idx="4"/>
          </p:nvPr>
        </p:nvSpPr>
        <p:spPr>
          <a:xfrm>
            <a:off x="5970321" y="2505075"/>
            <a:ext cx="4993335" cy="3526932"/>
          </a:xfrm>
        </p:spPr>
        <p:txBody>
          <a:bodyPr/>
          <a:lstStyle>
            <a:lvl1pPr>
              <a:defRPr sz="2400"/>
            </a:lvl1pPr>
            <a:lvl2pPr>
              <a:defRPr sz="2200"/>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6A6298F3-0AEC-4811-99A4-B78AE3A70B1E}"/>
              </a:ext>
            </a:extLst>
          </p:cNvPr>
          <p:cNvSpPr>
            <a:spLocks noGrp="1"/>
          </p:cNvSpPr>
          <p:nvPr>
            <p:ph type="dt" sz="half" idx="10"/>
          </p:nvPr>
        </p:nvSpPr>
        <p:spPr>
          <a:xfrm>
            <a:off x="420624" y="6217920"/>
            <a:ext cx="2743200" cy="640080"/>
          </a:xfrm>
        </p:spPr>
        <p:txBody>
          <a:bodyPr/>
          <a:lstStyle/>
          <a:p>
            <a:r>
              <a:rPr lang="en-US" dirty="0"/>
              <a:t>Monday, February 1, 20XX</a:t>
            </a:r>
          </a:p>
        </p:txBody>
      </p:sp>
      <p:sp>
        <p:nvSpPr>
          <p:cNvPr id="8" name="Footer Placeholder 7">
            <a:extLst>
              <a:ext uri="{FF2B5EF4-FFF2-40B4-BE49-F238E27FC236}">
                <a16:creationId xmlns:a16="http://schemas.microsoft.com/office/drawing/2014/main" id="{AA7690B4-8A9A-4717-8B0B-2C921292656C}"/>
              </a:ext>
            </a:extLst>
          </p:cNvPr>
          <p:cNvSpPr>
            <a:spLocks noGrp="1"/>
          </p:cNvSpPr>
          <p:nvPr>
            <p:ph type="ftr" sz="quarter" idx="11"/>
          </p:nvPr>
        </p:nvSpPr>
        <p:spPr/>
        <p:txBody>
          <a:bodyPr/>
          <a:lstStyle/>
          <a:p>
            <a:r>
              <a:rPr lang="en-US" dirty="0"/>
              <a:t>Sample Footer Text</a:t>
            </a:r>
          </a:p>
        </p:txBody>
      </p:sp>
      <p:sp>
        <p:nvSpPr>
          <p:cNvPr id="9" name="Slide Number Placeholder 8">
            <a:extLst>
              <a:ext uri="{FF2B5EF4-FFF2-40B4-BE49-F238E27FC236}">
                <a16:creationId xmlns:a16="http://schemas.microsoft.com/office/drawing/2014/main" id="{5328F00A-44BE-4E0A-B1CE-1FC489654F71}"/>
              </a:ext>
            </a:extLst>
          </p:cNvPr>
          <p:cNvSpPr>
            <a:spLocks noGrp="1"/>
          </p:cNvSpPr>
          <p:nvPr>
            <p:ph type="sldNum" sz="quarter" idx="12"/>
          </p:nvPr>
        </p:nvSpPr>
        <p:spPr/>
        <p:txBody>
          <a:bodyPr/>
          <a:lstStyle/>
          <a:p>
            <a:fld id="{3A4F6043-7A67-491B-98BC-F933DED7226D}" type="slidenum">
              <a:rPr lang="en-US" smtClean="0"/>
              <a:pPr/>
              <a:t>‹#›</a:t>
            </a:fld>
            <a:endParaRPr lang="en-US" dirty="0"/>
          </a:p>
        </p:txBody>
      </p:sp>
      <p:sp>
        <p:nvSpPr>
          <p:cNvPr id="11" name="Rectangle 10" descr="Tag=AccentColor&#10;Flavor=Light&#10;Target=Fill">
            <a:extLst>
              <a:ext uri="{FF2B5EF4-FFF2-40B4-BE49-F238E27FC236}">
                <a16:creationId xmlns:a16="http://schemas.microsoft.com/office/drawing/2014/main" id="{A53A46AB-E26C-4F66-A0B8-4CDBD5F4011C}"/>
              </a:ext>
            </a:extLst>
          </p:cNvPr>
          <p:cNvSpPr/>
          <p:nvPr userDrawn="1"/>
        </p:nvSpPr>
        <p:spPr>
          <a:xfrm rot="10800000">
            <a:off x="11494040" y="4282928"/>
            <a:ext cx="699477" cy="1898809"/>
          </a:xfrm>
          <a:prstGeom prst="rect">
            <a:avLst/>
          </a:prstGeom>
          <a:solidFill>
            <a:schemeClr val="accent1">
              <a:alpha val="25000"/>
            </a:schemeClr>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000" b="0" i="0" u="none" strike="noStrike" cap="none" spc="0" normalizeH="0" baseline="0" dirty="0">
              <a:ln>
                <a:noFill/>
              </a:ln>
              <a:solidFill>
                <a:srgbClr val="000000"/>
              </a:solidFill>
              <a:effectLst/>
              <a:uFillTx/>
              <a:latin typeface="Helvetica Neue Medium"/>
              <a:ea typeface="Helvetica Neue Medium"/>
              <a:cs typeface="Helvetica Neue Medium"/>
              <a:sym typeface="Helvetica Neue Medium"/>
            </a:endParaRPr>
          </a:p>
        </p:txBody>
      </p:sp>
      <p:cxnSp>
        <p:nvCxnSpPr>
          <p:cNvPr id="13" name="Straight Connector 12" descr="Tag=AccentColor&#10;Flavor=Light&#10;Target=Line">
            <a:extLst>
              <a:ext uri="{FF2B5EF4-FFF2-40B4-BE49-F238E27FC236}">
                <a16:creationId xmlns:a16="http://schemas.microsoft.com/office/drawing/2014/main" id="{91B558DC-6718-44D0-992F-3EF710C6A724}"/>
              </a:ext>
            </a:extLst>
          </p:cNvPr>
          <p:cNvCxnSpPr>
            <a:cxnSpLocks/>
          </p:cNvCxnSpPr>
          <p:nvPr userDrawn="1"/>
        </p:nvCxnSpPr>
        <p:spPr>
          <a:xfrm flipV="1">
            <a:off x="11496184" y="5610"/>
            <a:ext cx="0" cy="685800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cxnSp>
        <p:nvCxnSpPr>
          <p:cNvPr id="15" name="Straight Connector 14" descr="Tag=AccentColor&#10;Flavor=Light&#10;Target=Line">
            <a:extLst>
              <a:ext uri="{FF2B5EF4-FFF2-40B4-BE49-F238E27FC236}">
                <a16:creationId xmlns:a16="http://schemas.microsoft.com/office/drawing/2014/main" id="{8957C00F-B052-4CA9-BD41-08B7B9AD5056}"/>
              </a:ext>
            </a:extLst>
          </p:cNvPr>
          <p:cNvCxnSpPr>
            <a:cxnSpLocks/>
          </p:cNvCxnSpPr>
          <p:nvPr userDrawn="1"/>
        </p:nvCxnSpPr>
        <p:spPr>
          <a:xfrm>
            <a:off x="1524" y="6172200"/>
            <a:ext cx="12192000" cy="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3058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1_Content 3 column">
    <p:spTree>
      <p:nvGrpSpPr>
        <p:cNvPr id="1" name=""/>
        <p:cNvGrpSpPr/>
        <p:nvPr/>
      </p:nvGrpSpPr>
      <p:grpSpPr>
        <a:xfrm>
          <a:off x="0" y="0"/>
          <a:ext cx="0" cy="0"/>
          <a:chOff x="0" y="0"/>
          <a:chExt cx="0" cy="0"/>
        </a:xfrm>
      </p:grpSpPr>
      <p:sp>
        <p:nvSpPr>
          <p:cNvPr id="22" name="Rectangle 21" descr="Tag=AccentColor&#10;Flavor=Light&#10;Target=Fill">
            <a:extLst>
              <a:ext uri="{FF2B5EF4-FFF2-40B4-BE49-F238E27FC236}">
                <a16:creationId xmlns:a16="http://schemas.microsoft.com/office/drawing/2014/main" id="{3065995A-ADFA-424E-8E79-060CD9CD1880}"/>
              </a:ext>
            </a:extLst>
          </p:cNvPr>
          <p:cNvSpPr/>
          <p:nvPr userDrawn="1"/>
        </p:nvSpPr>
        <p:spPr>
          <a:xfrm rot="10800000">
            <a:off x="11492523" y="0"/>
            <a:ext cx="699477" cy="1898809"/>
          </a:xfrm>
          <a:prstGeom prst="rect">
            <a:avLst/>
          </a:prstGeom>
          <a:solidFill>
            <a:schemeClr val="accent1">
              <a:alpha val="25000"/>
            </a:schemeClr>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000" b="0" i="0" u="none" strike="noStrike" cap="none" spc="0" normalizeH="0" baseline="0" dirty="0">
              <a:ln>
                <a:noFill/>
              </a:ln>
              <a:solidFill>
                <a:srgbClr val="000000"/>
              </a:solidFill>
              <a:effectLst/>
              <a:uFillTx/>
              <a:latin typeface="Helvetica Neue Medium"/>
              <a:ea typeface="Helvetica Neue Medium"/>
              <a:cs typeface="Helvetica Neue Medium"/>
              <a:sym typeface="Helvetica Neue Medium"/>
            </a:endParaRPr>
          </a:p>
        </p:txBody>
      </p:sp>
      <p:sp>
        <p:nvSpPr>
          <p:cNvPr id="2" name="Title 1">
            <a:extLst>
              <a:ext uri="{FF2B5EF4-FFF2-40B4-BE49-F238E27FC236}">
                <a16:creationId xmlns:a16="http://schemas.microsoft.com/office/drawing/2014/main" id="{472F9955-0460-4A20-8FC6-300595560010}"/>
              </a:ext>
            </a:extLst>
          </p:cNvPr>
          <p:cNvSpPr>
            <a:spLocks noGrp="1"/>
          </p:cNvSpPr>
          <p:nvPr>
            <p:ph type="title"/>
          </p:nvPr>
        </p:nvSpPr>
        <p:spPr>
          <a:xfrm>
            <a:off x="420624" y="365125"/>
            <a:ext cx="10543032" cy="1325563"/>
          </a:xfrm>
        </p:spPr>
        <p:txBody>
          <a:bodyPr>
            <a:normAutofit/>
          </a:bodyPr>
          <a:lstStyle>
            <a:lvl1pPr>
              <a:defRPr sz="52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F95DDA7-4AAD-4EBE-880C-200E5F10A6C4}"/>
              </a:ext>
            </a:extLst>
          </p:cNvPr>
          <p:cNvSpPr>
            <a:spLocks noGrp="1"/>
          </p:cNvSpPr>
          <p:nvPr>
            <p:ph type="body" idx="1"/>
          </p:nvPr>
        </p:nvSpPr>
        <p:spPr>
          <a:xfrm>
            <a:off x="420624" y="1681163"/>
            <a:ext cx="3291840" cy="823912"/>
          </a:xfrm>
        </p:spPr>
        <p:txBody>
          <a:bodyPr anchor="b">
            <a:normAutofit/>
          </a:bodyPr>
          <a:lstStyle>
            <a:lvl1pPr marL="0" indent="0">
              <a:buNone/>
              <a:defRPr sz="3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9717496-E470-4CF6-884C-F07390A4688A}"/>
              </a:ext>
            </a:extLst>
          </p:cNvPr>
          <p:cNvSpPr>
            <a:spLocks noGrp="1"/>
          </p:cNvSpPr>
          <p:nvPr>
            <p:ph sz="half" idx="2"/>
          </p:nvPr>
        </p:nvSpPr>
        <p:spPr>
          <a:xfrm>
            <a:off x="420624" y="2505075"/>
            <a:ext cx="3291840" cy="3526932"/>
          </a:xfrm>
        </p:spPr>
        <p:txBody>
          <a:bodyPr>
            <a:normAutofit/>
          </a:bodyPr>
          <a:lstStyle>
            <a:lvl1pPr>
              <a:lnSpc>
                <a:spcPts val="2100"/>
              </a:lnSpc>
              <a:spcBef>
                <a:spcPts val="1000"/>
              </a:spcBef>
              <a:defRPr sz="1800"/>
            </a:lvl1pPr>
            <a:lvl2pPr>
              <a:lnSpc>
                <a:spcPts val="2100"/>
              </a:lnSpc>
              <a:spcBef>
                <a:spcPts val="1000"/>
              </a:spcBef>
              <a:defRPr sz="1800"/>
            </a:lvl2pPr>
            <a:lvl3pPr>
              <a:lnSpc>
                <a:spcPts val="2100"/>
              </a:lnSpc>
              <a:spcBef>
                <a:spcPts val="1000"/>
              </a:spcBef>
              <a:defRPr sz="1400"/>
            </a:lvl3pPr>
            <a:lvl4pPr>
              <a:lnSpc>
                <a:spcPts val="2100"/>
              </a:lnSpc>
              <a:spcBef>
                <a:spcPts val="1000"/>
              </a:spcBef>
              <a:defRPr sz="1200"/>
            </a:lvl4pPr>
            <a:lvl5pPr>
              <a:lnSpc>
                <a:spcPts val="2100"/>
              </a:lnSpc>
              <a:spcBef>
                <a:spcPts val="1000"/>
              </a:spcBef>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F8C438EA-D381-4F22-A911-ECDD6D04FB33}"/>
              </a:ext>
            </a:extLst>
          </p:cNvPr>
          <p:cNvSpPr>
            <a:spLocks noGrp="1"/>
          </p:cNvSpPr>
          <p:nvPr>
            <p:ph type="body" sz="quarter" idx="3"/>
          </p:nvPr>
        </p:nvSpPr>
        <p:spPr>
          <a:xfrm>
            <a:off x="4073651" y="1690688"/>
            <a:ext cx="3291840" cy="823912"/>
          </a:xfrm>
        </p:spPr>
        <p:txBody>
          <a:bodyPr anchor="b">
            <a:normAutofit/>
          </a:bodyPr>
          <a:lstStyle>
            <a:lvl1pPr marL="0" indent="0">
              <a:buNone/>
              <a:defRPr sz="3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3F255FA-A04D-49F2-8DB4-3CC082D0DBC8}"/>
              </a:ext>
            </a:extLst>
          </p:cNvPr>
          <p:cNvSpPr>
            <a:spLocks noGrp="1"/>
          </p:cNvSpPr>
          <p:nvPr>
            <p:ph sz="quarter" idx="4"/>
          </p:nvPr>
        </p:nvSpPr>
        <p:spPr>
          <a:xfrm>
            <a:off x="4073651" y="2514600"/>
            <a:ext cx="3291840" cy="3526932"/>
          </a:xfrm>
        </p:spPr>
        <p:txBody>
          <a:bodyPr>
            <a:normAutofit/>
          </a:bodyPr>
          <a:lstStyle>
            <a:lvl1pPr>
              <a:lnSpc>
                <a:spcPts val="2100"/>
              </a:lnSpc>
              <a:spcBef>
                <a:spcPts val="1000"/>
              </a:spcBef>
              <a:defRPr sz="1800"/>
            </a:lvl1pPr>
            <a:lvl2pPr>
              <a:lnSpc>
                <a:spcPts val="2100"/>
              </a:lnSpc>
              <a:spcBef>
                <a:spcPts val="1000"/>
              </a:spcBef>
              <a:defRPr sz="1800"/>
            </a:lvl2pPr>
            <a:lvl3pPr>
              <a:lnSpc>
                <a:spcPts val="2100"/>
              </a:lnSpc>
              <a:spcBef>
                <a:spcPts val="1000"/>
              </a:spcBef>
              <a:defRPr sz="1400"/>
            </a:lvl3pPr>
            <a:lvl4pPr>
              <a:lnSpc>
                <a:spcPts val="2100"/>
              </a:lnSpc>
              <a:spcBef>
                <a:spcPts val="1000"/>
              </a:spcBef>
              <a:defRPr sz="1200"/>
            </a:lvl4pPr>
            <a:lvl5pPr>
              <a:lnSpc>
                <a:spcPts val="2100"/>
              </a:lnSpc>
              <a:spcBef>
                <a:spcPts val="1000"/>
              </a:spcBef>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6A6298F3-0AEC-4811-99A4-B78AE3A70B1E}"/>
              </a:ext>
            </a:extLst>
          </p:cNvPr>
          <p:cNvSpPr>
            <a:spLocks noGrp="1"/>
          </p:cNvSpPr>
          <p:nvPr>
            <p:ph type="dt" sz="half" idx="10"/>
          </p:nvPr>
        </p:nvSpPr>
        <p:spPr>
          <a:xfrm>
            <a:off x="420624" y="6217920"/>
            <a:ext cx="2743200" cy="640080"/>
          </a:xfrm>
        </p:spPr>
        <p:txBody>
          <a:bodyPr/>
          <a:lstStyle/>
          <a:p>
            <a:r>
              <a:rPr lang="en-US" dirty="0"/>
              <a:t>Monday, February 1, 20XX</a:t>
            </a:r>
          </a:p>
        </p:txBody>
      </p:sp>
      <p:sp>
        <p:nvSpPr>
          <p:cNvPr id="8" name="Footer Placeholder 7">
            <a:extLst>
              <a:ext uri="{FF2B5EF4-FFF2-40B4-BE49-F238E27FC236}">
                <a16:creationId xmlns:a16="http://schemas.microsoft.com/office/drawing/2014/main" id="{AA7690B4-8A9A-4717-8B0B-2C921292656C}"/>
              </a:ext>
            </a:extLst>
          </p:cNvPr>
          <p:cNvSpPr>
            <a:spLocks noGrp="1"/>
          </p:cNvSpPr>
          <p:nvPr>
            <p:ph type="ftr" sz="quarter" idx="11"/>
          </p:nvPr>
        </p:nvSpPr>
        <p:spPr/>
        <p:txBody>
          <a:bodyPr/>
          <a:lstStyle/>
          <a:p>
            <a:r>
              <a:rPr lang="en-US" dirty="0"/>
              <a:t>Sample Footer Text</a:t>
            </a:r>
          </a:p>
        </p:txBody>
      </p:sp>
      <p:sp>
        <p:nvSpPr>
          <p:cNvPr id="9" name="Slide Number Placeholder 8">
            <a:extLst>
              <a:ext uri="{FF2B5EF4-FFF2-40B4-BE49-F238E27FC236}">
                <a16:creationId xmlns:a16="http://schemas.microsoft.com/office/drawing/2014/main" id="{5328F00A-44BE-4E0A-B1CE-1FC489654F71}"/>
              </a:ext>
            </a:extLst>
          </p:cNvPr>
          <p:cNvSpPr>
            <a:spLocks noGrp="1"/>
          </p:cNvSpPr>
          <p:nvPr>
            <p:ph type="sldNum" sz="quarter" idx="12"/>
          </p:nvPr>
        </p:nvSpPr>
        <p:spPr/>
        <p:txBody>
          <a:bodyPr/>
          <a:lstStyle/>
          <a:p>
            <a:fld id="{3A4F6043-7A67-491B-98BC-F933DED7226D}" type="slidenum">
              <a:rPr lang="en-US" smtClean="0"/>
              <a:pPr/>
              <a:t>‹#›</a:t>
            </a:fld>
            <a:endParaRPr lang="en-US" dirty="0"/>
          </a:p>
        </p:txBody>
      </p:sp>
      <p:cxnSp>
        <p:nvCxnSpPr>
          <p:cNvPr id="12" name="Straight Connector 11" descr="Tag=AccentColor&#10;Flavor=Light&#10;Target=Line">
            <a:extLst>
              <a:ext uri="{FF2B5EF4-FFF2-40B4-BE49-F238E27FC236}">
                <a16:creationId xmlns:a16="http://schemas.microsoft.com/office/drawing/2014/main" id="{D0520DAB-C1D4-4D6C-A6DC-D7EC7DD52AD9}"/>
              </a:ext>
            </a:extLst>
          </p:cNvPr>
          <p:cNvCxnSpPr>
            <a:cxnSpLocks/>
          </p:cNvCxnSpPr>
          <p:nvPr userDrawn="1"/>
        </p:nvCxnSpPr>
        <p:spPr>
          <a:xfrm flipV="1">
            <a:off x="11496184" y="5610"/>
            <a:ext cx="0" cy="685800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cxnSp>
        <p:nvCxnSpPr>
          <p:cNvPr id="18" name="Straight Connector 17" descr="Tag=AccentColor&#10;Flavor=Light&#10;Target=Line">
            <a:extLst>
              <a:ext uri="{FF2B5EF4-FFF2-40B4-BE49-F238E27FC236}">
                <a16:creationId xmlns:a16="http://schemas.microsoft.com/office/drawing/2014/main" id="{C30EEEA8-859F-4EA5-BF79-BCCA444C5E96}"/>
              </a:ext>
            </a:extLst>
          </p:cNvPr>
          <p:cNvCxnSpPr>
            <a:cxnSpLocks/>
          </p:cNvCxnSpPr>
          <p:nvPr userDrawn="1"/>
        </p:nvCxnSpPr>
        <p:spPr>
          <a:xfrm>
            <a:off x="1524" y="6172200"/>
            <a:ext cx="12192000" cy="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9" name="Text Placeholder 4">
            <a:extLst>
              <a:ext uri="{FF2B5EF4-FFF2-40B4-BE49-F238E27FC236}">
                <a16:creationId xmlns:a16="http://schemas.microsoft.com/office/drawing/2014/main" id="{EA948393-0FB5-4969-8C1D-8D80A6884EF1}"/>
              </a:ext>
            </a:extLst>
          </p:cNvPr>
          <p:cNvSpPr>
            <a:spLocks noGrp="1"/>
          </p:cNvSpPr>
          <p:nvPr>
            <p:ph type="body" sz="quarter" idx="13"/>
          </p:nvPr>
        </p:nvSpPr>
        <p:spPr>
          <a:xfrm>
            <a:off x="7726679" y="1681163"/>
            <a:ext cx="3291840" cy="823912"/>
          </a:xfrm>
        </p:spPr>
        <p:txBody>
          <a:bodyPr anchor="b">
            <a:normAutofit/>
          </a:bodyPr>
          <a:lstStyle>
            <a:lvl1pPr marL="0" indent="0">
              <a:buNone/>
              <a:defRPr sz="3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Content Placeholder 5">
            <a:extLst>
              <a:ext uri="{FF2B5EF4-FFF2-40B4-BE49-F238E27FC236}">
                <a16:creationId xmlns:a16="http://schemas.microsoft.com/office/drawing/2014/main" id="{4ACFC3A6-17FC-4040-AC3E-76E9975C5A16}"/>
              </a:ext>
            </a:extLst>
          </p:cNvPr>
          <p:cNvSpPr>
            <a:spLocks noGrp="1"/>
          </p:cNvSpPr>
          <p:nvPr>
            <p:ph sz="quarter" idx="14"/>
          </p:nvPr>
        </p:nvSpPr>
        <p:spPr>
          <a:xfrm>
            <a:off x="7726679" y="2505075"/>
            <a:ext cx="3291840" cy="3526932"/>
          </a:xfrm>
        </p:spPr>
        <p:txBody>
          <a:bodyPr>
            <a:normAutofit/>
          </a:bodyPr>
          <a:lstStyle>
            <a:lvl1pPr>
              <a:lnSpc>
                <a:spcPts val="2100"/>
              </a:lnSpc>
              <a:spcBef>
                <a:spcPts val="1000"/>
              </a:spcBef>
              <a:defRPr sz="1800"/>
            </a:lvl1pPr>
            <a:lvl2pPr>
              <a:lnSpc>
                <a:spcPts val="2100"/>
              </a:lnSpc>
              <a:spcBef>
                <a:spcPts val="1000"/>
              </a:spcBef>
              <a:defRPr sz="1800"/>
            </a:lvl2pPr>
            <a:lvl3pPr>
              <a:lnSpc>
                <a:spcPts val="2100"/>
              </a:lnSpc>
              <a:spcBef>
                <a:spcPts val="1000"/>
              </a:spcBef>
              <a:defRPr sz="1400"/>
            </a:lvl3pPr>
            <a:lvl4pPr>
              <a:lnSpc>
                <a:spcPts val="2100"/>
              </a:lnSpc>
              <a:spcBef>
                <a:spcPts val="1000"/>
              </a:spcBef>
              <a:defRPr sz="1200"/>
            </a:lvl4pPr>
            <a:lvl5pPr>
              <a:lnSpc>
                <a:spcPts val="2100"/>
              </a:lnSpc>
              <a:spcBef>
                <a:spcPts val="1000"/>
              </a:spcBef>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643400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2_Summary">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7BDB087A-3DA7-4017-A5B1-F130DC91FB35}"/>
              </a:ext>
              <a:ext uri="{C183D7F6-B498-43B3-948B-1728B52AA6E4}">
                <adec:decorative xmlns:adec="http://schemas.microsoft.com/office/drawing/2017/decorative" val="1"/>
              </a:ext>
            </a:extLst>
          </p:cNvPr>
          <p:cNvSpPr/>
          <p:nvPr userDrawn="1"/>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7" name="Rectangle 6">
            <a:extLst>
              <a:ext uri="{FF2B5EF4-FFF2-40B4-BE49-F238E27FC236}">
                <a16:creationId xmlns:a16="http://schemas.microsoft.com/office/drawing/2014/main" id="{BAF5A401-D6B7-4962-876B-5DB5840E4F93}"/>
              </a:ext>
              <a:ext uri="{C183D7F6-B498-43B3-948B-1728B52AA6E4}">
                <adec:decorative xmlns:adec="http://schemas.microsoft.com/office/drawing/2017/decorative" val="1"/>
              </a:ext>
            </a:extLst>
          </p:cNvPr>
          <p:cNvSpPr/>
          <p:nvPr userDrawn="1"/>
        </p:nvSpPr>
        <p:spPr>
          <a:xfrm>
            <a:off x="1446276" y="685800"/>
            <a:ext cx="10744200"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1">
            <a:extLst>
              <a:ext uri="{FF2B5EF4-FFF2-40B4-BE49-F238E27FC236}">
                <a16:creationId xmlns:a16="http://schemas.microsoft.com/office/drawing/2014/main" id="{9B907326-D737-439C-9190-476F49A50994}"/>
              </a:ext>
            </a:extLst>
          </p:cNvPr>
          <p:cNvSpPr>
            <a:spLocks noGrp="1"/>
          </p:cNvSpPr>
          <p:nvPr>
            <p:ph type="title"/>
          </p:nvPr>
        </p:nvSpPr>
        <p:spPr>
          <a:xfrm>
            <a:off x="422145" y="539496"/>
            <a:ext cx="4907908" cy="2640432"/>
          </a:xfrm>
        </p:spPr>
        <p:txBody>
          <a:bodyPr anchor="t">
            <a:normAutofit/>
          </a:bodyPr>
          <a:lstStyle/>
          <a:p>
            <a:r>
              <a:rPr lang="en-US" sz="4800">
                <a:solidFill>
                  <a:schemeClr val="tx1"/>
                </a:solidFill>
              </a:rPr>
              <a:t>Click to edit Master title style</a:t>
            </a:r>
            <a:endParaRPr lang="en-US" sz="4800" dirty="0">
              <a:solidFill>
                <a:schemeClr val="tx1"/>
              </a:solidFill>
            </a:endParaRPr>
          </a:p>
        </p:txBody>
      </p:sp>
      <p:sp>
        <p:nvSpPr>
          <p:cNvPr id="9" name="Content Placeholder 2">
            <a:extLst>
              <a:ext uri="{FF2B5EF4-FFF2-40B4-BE49-F238E27FC236}">
                <a16:creationId xmlns:a16="http://schemas.microsoft.com/office/drawing/2014/main" id="{00B68F67-401D-47DB-8256-A99FC6E99F6C}"/>
              </a:ext>
            </a:extLst>
          </p:cNvPr>
          <p:cNvSpPr>
            <a:spLocks noGrp="1"/>
          </p:cNvSpPr>
          <p:nvPr>
            <p:ph idx="1"/>
          </p:nvPr>
        </p:nvSpPr>
        <p:spPr>
          <a:xfrm>
            <a:off x="5583401" y="539496"/>
            <a:ext cx="4956417" cy="2640432"/>
          </a:xfrm>
        </p:spPr>
        <p:txBody>
          <a:bodyPr anchor="t" anchorCtr="0">
            <a:normAutofit/>
          </a:bodyPr>
          <a:lstStyle>
            <a:lvl1pPr marL="0" indent="0">
              <a:buNone/>
              <a:defRPr/>
            </a:lvl1pPr>
          </a:lstStyle>
          <a:p>
            <a:pPr lvl="0">
              <a:lnSpc>
                <a:spcPts val="2800"/>
              </a:lnSpc>
            </a:pPr>
            <a:r>
              <a:rPr lang="en-US" sz="1800">
                <a:solidFill>
                  <a:schemeClr val="tx1"/>
                </a:solidFill>
              </a:rPr>
              <a:t>Click to edit Master text styles</a:t>
            </a:r>
          </a:p>
        </p:txBody>
      </p:sp>
      <p:sp>
        <p:nvSpPr>
          <p:cNvPr id="15" name="Picture Placeholder 14">
            <a:extLst>
              <a:ext uri="{FF2B5EF4-FFF2-40B4-BE49-F238E27FC236}">
                <a16:creationId xmlns:a16="http://schemas.microsoft.com/office/drawing/2014/main" id="{7F752DB1-6A0B-4783-9C40-800940EAFCFE}"/>
              </a:ext>
            </a:extLst>
          </p:cNvPr>
          <p:cNvSpPr>
            <a:spLocks noGrp="1"/>
          </p:cNvSpPr>
          <p:nvPr>
            <p:ph type="pic" sz="quarter" idx="13"/>
          </p:nvPr>
        </p:nvSpPr>
        <p:spPr>
          <a:xfrm>
            <a:off x="420624" y="3355848"/>
            <a:ext cx="5230368" cy="2816352"/>
          </a:xfrm>
          <a:solidFill>
            <a:schemeClr val="accent3"/>
          </a:solidFill>
        </p:spPr>
        <p:txBody>
          <a:bodyPr/>
          <a:lstStyle/>
          <a:p>
            <a:r>
              <a:rPr lang="en-US"/>
              <a:t>Click icon to add picture</a:t>
            </a:r>
            <a:endParaRPr lang="en-US" dirty="0"/>
          </a:p>
        </p:txBody>
      </p:sp>
      <p:sp>
        <p:nvSpPr>
          <p:cNvPr id="16" name="Picture Placeholder 14">
            <a:extLst>
              <a:ext uri="{FF2B5EF4-FFF2-40B4-BE49-F238E27FC236}">
                <a16:creationId xmlns:a16="http://schemas.microsoft.com/office/drawing/2014/main" id="{4F09D8BB-76EC-4BB5-8860-21FBB2990A2D}"/>
              </a:ext>
            </a:extLst>
          </p:cNvPr>
          <p:cNvSpPr>
            <a:spLocks noGrp="1"/>
          </p:cNvSpPr>
          <p:nvPr>
            <p:ph type="pic" sz="quarter" idx="14"/>
          </p:nvPr>
        </p:nvSpPr>
        <p:spPr>
          <a:xfrm>
            <a:off x="5650992" y="3355848"/>
            <a:ext cx="5843016" cy="2816352"/>
          </a:xfrm>
          <a:solidFill>
            <a:schemeClr val="accent3"/>
          </a:solidFill>
        </p:spPr>
        <p:txBody>
          <a:bodyPr/>
          <a:lstStyle/>
          <a:p>
            <a:r>
              <a:rPr lang="en-US"/>
              <a:t>Click icon to add picture</a:t>
            </a:r>
            <a:endParaRPr lang="en-US" dirty="0"/>
          </a:p>
        </p:txBody>
      </p:sp>
      <p:sp>
        <p:nvSpPr>
          <p:cNvPr id="2" name="Date Placeholder 1">
            <a:extLst>
              <a:ext uri="{FF2B5EF4-FFF2-40B4-BE49-F238E27FC236}">
                <a16:creationId xmlns:a16="http://schemas.microsoft.com/office/drawing/2014/main" id="{EE562BDD-CBFF-4046-A6B2-A9ECCB7EA144}"/>
              </a:ext>
            </a:extLst>
          </p:cNvPr>
          <p:cNvSpPr>
            <a:spLocks noGrp="1"/>
          </p:cNvSpPr>
          <p:nvPr>
            <p:ph type="dt" sz="half" idx="10"/>
          </p:nvPr>
        </p:nvSpPr>
        <p:spPr/>
        <p:txBody>
          <a:bodyPr/>
          <a:lstStyle/>
          <a:p>
            <a:r>
              <a:rPr lang="en-US" dirty="0"/>
              <a:t>Monday, February 1, 20XX</a:t>
            </a:r>
          </a:p>
        </p:txBody>
      </p:sp>
      <p:sp>
        <p:nvSpPr>
          <p:cNvPr id="3" name="Footer Placeholder 2">
            <a:extLst>
              <a:ext uri="{FF2B5EF4-FFF2-40B4-BE49-F238E27FC236}">
                <a16:creationId xmlns:a16="http://schemas.microsoft.com/office/drawing/2014/main" id="{4690B5F6-6C28-4A86-AFD0-D7F93D461945}"/>
              </a:ext>
            </a:extLst>
          </p:cNvPr>
          <p:cNvSpPr>
            <a:spLocks noGrp="1"/>
          </p:cNvSpPr>
          <p:nvPr>
            <p:ph type="ftr" sz="quarter" idx="11"/>
          </p:nvPr>
        </p:nvSpPr>
        <p:spPr/>
        <p:txBody>
          <a:bodyPr/>
          <a:lstStyle/>
          <a:p>
            <a:r>
              <a:rPr lang="en-US" dirty="0"/>
              <a:t>Sample Footer Text</a:t>
            </a:r>
          </a:p>
        </p:txBody>
      </p:sp>
      <p:sp>
        <p:nvSpPr>
          <p:cNvPr id="4" name="Slide Number Placeholder 3">
            <a:extLst>
              <a:ext uri="{FF2B5EF4-FFF2-40B4-BE49-F238E27FC236}">
                <a16:creationId xmlns:a16="http://schemas.microsoft.com/office/drawing/2014/main" id="{75910D5C-1634-451B-8D99-4D47EB3A11E7}"/>
              </a:ext>
            </a:extLst>
          </p:cNvPr>
          <p:cNvSpPr>
            <a:spLocks noGrp="1"/>
          </p:cNvSpPr>
          <p:nvPr>
            <p:ph type="sldNum" sz="quarter" idx="12"/>
          </p:nvPr>
        </p:nvSpPr>
        <p:spPr/>
        <p:txBody>
          <a:bodyPr/>
          <a:lstStyle/>
          <a:p>
            <a:fld id="{3A4F6043-7A67-491B-98BC-F933DED7226D}" type="slidenum">
              <a:rPr lang="en-US" smtClean="0"/>
              <a:pPr/>
              <a:t>‹#›</a:t>
            </a:fld>
            <a:endParaRPr lang="en-US" dirty="0"/>
          </a:p>
        </p:txBody>
      </p:sp>
      <p:sp>
        <p:nvSpPr>
          <p:cNvPr id="6" name="Rectangle 5">
            <a:extLst>
              <a:ext uri="{FF2B5EF4-FFF2-40B4-BE49-F238E27FC236}">
                <a16:creationId xmlns:a16="http://schemas.microsoft.com/office/drawing/2014/main" id="{CCADA8C2-1E19-4FCB-8656-240C92CFB7B1}"/>
              </a:ext>
              <a:ext uri="{C183D7F6-B498-43B3-948B-1728B52AA6E4}">
                <adec:decorative xmlns:adec="http://schemas.microsoft.com/office/drawing/2017/decorative" val="1"/>
              </a:ext>
            </a:extLst>
          </p:cNvPr>
          <p:cNvSpPr/>
          <p:nvPr userDrawn="1"/>
        </p:nvSpPr>
        <p:spPr>
          <a:xfrm rot="10800000">
            <a:off x="-1" y="3352062"/>
            <a:ext cx="413642" cy="2820137"/>
          </a:xfrm>
          <a:prstGeom prst="rect">
            <a:avLst/>
          </a:prstGeom>
          <a:solidFill>
            <a:schemeClr val="accent1">
              <a:alpha val="25000"/>
            </a:schemeClr>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000" b="0" i="0" u="none" strike="noStrike" cap="none" spc="0" normalizeH="0" baseline="0" dirty="0">
              <a:ln>
                <a:noFill/>
              </a:ln>
              <a:solidFill>
                <a:srgbClr val="000000"/>
              </a:solidFill>
              <a:effectLst/>
              <a:uFillTx/>
              <a:latin typeface="Helvetica Neue Medium"/>
              <a:ea typeface="Helvetica Neue Medium"/>
              <a:cs typeface="Helvetica Neue Medium"/>
              <a:sym typeface="Helvetica Neue Medium"/>
            </a:endParaRPr>
          </a:p>
        </p:txBody>
      </p:sp>
      <p:cxnSp>
        <p:nvCxnSpPr>
          <p:cNvPr id="12" name="Straight Connector 11">
            <a:extLst>
              <a:ext uri="{FF2B5EF4-FFF2-40B4-BE49-F238E27FC236}">
                <a16:creationId xmlns:a16="http://schemas.microsoft.com/office/drawing/2014/main" id="{CBF1133D-7CCD-4CD4-B2BA-F05FAE174248}"/>
              </a:ext>
              <a:ext uri="{C183D7F6-B498-43B3-948B-1728B52AA6E4}">
                <adec:decorative xmlns:adec="http://schemas.microsoft.com/office/drawing/2017/decorative" val="1"/>
              </a:ext>
            </a:extLst>
          </p:cNvPr>
          <p:cNvCxnSpPr>
            <a:cxnSpLocks/>
          </p:cNvCxnSpPr>
          <p:nvPr userDrawn="1"/>
        </p:nvCxnSpPr>
        <p:spPr>
          <a:xfrm flipV="1">
            <a:off x="11496184" y="5610"/>
            <a:ext cx="0" cy="685800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0B2B0F32-F444-4A9F-8575-96F5D13E4231}"/>
              </a:ext>
              <a:ext uri="{C183D7F6-B498-43B3-948B-1728B52AA6E4}">
                <adec:decorative xmlns:adec="http://schemas.microsoft.com/office/drawing/2017/decorative" val="1"/>
              </a:ext>
            </a:extLst>
          </p:cNvPr>
          <p:cNvCxnSpPr>
            <a:cxnSpLocks/>
          </p:cNvCxnSpPr>
          <p:nvPr userDrawn="1"/>
        </p:nvCxnSpPr>
        <p:spPr>
          <a:xfrm>
            <a:off x="1524" y="6172200"/>
            <a:ext cx="12192000" cy="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609627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3_Closin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68941816-7203-4339-8B31-60B4107A1EEA}"/>
              </a:ext>
              <a:ext uri="{C183D7F6-B498-43B3-948B-1728B52AA6E4}">
                <adec:decorative xmlns:adec="http://schemas.microsoft.com/office/drawing/2017/decorative" val="1"/>
              </a:ext>
            </a:extLst>
          </p:cNvPr>
          <p:cNvSpPr/>
          <p:nvPr userDrawn="1"/>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6" name="Rectangle 5">
            <a:extLst>
              <a:ext uri="{FF2B5EF4-FFF2-40B4-BE49-F238E27FC236}">
                <a16:creationId xmlns:a16="http://schemas.microsoft.com/office/drawing/2014/main" id="{1A7A4606-69F4-4469-B7C4-4AF495ACE2BB}"/>
              </a:ext>
              <a:ext uri="{C183D7F6-B498-43B3-948B-1728B52AA6E4}">
                <adec:decorative xmlns:adec="http://schemas.microsoft.com/office/drawing/2017/decorative" val="1"/>
              </a:ext>
            </a:extLst>
          </p:cNvPr>
          <p:cNvSpPr/>
          <p:nvPr userDrawn="1"/>
        </p:nvSpPr>
        <p:spPr>
          <a:xfrm>
            <a:off x="1446276" y="685800"/>
            <a:ext cx="10744200"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itle 1">
            <a:extLst>
              <a:ext uri="{FF2B5EF4-FFF2-40B4-BE49-F238E27FC236}">
                <a16:creationId xmlns:a16="http://schemas.microsoft.com/office/drawing/2014/main" id="{79BDEB7A-D103-487A-8C1B-9145FB24B663}"/>
              </a:ext>
            </a:extLst>
          </p:cNvPr>
          <p:cNvSpPr>
            <a:spLocks noGrp="1"/>
          </p:cNvSpPr>
          <p:nvPr>
            <p:ph type="title"/>
          </p:nvPr>
        </p:nvSpPr>
        <p:spPr>
          <a:xfrm>
            <a:off x="422897" y="539496"/>
            <a:ext cx="5228393" cy="2697190"/>
          </a:xfrm>
        </p:spPr>
        <p:txBody>
          <a:bodyPr anchor="b">
            <a:normAutofit/>
          </a:bodyPr>
          <a:lstStyle/>
          <a:p>
            <a:r>
              <a:rPr lang="en-US" sz="4800"/>
              <a:t>Click to edit Master title style</a:t>
            </a:r>
            <a:endParaRPr lang="en-US" sz="4800" dirty="0"/>
          </a:p>
        </p:txBody>
      </p:sp>
      <p:sp>
        <p:nvSpPr>
          <p:cNvPr id="8" name="Content Placeholder 2">
            <a:extLst>
              <a:ext uri="{FF2B5EF4-FFF2-40B4-BE49-F238E27FC236}">
                <a16:creationId xmlns:a16="http://schemas.microsoft.com/office/drawing/2014/main" id="{F3017A3E-25F7-41D5-AABB-24D0E2673A63}"/>
              </a:ext>
            </a:extLst>
          </p:cNvPr>
          <p:cNvSpPr>
            <a:spLocks noGrp="1"/>
          </p:cNvSpPr>
          <p:nvPr>
            <p:ph idx="1"/>
          </p:nvPr>
        </p:nvSpPr>
        <p:spPr>
          <a:xfrm>
            <a:off x="422897" y="3354749"/>
            <a:ext cx="5228392" cy="2582470"/>
          </a:xfrm>
        </p:spPr>
        <p:txBody>
          <a:bodyPr>
            <a:noAutofit/>
          </a:bodyPr>
          <a:lstStyle>
            <a:lvl1pPr marL="0" indent="0">
              <a:buNone/>
              <a:defRPr/>
            </a:lvl1pPr>
          </a:lstStyle>
          <a:p>
            <a:pPr lvl="0">
              <a:lnSpc>
                <a:spcPts val="2800"/>
              </a:lnSpc>
            </a:pPr>
            <a:r>
              <a:rPr lang="en-US" sz="1800"/>
              <a:t>Click to edit Master text styles</a:t>
            </a:r>
          </a:p>
        </p:txBody>
      </p:sp>
      <p:sp>
        <p:nvSpPr>
          <p:cNvPr id="9" name="Rectangle 8">
            <a:extLst>
              <a:ext uri="{FF2B5EF4-FFF2-40B4-BE49-F238E27FC236}">
                <a16:creationId xmlns:a16="http://schemas.microsoft.com/office/drawing/2014/main" id="{C262D696-4404-4062-9387-925D9687B972}"/>
              </a:ext>
              <a:ext uri="{C183D7F6-B498-43B3-948B-1728B52AA6E4}">
                <adec:decorative xmlns:adec="http://schemas.microsoft.com/office/drawing/2017/decorative" val="1"/>
              </a:ext>
            </a:extLst>
          </p:cNvPr>
          <p:cNvSpPr/>
          <p:nvPr userDrawn="1"/>
        </p:nvSpPr>
        <p:spPr>
          <a:xfrm rot="10800000">
            <a:off x="6095999" y="695340"/>
            <a:ext cx="5391683" cy="5476855"/>
          </a:xfrm>
          <a:prstGeom prst="rect">
            <a:avLst/>
          </a:prstGeom>
          <a:solidFill>
            <a:schemeClr val="accent1">
              <a:alpha val="25000"/>
            </a:schemeClr>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000" b="0" i="0" u="none" strike="noStrike" cap="none" spc="0" normalizeH="0" baseline="0" dirty="0">
              <a:ln>
                <a:noFill/>
              </a:ln>
              <a:solidFill>
                <a:srgbClr val="000000"/>
              </a:solidFill>
              <a:effectLst/>
              <a:uFillTx/>
              <a:latin typeface="Helvetica Neue Medium"/>
              <a:ea typeface="Helvetica Neue Medium"/>
              <a:cs typeface="Helvetica Neue Medium"/>
              <a:sym typeface="Helvetica Neue Medium"/>
            </a:endParaRPr>
          </a:p>
        </p:txBody>
      </p:sp>
      <p:cxnSp>
        <p:nvCxnSpPr>
          <p:cNvPr id="11" name="Straight Connector 10">
            <a:extLst>
              <a:ext uri="{FF2B5EF4-FFF2-40B4-BE49-F238E27FC236}">
                <a16:creationId xmlns:a16="http://schemas.microsoft.com/office/drawing/2014/main" id="{C415F07E-A8F5-473A-90AC-3BF5823C08A3}"/>
              </a:ext>
              <a:ext uri="{C183D7F6-B498-43B3-948B-1728B52AA6E4}">
                <adec:decorative xmlns:adec="http://schemas.microsoft.com/office/drawing/2017/decorative" val="1"/>
              </a:ext>
            </a:extLst>
          </p:cNvPr>
          <p:cNvCxnSpPr>
            <a:cxnSpLocks/>
          </p:cNvCxnSpPr>
          <p:nvPr userDrawn="1"/>
        </p:nvCxnSpPr>
        <p:spPr>
          <a:xfrm flipV="1">
            <a:off x="11496184" y="5610"/>
            <a:ext cx="0" cy="685800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505C0C26-4C66-47DC-B079-5B94C22F15BD}"/>
              </a:ext>
              <a:ext uri="{C183D7F6-B498-43B3-948B-1728B52AA6E4}">
                <adec:decorative xmlns:adec="http://schemas.microsoft.com/office/drawing/2017/decorative" val="1"/>
              </a:ext>
            </a:extLst>
          </p:cNvPr>
          <p:cNvCxnSpPr>
            <a:cxnSpLocks/>
          </p:cNvCxnSpPr>
          <p:nvPr userDrawn="1"/>
        </p:nvCxnSpPr>
        <p:spPr>
          <a:xfrm>
            <a:off x="1524" y="6172200"/>
            <a:ext cx="12192000" cy="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4" name="Picture Placeholder 13">
            <a:extLst>
              <a:ext uri="{FF2B5EF4-FFF2-40B4-BE49-F238E27FC236}">
                <a16:creationId xmlns:a16="http://schemas.microsoft.com/office/drawing/2014/main" id="{C0FC374E-BABB-4A9C-A608-04A2B9C68F26}"/>
              </a:ext>
            </a:extLst>
          </p:cNvPr>
          <p:cNvSpPr>
            <a:spLocks noGrp="1"/>
          </p:cNvSpPr>
          <p:nvPr>
            <p:ph type="pic" sz="quarter" idx="13"/>
          </p:nvPr>
        </p:nvSpPr>
        <p:spPr>
          <a:xfrm>
            <a:off x="6620256" y="1243584"/>
            <a:ext cx="4361688" cy="4361688"/>
          </a:xfrm>
          <a:solidFill>
            <a:schemeClr val="accent3"/>
          </a:solidFill>
        </p:spPr>
        <p:txBody>
          <a:bodyPr/>
          <a:lstStyle/>
          <a:p>
            <a:r>
              <a:rPr lang="en-US"/>
              <a:t>Click icon to add picture</a:t>
            </a:r>
            <a:endParaRPr lang="en-US" dirty="0"/>
          </a:p>
        </p:txBody>
      </p:sp>
      <p:sp>
        <p:nvSpPr>
          <p:cNvPr id="2" name="Date Placeholder 1">
            <a:extLst>
              <a:ext uri="{FF2B5EF4-FFF2-40B4-BE49-F238E27FC236}">
                <a16:creationId xmlns:a16="http://schemas.microsoft.com/office/drawing/2014/main" id="{EE562BDD-CBFF-4046-A6B2-A9ECCB7EA144}"/>
              </a:ext>
            </a:extLst>
          </p:cNvPr>
          <p:cNvSpPr>
            <a:spLocks noGrp="1"/>
          </p:cNvSpPr>
          <p:nvPr>
            <p:ph type="dt" sz="half" idx="10"/>
          </p:nvPr>
        </p:nvSpPr>
        <p:spPr/>
        <p:txBody>
          <a:bodyPr/>
          <a:lstStyle/>
          <a:p>
            <a:r>
              <a:rPr lang="en-US" dirty="0"/>
              <a:t>Monday, February 1, 20XX</a:t>
            </a:r>
          </a:p>
        </p:txBody>
      </p:sp>
      <p:sp>
        <p:nvSpPr>
          <p:cNvPr id="3" name="Footer Placeholder 2">
            <a:extLst>
              <a:ext uri="{FF2B5EF4-FFF2-40B4-BE49-F238E27FC236}">
                <a16:creationId xmlns:a16="http://schemas.microsoft.com/office/drawing/2014/main" id="{4690B5F6-6C28-4A86-AFD0-D7F93D461945}"/>
              </a:ext>
            </a:extLst>
          </p:cNvPr>
          <p:cNvSpPr>
            <a:spLocks noGrp="1"/>
          </p:cNvSpPr>
          <p:nvPr>
            <p:ph type="ftr" sz="quarter" idx="11"/>
          </p:nvPr>
        </p:nvSpPr>
        <p:spPr/>
        <p:txBody>
          <a:bodyPr/>
          <a:lstStyle/>
          <a:p>
            <a:r>
              <a:rPr lang="en-US" dirty="0"/>
              <a:t>Sample Footer Text</a:t>
            </a:r>
          </a:p>
        </p:txBody>
      </p:sp>
      <p:sp>
        <p:nvSpPr>
          <p:cNvPr id="4" name="Slide Number Placeholder 3">
            <a:extLst>
              <a:ext uri="{FF2B5EF4-FFF2-40B4-BE49-F238E27FC236}">
                <a16:creationId xmlns:a16="http://schemas.microsoft.com/office/drawing/2014/main" id="{75910D5C-1634-451B-8D99-4D47EB3A11E7}"/>
              </a:ext>
            </a:extLst>
          </p:cNvPr>
          <p:cNvSpPr>
            <a:spLocks noGrp="1"/>
          </p:cNvSpPr>
          <p:nvPr>
            <p:ph type="sldNum" sz="quarter" idx="12"/>
          </p:nvPr>
        </p:nvSpPr>
        <p:spPr/>
        <p:txBody>
          <a:bodyPr/>
          <a:lstStyle/>
          <a:p>
            <a:fld id="{3A4F6043-7A67-491B-98BC-F933DED7226D}" type="slidenum">
              <a:rPr lang="en-US" smtClean="0"/>
              <a:pPr/>
              <a:t>‹#›</a:t>
            </a:fld>
            <a:endParaRPr lang="en-US" dirty="0"/>
          </a:p>
        </p:txBody>
      </p:sp>
    </p:spTree>
    <p:extLst>
      <p:ext uri="{BB962C8B-B14F-4D97-AF65-F5344CB8AC3E}">
        <p14:creationId xmlns:p14="http://schemas.microsoft.com/office/powerpoint/2010/main" val="40973494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BC7A07-96C3-42AF-943D-953C86C3DAAD}"/>
              </a:ext>
            </a:extLst>
          </p:cNvPr>
          <p:cNvSpPr>
            <a:spLocks noGrp="1"/>
          </p:cNvSpPr>
          <p:nvPr>
            <p:ph type="ctrTitle"/>
          </p:nvPr>
        </p:nvSpPr>
        <p:spPr>
          <a:xfrm>
            <a:off x="1524000" y="1463557"/>
            <a:ext cx="9144000" cy="2387600"/>
          </a:xfrm>
        </p:spPr>
        <p:txBody>
          <a:bodyPr anchor="b">
            <a:normAutofit/>
          </a:bodyPr>
          <a:lstStyle>
            <a:lvl1pPr algn="ctr">
              <a:lnSpc>
                <a:spcPct val="90000"/>
              </a:lnSpc>
              <a:defRPr sz="52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8CEE38DF-F503-4E79-B1B0-16489708A1B5}"/>
              </a:ext>
            </a:extLst>
          </p:cNvPr>
          <p:cNvSpPr>
            <a:spLocks noGrp="1"/>
          </p:cNvSpPr>
          <p:nvPr>
            <p:ph type="subTitle" idx="1"/>
          </p:nvPr>
        </p:nvSpPr>
        <p:spPr>
          <a:xfrm>
            <a:off x="1524000" y="3943232"/>
            <a:ext cx="9144000" cy="1655762"/>
          </a:xfrm>
        </p:spPr>
        <p:txBody>
          <a:bodyPr>
            <a:normAutofit/>
          </a:bodyPr>
          <a:lstStyle>
            <a:lvl1pPr marL="0" indent="0" algn="ctr">
              <a:lnSpc>
                <a:spcPts val="3200"/>
              </a:lnSpc>
              <a:buNone/>
              <a:defRPr sz="24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CC1D965B-87A4-4F43-BE02-800BCCDF42EF}"/>
              </a:ext>
            </a:extLst>
          </p:cNvPr>
          <p:cNvSpPr>
            <a:spLocks noGrp="1"/>
          </p:cNvSpPr>
          <p:nvPr>
            <p:ph type="dt" sz="half" idx="10"/>
          </p:nvPr>
        </p:nvSpPr>
        <p:spPr>
          <a:xfrm>
            <a:off x="420624" y="6217920"/>
            <a:ext cx="2743200" cy="640080"/>
          </a:xfrm>
        </p:spPr>
        <p:txBody>
          <a:bodyPr anchor="ctr" anchorCtr="0"/>
          <a:lstStyle/>
          <a:p>
            <a:r>
              <a:rPr lang="en-US" dirty="0"/>
              <a:t>Monday, February 1, 20XX</a:t>
            </a:r>
          </a:p>
        </p:txBody>
      </p:sp>
      <p:sp>
        <p:nvSpPr>
          <p:cNvPr id="5" name="Footer Placeholder 4">
            <a:extLst>
              <a:ext uri="{FF2B5EF4-FFF2-40B4-BE49-F238E27FC236}">
                <a16:creationId xmlns:a16="http://schemas.microsoft.com/office/drawing/2014/main" id="{389ED35B-CBF1-40D9-BAA7-CF9E1E22B8FC}"/>
              </a:ext>
            </a:extLst>
          </p:cNvPr>
          <p:cNvSpPr>
            <a:spLocks noGrp="1"/>
          </p:cNvSpPr>
          <p:nvPr>
            <p:ph type="ftr" sz="quarter" idx="11"/>
          </p:nvPr>
        </p:nvSpPr>
        <p:spPr>
          <a:xfrm>
            <a:off x="3767328" y="6217920"/>
            <a:ext cx="7196328" cy="640080"/>
          </a:xfrm>
        </p:spPr>
        <p:txBody>
          <a:bodyPr anchor="ctr" anchorCtr="0"/>
          <a:lstStyle/>
          <a:p>
            <a:r>
              <a:rPr lang="en-US" dirty="0"/>
              <a:t>Sample Footer Text</a:t>
            </a:r>
          </a:p>
        </p:txBody>
      </p:sp>
      <p:sp>
        <p:nvSpPr>
          <p:cNvPr id="6" name="Slide Number Placeholder 5">
            <a:extLst>
              <a:ext uri="{FF2B5EF4-FFF2-40B4-BE49-F238E27FC236}">
                <a16:creationId xmlns:a16="http://schemas.microsoft.com/office/drawing/2014/main" id="{3D26653A-450D-4BDE-8718-99F2D9314259}"/>
              </a:ext>
            </a:extLst>
          </p:cNvPr>
          <p:cNvSpPr>
            <a:spLocks noGrp="1"/>
          </p:cNvSpPr>
          <p:nvPr>
            <p:ph type="sldNum" sz="quarter" idx="12"/>
          </p:nvPr>
        </p:nvSpPr>
        <p:spPr>
          <a:xfrm>
            <a:off x="11503152" y="0"/>
            <a:ext cx="685800" cy="685800"/>
          </a:xfrm>
        </p:spPr>
        <p:txBody>
          <a:bodyPr/>
          <a:lstStyle>
            <a:lvl1pPr algn="ctr">
              <a:defRPr/>
            </a:lvl1pPr>
          </a:lstStyle>
          <a:p>
            <a:fld id="{3A4F6043-7A67-491B-98BC-F933DED7226D}" type="slidenum">
              <a:rPr lang="en-US" smtClean="0"/>
              <a:t>‹#›</a:t>
            </a:fld>
            <a:endParaRPr lang="en-US" dirty="0"/>
          </a:p>
        </p:txBody>
      </p:sp>
    </p:spTree>
    <p:extLst>
      <p:ext uri="{BB962C8B-B14F-4D97-AF65-F5344CB8AC3E}">
        <p14:creationId xmlns:p14="http://schemas.microsoft.com/office/powerpoint/2010/main" val="10706710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CAF4BC-D1E9-40F0-A26B-9EA9B6B69755}"/>
              </a:ext>
            </a:extLst>
          </p:cNvPr>
          <p:cNvSpPr>
            <a:spLocks noGrp="1"/>
          </p:cNvSpPr>
          <p:nvPr>
            <p:ph type="title"/>
          </p:nvPr>
        </p:nvSpPr>
        <p:spPr>
          <a:xfrm>
            <a:off x="420624" y="1081941"/>
            <a:ext cx="10543032" cy="2852737"/>
          </a:xfrm>
        </p:spPr>
        <p:txBody>
          <a:bodyPr anchor="b">
            <a:normAutofit/>
          </a:bodyPr>
          <a:lstStyle>
            <a:lvl1pPr>
              <a:defRPr sz="4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F7974A6-FAB9-47DA-8F1A-701DFC8DF327}"/>
              </a:ext>
            </a:extLst>
          </p:cNvPr>
          <p:cNvSpPr>
            <a:spLocks noGrp="1"/>
          </p:cNvSpPr>
          <p:nvPr>
            <p:ph type="body" idx="1"/>
          </p:nvPr>
        </p:nvSpPr>
        <p:spPr>
          <a:xfrm>
            <a:off x="420624" y="3961666"/>
            <a:ext cx="10543032" cy="1500187"/>
          </a:xfrm>
        </p:spPr>
        <p:txBody>
          <a:bodyPr>
            <a:noAutofit/>
          </a:bodyPr>
          <a:lstStyle>
            <a:lvl1pPr marL="0" indent="0">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564E2B4-314C-4D4F-8938-E437A2EF527B}"/>
              </a:ext>
            </a:extLst>
          </p:cNvPr>
          <p:cNvSpPr>
            <a:spLocks noGrp="1"/>
          </p:cNvSpPr>
          <p:nvPr>
            <p:ph type="dt" sz="half" idx="10"/>
          </p:nvPr>
        </p:nvSpPr>
        <p:spPr/>
        <p:txBody>
          <a:bodyPr/>
          <a:lstStyle/>
          <a:p>
            <a:r>
              <a:rPr lang="en-US" dirty="0"/>
              <a:t>Monday, February 1, 20XX</a:t>
            </a:r>
          </a:p>
        </p:txBody>
      </p:sp>
      <p:sp>
        <p:nvSpPr>
          <p:cNvPr id="5" name="Footer Placeholder 4">
            <a:extLst>
              <a:ext uri="{FF2B5EF4-FFF2-40B4-BE49-F238E27FC236}">
                <a16:creationId xmlns:a16="http://schemas.microsoft.com/office/drawing/2014/main" id="{72442F23-6986-4A36-97F0-13F305A2DEBF}"/>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94BA1B9-2423-42BD-A553-DC5703F6243F}"/>
              </a:ext>
            </a:extLst>
          </p:cNvPr>
          <p:cNvSpPr>
            <a:spLocks noGrp="1"/>
          </p:cNvSpPr>
          <p:nvPr>
            <p:ph type="sldNum" sz="quarter" idx="12"/>
          </p:nvPr>
        </p:nvSpPr>
        <p:spPr/>
        <p:txBody>
          <a:bodyPr/>
          <a:lstStyle/>
          <a:p>
            <a:fld id="{3A4F6043-7A67-491B-98BC-F933DED7226D}" type="slidenum">
              <a:rPr lang="en-US" smtClean="0"/>
              <a:pPr/>
              <a:t>‹#›</a:t>
            </a:fld>
            <a:endParaRPr lang="en-US" dirty="0"/>
          </a:p>
        </p:txBody>
      </p:sp>
    </p:spTree>
    <p:extLst>
      <p:ext uri="{BB962C8B-B14F-4D97-AF65-F5344CB8AC3E}">
        <p14:creationId xmlns:p14="http://schemas.microsoft.com/office/powerpoint/2010/main" val="37196066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264F76-994F-4AB5-B17B-46C0C2FA5AE5}"/>
              </a:ext>
            </a:extLst>
          </p:cNvPr>
          <p:cNvSpPr>
            <a:spLocks noGrp="1"/>
          </p:cNvSpPr>
          <p:nvPr>
            <p:ph type="title"/>
          </p:nvPr>
        </p:nvSpPr>
        <p:spPr>
          <a:xfrm>
            <a:off x="420624" y="365125"/>
            <a:ext cx="10543032" cy="1325563"/>
          </a:xfrm>
        </p:spPr>
        <p:txBody>
          <a:bodyPr>
            <a:normAutofit/>
          </a:bodyPr>
          <a:lstStyle>
            <a:lvl1pPr>
              <a:defRPr sz="5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5A69B3B-A540-4556-98C8-1F49704A794E}"/>
              </a:ext>
            </a:extLst>
          </p:cNvPr>
          <p:cNvSpPr>
            <a:spLocks noGrp="1"/>
          </p:cNvSpPr>
          <p:nvPr>
            <p:ph sz="half" idx="1"/>
          </p:nvPr>
        </p:nvSpPr>
        <p:spPr>
          <a:xfrm>
            <a:off x="420624" y="1825625"/>
            <a:ext cx="5599176" cy="4206382"/>
          </a:xfrm>
        </p:spPr>
        <p:txBody>
          <a:bodyPr/>
          <a:lstStyle>
            <a:lvl1pPr marL="457200" indent="-457200">
              <a:buFont typeface="Wingdings 2" panose="05020102010507070707" pitchFamily="18" charset="2"/>
              <a:buChar char="¬"/>
              <a:defRPr/>
            </a:lvl1pPr>
            <a:lvl2pPr marL="800100" indent="-342900">
              <a:buFont typeface="Wingdings 2" panose="05020102010507070707" pitchFamily="18" charset="2"/>
              <a:buChar char="¬"/>
              <a:defRPr/>
            </a:lvl2pPr>
            <a:lvl3pPr marL="1257300" indent="-342900">
              <a:buFont typeface="Wingdings 2" panose="05020102010507070707" pitchFamily="18" charset="2"/>
              <a:buChar char="¬"/>
              <a:defRPr/>
            </a:lvl3pPr>
            <a:lvl4pPr marL="1657350" indent="-285750">
              <a:buFont typeface="Wingdings 2" panose="05020102010507070707" pitchFamily="18" charset="2"/>
              <a:buChar char="¬"/>
              <a:defRPr/>
            </a:lvl4pPr>
            <a:lvl5pPr marL="2114550" indent="-285750">
              <a:buFont typeface="Wingdings 2" panose="05020102010507070707" pitchFamily="18" charset="2"/>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DEC72438-7C63-48F2-9D6F-2461BFD6D5E5}"/>
              </a:ext>
            </a:extLst>
          </p:cNvPr>
          <p:cNvSpPr>
            <a:spLocks noGrp="1"/>
          </p:cNvSpPr>
          <p:nvPr>
            <p:ph sz="half" idx="2"/>
          </p:nvPr>
        </p:nvSpPr>
        <p:spPr>
          <a:xfrm>
            <a:off x="6172200" y="1825625"/>
            <a:ext cx="4791456" cy="4206382"/>
          </a:xfrm>
        </p:spPr>
        <p:txBody>
          <a:bodyPr/>
          <a:lstStyle>
            <a:lvl1pPr marL="228600" indent="-228600">
              <a:buFont typeface="Wingdings 2" panose="05020102010507070707" pitchFamily="18" charset="2"/>
              <a:buChar char="¬"/>
              <a:defRPr/>
            </a:lvl1pPr>
            <a:lvl2pPr marL="685800" indent="-228600">
              <a:buFont typeface="Wingdings 2" panose="05020102010507070707" pitchFamily="18" charset="2"/>
              <a:buChar char="¬"/>
              <a:defRPr/>
            </a:lvl2pPr>
            <a:lvl3pPr marL="1143000" indent="-228600">
              <a:buFont typeface="Wingdings 2" panose="05020102010507070707" pitchFamily="18" charset="2"/>
              <a:buChar char="¬"/>
              <a:defRPr/>
            </a:lvl3pPr>
            <a:lvl4pPr marL="1600200" indent="-228600">
              <a:buFont typeface="Wingdings 2" panose="05020102010507070707" pitchFamily="18" charset="2"/>
              <a:buChar char="¬"/>
              <a:defRPr/>
            </a:lvl4pPr>
            <a:lvl5pPr marL="2057400" indent="-228600">
              <a:buFont typeface="Wingdings 2" panose="05020102010507070707" pitchFamily="18" charset="2"/>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3FA1B49-6AAA-4DA7-970F-B75899F1AB51}"/>
              </a:ext>
            </a:extLst>
          </p:cNvPr>
          <p:cNvSpPr>
            <a:spLocks noGrp="1"/>
          </p:cNvSpPr>
          <p:nvPr>
            <p:ph type="dt" sz="half" idx="10"/>
          </p:nvPr>
        </p:nvSpPr>
        <p:spPr/>
        <p:txBody>
          <a:bodyPr/>
          <a:lstStyle/>
          <a:p>
            <a:r>
              <a:rPr lang="en-US" dirty="0"/>
              <a:t>Monday, February 1, 20XX</a:t>
            </a:r>
          </a:p>
        </p:txBody>
      </p:sp>
      <p:sp>
        <p:nvSpPr>
          <p:cNvPr id="6" name="Footer Placeholder 5">
            <a:extLst>
              <a:ext uri="{FF2B5EF4-FFF2-40B4-BE49-F238E27FC236}">
                <a16:creationId xmlns:a16="http://schemas.microsoft.com/office/drawing/2014/main" id="{DEE3649A-B9A2-4737-B47E-758DC140688B}"/>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250C1407-C705-451C-878E-8175DCCD500D}"/>
              </a:ext>
            </a:extLst>
          </p:cNvPr>
          <p:cNvSpPr>
            <a:spLocks noGrp="1"/>
          </p:cNvSpPr>
          <p:nvPr>
            <p:ph type="sldNum" sz="quarter" idx="12"/>
          </p:nvPr>
        </p:nvSpPr>
        <p:spPr/>
        <p:txBody>
          <a:bodyPr/>
          <a:lstStyle/>
          <a:p>
            <a:fld id="{3A4F6043-7A67-491B-98BC-F933DED7226D}" type="slidenum">
              <a:rPr lang="en-US" smtClean="0"/>
              <a:pPr/>
              <a:t>‹#›</a:t>
            </a:fld>
            <a:endParaRPr lang="en-US" dirty="0"/>
          </a:p>
        </p:txBody>
      </p:sp>
    </p:spTree>
    <p:extLst>
      <p:ext uri="{BB962C8B-B14F-4D97-AF65-F5344CB8AC3E}">
        <p14:creationId xmlns:p14="http://schemas.microsoft.com/office/powerpoint/2010/main" val="18931974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2F9955-0460-4A20-8FC6-300595560010}"/>
              </a:ext>
            </a:extLst>
          </p:cNvPr>
          <p:cNvSpPr>
            <a:spLocks noGrp="1"/>
          </p:cNvSpPr>
          <p:nvPr>
            <p:ph type="title"/>
          </p:nvPr>
        </p:nvSpPr>
        <p:spPr>
          <a:xfrm>
            <a:off x="420624" y="365125"/>
            <a:ext cx="10543032" cy="1325563"/>
          </a:xfrm>
        </p:spPr>
        <p:txBody>
          <a:bodyPr>
            <a:normAutofit/>
          </a:bodyPr>
          <a:lstStyle>
            <a:lvl1pPr>
              <a:defRPr sz="52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F95DDA7-4AAD-4EBE-880C-200E5F10A6C4}"/>
              </a:ext>
            </a:extLst>
          </p:cNvPr>
          <p:cNvSpPr>
            <a:spLocks noGrp="1"/>
          </p:cNvSpPr>
          <p:nvPr>
            <p:ph type="body" idx="1"/>
          </p:nvPr>
        </p:nvSpPr>
        <p:spPr>
          <a:xfrm>
            <a:off x="420624" y="1681163"/>
            <a:ext cx="5549697" cy="823912"/>
          </a:xfrm>
        </p:spPr>
        <p:txBody>
          <a:bodyPr anchor="b">
            <a:normAutofit/>
          </a:bodyPr>
          <a:lstStyle>
            <a:lvl1pPr marL="0" indent="0">
              <a:buNone/>
              <a:defRPr sz="3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9717496-E470-4CF6-884C-F07390A4688A}"/>
              </a:ext>
            </a:extLst>
          </p:cNvPr>
          <p:cNvSpPr>
            <a:spLocks noGrp="1"/>
          </p:cNvSpPr>
          <p:nvPr>
            <p:ph sz="half" idx="2"/>
          </p:nvPr>
        </p:nvSpPr>
        <p:spPr>
          <a:xfrm>
            <a:off x="420624" y="2505075"/>
            <a:ext cx="5549697" cy="3526932"/>
          </a:xfrm>
        </p:spPr>
        <p:txBody>
          <a:bodyPr/>
          <a:lstStyle>
            <a:lvl1pPr>
              <a:defRPr sz="2400"/>
            </a:lvl1pPr>
            <a:lvl2pPr>
              <a:defRPr sz="2200"/>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F8C438EA-D381-4F22-A911-ECDD6D04FB33}"/>
              </a:ext>
            </a:extLst>
          </p:cNvPr>
          <p:cNvSpPr>
            <a:spLocks noGrp="1"/>
          </p:cNvSpPr>
          <p:nvPr>
            <p:ph type="body" sz="quarter" idx="3"/>
          </p:nvPr>
        </p:nvSpPr>
        <p:spPr>
          <a:xfrm>
            <a:off x="5970321" y="1681163"/>
            <a:ext cx="4993335" cy="823912"/>
          </a:xfrm>
        </p:spPr>
        <p:txBody>
          <a:bodyPr anchor="b">
            <a:normAutofit/>
          </a:bodyPr>
          <a:lstStyle>
            <a:lvl1pPr marL="0" indent="0">
              <a:buNone/>
              <a:defRPr sz="3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3F255FA-A04D-49F2-8DB4-3CC082D0DBC8}"/>
              </a:ext>
            </a:extLst>
          </p:cNvPr>
          <p:cNvSpPr>
            <a:spLocks noGrp="1"/>
          </p:cNvSpPr>
          <p:nvPr>
            <p:ph sz="quarter" idx="4"/>
          </p:nvPr>
        </p:nvSpPr>
        <p:spPr>
          <a:xfrm>
            <a:off x="5970321" y="2505075"/>
            <a:ext cx="4993335" cy="3526932"/>
          </a:xfrm>
        </p:spPr>
        <p:txBody>
          <a:bodyPr/>
          <a:lstStyle>
            <a:lvl1pPr>
              <a:defRPr sz="2400"/>
            </a:lvl1pPr>
            <a:lvl2pPr>
              <a:defRPr sz="2200"/>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6A6298F3-0AEC-4811-99A4-B78AE3A70B1E}"/>
              </a:ext>
            </a:extLst>
          </p:cNvPr>
          <p:cNvSpPr>
            <a:spLocks noGrp="1"/>
          </p:cNvSpPr>
          <p:nvPr>
            <p:ph type="dt" sz="half" idx="10"/>
          </p:nvPr>
        </p:nvSpPr>
        <p:spPr>
          <a:xfrm>
            <a:off x="420624" y="6217920"/>
            <a:ext cx="2743200" cy="640080"/>
          </a:xfrm>
        </p:spPr>
        <p:txBody>
          <a:bodyPr/>
          <a:lstStyle/>
          <a:p>
            <a:r>
              <a:rPr lang="en-US" dirty="0"/>
              <a:t>Monday, February 1, 20XX</a:t>
            </a:r>
          </a:p>
        </p:txBody>
      </p:sp>
      <p:sp>
        <p:nvSpPr>
          <p:cNvPr id="8" name="Footer Placeholder 7">
            <a:extLst>
              <a:ext uri="{FF2B5EF4-FFF2-40B4-BE49-F238E27FC236}">
                <a16:creationId xmlns:a16="http://schemas.microsoft.com/office/drawing/2014/main" id="{AA7690B4-8A9A-4717-8B0B-2C921292656C}"/>
              </a:ext>
            </a:extLst>
          </p:cNvPr>
          <p:cNvSpPr>
            <a:spLocks noGrp="1"/>
          </p:cNvSpPr>
          <p:nvPr>
            <p:ph type="ftr" sz="quarter" idx="11"/>
          </p:nvPr>
        </p:nvSpPr>
        <p:spPr/>
        <p:txBody>
          <a:bodyPr/>
          <a:lstStyle/>
          <a:p>
            <a:r>
              <a:rPr lang="en-US" dirty="0"/>
              <a:t>Sample Footer Text</a:t>
            </a:r>
          </a:p>
        </p:txBody>
      </p:sp>
      <p:sp>
        <p:nvSpPr>
          <p:cNvPr id="9" name="Slide Number Placeholder 8">
            <a:extLst>
              <a:ext uri="{FF2B5EF4-FFF2-40B4-BE49-F238E27FC236}">
                <a16:creationId xmlns:a16="http://schemas.microsoft.com/office/drawing/2014/main" id="{5328F00A-44BE-4E0A-B1CE-1FC489654F71}"/>
              </a:ext>
            </a:extLst>
          </p:cNvPr>
          <p:cNvSpPr>
            <a:spLocks noGrp="1"/>
          </p:cNvSpPr>
          <p:nvPr>
            <p:ph type="sldNum" sz="quarter" idx="12"/>
          </p:nvPr>
        </p:nvSpPr>
        <p:spPr/>
        <p:txBody>
          <a:bodyPr/>
          <a:lstStyle/>
          <a:p>
            <a:fld id="{3A4F6043-7A67-491B-98BC-F933DED7226D}" type="slidenum">
              <a:rPr lang="en-US" smtClean="0"/>
              <a:pPr/>
              <a:t>‹#›</a:t>
            </a:fld>
            <a:endParaRPr lang="en-US" dirty="0"/>
          </a:p>
        </p:txBody>
      </p:sp>
    </p:spTree>
    <p:extLst>
      <p:ext uri="{BB962C8B-B14F-4D97-AF65-F5344CB8AC3E}">
        <p14:creationId xmlns:p14="http://schemas.microsoft.com/office/powerpoint/2010/main" val="41914786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91F235-FBFF-453E-B90A-5758ED47C7B0}"/>
              </a:ext>
            </a:extLst>
          </p:cNvPr>
          <p:cNvSpPr>
            <a:spLocks noGrp="1"/>
          </p:cNvSpPr>
          <p:nvPr>
            <p:ph type="title"/>
          </p:nvPr>
        </p:nvSpPr>
        <p:spPr>
          <a:xfrm>
            <a:off x="420624" y="938306"/>
            <a:ext cx="10543032" cy="1325563"/>
          </a:xfrm>
        </p:spPr>
        <p:txBody>
          <a:bodyPr>
            <a:normAutofit/>
          </a:bodyPr>
          <a:lstStyle>
            <a:lvl1pPr>
              <a:defRPr sz="52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D443A871-5A76-4349-99F0-C46C77380477}"/>
              </a:ext>
            </a:extLst>
          </p:cNvPr>
          <p:cNvSpPr>
            <a:spLocks noGrp="1"/>
          </p:cNvSpPr>
          <p:nvPr>
            <p:ph type="dt" sz="half" idx="10"/>
          </p:nvPr>
        </p:nvSpPr>
        <p:spPr/>
        <p:txBody>
          <a:bodyPr/>
          <a:lstStyle/>
          <a:p>
            <a:r>
              <a:rPr lang="en-US" dirty="0"/>
              <a:t>Monday, February 1, 20XX</a:t>
            </a:r>
          </a:p>
        </p:txBody>
      </p:sp>
      <p:sp>
        <p:nvSpPr>
          <p:cNvPr id="4" name="Footer Placeholder 3">
            <a:extLst>
              <a:ext uri="{FF2B5EF4-FFF2-40B4-BE49-F238E27FC236}">
                <a16:creationId xmlns:a16="http://schemas.microsoft.com/office/drawing/2014/main" id="{F472E803-8BD9-40A2-8389-C19DA11480ED}"/>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F05414ED-B772-4B84-813E-E34C9A97C053}"/>
              </a:ext>
            </a:extLst>
          </p:cNvPr>
          <p:cNvSpPr>
            <a:spLocks noGrp="1"/>
          </p:cNvSpPr>
          <p:nvPr>
            <p:ph type="sldNum" sz="quarter" idx="12"/>
          </p:nvPr>
        </p:nvSpPr>
        <p:spPr/>
        <p:txBody>
          <a:bodyPr/>
          <a:lstStyle/>
          <a:p>
            <a:fld id="{3A4F6043-7A67-491B-98BC-F933DED7226D}" type="slidenum">
              <a:rPr lang="en-US" smtClean="0"/>
              <a:pPr/>
              <a:t>‹#›</a:t>
            </a:fld>
            <a:endParaRPr lang="en-US" dirty="0"/>
          </a:p>
        </p:txBody>
      </p:sp>
    </p:spTree>
    <p:extLst>
      <p:ext uri="{BB962C8B-B14F-4D97-AF65-F5344CB8AC3E}">
        <p14:creationId xmlns:p14="http://schemas.microsoft.com/office/powerpoint/2010/main" val="38913366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E562BDD-CBFF-4046-A6B2-A9ECCB7EA144}"/>
              </a:ext>
            </a:extLst>
          </p:cNvPr>
          <p:cNvSpPr>
            <a:spLocks noGrp="1"/>
          </p:cNvSpPr>
          <p:nvPr>
            <p:ph type="dt" sz="half" idx="10"/>
          </p:nvPr>
        </p:nvSpPr>
        <p:spPr/>
        <p:txBody>
          <a:bodyPr/>
          <a:lstStyle/>
          <a:p>
            <a:r>
              <a:rPr lang="en-US" dirty="0"/>
              <a:t>Monday, February 1, 20XX</a:t>
            </a:r>
          </a:p>
        </p:txBody>
      </p:sp>
      <p:sp>
        <p:nvSpPr>
          <p:cNvPr id="3" name="Footer Placeholder 2">
            <a:extLst>
              <a:ext uri="{FF2B5EF4-FFF2-40B4-BE49-F238E27FC236}">
                <a16:creationId xmlns:a16="http://schemas.microsoft.com/office/drawing/2014/main" id="{4690B5F6-6C28-4A86-AFD0-D7F93D461945}"/>
              </a:ext>
            </a:extLst>
          </p:cNvPr>
          <p:cNvSpPr>
            <a:spLocks noGrp="1"/>
          </p:cNvSpPr>
          <p:nvPr>
            <p:ph type="ftr" sz="quarter" idx="11"/>
          </p:nvPr>
        </p:nvSpPr>
        <p:spPr/>
        <p:txBody>
          <a:bodyPr/>
          <a:lstStyle/>
          <a:p>
            <a:r>
              <a:rPr lang="en-US" dirty="0"/>
              <a:t>Sample Footer Text</a:t>
            </a:r>
          </a:p>
        </p:txBody>
      </p:sp>
      <p:sp>
        <p:nvSpPr>
          <p:cNvPr id="4" name="Slide Number Placeholder 3">
            <a:extLst>
              <a:ext uri="{FF2B5EF4-FFF2-40B4-BE49-F238E27FC236}">
                <a16:creationId xmlns:a16="http://schemas.microsoft.com/office/drawing/2014/main" id="{75910D5C-1634-451B-8D99-4D47EB3A11E7}"/>
              </a:ext>
            </a:extLst>
          </p:cNvPr>
          <p:cNvSpPr>
            <a:spLocks noGrp="1"/>
          </p:cNvSpPr>
          <p:nvPr>
            <p:ph type="sldNum" sz="quarter" idx="12"/>
          </p:nvPr>
        </p:nvSpPr>
        <p:spPr/>
        <p:txBody>
          <a:bodyPr/>
          <a:lstStyle/>
          <a:p>
            <a:fld id="{3A4F6043-7A67-491B-98BC-F933DED7226D}" type="slidenum">
              <a:rPr lang="en-US" smtClean="0"/>
              <a:pPr/>
              <a:t>‹#›</a:t>
            </a:fld>
            <a:endParaRPr lang="en-US" dirty="0"/>
          </a:p>
        </p:txBody>
      </p:sp>
    </p:spTree>
    <p:extLst>
      <p:ext uri="{BB962C8B-B14F-4D97-AF65-F5344CB8AC3E}">
        <p14:creationId xmlns:p14="http://schemas.microsoft.com/office/powerpoint/2010/main" val="362990007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712261-8522-4437-B612-7C7100D18896}"/>
              </a:ext>
            </a:extLst>
          </p:cNvPr>
          <p:cNvSpPr>
            <a:spLocks noGrp="1"/>
          </p:cNvSpPr>
          <p:nvPr>
            <p:ph type="title"/>
          </p:nvPr>
        </p:nvSpPr>
        <p:spPr>
          <a:xfrm>
            <a:off x="420624" y="457200"/>
            <a:ext cx="10543032" cy="1600200"/>
          </a:xfrm>
        </p:spPr>
        <p:txBody>
          <a:bodyPr anchor="b">
            <a:noAutofit/>
          </a:bodyPr>
          <a:lstStyle>
            <a:lvl1pPr>
              <a:defRPr sz="5200">
                <a:latin typeface="Dante (Headings)2"/>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1BAA0AF-3F50-42BD-84B4-E70C3D004FB2}"/>
              </a:ext>
            </a:extLst>
          </p:cNvPr>
          <p:cNvSpPr>
            <a:spLocks noGrp="1"/>
          </p:cNvSpPr>
          <p:nvPr>
            <p:ph idx="1"/>
          </p:nvPr>
        </p:nvSpPr>
        <p:spPr>
          <a:xfrm>
            <a:off x="5183188" y="2199340"/>
            <a:ext cx="5780468" cy="3661710"/>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699C702B-2C4D-4590-8BEE-31940145C77A}"/>
              </a:ext>
            </a:extLst>
          </p:cNvPr>
          <p:cNvSpPr>
            <a:spLocks noGrp="1"/>
          </p:cNvSpPr>
          <p:nvPr>
            <p:ph type="body" sz="half" idx="2"/>
          </p:nvPr>
        </p:nvSpPr>
        <p:spPr>
          <a:xfrm>
            <a:off x="420624" y="2199340"/>
            <a:ext cx="4489180" cy="3669647"/>
          </a:xfrm>
        </p:spPr>
        <p:txBody>
          <a:bodyPr>
            <a:normAutofit/>
          </a:bodyPr>
          <a:lstStyle>
            <a:lvl1pPr marL="0" indent="0">
              <a:buNone/>
              <a:defRPr sz="2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794813E-250B-4422-AE46-5E1AB964A417}"/>
              </a:ext>
            </a:extLst>
          </p:cNvPr>
          <p:cNvSpPr>
            <a:spLocks noGrp="1"/>
          </p:cNvSpPr>
          <p:nvPr>
            <p:ph type="dt" sz="half" idx="10"/>
          </p:nvPr>
        </p:nvSpPr>
        <p:spPr>
          <a:xfrm>
            <a:off x="420624" y="6217920"/>
            <a:ext cx="2743200" cy="640080"/>
          </a:xfrm>
        </p:spPr>
        <p:txBody>
          <a:bodyPr/>
          <a:lstStyle/>
          <a:p>
            <a:r>
              <a:rPr lang="en-US" dirty="0"/>
              <a:t>Monday, February 1, 20XX</a:t>
            </a:r>
          </a:p>
        </p:txBody>
      </p:sp>
      <p:sp>
        <p:nvSpPr>
          <p:cNvPr id="6" name="Footer Placeholder 5">
            <a:extLst>
              <a:ext uri="{FF2B5EF4-FFF2-40B4-BE49-F238E27FC236}">
                <a16:creationId xmlns:a16="http://schemas.microsoft.com/office/drawing/2014/main" id="{61CB5B81-E9CC-45F3-8EF1-35D2C8FF1550}"/>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F5DA7E97-5A73-4602-9582-6CDACB9185F3}"/>
              </a:ext>
            </a:extLst>
          </p:cNvPr>
          <p:cNvSpPr>
            <a:spLocks noGrp="1"/>
          </p:cNvSpPr>
          <p:nvPr>
            <p:ph type="sldNum" sz="quarter" idx="12"/>
          </p:nvPr>
        </p:nvSpPr>
        <p:spPr/>
        <p:txBody>
          <a:bodyPr/>
          <a:lstStyle/>
          <a:p>
            <a:fld id="{3A4F6043-7A67-491B-98BC-F933DED7226D}" type="slidenum">
              <a:rPr lang="en-US" smtClean="0"/>
              <a:pPr/>
              <a:t>‹#›</a:t>
            </a:fld>
            <a:endParaRPr lang="en-US" dirty="0"/>
          </a:p>
        </p:txBody>
      </p:sp>
    </p:spTree>
    <p:extLst>
      <p:ext uri="{BB962C8B-B14F-4D97-AF65-F5344CB8AC3E}">
        <p14:creationId xmlns:p14="http://schemas.microsoft.com/office/powerpoint/2010/main" val="17585133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95334B-3019-4CA1-B658-779001922412}"/>
              </a:ext>
            </a:extLst>
          </p:cNvPr>
          <p:cNvSpPr>
            <a:spLocks noGrp="1"/>
          </p:cNvSpPr>
          <p:nvPr>
            <p:ph type="title"/>
          </p:nvPr>
        </p:nvSpPr>
        <p:spPr>
          <a:xfrm>
            <a:off x="420624" y="457200"/>
            <a:ext cx="4489180" cy="1600200"/>
          </a:xfrm>
        </p:spPr>
        <p:txBody>
          <a:bodyPr anchor="b">
            <a:normAutofit/>
          </a:bodyPr>
          <a:lstStyle>
            <a:lvl1pPr>
              <a:defRPr sz="44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AFD3CC12-FD6B-41A3-BF67-D600CC4383A3}"/>
              </a:ext>
            </a:extLst>
          </p:cNvPr>
          <p:cNvSpPr>
            <a:spLocks noGrp="1"/>
          </p:cNvSpPr>
          <p:nvPr>
            <p:ph type="pic" idx="1"/>
          </p:nvPr>
        </p:nvSpPr>
        <p:spPr>
          <a:xfrm>
            <a:off x="5183188" y="987425"/>
            <a:ext cx="6172200" cy="4873625"/>
          </a:xfrm>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0DDB2BD5-DC18-460B-BFCC-5B2447D2B094}"/>
              </a:ext>
            </a:extLst>
          </p:cNvPr>
          <p:cNvSpPr>
            <a:spLocks noGrp="1"/>
          </p:cNvSpPr>
          <p:nvPr>
            <p:ph type="body" sz="half" idx="2"/>
          </p:nvPr>
        </p:nvSpPr>
        <p:spPr>
          <a:xfrm>
            <a:off x="420624" y="2199340"/>
            <a:ext cx="4489180" cy="3669647"/>
          </a:xfrm>
        </p:spPr>
        <p:txBody>
          <a:bodyPr>
            <a:normAutofit/>
          </a:bodyPr>
          <a:lstStyle>
            <a:lvl1pPr marL="0" indent="0">
              <a:buNone/>
              <a:defRPr sz="2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BAF6305-9768-4792-866C-91238D45695D}"/>
              </a:ext>
            </a:extLst>
          </p:cNvPr>
          <p:cNvSpPr>
            <a:spLocks noGrp="1"/>
          </p:cNvSpPr>
          <p:nvPr>
            <p:ph type="dt" sz="half" idx="10"/>
          </p:nvPr>
        </p:nvSpPr>
        <p:spPr>
          <a:xfrm>
            <a:off x="420624" y="6217920"/>
            <a:ext cx="2743200" cy="640080"/>
          </a:xfrm>
        </p:spPr>
        <p:txBody>
          <a:bodyPr/>
          <a:lstStyle/>
          <a:p>
            <a:r>
              <a:rPr lang="en-US" dirty="0"/>
              <a:t>Monday, February 1, 20XX</a:t>
            </a:r>
          </a:p>
        </p:txBody>
      </p:sp>
      <p:sp>
        <p:nvSpPr>
          <p:cNvPr id="6" name="Footer Placeholder 5">
            <a:extLst>
              <a:ext uri="{FF2B5EF4-FFF2-40B4-BE49-F238E27FC236}">
                <a16:creationId xmlns:a16="http://schemas.microsoft.com/office/drawing/2014/main" id="{2CDBF050-0FF1-499F-936E-FAAE50DC3D3E}"/>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08902C2E-1542-46B4-85B1-7A4B3F7724FC}"/>
              </a:ext>
            </a:extLst>
          </p:cNvPr>
          <p:cNvSpPr>
            <a:spLocks noGrp="1"/>
          </p:cNvSpPr>
          <p:nvPr>
            <p:ph type="sldNum" sz="quarter" idx="12"/>
          </p:nvPr>
        </p:nvSpPr>
        <p:spPr/>
        <p:txBody>
          <a:bodyPr/>
          <a:lstStyle/>
          <a:p>
            <a:fld id="{3A4F6043-7A67-491B-98BC-F933DED7226D}" type="slidenum">
              <a:rPr lang="en-US" smtClean="0"/>
              <a:pPr/>
              <a:t>‹#›</a:t>
            </a:fld>
            <a:endParaRPr lang="en-US" dirty="0"/>
          </a:p>
        </p:txBody>
      </p:sp>
    </p:spTree>
    <p:extLst>
      <p:ext uri="{BB962C8B-B14F-4D97-AF65-F5344CB8AC3E}">
        <p14:creationId xmlns:p14="http://schemas.microsoft.com/office/powerpoint/2010/main" val="5816988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586836B-C327-49CB-ADF2-2E730C4A91BF}"/>
              </a:ext>
            </a:extLst>
          </p:cNvPr>
          <p:cNvSpPr/>
          <p:nvPr/>
        </p:nvSpPr>
        <p:spPr>
          <a:xfrm>
            <a:off x="0" y="0"/>
            <a:ext cx="12188952" cy="6858000"/>
          </a:xfrm>
          <a:prstGeom prst="rect">
            <a:avLst/>
          </a:prstGeom>
          <a:solidFill>
            <a:schemeClr val="bg2">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88310F61-136C-42B3-981B-FDE3DD0A8135}"/>
              </a:ext>
            </a:extLst>
          </p:cNvPr>
          <p:cNvSpPr/>
          <p:nvPr/>
        </p:nvSpPr>
        <p:spPr>
          <a:xfrm>
            <a:off x="1478322" y="709375"/>
            <a:ext cx="10713675" cy="5419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a:extLst>
              <a:ext uri="{FF2B5EF4-FFF2-40B4-BE49-F238E27FC236}">
                <a16:creationId xmlns:a16="http://schemas.microsoft.com/office/drawing/2014/main" id="{392AF870-601F-4570-A8A9-1003F8939C55}"/>
              </a:ext>
            </a:extLst>
          </p:cNvPr>
          <p:cNvSpPr>
            <a:spLocks noGrp="1"/>
          </p:cNvSpPr>
          <p:nvPr>
            <p:ph type="title"/>
          </p:nvPr>
        </p:nvSpPr>
        <p:spPr>
          <a:xfrm>
            <a:off x="420624" y="365125"/>
            <a:ext cx="1054303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BCCCECD-B6E7-4C40-8A84-65FD5A3F0AE2}"/>
              </a:ext>
            </a:extLst>
          </p:cNvPr>
          <p:cNvSpPr>
            <a:spLocks noGrp="1"/>
          </p:cNvSpPr>
          <p:nvPr>
            <p:ph type="body" idx="1"/>
          </p:nvPr>
        </p:nvSpPr>
        <p:spPr>
          <a:xfrm>
            <a:off x="420624" y="1825625"/>
            <a:ext cx="10543032"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43EFA4D-0E39-4E26-B43C-5D1084B3BAE2}"/>
              </a:ext>
            </a:extLst>
          </p:cNvPr>
          <p:cNvSpPr>
            <a:spLocks noGrp="1"/>
          </p:cNvSpPr>
          <p:nvPr>
            <p:ph type="dt" sz="half" idx="2"/>
          </p:nvPr>
        </p:nvSpPr>
        <p:spPr>
          <a:xfrm>
            <a:off x="420624" y="6217920"/>
            <a:ext cx="2743200" cy="640080"/>
          </a:xfrm>
          <a:prstGeom prst="rect">
            <a:avLst/>
          </a:prstGeom>
        </p:spPr>
        <p:txBody>
          <a:bodyPr vert="horz" lIns="91440" tIns="45720" rIns="91440" bIns="45720" rtlCol="0" anchor="ctr"/>
          <a:lstStyle>
            <a:lvl1pPr algn="l">
              <a:defRPr sz="1200">
                <a:solidFill>
                  <a:schemeClr val="tx2"/>
                </a:solidFill>
              </a:defRPr>
            </a:lvl1pPr>
          </a:lstStyle>
          <a:p>
            <a:r>
              <a:rPr lang="en-US" dirty="0"/>
              <a:t>Monday, February 1, 20XX</a:t>
            </a:r>
          </a:p>
        </p:txBody>
      </p:sp>
      <p:sp>
        <p:nvSpPr>
          <p:cNvPr id="5" name="Footer Placeholder 4">
            <a:extLst>
              <a:ext uri="{FF2B5EF4-FFF2-40B4-BE49-F238E27FC236}">
                <a16:creationId xmlns:a16="http://schemas.microsoft.com/office/drawing/2014/main" id="{AE8851EA-2F2C-4012-8B96-51179BDD11B7}"/>
              </a:ext>
            </a:extLst>
          </p:cNvPr>
          <p:cNvSpPr>
            <a:spLocks noGrp="1"/>
          </p:cNvSpPr>
          <p:nvPr>
            <p:ph type="ftr" sz="quarter" idx="3"/>
          </p:nvPr>
        </p:nvSpPr>
        <p:spPr>
          <a:xfrm>
            <a:off x="3767328" y="6217920"/>
            <a:ext cx="7196328" cy="640080"/>
          </a:xfrm>
          <a:prstGeom prst="rect">
            <a:avLst/>
          </a:prstGeom>
        </p:spPr>
        <p:txBody>
          <a:bodyPr vert="horz" lIns="91440" tIns="45720" rIns="91440" bIns="45720" rtlCol="0" anchor="ctr"/>
          <a:lstStyle>
            <a:lvl1pPr algn="r">
              <a:defRPr sz="1200">
                <a:solidFill>
                  <a:schemeClr val="tx2"/>
                </a:solidFill>
              </a:defRPr>
            </a:lvl1pPr>
          </a:lstStyle>
          <a:p>
            <a:r>
              <a:rPr lang="en-US" dirty="0"/>
              <a:t>Sample Footer Text</a:t>
            </a:r>
          </a:p>
        </p:txBody>
      </p:sp>
      <p:sp>
        <p:nvSpPr>
          <p:cNvPr id="6" name="Slide Number Placeholder 5">
            <a:extLst>
              <a:ext uri="{FF2B5EF4-FFF2-40B4-BE49-F238E27FC236}">
                <a16:creationId xmlns:a16="http://schemas.microsoft.com/office/drawing/2014/main" id="{17BB8ACB-7A60-4D76-A149-0C57A30E0161}"/>
              </a:ext>
            </a:extLst>
          </p:cNvPr>
          <p:cNvSpPr>
            <a:spLocks noGrp="1"/>
          </p:cNvSpPr>
          <p:nvPr>
            <p:ph type="sldNum" sz="quarter" idx="4"/>
          </p:nvPr>
        </p:nvSpPr>
        <p:spPr>
          <a:xfrm>
            <a:off x="11503152" y="0"/>
            <a:ext cx="685800" cy="685800"/>
          </a:xfrm>
          <a:prstGeom prst="rect">
            <a:avLst/>
          </a:prstGeom>
        </p:spPr>
        <p:txBody>
          <a:bodyPr vert="horz" lIns="91440" tIns="45720" rIns="91440" bIns="45720" rtlCol="0" anchor="ctr"/>
          <a:lstStyle>
            <a:lvl1pPr algn="ctr">
              <a:defRPr sz="1200">
                <a:solidFill>
                  <a:schemeClr val="tx2"/>
                </a:solidFill>
              </a:defRPr>
            </a:lvl1pPr>
          </a:lstStyle>
          <a:p>
            <a:fld id="{3A4F6043-7A67-491B-98BC-F933DED7226D}" type="slidenum">
              <a:rPr lang="en-US" smtClean="0"/>
              <a:pPr/>
              <a:t>‹#›</a:t>
            </a:fld>
            <a:endParaRPr lang="en-US" dirty="0"/>
          </a:p>
        </p:txBody>
      </p:sp>
    </p:spTree>
    <p:extLst>
      <p:ext uri="{BB962C8B-B14F-4D97-AF65-F5344CB8AC3E}">
        <p14:creationId xmlns:p14="http://schemas.microsoft.com/office/powerpoint/2010/main" val="813505422"/>
      </p:ext>
    </p:extLst>
  </p:cSld>
  <p:clrMap bg1="lt1" tx1="dk1" bg2="lt2" tx2="dk2" accent1="accent1" accent2="accent2" accent3="accent3" accent4="accent4" accent5="accent5" accent6="accent6" hlink="hlink" folHlink="folHlink"/>
  <p:sldLayoutIdLst>
    <p:sldLayoutId id="2147483807" r:id="rId1"/>
    <p:sldLayoutId id="2147483806" r:id="rId2"/>
    <p:sldLayoutId id="2147483808" r:id="rId3"/>
    <p:sldLayoutId id="2147483817" r:id="rId4"/>
    <p:sldLayoutId id="2147483795" r:id="rId5"/>
    <p:sldLayoutId id="2147483811" r:id="rId6"/>
    <p:sldLayoutId id="2147483816" r:id="rId7"/>
    <p:sldLayoutId id="2147483812" r:id="rId8"/>
    <p:sldLayoutId id="2147483813" r:id="rId9"/>
    <p:sldLayoutId id="2147483814" r:id="rId10"/>
    <p:sldLayoutId id="2147483815" r:id="rId11"/>
    <p:sldLayoutId id="2147483794" r:id="rId12"/>
    <p:sldLayoutId id="2147483796" r:id="rId13"/>
    <p:sldLayoutId id="2147483797" r:id="rId14"/>
    <p:sldLayoutId id="2147483798" r:id="rId15"/>
    <p:sldLayoutId id="2147483799" r:id="rId16"/>
    <p:sldLayoutId id="2147483800" r:id="rId17"/>
    <p:sldLayoutId id="2147483801" r:id="rId18"/>
    <p:sldLayoutId id="2147483802" r:id="rId19"/>
  </p:sldLayoutIdLst>
  <p:hf hdr="0"/>
  <p:txStyles>
    <p:titleStyle>
      <a:lvl1pPr algn="l" defTabSz="914400" rtl="0" eaLnBrk="1" latinLnBrk="0" hangingPunct="1">
        <a:lnSpc>
          <a:spcPct val="90000"/>
        </a:lnSpc>
        <a:spcBef>
          <a:spcPct val="0"/>
        </a:spcBef>
        <a:buNone/>
        <a:defRPr sz="4400" kern="1200">
          <a:solidFill>
            <a:schemeClr val="tx2"/>
          </a:solidFill>
          <a:latin typeface="+mj-lt"/>
          <a:ea typeface="+mj-ea"/>
          <a:cs typeface="+mj-cs"/>
        </a:defRPr>
      </a:lvl1pPr>
    </p:titleStyle>
    <p:bodyStyle>
      <a:lvl1pPr marL="228600" indent="-228600" algn="l" defTabSz="914400" rtl="0" eaLnBrk="1" latinLnBrk="0" hangingPunct="1">
        <a:lnSpc>
          <a:spcPts val="2800"/>
        </a:lnSpc>
        <a:spcBef>
          <a:spcPts val="1000"/>
        </a:spcBef>
        <a:buClr>
          <a:schemeClr val="accent2"/>
        </a:buClr>
        <a:buFont typeface="Wingdings 2" panose="05020102010507070707" pitchFamily="18" charset="2"/>
        <a:buChar char=""/>
        <a:defRPr sz="2400" kern="1200">
          <a:solidFill>
            <a:schemeClr val="tx2"/>
          </a:solidFill>
          <a:latin typeface="+mn-lt"/>
          <a:ea typeface="+mn-ea"/>
          <a:cs typeface="+mn-cs"/>
        </a:defRPr>
      </a:lvl1pPr>
      <a:lvl2pPr marL="685800" indent="-228600" algn="l" defTabSz="914400" rtl="0" eaLnBrk="1" latinLnBrk="0" hangingPunct="1">
        <a:lnSpc>
          <a:spcPts val="2800"/>
        </a:lnSpc>
        <a:spcBef>
          <a:spcPts val="500"/>
        </a:spcBef>
        <a:buClr>
          <a:schemeClr val="accent2"/>
        </a:buClr>
        <a:buFont typeface="Wingdings 2" panose="05020102010507070707" pitchFamily="18" charset="2"/>
        <a:buChar char=""/>
        <a:defRPr sz="2000" kern="1200">
          <a:solidFill>
            <a:schemeClr val="tx2"/>
          </a:solidFill>
          <a:latin typeface="+mn-lt"/>
          <a:ea typeface="+mn-ea"/>
          <a:cs typeface="+mn-cs"/>
        </a:defRPr>
      </a:lvl2pPr>
      <a:lvl3pPr marL="1143000" indent="-228600" algn="l" defTabSz="914400" rtl="0" eaLnBrk="1" latinLnBrk="0" hangingPunct="1">
        <a:lnSpc>
          <a:spcPts val="2800"/>
        </a:lnSpc>
        <a:spcBef>
          <a:spcPts val="500"/>
        </a:spcBef>
        <a:buClr>
          <a:schemeClr val="accent2"/>
        </a:buClr>
        <a:buFont typeface="Wingdings 2" panose="05020102010507070707" pitchFamily="18" charset="2"/>
        <a:buChar char=""/>
        <a:defRPr sz="1800" kern="1200">
          <a:solidFill>
            <a:schemeClr val="tx2"/>
          </a:solidFill>
          <a:latin typeface="+mn-lt"/>
          <a:ea typeface="+mn-ea"/>
          <a:cs typeface="+mn-cs"/>
        </a:defRPr>
      </a:lvl3pPr>
      <a:lvl4pPr marL="1600200" indent="-228600" algn="l" defTabSz="914400" rtl="0" eaLnBrk="1" latinLnBrk="0" hangingPunct="1">
        <a:lnSpc>
          <a:spcPts val="2800"/>
        </a:lnSpc>
        <a:spcBef>
          <a:spcPts val="500"/>
        </a:spcBef>
        <a:buClr>
          <a:schemeClr val="accent2"/>
        </a:buClr>
        <a:buFont typeface="Wingdings 2" panose="05020102010507070707" pitchFamily="18" charset="2"/>
        <a:buChar char=""/>
        <a:defRPr sz="1600" kern="1200">
          <a:solidFill>
            <a:schemeClr val="tx2"/>
          </a:solidFill>
          <a:latin typeface="+mn-lt"/>
          <a:ea typeface="+mn-ea"/>
          <a:cs typeface="+mn-cs"/>
        </a:defRPr>
      </a:lvl4pPr>
      <a:lvl5pPr marL="2057400" indent="-228600" algn="l" defTabSz="914400" rtl="0" eaLnBrk="1" latinLnBrk="0" hangingPunct="1">
        <a:lnSpc>
          <a:spcPts val="2800"/>
        </a:lnSpc>
        <a:spcBef>
          <a:spcPts val="500"/>
        </a:spcBef>
        <a:buClr>
          <a:schemeClr val="accent2"/>
        </a:buClr>
        <a:buFont typeface="Wingdings 2" panose="05020102010507070707" pitchFamily="18" charset="2"/>
        <a:buChar char=""/>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6.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8" Type="http://schemas.openxmlformats.org/officeDocument/2006/relationships/hyperlink" Target="https://exceptionalcare.org/enrichment/" TargetMode="External"/><Relationship Id="rId3" Type="http://schemas.openxmlformats.org/officeDocument/2006/relationships/hyperlink" Target="https://www.pregnancybirthbaby.org.au/the-first-1000-days" TargetMode="External"/><Relationship Id="rId7" Type="http://schemas.openxmlformats.org/officeDocument/2006/relationships/hyperlink" Target="https://www.youtube.com/watch?v=XCscN4zuvd4" TargetMode="External"/><Relationship Id="rId2" Type="http://schemas.openxmlformats.org/officeDocument/2006/relationships/hyperlink" Target="https://birthto5matters.org.uk/learning-environments/" TargetMode="External"/><Relationship Id="rId1" Type="http://schemas.openxmlformats.org/officeDocument/2006/relationships/slideLayout" Target="../slideLayouts/slideLayout11.xml"/><Relationship Id="rId6" Type="http://schemas.openxmlformats.org/officeDocument/2006/relationships/hyperlink" Target="https://concernusa.org/news/first-1000-days/" TargetMode="External"/><Relationship Id="rId5" Type="http://schemas.openxmlformats.org/officeDocument/2006/relationships/hyperlink" Target="https://www.mysurgerywebsite.co.uk/website/P92653/files/Child%20Development%20and%20the%20Role%20of%20the%20Healt" TargetMode="External"/><Relationship Id="rId10" Type="http://schemas.openxmlformats.org/officeDocument/2006/relationships/hyperlink" Target="https://www.anngravells.com/information/learning-theories" TargetMode="External"/><Relationship Id="rId4" Type="http://schemas.openxmlformats.org/officeDocument/2006/relationships/hyperlink" Target="https://online-learning-college.com/knowledge-hub/early-years/what-is-an-early-years-practitioner/" TargetMode="External"/><Relationship Id="rId9" Type="http://schemas.openxmlformats.org/officeDocument/2006/relationships/hyperlink" Target="https://www.familyandchildcaretrust.org/local-authorities-struggle-delivery-wraparound-childcare-amid-significant-funding-challenges-and"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acestoohigh.com/2016/09/08/7-ways-childhood-adversity-changes-a-childs-brain/" TargetMode="External"/><Relationship Id="rId3" Type="http://schemas.openxmlformats.org/officeDocument/2006/relationships/hyperlink" Target="https://www.earlyyearscareers.com/eyc/early-years-management/10-biggest-challenges-you-face-working-in-childcare/" TargetMode="External"/><Relationship Id="rId7" Type="http://schemas.openxmlformats.org/officeDocument/2006/relationships/hyperlink" Target="https://montessori-nw.org/about-montessori-education" TargetMode="External"/><Relationship Id="rId2" Type="http://schemas.openxmlformats.org/officeDocument/2006/relationships/hyperlink" Target="https://www.webmd.com/parenting/what-to-know-about-playgroups" TargetMode="External"/><Relationship Id="rId1" Type="http://schemas.openxmlformats.org/officeDocument/2006/relationships/slideLayout" Target="../slideLayouts/slideLayout11.xml"/><Relationship Id="rId6" Type="http://schemas.openxmlformats.org/officeDocument/2006/relationships/hyperlink" Target="https://www.momjunction.com/articles/when-do-babies-stand-up-age-ways-to-encourage_00669390/" TargetMode="External"/><Relationship Id="rId5" Type="http://schemas.openxmlformats.org/officeDocument/2006/relationships/hyperlink" Target="https://www.citizen.co.za/lowvelder/uncategorized/2023/01/09/is-it-necessary-for-babies-to-crawl/" TargetMode="External"/><Relationship Id="rId4" Type="http://schemas.openxmlformats.org/officeDocument/2006/relationships/hyperlink" Target="https://www.savethechildren.org.uk/content/dam/global/reports/education-and-child-protection/lighting-up-young-brains.pdf" TargetMode="External"/><Relationship Id="rId9" Type="http://schemas.openxmlformats.org/officeDocument/2006/relationships/hyperlink" Target="https://www.oac.edu.au/news-views/sensory-play/" TargetMode="External"/></Relationships>
</file>

<file path=ppt/slides/_rels/slide14.xml.rels><?xml version="1.0" encoding="UTF-8" standalone="yes"?>
<Relationships xmlns="http://schemas.openxmlformats.org/package/2006/relationships"><Relationship Id="rId8" Type="http://schemas.openxmlformats.org/officeDocument/2006/relationships/hyperlink" Target="https://www.whattoexpect.com/first-year/first-steps/" TargetMode="External"/><Relationship Id="rId3" Type="http://schemas.openxmlformats.org/officeDocument/2006/relationships/hyperlink" Target="https://www.calderdale.gov.uk/ords/nweb/COUNCIL.minutes_pkg.view_doc?p_Type=AR&amp;p_ID=50004" TargetMode="External"/><Relationship Id="rId7" Type="http://schemas.openxmlformats.org/officeDocument/2006/relationships/hyperlink" Target="https://www.unicef-irc.org/article/958-the-first-1000-days-of-life-the-brains-window-of-opportunity.html" TargetMode="External"/><Relationship Id="rId2" Type="http://schemas.openxmlformats.org/officeDocument/2006/relationships/hyperlink" Target="https://www.pacey.org.uk/parents/what-quality-looks-like/" TargetMode="External"/><Relationship Id="rId1" Type="http://schemas.openxmlformats.org/officeDocument/2006/relationships/slideLayout" Target="../slideLayouts/slideLayout11.xml"/><Relationship Id="rId6" Type="http://schemas.openxmlformats.org/officeDocument/2006/relationships/hyperlink" Target="https://phw.nhs.wales/services-and-teams/local-public-health1/cwm-taf-morgannwg-public-health-team/cwm-taf-morgannwg-public-health-documents/cwm-taf-annual-report-of-the-director-of-public-health-2011-first-1000-days-foundations-for-life/" TargetMode="External"/><Relationship Id="rId5" Type="http://schemas.openxmlformats.org/officeDocument/2006/relationships/hyperlink" Target="https://www.beginlearning.com/parent-resources/hands-on-learning/" TargetMode="External"/><Relationship Id="rId4" Type="http://schemas.openxmlformats.org/officeDocument/2006/relationships/hyperlink" Target="https://raisingchildren.net.au/guides/first-1000-days/play" TargetMode="External"/><Relationship Id="rId9" Type="http://schemas.openxmlformats.org/officeDocument/2006/relationships/hyperlink" Target="https://cpdonline.co.uk/knowledge-base/safeguarding/all-about-a-babys-basic-need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a:extLst>
              <a:ext uri="{FF2B5EF4-FFF2-40B4-BE49-F238E27FC236}">
                <a16:creationId xmlns:a16="http://schemas.microsoft.com/office/drawing/2014/main" id="{B5E34824-B508-4F9B-9AF8-D7C38E7F37AB}"/>
              </a:ext>
            </a:extLst>
          </p:cNvPr>
          <p:cNvSpPr>
            <a:spLocks noGrp="1"/>
          </p:cNvSpPr>
          <p:nvPr>
            <p:ph type="subTitle" idx="1"/>
          </p:nvPr>
        </p:nvSpPr>
        <p:spPr>
          <a:xfrm>
            <a:off x="7998071" y="4476328"/>
            <a:ext cx="2285615" cy="1558673"/>
          </a:xfrm>
        </p:spPr>
        <p:txBody>
          <a:bodyPr>
            <a:normAutofit/>
          </a:bodyPr>
          <a:lstStyle/>
          <a:p>
            <a:r>
              <a:rPr lang="en-GB" b="1" dirty="0">
                <a:solidFill>
                  <a:schemeClr val="accent6">
                    <a:lumMod val="60000"/>
                    <a:lumOff val="40000"/>
                  </a:schemeClr>
                </a:solidFill>
                <a:latin typeface="Arial" panose="020B0604020202020204" pitchFamily="34" charset="0"/>
                <a:ea typeface="DengXian" panose="02010600030101010101" pitchFamily="2" charset="-122"/>
              </a:rPr>
              <a:t>Caitlin Colwill</a:t>
            </a:r>
          </a:p>
          <a:p>
            <a:r>
              <a:rPr lang="en-GB" b="1" dirty="0">
                <a:solidFill>
                  <a:schemeClr val="accent6">
                    <a:lumMod val="60000"/>
                    <a:lumOff val="40000"/>
                  </a:schemeClr>
                </a:solidFill>
                <a:latin typeface="Arial" panose="020B0604020202020204" pitchFamily="34" charset="0"/>
                <a:ea typeface="DengXian" panose="02010600030101010101" pitchFamily="2" charset="-122"/>
              </a:rPr>
              <a:t>E</a:t>
            </a:r>
            <a:r>
              <a:rPr lang="en-GB" b="1" dirty="0">
                <a:solidFill>
                  <a:schemeClr val="accent6">
                    <a:lumMod val="60000"/>
                    <a:lumOff val="40000"/>
                  </a:schemeClr>
                </a:solidFill>
                <a:effectLst/>
                <a:latin typeface="Arial" panose="020B0604020202020204" pitchFamily="34" charset="0"/>
                <a:ea typeface="DengXian" panose="02010600030101010101" pitchFamily="2" charset="-122"/>
              </a:rPr>
              <a:t>AEE4005</a:t>
            </a:r>
            <a:endParaRPr lang="en-US" dirty="0">
              <a:solidFill>
                <a:schemeClr val="accent6">
                  <a:lumMod val="60000"/>
                  <a:lumOff val="40000"/>
                </a:schemeClr>
              </a:solidFill>
            </a:endParaRPr>
          </a:p>
        </p:txBody>
      </p:sp>
      <p:sp>
        <p:nvSpPr>
          <p:cNvPr id="12" name="Rectangle 11">
            <a:extLst>
              <a:ext uri="{FF2B5EF4-FFF2-40B4-BE49-F238E27FC236}">
                <a16:creationId xmlns:a16="http://schemas.microsoft.com/office/drawing/2014/main" id="{912F47B4-3880-44DF-AAE6-6C2B14E1058C}"/>
              </a:ext>
            </a:extLst>
          </p:cNvPr>
          <p:cNvSpPr/>
          <p:nvPr/>
        </p:nvSpPr>
        <p:spPr>
          <a:xfrm>
            <a:off x="152710" y="4793999"/>
            <a:ext cx="5715154" cy="923330"/>
          </a:xfrm>
          <a:prstGeom prst="rect">
            <a:avLst/>
          </a:prstGeom>
          <a:noFill/>
        </p:spPr>
        <p:txBody>
          <a:bodyPr wrap="none" lIns="91440" tIns="45720" rIns="91440" bIns="45720">
            <a:spAutoFit/>
          </a:bodyPr>
          <a:lstStyle/>
          <a:p>
            <a:pPr algn="ctr"/>
            <a:r>
              <a:rPr lang="en-US" sz="5400" b="1" spc="50" dirty="0">
                <a:ln w="0"/>
                <a:solidFill>
                  <a:schemeClr val="accent6">
                    <a:lumMod val="60000"/>
                    <a:lumOff val="40000"/>
                  </a:schemeClr>
                </a:solidFill>
                <a:effectLst>
                  <a:innerShdw blurRad="63500" dist="50800" dir="13500000">
                    <a:srgbClr val="000000">
                      <a:alpha val="50000"/>
                    </a:srgbClr>
                  </a:innerShdw>
                </a:effectLst>
              </a:rPr>
              <a:t>The First 1000 Days </a:t>
            </a:r>
            <a:endParaRPr lang="en-US" sz="5400" b="1" cap="none" spc="50" dirty="0">
              <a:ln w="0"/>
              <a:solidFill>
                <a:schemeClr val="accent6">
                  <a:lumMod val="60000"/>
                  <a:lumOff val="40000"/>
                </a:schemeClr>
              </a:solidFill>
              <a:effectLst>
                <a:innerShdw blurRad="63500" dist="50800" dir="13500000">
                  <a:srgbClr val="000000">
                    <a:alpha val="50000"/>
                  </a:srgbClr>
                </a:innerShdw>
              </a:effectLst>
            </a:endParaRPr>
          </a:p>
        </p:txBody>
      </p:sp>
      <p:pic>
        <p:nvPicPr>
          <p:cNvPr id="1026" name="Picture 2" descr="The first 1000 days: a unique window of opportunity to shape lifelong  health. | Danone Research &amp; Innovation">
            <a:extLst>
              <a:ext uri="{FF2B5EF4-FFF2-40B4-BE49-F238E27FC236}">
                <a16:creationId xmlns:a16="http://schemas.microsoft.com/office/drawing/2014/main" id="{7F947C40-5477-4EDD-8F4E-3CD62CA060EB}"/>
              </a:ext>
            </a:extLst>
          </p:cNvPr>
          <p:cNvPicPr>
            <a:picLocks noGrp="1" noChangeAspect="1" noChangeArrowheads="1"/>
          </p:cNvPicPr>
          <p:nvPr>
            <p:ph type="pic" sz="quarter" idx="13"/>
          </p:nvPr>
        </p:nvPicPr>
        <p:blipFill>
          <a:blip r:embed="rId3">
            <a:extLst>
              <a:ext uri="{28A0092B-C50C-407E-A947-70E740481C1C}">
                <a14:useLocalDpi xmlns:a14="http://schemas.microsoft.com/office/drawing/2010/main" val="0"/>
              </a:ext>
            </a:extLst>
          </a:blip>
          <a:srcRect t="2402" b="2402"/>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a16="http://schemas.microsoft.com/office/drawing/2014/main" id="{1C1C1A38-CF49-4AD2-AF46-4C8579FAF68A}"/>
              </a:ext>
            </a:extLst>
          </p:cNvPr>
          <p:cNvSpPr txBox="1"/>
          <p:nvPr/>
        </p:nvSpPr>
        <p:spPr>
          <a:xfrm>
            <a:off x="10469217" y="3901801"/>
            <a:ext cx="1828800" cy="369332"/>
          </a:xfrm>
          <a:prstGeom prst="rect">
            <a:avLst/>
          </a:prstGeom>
          <a:noFill/>
        </p:spPr>
        <p:txBody>
          <a:bodyPr wrap="square">
            <a:spAutoFit/>
          </a:bodyPr>
          <a:lstStyle/>
          <a:p>
            <a:r>
              <a:rPr lang="en-GB" b="0" i="0" dirty="0">
                <a:solidFill>
                  <a:srgbClr val="2C3E50"/>
                </a:solidFill>
                <a:effectLst/>
                <a:latin typeface="Roboto" panose="02000000000000000000" pitchFamily="2" charset="0"/>
              </a:rPr>
              <a:t>(Nutricia, 2024)</a:t>
            </a:r>
            <a:endParaRPr lang="en-GB" dirty="0"/>
          </a:p>
        </p:txBody>
      </p:sp>
    </p:spTree>
    <p:extLst>
      <p:ext uri="{BB962C8B-B14F-4D97-AF65-F5344CB8AC3E}">
        <p14:creationId xmlns:p14="http://schemas.microsoft.com/office/powerpoint/2010/main" val="23712320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B551C3B6-A0D6-43F6-9F68-13666CDA5C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78322" y="709375"/>
            <a:ext cx="10713675" cy="5419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73C994B4-9721-4148-9EEC-6793CECDE8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3" y="-1"/>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36" name="Rectangle 35">
            <a:extLst>
              <a:ext uri="{FF2B5EF4-FFF2-40B4-BE49-F238E27FC236}">
                <a16:creationId xmlns:a16="http://schemas.microsoft.com/office/drawing/2014/main" id="{F9D95E49-763A-4886-B038-82F7347405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bg2">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38" name="Rectangle 37">
            <a:extLst>
              <a:ext uri="{FF2B5EF4-FFF2-40B4-BE49-F238E27FC236}">
                <a16:creationId xmlns:a16="http://schemas.microsoft.com/office/drawing/2014/main" id="{541CEA24-8518-4C08-A11E-B7E64FB31F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78324" y="699899"/>
            <a:ext cx="10713676" cy="54333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C2BAD7B4-5997-4A95-A2A9-773DF1F4CE53}"/>
              </a:ext>
            </a:extLst>
          </p:cNvPr>
          <p:cNvSpPr>
            <a:spLocks noGrp="1"/>
          </p:cNvSpPr>
          <p:nvPr>
            <p:ph type="ctrTitle"/>
          </p:nvPr>
        </p:nvSpPr>
        <p:spPr>
          <a:xfrm>
            <a:off x="284483" y="82786"/>
            <a:ext cx="4232362" cy="578599"/>
          </a:xfrm>
        </p:spPr>
        <p:txBody>
          <a:bodyPr vert="horz" lIns="91440" tIns="45720" rIns="91440" bIns="45720" rtlCol="0" anchor="b">
            <a:normAutofit/>
          </a:bodyPr>
          <a:lstStyle/>
          <a:p>
            <a:r>
              <a:rPr kumimoji="0" lang="en-US" sz="2400" b="1" i="0" u="sng" strike="noStrike" cap="none" spc="0" normalizeH="0" baseline="0" noProof="0" dirty="0">
                <a:ln>
                  <a:noFill/>
                </a:ln>
                <a:effectLst/>
                <a:uLnTx/>
                <a:uFillTx/>
                <a:latin typeface="Arial" panose="020B0604020202020204" pitchFamily="34" charset="0"/>
                <a:cs typeface="Arial" panose="020B0604020202020204" pitchFamily="34" charset="0"/>
              </a:rPr>
              <a:t>What is the first 1000 days? </a:t>
            </a:r>
            <a:endParaRPr lang="en-US" sz="2400" dirty="0">
              <a:latin typeface="Arial" panose="020B0604020202020204" pitchFamily="34" charset="0"/>
              <a:cs typeface="Arial" panose="020B0604020202020204" pitchFamily="34" charset="0"/>
            </a:endParaRPr>
          </a:p>
        </p:txBody>
      </p:sp>
      <p:sp>
        <p:nvSpPr>
          <p:cNvPr id="40" name="Rectangle 39">
            <a:extLst>
              <a:ext uri="{FF2B5EF4-FFF2-40B4-BE49-F238E27FC236}">
                <a16:creationId xmlns:a16="http://schemas.microsoft.com/office/drawing/2014/main" id="{4AA74EAB-FD76-4F40-A962-CEADC30542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 y="1425169"/>
            <a:ext cx="873459" cy="4758471"/>
          </a:xfrm>
          <a:prstGeom prst="rect">
            <a:avLst/>
          </a:prstGeom>
          <a:solidFill>
            <a:schemeClr val="accent1">
              <a:alpha val="25000"/>
            </a:schemeClr>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000" b="0" i="0" u="none" strike="noStrike" cap="none" spc="0" normalizeH="0" baseline="0">
              <a:ln>
                <a:noFill/>
              </a:ln>
              <a:solidFill>
                <a:srgbClr val="000000"/>
              </a:solidFill>
              <a:effectLst/>
              <a:uFillTx/>
              <a:latin typeface="Helvetica Neue Medium"/>
              <a:ea typeface="Helvetica Neue Medium"/>
              <a:cs typeface="Helvetica Neue Medium"/>
              <a:sym typeface="Helvetica Neue Medium"/>
            </a:endParaRPr>
          </a:p>
        </p:txBody>
      </p:sp>
      <p:pic>
        <p:nvPicPr>
          <p:cNvPr id="10" name="Picture 9">
            <a:extLst>
              <a:ext uri="{FF2B5EF4-FFF2-40B4-BE49-F238E27FC236}">
                <a16:creationId xmlns:a16="http://schemas.microsoft.com/office/drawing/2014/main" id="{144B61A8-A413-936B-A784-DF5671837A95}"/>
              </a:ext>
            </a:extLst>
          </p:cNvPr>
          <p:cNvPicPr>
            <a:picLocks noChangeAspect="1"/>
          </p:cNvPicPr>
          <p:nvPr/>
        </p:nvPicPr>
        <p:blipFill>
          <a:blip r:embed="rId2"/>
          <a:stretch>
            <a:fillRect/>
          </a:stretch>
        </p:blipFill>
        <p:spPr>
          <a:xfrm>
            <a:off x="2511569" y="2713363"/>
            <a:ext cx="5890377" cy="2991690"/>
          </a:xfrm>
          <a:prstGeom prst="rect">
            <a:avLst/>
          </a:prstGeom>
        </p:spPr>
      </p:pic>
      <p:cxnSp>
        <p:nvCxnSpPr>
          <p:cNvPr id="42" name="Straight Connector 41">
            <a:extLst>
              <a:ext uri="{FF2B5EF4-FFF2-40B4-BE49-F238E27FC236}">
                <a16:creationId xmlns:a16="http://schemas.microsoft.com/office/drawing/2014/main" id="{6C87B12C-AB42-47DF-BEEB-69CD136A07F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11496184" y="5610"/>
            <a:ext cx="0" cy="6858000"/>
          </a:xfrm>
          <a:prstGeom prst="line">
            <a:avLst/>
          </a:prstGeom>
          <a:ln w="9525" cap="rnd">
            <a:solidFill>
              <a:srgbClr val="0079FF"/>
            </a:solidFill>
            <a:prstDash val="dash"/>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74085229-A9F2-470C-9EEA-CFA3B7CE1BE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524" y="6172200"/>
            <a:ext cx="12192000" cy="0"/>
          </a:xfrm>
          <a:prstGeom prst="line">
            <a:avLst/>
          </a:prstGeom>
          <a:ln w="9525" cap="rnd">
            <a:solidFill>
              <a:srgbClr val="0079FF"/>
            </a:solidFill>
            <a:prstDash val="dash"/>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9828FA4F-B8AE-561D-8A68-EFEDCFB828C9}"/>
              </a:ext>
            </a:extLst>
          </p:cNvPr>
          <p:cNvSpPr txBox="1"/>
          <p:nvPr/>
        </p:nvSpPr>
        <p:spPr>
          <a:xfrm>
            <a:off x="138710" y="966110"/>
            <a:ext cx="11059375" cy="1441805"/>
          </a:xfrm>
          <a:prstGeom prst="rect">
            <a:avLst/>
          </a:prstGeom>
          <a:noFill/>
        </p:spPr>
        <p:txBody>
          <a:bodyPr wrap="square" rtlCol="0">
            <a:spAutoFit/>
          </a:bodyPr>
          <a:lstStyle/>
          <a:p>
            <a:pPr>
              <a:lnSpc>
                <a:spcPct val="107000"/>
              </a:lnSpc>
              <a:spcAft>
                <a:spcPts val="800"/>
              </a:spcAft>
            </a:pPr>
            <a:r>
              <a:rPr lang="en-GB" sz="1000" dirty="0">
                <a:effectLst/>
                <a:latin typeface="Arial" panose="020B0604020202020204" pitchFamily="34" charset="0"/>
                <a:ea typeface="Calibri" panose="020F0502020204030204" pitchFamily="34" charset="0"/>
                <a:cs typeface="Arial" panose="020B0604020202020204" pitchFamily="34" charset="0"/>
              </a:rPr>
              <a:t>The first 1,000 days is a key time frame from when a child is conceived until they are 2 years old (24 months). A child’s first 1,000 days is the time frame in which their brain, body and immune system grows and develops more significantly. (Australia, 2023) The first 1,000 days </a:t>
            </a:r>
            <a:r>
              <a:rPr lang="en-GB" sz="1000" dirty="0">
                <a:solidFill>
                  <a:srgbClr val="000000"/>
                </a:solidFill>
                <a:effectLst/>
                <a:latin typeface="Arial" panose="020B0604020202020204" pitchFamily="34" charset="0"/>
                <a:ea typeface="Calibri" panose="020F0502020204030204" pitchFamily="34" charset="0"/>
                <a:cs typeface="Arial" panose="020B0604020202020204" pitchFamily="34" charset="0"/>
              </a:rPr>
              <a:t>is a unique time window of opportunity, this is the time in which the infrastructure of maximum health, growth, and neurodevelopment which sets up the rest of their life I routed. </a:t>
            </a:r>
            <a:r>
              <a:rPr lang="en-GB" sz="1000" dirty="0">
                <a:effectLst/>
                <a:latin typeface="Arial" panose="020B0604020202020204" pitchFamily="34" charset="0"/>
                <a:ea typeface="Calibri" panose="020F0502020204030204" pitchFamily="34" charset="0"/>
                <a:cs typeface="Arial" panose="020B0604020202020204" pitchFamily="34" charset="0"/>
              </a:rPr>
              <a:t>(UNICEF, 2013) </a:t>
            </a:r>
          </a:p>
          <a:p>
            <a:pPr>
              <a:lnSpc>
                <a:spcPct val="107000"/>
              </a:lnSpc>
              <a:spcAft>
                <a:spcPts val="800"/>
              </a:spcAft>
            </a:pPr>
            <a:r>
              <a:rPr lang="en-GB" sz="1000" dirty="0">
                <a:solidFill>
                  <a:srgbClr val="000000"/>
                </a:solidFill>
                <a:effectLst/>
                <a:latin typeface="Arial" panose="020B0604020202020204" pitchFamily="34" charset="0"/>
                <a:ea typeface="Calibri" panose="020F0502020204030204" pitchFamily="34" charset="0"/>
                <a:cs typeface="Arial" panose="020B0604020202020204" pitchFamily="34" charset="0"/>
              </a:rPr>
              <a:t>The importance of a healthy environment is also influenced by genetics, social, economic and environmental differences which have an impact on the child’s development (The First 1000 Days: Foundations for life Annual Report of the, 2011)</a:t>
            </a:r>
            <a:endParaRPr lang="en-GB" sz="10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sz="1000" dirty="0">
                <a:effectLst/>
                <a:latin typeface="Arial" panose="020B0604020202020204" pitchFamily="34" charset="0"/>
                <a:ea typeface="Calibri" panose="020F0502020204030204" pitchFamily="34" charset="0"/>
                <a:cs typeface="Arial" panose="020B0604020202020204" pitchFamily="34" charset="0"/>
              </a:rPr>
              <a:t>The first 1,000 days of a child’s life are critical to the overall development, wellbeing, and health of the child. Those first 1,000 days set the foundations for the brain and are an important period of growth.</a:t>
            </a:r>
            <a:r>
              <a:rPr lang="en-GB" sz="1000" dirty="0">
                <a:solidFill>
                  <a:srgbClr val="000000"/>
                </a:solidFill>
                <a:effectLst/>
                <a:latin typeface="Arial" panose="020B0604020202020204" pitchFamily="34" charset="0"/>
                <a:ea typeface="Calibri" panose="020F0502020204030204" pitchFamily="34" charset="0"/>
                <a:cs typeface="Arial" panose="020B0604020202020204" pitchFamily="34" charset="0"/>
              </a:rPr>
              <a:t> </a:t>
            </a:r>
            <a:r>
              <a:rPr lang="en-GB" sz="1000" dirty="0">
                <a:effectLst/>
                <a:latin typeface="Arial" panose="020B0604020202020204" pitchFamily="34" charset="0"/>
                <a:ea typeface="Calibri" panose="020F0502020204030204" pitchFamily="34" charset="0"/>
                <a:cs typeface="Arial" panose="020B0604020202020204" pitchFamily="34" charset="0"/>
              </a:rPr>
              <a:t>(Do the first 1000 days determine the rest of your life? | DeeDee </a:t>
            </a:r>
            <a:r>
              <a:rPr lang="en-GB" sz="1000" dirty="0">
                <a:effectLst/>
                <a:latin typeface="Arial" panose="020B0604020202020204" pitchFamily="34" charset="0"/>
                <a:ea typeface="Calibri" panose="020F0502020204030204" pitchFamily="34" charset="0"/>
                <a:cs typeface="Times New Roman" panose="02020603050405020304" pitchFamily="18" charset="0"/>
              </a:rPr>
              <a:t>Yates | </a:t>
            </a:r>
            <a:r>
              <a:rPr lang="en-GB" sz="1000" dirty="0" err="1">
                <a:effectLst/>
                <a:latin typeface="Arial" panose="020B0604020202020204" pitchFamily="34" charset="0"/>
                <a:ea typeface="Calibri" panose="020F0502020204030204" pitchFamily="34" charset="0"/>
                <a:cs typeface="Times New Roman" panose="02020603050405020304" pitchFamily="18" charset="0"/>
              </a:rPr>
              <a:t>TEDxWindhoek</a:t>
            </a:r>
            <a:r>
              <a:rPr lang="en-GB" sz="1000" dirty="0">
                <a:effectLst/>
                <a:latin typeface="Arial" panose="020B0604020202020204" pitchFamily="34" charset="0"/>
                <a:ea typeface="Calibri" panose="020F0502020204030204" pitchFamily="34" charset="0"/>
                <a:cs typeface="Times New Roman" panose="02020603050405020304" pitchFamily="18" charset="0"/>
              </a:rPr>
              <a:t>, 2015).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368988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4" name="Rectangle 43">
            <a:extLst>
              <a:ext uri="{FF2B5EF4-FFF2-40B4-BE49-F238E27FC236}">
                <a16:creationId xmlns:a16="http://schemas.microsoft.com/office/drawing/2014/main" id="{5E789A05-76D0-47F6-AD3C-AF905732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78324" y="709375"/>
            <a:ext cx="10713676" cy="54333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46" name="Rectangle 45">
            <a:extLst>
              <a:ext uri="{FF2B5EF4-FFF2-40B4-BE49-F238E27FC236}">
                <a16:creationId xmlns:a16="http://schemas.microsoft.com/office/drawing/2014/main" id="{39051786-3DB9-4904-BD7C-977B5666C7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48" name="Rectangle 47">
            <a:extLst>
              <a:ext uri="{FF2B5EF4-FFF2-40B4-BE49-F238E27FC236}">
                <a16:creationId xmlns:a16="http://schemas.microsoft.com/office/drawing/2014/main" id="{2AB557DC-3483-4FC3-B0F2-6358E74AA0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bg2">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50" name="Rectangle 49">
            <a:extLst>
              <a:ext uri="{FF2B5EF4-FFF2-40B4-BE49-F238E27FC236}">
                <a16:creationId xmlns:a16="http://schemas.microsoft.com/office/drawing/2014/main" id="{5EC22CD1-1666-4CBE-96DC-99CDD142D8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6276" y="685800"/>
            <a:ext cx="10744200"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A391794-986C-4679-93EA-5F3C3EE6C82F}"/>
              </a:ext>
            </a:extLst>
          </p:cNvPr>
          <p:cNvSpPr>
            <a:spLocks noGrp="1"/>
          </p:cNvSpPr>
          <p:nvPr>
            <p:ph type="title"/>
          </p:nvPr>
        </p:nvSpPr>
        <p:spPr>
          <a:xfrm>
            <a:off x="213030" y="233926"/>
            <a:ext cx="4083786" cy="481381"/>
          </a:xfrm>
        </p:spPr>
        <p:txBody>
          <a:bodyPr vert="horz" lIns="91440" tIns="45720" rIns="91440" bIns="45720" rtlCol="0" anchor="b">
            <a:normAutofit/>
          </a:bodyPr>
          <a:lstStyle/>
          <a:p>
            <a:r>
              <a:rPr lang="en-US" sz="2400" b="1" u="sng">
                <a:solidFill>
                  <a:schemeClr val="tx1"/>
                </a:solidFill>
                <a:latin typeface="Arial" panose="020B0604020202020204" pitchFamily="34" charset="0"/>
                <a:cs typeface="Arial" panose="020B0604020202020204" pitchFamily="34" charset="0"/>
              </a:rPr>
              <a:t>Why is it important? </a:t>
            </a:r>
            <a:endParaRPr lang="en-US" sz="2400" b="1" u="sng" dirty="0">
              <a:solidFill>
                <a:schemeClr val="tx1"/>
              </a:solidFill>
              <a:latin typeface="Arial" panose="020B0604020202020204" pitchFamily="34" charset="0"/>
              <a:cs typeface="Arial" panose="020B0604020202020204" pitchFamily="34" charset="0"/>
            </a:endParaRPr>
          </a:p>
        </p:txBody>
      </p:sp>
      <p:sp>
        <p:nvSpPr>
          <p:cNvPr id="12" name="Slide Number Placeholder 11">
            <a:extLst>
              <a:ext uri="{FF2B5EF4-FFF2-40B4-BE49-F238E27FC236}">
                <a16:creationId xmlns:a16="http://schemas.microsoft.com/office/drawing/2014/main" id="{D5AA3B13-D804-4BFF-A675-B65B813F8F83}"/>
              </a:ext>
            </a:extLst>
          </p:cNvPr>
          <p:cNvSpPr>
            <a:spLocks noGrp="1"/>
          </p:cNvSpPr>
          <p:nvPr>
            <p:ph type="sldNum" sz="quarter" idx="12"/>
          </p:nvPr>
        </p:nvSpPr>
        <p:spPr>
          <a:xfrm>
            <a:off x="11504676" y="-14198"/>
            <a:ext cx="685800" cy="685800"/>
          </a:xfrm>
        </p:spPr>
        <p:txBody>
          <a:bodyPr vert="horz" lIns="91440" tIns="45720" rIns="91440" bIns="45720" rtlCol="0" anchor="ctr">
            <a:normAutofit/>
          </a:bodyPr>
          <a:lstStyle/>
          <a:p>
            <a:pPr>
              <a:spcAft>
                <a:spcPts val="600"/>
              </a:spcAft>
            </a:pPr>
            <a:fld id="{3A4F6043-7A67-491B-98BC-F933DED7226D}" type="slidenum">
              <a:rPr lang="en-US" smtClean="0"/>
              <a:pPr>
                <a:spcAft>
                  <a:spcPts val="600"/>
                </a:spcAft>
              </a:pPr>
              <a:t>3</a:t>
            </a:fld>
            <a:endParaRPr lang="en-US"/>
          </a:p>
        </p:txBody>
      </p:sp>
      <p:pic>
        <p:nvPicPr>
          <p:cNvPr id="16" name="Picture Placeholder 15" descr="A graph of different colored lines&#10;&#10;Description automatically generated">
            <a:extLst>
              <a:ext uri="{FF2B5EF4-FFF2-40B4-BE49-F238E27FC236}">
                <a16:creationId xmlns:a16="http://schemas.microsoft.com/office/drawing/2014/main" id="{14805EAA-265C-2ED3-1553-5D27448D3324}"/>
              </a:ext>
            </a:extLst>
          </p:cNvPr>
          <p:cNvPicPr>
            <a:picLocks noGrp="1" noChangeAspect="1"/>
          </p:cNvPicPr>
          <p:nvPr>
            <p:ph type="pic" sz="quarter" idx="13"/>
          </p:nvPr>
        </p:nvPicPr>
        <p:blipFill rotWithShape="1">
          <a:blip r:embed="rId2"/>
          <a:srcRect t="38102" r="1" b="36946"/>
          <a:stretch/>
        </p:blipFill>
        <p:spPr>
          <a:xfrm>
            <a:off x="3768682" y="3682462"/>
            <a:ext cx="3958820" cy="2302424"/>
          </a:xfrm>
          <a:prstGeom prst="rect">
            <a:avLst/>
          </a:prstGeom>
        </p:spPr>
      </p:pic>
      <p:cxnSp>
        <p:nvCxnSpPr>
          <p:cNvPr id="52" name="Straight Connector 51">
            <a:extLst>
              <a:ext uri="{FF2B5EF4-FFF2-40B4-BE49-F238E27FC236}">
                <a16:creationId xmlns:a16="http://schemas.microsoft.com/office/drawing/2014/main" id="{D9827AAC-CA62-4023-88E4-2F271AB1B5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11496184" y="5610"/>
            <a:ext cx="0" cy="6858000"/>
          </a:xfrm>
          <a:prstGeom prst="line">
            <a:avLst/>
          </a:prstGeom>
          <a:ln w="9525" cap="rnd">
            <a:solidFill>
              <a:srgbClr val="BF9249"/>
            </a:solidFill>
            <a:prstDash val="dash"/>
          </a:ln>
        </p:spPr>
        <p:style>
          <a:lnRef idx="1">
            <a:schemeClr val="accent1"/>
          </a:lnRef>
          <a:fillRef idx="0">
            <a:schemeClr val="accent1"/>
          </a:fillRef>
          <a:effectRef idx="0">
            <a:schemeClr val="accent1"/>
          </a:effectRef>
          <a:fontRef idx="minor">
            <a:schemeClr val="tx1"/>
          </a:fontRef>
        </p:style>
      </p:cxnSp>
      <p:sp>
        <p:nvSpPr>
          <p:cNvPr id="54" name="Rectangle 53">
            <a:extLst>
              <a:ext uri="{FF2B5EF4-FFF2-40B4-BE49-F238E27FC236}">
                <a16:creationId xmlns:a16="http://schemas.microsoft.com/office/drawing/2014/main" id="{F2066E56-A08C-4CB6-BFCE-846DF65C38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04675" y="3461859"/>
            <a:ext cx="687325" cy="2715768"/>
          </a:xfrm>
          <a:prstGeom prst="rect">
            <a:avLst/>
          </a:prstGeom>
          <a:solidFill>
            <a:srgbClr val="BF9249">
              <a:alpha val="25000"/>
            </a:srgbClr>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000" b="0" i="0" u="none" strike="noStrike" cap="none" spc="0" normalizeH="0" baseline="0">
              <a:ln>
                <a:noFill/>
              </a:ln>
              <a:solidFill>
                <a:srgbClr val="000000"/>
              </a:solidFill>
              <a:effectLst/>
              <a:uFillTx/>
              <a:latin typeface="Helvetica Neue Medium"/>
              <a:ea typeface="Helvetica Neue Medium"/>
              <a:cs typeface="Helvetica Neue Medium"/>
              <a:sym typeface="Helvetica Neue Medium"/>
            </a:endParaRPr>
          </a:p>
        </p:txBody>
      </p:sp>
      <p:cxnSp>
        <p:nvCxnSpPr>
          <p:cNvPr id="56" name="Straight Connector 55">
            <a:extLst>
              <a:ext uri="{FF2B5EF4-FFF2-40B4-BE49-F238E27FC236}">
                <a16:creationId xmlns:a16="http://schemas.microsoft.com/office/drawing/2014/main" id="{50260BE8-14D3-4223-AC79-F059571923C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524" y="6172200"/>
            <a:ext cx="12192000" cy="0"/>
          </a:xfrm>
          <a:prstGeom prst="line">
            <a:avLst/>
          </a:prstGeom>
          <a:ln w="9525" cap="rnd">
            <a:solidFill>
              <a:srgbClr val="BF9249"/>
            </a:solidFill>
            <a:prstDash val="dash"/>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B3CFE40C-9DCD-CC4F-3559-F54E8506FDB7}"/>
              </a:ext>
            </a:extLst>
          </p:cNvPr>
          <p:cNvSpPr txBox="1"/>
          <p:nvPr/>
        </p:nvSpPr>
        <p:spPr>
          <a:xfrm>
            <a:off x="213030" y="940904"/>
            <a:ext cx="11103696" cy="2602251"/>
          </a:xfrm>
          <a:prstGeom prst="rect">
            <a:avLst/>
          </a:prstGeom>
          <a:noFill/>
        </p:spPr>
        <p:txBody>
          <a:bodyPr wrap="square" rtlCol="0">
            <a:spAutoFit/>
          </a:bodyPr>
          <a:lstStyle/>
          <a:p>
            <a:pPr>
              <a:lnSpc>
                <a:spcPct val="107000"/>
              </a:lnSpc>
              <a:spcAft>
                <a:spcPts val="80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Some of the latest and most influential scientific studies of the brain’s development is able to show us from the data collected based on brain development imaging the importance of early stimulation and nourishment. The graph shows us that the most influential pathways are formed in a baby first 1,000 days. It shows us that all aspects of brain development are peaking and developing well before a child is 4 years old. The optimal peak in the child’s development actually happens within the pre-school years. In most cases these actually reach the height of development, in the first year of life. Its well-recognised that both vison and hearing are some of the first early developments to occur within a baby’s life, and these are nearly fully developed before a child turns 5. Although a baby’s language is developed within the educational systems the graph also shows us that the development begins to drastically decrease after the first 1,000 days. As well as this a baby’s emotional development, peer skills, emotional development and social development are all being established within the early period of a baby’s life and are peaking during the baby’s time at home before they even enter the education system.  Although a baby is born with over 100billion brain cells the connections between those neurons are established in the first 1,000 days. The connections are made up from that early home environment which must be loving, nurturing and stimulating.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A young new brain uses 97% of the energy that a child is provided with opposed to a 4 year old brain that only uses 44% of the energy that a child is provided with. Looking at these figures provides us with the understanding that a child living under poor conditions cannot perform in the same way. A child living within a poor environment will not receive the necessary nutrients and stimulation to enhance and aid the brain development. Children that have poor nutrition, absence of stimulation and violence within the fundamental years of brain development are less likely to achieve good grades and pursue a high-income career opposed to their peers who’s essential needs were met within the first 1,000 days. Being able to provide a child with an effective start can support the infrastructure for a more equal society.</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050" dirty="0">
                <a:effectLst/>
                <a:latin typeface="Arial" panose="020B0604020202020204" pitchFamily="34" charset="0"/>
                <a:ea typeface="Calibri" panose="020F0502020204030204" pitchFamily="34" charset="0"/>
                <a:cs typeface="Times New Roman" panose="02020603050405020304" pitchFamily="18" charset="0"/>
              </a:rPr>
              <a: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956282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551C3B6-A0D6-43F6-9F68-13666CDA5C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78322" y="709375"/>
            <a:ext cx="10713675" cy="5419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3C994B4-9721-4148-9EEC-6793CECDE8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3" y="-1"/>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4" name="Rectangle 13">
            <a:extLst>
              <a:ext uri="{FF2B5EF4-FFF2-40B4-BE49-F238E27FC236}">
                <a16:creationId xmlns:a16="http://schemas.microsoft.com/office/drawing/2014/main" id="{F9D95E49-763A-4886-B038-82F7347405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bg2">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6" name="Rectangle 15">
            <a:extLst>
              <a:ext uri="{FF2B5EF4-FFF2-40B4-BE49-F238E27FC236}">
                <a16:creationId xmlns:a16="http://schemas.microsoft.com/office/drawing/2014/main" id="{4D4D99EB-C4F3-4F0C-91F7-AB4DC2A08E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78324" y="699899"/>
            <a:ext cx="10713676" cy="54333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04B69146-C1C0-4B58-86FC-34F3390EBA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1364091" y="698677"/>
            <a:ext cx="826383" cy="5479134"/>
          </a:xfrm>
          <a:prstGeom prst="rect">
            <a:avLst/>
          </a:prstGeom>
          <a:solidFill>
            <a:schemeClr val="accent1">
              <a:alpha val="25000"/>
            </a:schemeClr>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000" b="0" i="0" u="none" strike="noStrike" cap="none" spc="0" normalizeH="0" baseline="0">
              <a:ln>
                <a:noFill/>
              </a:ln>
              <a:solidFill>
                <a:srgbClr val="000000"/>
              </a:solidFill>
              <a:effectLst/>
              <a:uFillTx/>
              <a:latin typeface="Helvetica Neue Medium"/>
              <a:ea typeface="Helvetica Neue Medium"/>
              <a:cs typeface="Helvetica Neue Medium"/>
              <a:sym typeface="Helvetica Neue Medium"/>
            </a:endParaRPr>
          </a:p>
        </p:txBody>
      </p:sp>
      <p:pic>
        <p:nvPicPr>
          <p:cNvPr id="5" name="Picture 4">
            <a:extLst>
              <a:ext uri="{FF2B5EF4-FFF2-40B4-BE49-F238E27FC236}">
                <a16:creationId xmlns:a16="http://schemas.microsoft.com/office/drawing/2014/main" id="{30C205CB-D7DD-EF5B-25F1-001BE67DFDCF}"/>
              </a:ext>
            </a:extLst>
          </p:cNvPr>
          <p:cNvPicPr>
            <a:picLocks noChangeAspect="1"/>
          </p:cNvPicPr>
          <p:nvPr/>
        </p:nvPicPr>
        <p:blipFill>
          <a:blip r:embed="rId2"/>
          <a:stretch>
            <a:fillRect/>
          </a:stretch>
        </p:blipFill>
        <p:spPr>
          <a:xfrm>
            <a:off x="5062091" y="1135427"/>
            <a:ext cx="6271584" cy="3433693"/>
          </a:xfrm>
          <a:prstGeom prst="rect">
            <a:avLst/>
          </a:prstGeom>
        </p:spPr>
      </p:pic>
      <p:cxnSp>
        <p:nvCxnSpPr>
          <p:cNvPr id="20" name="Straight Connector 19">
            <a:extLst>
              <a:ext uri="{FF2B5EF4-FFF2-40B4-BE49-F238E27FC236}">
                <a16:creationId xmlns:a16="http://schemas.microsoft.com/office/drawing/2014/main" id="{EC540AD5-A993-4DA3-B064-D004E2CC65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11496184" y="5610"/>
            <a:ext cx="0" cy="6858000"/>
          </a:xfrm>
          <a:prstGeom prst="line">
            <a:avLst/>
          </a:prstGeom>
          <a:ln w="9525" cap="rnd">
            <a:solidFill>
              <a:srgbClr val="C69547"/>
            </a:solidFill>
            <a:prstDash val="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E6A9698-2C5E-4B0F-B3FA-0CE9BCA6E1A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524" y="6172200"/>
            <a:ext cx="12192000" cy="0"/>
          </a:xfrm>
          <a:prstGeom prst="line">
            <a:avLst/>
          </a:prstGeom>
          <a:ln w="9525" cap="rnd">
            <a:solidFill>
              <a:srgbClr val="C69547"/>
            </a:solidFill>
            <a:prstDash val="dash"/>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3E54AA58-123B-DF5E-D829-1886A3FF40B0}"/>
              </a:ext>
            </a:extLst>
          </p:cNvPr>
          <p:cNvSpPr txBox="1"/>
          <p:nvPr/>
        </p:nvSpPr>
        <p:spPr>
          <a:xfrm>
            <a:off x="158893" y="1395060"/>
            <a:ext cx="4837152" cy="2765501"/>
          </a:xfrm>
          <a:prstGeom prst="rect">
            <a:avLst/>
          </a:prstGeom>
          <a:noFill/>
        </p:spPr>
        <p:txBody>
          <a:bodyPr wrap="square" rtlCol="0">
            <a:spAutoFit/>
          </a:bodyPr>
          <a:lstStyle/>
          <a:p>
            <a:pPr>
              <a:lnSpc>
                <a:spcPct val="107000"/>
              </a:lnSpc>
              <a:spcAft>
                <a:spcPts val="80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During the time a woman is pregnant her overall health has an early effect on her baby’s future. It is essential she is able to prioritise her health and nutrition alongside lowering stress levels as these are all ways in which a women can have a positive impact on her baby before birth. After a baby is born building healthy loving relationships, enabling a healthy physical environment and healthy nutrition will have long lasting effects on their lifelong health and well being. (Australia, 2023) </a:t>
            </a:r>
            <a:r>
              <a:rPr lang="en-GB" sz="10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Any negative experiences for a child within this period can have lifelong adverse effects. A person’s development from conception to when the brain finishes developing and maturing in mid to late twenties is important but studies show the cerebral cortex neurons as they develop over time are most influential during the stages new born, 1 month, 9 months up to 2 years. This being the most pivotal time we must provide the child with optimum care and nurture through this essential opportunity window.</a:t>
            </a:r>
            <a:r>
              <a:rPr lang="en-GB" sz="1000" dirty="0">
                <a:effectLst/>
                <a:latin typeface="Arial" panose="020B0604020202020204" pitchFamily="34" charset="0"/>
                <a:ea typeface="Times New Roman" panose="02020603050405020304" pitchFamily="18" charset="0"/>
                <a:cs typeface="Times New Roman" panose="02020603050405020304" pitchFamily="18" charset="0"/>
              </a:rPr>
              <a:t> If a baby is exposed to any form of trauma, stress, poverty, and violence within there first 1000 days in particular can leave long term detrimental effects on the baby’s health wellbeing and development. Adverse Childhood experiences can affect cognitive development. </a:t>
            </a:r>
            <a:r>
              <a:rPr lang="en-GB" sz="1000" dirty="0">
                <a:effectLst/>
                <a:latin typeface="Arial" panose="020B0604020202020204" pitchFamily="34" charset="0"/>
                <a:ea typeface="Calibri" panose="020F0502020204030204" pitchFamily="34" charset="0"/>
                <a:cs typeface="Times New Roman" panose="02020603050405020304" pitchFamily="18" charset="0"/>
              </a:rPr>
              <a:t>(Australia, 2023</a:t>
            </a:r>
            <a:r>
              <a:rPr lang="en-GB" sz="1300" dirty="0">
                <a:effectLst/>
                <a:latin typeface="Arial" panose="020B0604020202020204" pitchFamily="34" charset="0"/>
                <a:ea typeface="Calibri" panose="020F0502020204030204" pitchFamily="34" charset="0"/>
                <a:cs typeface="Times New Roman" panose="02020603050405020304" pitchFamily="18" charset="0"/>
              </a:rPr>
              <a:t>)</a:t>
            </a:r>
            <a:endParaRPr lang="en-GB" sz="13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3CD1DDD3-D8CC-4E91-A997-AD05D5DA71E5}"/>
              </a:ext>
            </a:extLst>
          </p:cNvPr>
          <p:cNvSpPr txBox="1"/>
          <p:nvPr/>
        </p:nvSpPr>
        <p:spPr>
          <a:xfrm>
            <a:off x="165448" y="5099878"/>
            <a:ext cx="11095625" cy="707886"/>
          </a:xfrm>
          <a:prstGeom prst="rect">
            <a:avLst/>
          </a:prstGeom>
          <a:noFill/>
        </p:spPr>
        <p:txBody>
          <a:bodyPr wrap="square" rtlCol="0">
            <a:spAutoFit/>
          </a:bodyPr>
          <a:lstStyle/>
          <a:p>
            <a:r>
              <a:rPr kumimoji="0" lang="en-GB" sz="1000" b="0" i="0" u="none" strike="noStrike" kern="1200" cap="none" spc="0" normalizeH="0" baseline="0" noProof="0" dirty="0">
                <a:ln>
                  <a:noFill/>
                </a:ln>
                <a:solidFill>
                  <a:srgbClr val="000000"/>
                </a:solidFill>
                <a:effectLst/>
                <a:uLnTx/>
                <a:uFillTx/>
                <a:latin typeface="Arial" panose="020B0604020202020204" pitchFamily="34" charset="0"/>
                <a:ea typeface="Times New Roman" panose="02020603050405020304" pitchFamily="18" charset="0"/>
                <a:cs typeface="Times New Roman" panose="02020603050405020304" pitchFamily="18" charset="0"/>
              </a:rPr>
              <a:t>Recent studies have shown </a:t>
            </a:r>
            <a:r>
              <a:rPr kumimoji="0" lang="en-GB" sz="1000" b="0" i="0" u="none" strike="noStrike" kern="1200" cap="none" spc="0" normalizeH="0" baseline="0" noProof="0" dirty="0">
                <a:ln>
                  <a:noFill/>
                </a:ln>
                <a:solidFill>
                  <a:srgbClr val="FF0000"/>
                </a:solidFill>
                <a:effectLst/>
                <a:uLnTx/>
                <a:uFillTx/>
                <a:latin typeface="Arial" panose="020B0604020202020204" pitchFamily="34" charset="0"/>
                <a:ea typeface="Calibri" panose="020F0502020204030204" pitchFamily="34" charset="0"/>
                <a:cs typeface="Times New Roman" panose="02020603050405020304" pitchFamily="18" charset="0"/>
              </a:rPr>
              <a:t>magnetic resonance imaging (MRI) studies suggest that the more aces a person has been exposed to the less grey matter a person may have in other key areas of the brain, including the prefrontal cortex, an area used for decision-making and self-regulatory skills, and the amygdala, or fear-processing centre.</a:t>
            </a:r>
            <a:r>
              <a:rPr kumimoji="0" lang="en-GB" sz="10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rPr>
              <a:t> </a:t>
            </a:r>
            <a:r>
              <a:rPr kumimoji="0" lang="en-GB" sz="1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Times New Roman" panose="02020603050405020304" pitchFamily="18" charset="0"/>
              </a:rPr>
              <a:t>(Nakazawa, 2016) Within the first 1000 days the brain develops around 80%. During this time frame a child’s Hearing, vision, memory functions peer social skills emotion control language are all at the hight of early brain development during this particularly sensitive time, the brain needs exceptional care and a variety of nutrients a child’s brain could result in suffer from irreversible long lasting effects. (concernusa.org, n.d.)</a:t>
            </a:r>
            <a:endParaRPr lang="en-GB" sz="1000" dirty="0"/>
          </a:p>
        </p:txBody>
      </p:sp>
      <p:sp>
        <p:nvSpPr>
          <p:cNvPr id="8" name="TextBox 7">
            <a:extLst>
              <a:ext uri="{FF2B5EF4-FFF2-40B4-BE49-F238E27FC236}">
                <a16:creationId xmlns:a16="http://schemas.microsoft.com/office/drawing/2014/main" id="{21B99ACA-8B45-873B-5F81-EEF651D365AB}"/>
              </a:ext>
            </a:extLst>
          </p:cNvPr>
          <p:cNvSpPr txBox="1"/>
          <p:nvPr/>
        </p:nvSpPr>
        <p:spPr>
          <a:xfrm>
            <a:off x="4235483" y="153089"/>
            <a:ext cx="3962400" cy="461665"/>
          </a:xfrm>
          <a:prstGeom prst="rect">
            <a:avLst/>
          </a:prstGeom>
          <a:noFill/>
        </p:spPr>
        <p:txBody>
          <a:bodyPr wrap="square" rtlCol="0">
            <a:spAutoFit/>
          </a:bodyPr>
          <a:lstStyle/>
          <a:p>
            <a:r>
              <a:rPr kumimoji="0" lang="en-US" sz="2400" b="1" i="0" u="sng" strike="noStrike" kern="1200" cap="none" spc="0" normalizeH="0" baseline="0" noProof="0" dirty="0">
                <a:ln>
                  <a:noFill/>
                </a:ln>
                <a:solidFill>
                  <a:srgbClr val="000000"/>
                </a:solidFill>
                <a:effectLst/>
                <a:uLnTx/>
                <a:uFillTx/>
                <a:latin typeface="Arial" panose="020B0604020202020204" pitchFamily="34" charset="0"/>
                <a:ea typeface="+mj-ea"/>
                <a:cs typeface="Arial" panose="020B0604020202020204" pitchFamily="34" charset="0"/>
              </a:rPr>
              <a:t>Why is it important? </a:t>
            </a:r>
            <a:endParaRPr lang="en-GB" dirty="0"/>
          </a:p>
        </p:txBody>
      </p:sp>
    </p:spTree>
    <p:extLst>
      <p:ext uri="{BB962C8B-B14F-4D97-AF65-F5344CB8AC3E}">
        <p14:creationId xmlns:p14="http://schemas.microsoft.com/office/powerpoint/2010/main" val="204329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F736FE2-3052-4AA9-A15D-DC9479876A48}"/>
              </a:ext>
            </a:extLst>
          </p:cNvPr>
          <p:cNvSpPr>
            <a:spLocks noGrp="1"/>
          </p:cNvSpPr>
          <p:nvPr>
            <p:ph type="subTitle" idx="1"/>
          </p:nvPr>
        </p:nvSpPr>
        <p:spPr>
          <a:xfrm>
            <a:off x="142327" y="82360"/>
            <a:ext cx="6228522" cy="521079"/>
          </a:xfrm>
        </p:spPr>
        <p:txBody>
          <a:bodyPr>
            <a:normAutofit fontScale="85000" lnSpcReduction="1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i="0" strike="noStrike" kern="1200" cap="none" spc="0" normalizeH="0" baseline="0" noProof="0" dirty="0">
                <a:ln>
                  <a:noFill/>
                </a:ln>
                <a:solidFill>
                  <a:srgbClr val="000000"/>
                </a:solidFill>
                <a:effectLst/>
                <a:uLnTx/>
                <a:uFillTx/>
                <a:latin typeface="Arial" panose="020B0604020202020204" pitchFamily="34" charset="0"/>
                <a:ea typeface="+mj-ea"/>
                <a:cs typeface="Arial" panose="020B0604020202020204" pitchFamily="34" charset="0"/>
              </a:rPr>
              <a:t>What is exceptional care?</a:t>
            </a:r>
            <a:r>
              <a:rPr kumimoji="0" lang="en-GB" sz="2000" i="0"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Why is exceptional care Important?</a:t>
            </a:r>
          </a:p>
          <a:p>
            <a:endParaRPr lang="en-US" dirty="0"/>
          </a:p>
        </p:txBody>
      </p:sp>
      <p:sp>
        <p:nvSpPr>
          <p:cNvPr id="15" name="Slide Number Placeholder 14">
            <a:extLst>
              <a:ext uri="{FF2B5EF4-FFF2-40B4-BE49-F238E27FC236}">
                <a16:creationId xmlns:a16="http://schemas.microsoft.com/office/drawing/2014/main" id="{511D5E5B-4DDF-42C6-8BE2-5EEC3D939947}"/>
              </a:ext>
            </a:extLst>
          </p:cNvPr>
          <p:cNvSpPr>
            <a:spLocks noGrp="1"/>
          </p:cNvSpPr>
          <p:nvPr>
            <p:ph type="sldNum" sz="quarter" idx="12"/>
          </p:nvPr>
        </p:nvSpPr>
        <p:spPr>
          <a:xfrm>
            <a:off x="11503152" y="0"/>
            <a:ext cx="685800" cy="685800"/>
          </a:xfrm>
        </p:spPr>
        <p:txBody>
          <a:bodyPr/>
          <a:lstStyle/>
          <a:p>
            <a:fld id="{3A4F6043-7A67-491B-98BC-F933DED7226D}" type="slidenum">
              <a:rPr lang="en-US" smtClean="0"/>
              <a:pPr/>
              <a:t>5</a:t>
            </a:fld>
            <a:endParaRPr lang="en-US" dirty="0"/>
          </a:p>
        </p:txBody>
      </p:sp>
      <p:pic>
        <p:nvPicPr>
          <p:cNvPr id="17" name="Picture 16">
            <a:extLst>
              <a:ext uri="{FF2B5EF4-FFF2-40B4-BE49-F238E27FC236}">
                <a16:creationId xmlns:a16="http://schemas.microsoft.com/office/drawing/2014/main" id="{50B17E18-B038-7B17-03A7-95E21082326A}"/>
              </a:ext>
            </a:extLst>
          </p:cNvPr>
          <p:cNvPicPr>
            <a:picLocks noChangeAspect="1"/>
          </p:cNvPicPr>
          <p:nvPr/>
        </p:nvPicPr>
        <p:blipFill>
          <a:blip r:embed="rId2"/>
          <a:stretch>
            <a:fillRect/>
          </a:stretch>
        </p:blipFill>
        <p:spPr>
          <a:xfrm>
            <a:off x="6625451" y="17715"/>
            <a:ext cx="4877701" cy="1950122"/>
          </a:xfrm>
          <a:prstGeom prst="rect">
            <a:avLst/>
          </a:prstGeom>
        </p:spPr>
      </p:pic>
      <p:pic>
        <p:nvPicPr>
          <p:cNvPr id="18" name="Picture 17">
            <a:extLst>
              <a:ext uri="{FF2B5EF4-FFF2-40B4-BE49-F238E27FC236}">
                <a16:creationId xmlns:a16="http://schemas.microsoft.com/office/drawing/2014/main" id="{D403551A-7294-6BDC-AF53-CCED60BAAE6F}"/>
              </a:ext>
            </a:extLst>
          </p:cNvPr>
          <p:cNvPicPr>
            <a:picLocks noChangeAspect="1"/>
          </p:cNvPicPr>
          <p:nvPr/>
        </p:nvPicPr>
        <p:blipFill>
          <a:blip r:embed="rId3"/>
          <a:stretch>
            <a:fillRect/>
          </a:stretch>
        </p:blipFill>
        <p:spPr>
          <a:xfrm>
            <a:off x="6625450" y="1967837"/>
            <a:ext cx="4877701" cy="2299044"/>
          </a:xfrm>
          <a:prstGeom prst="rect">
            <a:avLst/>
          </a:prstGeom>
        </p:spPr>
      </p:pic>
      <p:pic>
        <p:nvPicPr>
          <p:cNvPr id="21" name="Picture 20">
            <a:extLst>
              <a:ext uri="{FF2B5EF4-FFF2-40B4-BE49-F238E27FC236}">
                <a16:creationId xmlns:a16="http://schemas.microsoft.com/office/drawing/2014/main" id="{8587EADA-16D3-8CED-A3D1-4A0D8C750E2E}"/>
              </a:ext>
            </a:extLst>
          </p:cNvPr>
          <p:cNvPicPr>
            <a:picLocks noChangeAspect="1"/>
          </p:cNvPicPr>
          <p:nvPr/>
        </p:nvPicPr>
        <p:blipFill>
          <a:blip r:embed="rId4"/>
          <a:stretch>
            <a:fillRect/>
          </a:stretch>
        </p:blipFill>
        <p:spPr>
          <a:xfrm>
            <a:off x="6625448" y="4266881"/>
            <a:ext cx="4877701" cy="2033996"/>
          </a:xfrm>
          <a:prstGeom prst="rect">
            <a:avLst/>
          </a:prstGeom>
        </p:spPr>
      </p:pic>
      <p:sp>
        <p:nvSpPr>
          <p:cNvPr id="2" name="TextBox 1">
            <a:extLst>
              <a:ext uri="{FF2B5EF4-FFF2-40B4-BE49-F238E27FC236}">
                <a16:creationId xmlns:a16="http://schemas.microsoft.com/office/drawing/2014/main" id="{CDF15090-042C-1233-242B-27E9E03F2B0E}"/>
              </a:ext>
            </a:extLst>
          </p:cNvPr>
          <p:cNvSpPr txBox="1"/>
          <p:nvPr/>
        </p:nvSpPr>
        <p:spPr>
          <a:xfrm>
            <a:off x="142327" y="587453"/>
            <a:ext cx="6228522" cy="5678799"/>
          </a:xfrm>
          <a:prstGeom prst="rect">
            <a:avLst/>
          </a:prstGeom>
          <a:noFill/>
        </p:spPr>
        <p:txBody>
          <a:bodyPr wrap="square" rtlCol="0">
            <a:spAutoFit/>
          </a:bodyPr>
          <a:lstStyle/>
          <a:p>
            <a:pPr>
              <a:lnSpc>
                <a:spcPct val="107000"/>
              </a:lnSpc>
              <a:spcAft>
                <a:spcPts val="800"/>
              </a:spcAft>
            </a:pPr>
            <a:r>
              <a:rPr lang="en-GB" sz="1000" dirty="0">
                <a:effectLst/>
                <a:latin typeface="Arial" panose="020B0604020202020204" pitchFamily="34" charset="0"/>
                <a:ea typeface="Calibri" panose="020F0502020204030204" pitchFamily="34" charset="0"/>
                <a:cs typeface="Arial" panose="020B0604020202020204" pitchFamily="34" charset="0"/>
              </a:rPr>
              <a:t>Exceptional care is when a person provides high quality care to strengthen and support a baby’s development. </a:t>
            </a:r>
            <a:r>
              <a:rPr lang="en-GB" sz="1000" dirty="0">
                <a:effectLst/>
                <a:latin typeface="Arial" panose="020B0604020202020204" pitchFamily="34" charset="0"/>
                <a:ea typeface="Times New Roman" panose="02020603050405020304" pitchFamily="18" charset="0"/>
                <a:cs typeface="Arial" panose="020B0604020202020204" pitchFamily="34" charset="0"/>
              </a:rPr>
              <a:t>Exceptional care is when an adult who is involved with a baby’s first stages of life are focused on providing an enriched environment that is a safe and happy place to love, learn and play. Making an environment that is secure, hygienic and wholesome will allow the baby to feel relaxed in your care. Giving baby’s the correct toys, resources and equipment to enhance stimulation is an essential part of exceptional care. Being well organised and well equipped to support development means you are making the most out of the short 1,000 day window.</a:t>
            </a:r>
            <a:r>
              <a:rPr lang="en-GB" sz="1000" dirty="0">
                <a:effectLst/>
                <a:latin typeface="Arial" panose="020B0604020202020204" pitchFamily="34" charset="0"/>
                <a:ea typeface="Calibri" panose="020F0502020204030204" pitchFamily="34" charset="0"/>
                <a:cs typeface="Arial" panose="020B0604020202020204" pitchFamily="34" charset="0"/>
              </a:rPr>
              <a:t> (Pacey.org.uk, 2015) Baby’s best learn through experiences, being able to fill an environment with resources to stimulate all five senses helps the brain form the key pathways. When babies use their senses, it allows their brains to develop new connections while having enjoyable experiences. Supporting play allows babies to form sense of the world around them (Only About Children, 2020) Having a good understanding of baby’s basic needs is essential to overall development and well being. Being able to respond to basic needs such as changing nappies, having good hygiene, providing emotional care as well as cognitive stimulation. Good caregiving is being able to create an environment that a child will grow and reach their full potential. Although baby’s need quality care, being able to adapt and give personal individual care is what really fulfils a child’s journey through the first 1,000 days (</a:t>
            </a:r>
            <a:r>
              <a:rPr lang="en-GB" sz="1000" dirty="0" err="1">
                <a:effectLst/>
                <a:latin typeface="Arial" panose="020B0604020202020204" pitchFamily="34" charset="0"/>
                <a:ea typeface="Calibri" panose="020F0502020204030204" pitchFamily="34" charset="0"/>
                <a:cs typeface="Arial" panose="020B0604020202020204" pitchFamily="34" charset="0"/>
              </a:rPr>
              <a:t>Woffindin</a:t>
            </a:r>
            <a:r>
              <a:rPr lang="en-GB" sz="1000" dirty="0">
                <a:effectLst/>
                <a:latin typeface="Arial" panose="020B0604020202020204" pitchFamily="34" charset="0"/>
                <a:ea typeface="Calibri" panose="020F0502020204030204" pitchFamily="34" charset="0"/>
                <a:cs typeface="Arial" panose="020B0604020202020204" pitchFamily="34" charset="0"/>
              </a:rPr>
              <a:t>, 2023) Adults giving Exceptional care must use different opportunities to support one’s brain development such as playgroups, messy play, baby </a:t>
            </a:r>
            <a:r>
              <a:rPr lang="en-GB" sz="1000" dirty="0" err="1">
                <a:effectLst/>
                <a:latin typeface="Arial" panose="020B0604020202020204" pitchFamily="34" charset="0"/>
                <a:ea typeface="Calibri" panose="020F0502020204030204" pitchFamily="34" charset="0"/>
                <a:cs typeface="Arial" panose="020B0604020202020204" pitchFamily="34" charset="0"/>
              </a:rPr>
              <a:t>yogo</a:t>
            </a:r>
            <a:r>
              <a:rPr lang="en-GB" sz="1000" dirty="0">
                <a:effectLst/>
                <a:latin typeface="Arial" panose="020B0604020202020204" pitchFamily="34" charset="0"/>
                <a:ea typeface="Calibri" panose="020F0502020204030204" pitchFamily="34" charset="0"/>
                <a:cs typeface="Arial" panose="020B0604020202020204" pitchFamily="34" charset="0"/>
              </a:rPr>
              <a:t>, baby massage and general socialising has benefits for both carers and babies. Interaction like this allows babies to be outside there comfort zone and provides opportunities to play with new toys, learn to interact with other babies and their care givers. This can support children’s social skills before starting school or day-care. (</a:t>
            </a:r>
            <a:r>
              <a:rPr lang="en-GB" sz="1000" i="1" dirty="0">
                <a:effectLst/>
                <a:latin typeface="Arial" panose="020B0604020202020204" pitchFamily="34" charset="0"/>
                <a:ea typeface="Calibri" panose="020F0502020204030204" pitchFamily="34" charset="0"/>
                <a:cs typeface="Arial" panose="020B0604020202020204" pitchFamily="34" charset="0"/>
              </a:rPr>
              <a:t>What to Know About Playgroups</a:t>
            </a:r>
            <a:r>
              <a:rPr lang="en-GB" sz="1000" dirty="0">
                <a:effectLst/>
                <a:latin typeface="Arial" panose="020B0604020202020204" pitchFamily="34" charset="0"/>
                <a:ea typeface="Calibri" panose="020F0502020204030204" pitchFamily="34" charset="0"/>
                <a:cs typeface="Arial" panose="020B0604020202020204" pitchFamily="34" charset="0"/>
              </a:rPr>
              <a:t>. [online]) Being able to provide exceptional care is having up to date and regular visits with health care professionals and medical staff. Being able to take support and monitor your baby’s growth and development is essential in the early stages of a baby’s life. Regular health visit check ups give advice and support to build on your child’s development (Child Development and the Role of the Health Visitor, n.d.) </a:t>
            </a:r>
            <a:r>
              <a:rPr lang="en-GB" sz="1000" dirty="0">
                <a:effectLst/>
                <a:latin typeface="Arial" panose="020B0604020202020204" pitchFamily="34" charset="0"/>
                <a:ea typeface="Times New Roman" panose="02020603050405020304" pitchFamily="18" charset="0"/>
                <a:cs typeface="Arial" panose="020B0604020202020204" pitchFamily="34" charset="0"/>
              </a:rPr>
              <a:t>Babies brains are forming within the first 1,000 days and need to be supported by adults who provide exceptional care. Being able to support and guide a child’s development is an essential part of care giving. </a:t>
            </a:r>
            <a:r>
              <a:rPr lang="en-GB" sz="1000" dirty="0">
                <a:effectLst/>
                <a:latin typeface="Arial" panose="020B0604020202020204" pitchFamily="34" charset="0"/>
                <a:ea typeface="Calibri" panose="020F0502020204030204" pitchFamily="34" charset="0"/>
                <a:cs typeface="Arial" panose="020B0604020202020204" pitchFamily="34" charset="0"/>
              </a:rPr>
              <a:t>Being able to use our instincts as humans and provide babies with the fundamentals is pivotal in brain development (Public Health, n.d.) We must ensure we make the child feel safe. Feeling safe and secure means they have the right mindset to learn, grow and adapt. When they feel content, they can learn and play without concern. Being able to provide exceptional care aids learning and growth, a child who feels calm and stress free is a child ready to play and learn. When providing exceptional care, it’s important we know and meet the needs of the child. Knowing the child on a personal level and understanding their needs, likes and dislikes allows you to create a happy environment. Building strong relationships with families can aid exceptional care giving, being able to have open two-way communication is extremely important.</a:t>
            </a:r>
          </a:p>
        </p:txBody>
      </p:sp>
    </p:spTree>
    <p:extLst>
      <p:ext uri="{BB962C8B-B14F-4D97-AF65-F5344CB8AC3E}">
        <p14:creationId xmlns:p14="http://schemas.microsoft.com/office/powerpoint/2010/main" val="2426792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B551C3B6-A0D6-43F6-9F68-13666CDA5C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78322" y="709375"/>
            <a:ext cx="10713675" cy="5419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3" name="Rectangle 32">
            <a:extLst>
              <a:ext uri="{FF2B5EF4-FFF2-40B4-BE49-F238E27FC236}">
                <a16:creationId xmlns:a16="http://schemas.microsoft.com/office/drawing/2014/main" id="{B491604C-EE21-4D0A-8D56-927732E434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35" name="Rectangle 34">
            <a:extLst>
              <a:ext uri="{FF2B5EF4-FFF2-40B4-BE49-F238E27FC236}">
                <a16:creationId xmlns:a16="http://schemas.microsoft.com/office/drawing/2014/main" id="{7F39353F-589B-4D7F-87EC-D56C9C099E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bg2">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p:nvSpPr>
          <p:cNvPr id="37" name="Rectangle 36">
            <a:extLst>
              <a:ext uri="{FF2B5EF4-FFF2-40B4-BE49-F238E27FC236}">
                <a16:creationId xmlns:a16="http://schemas.microsoft.com/office/drawing/2014/main" id="{07D7F447-12C3-4CC9-B4EF-3C855E1A0C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6276" y="685800"/>
            <a:ext cx="10744200"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4AA74EAB-FD76-4F40-A962-CEADC30542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048" y="-14198"/>
            <a:ext cx="694944" cy="694387"/>
          </a:xfrm>
          <a:prstGeom prst="rect">
            <a:avLst/>
          </a:prstGeom>
          <a:solidFill>
            <a:srgbClr val="ED713C">
              <a:alpha val="25000"/>
            </a:srgbClr>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000" b="0" i="0" u="none" strike="noStrike" cap="none" spc="0" normalizeH="0" baseline="0">
              <a:ln>
                <a:noFill/>
              </a:ln>
              <a:solidFill>
                <a:srgbClr val="000000"/>
              </a:solidFill>
              <a:effectLst/>
              <a:uFillTx/>
              <a:latin typeface="Helvetica Neue Medium"/>
              <a:ea typeface="Helvetica Neue Medium"/>
              <a:cs typeface="Helvetica Neue Medium"/>
              <a:sym typeface="Helvetica Neue Medium"/>
            </a:endParaRPr>
          </a:p>
        </p:txBody>
      </p:sp>
      <p:sp>
        <p:nvSpPr>
          <p:cNvPr id="9" name="Slide Number Placeholder 8">
            <a:extLst>
              <a:ext uri="{FF2B5EF4-FFF2-40B4-BE49-F238E27FC236}">
                <a16:creationId xmlns:a16="http://schemas.microsoft.com/office/drawing/2014/main" id="{F8D920F7-55C9-4EBB-88F7-5C32C009A43C}"/>
              </a:ext>
            </a:extLst>
          </p:cNvPr>
          <p:cNvSpPr>
            <a:spLocks noGrp="1"/>
          </p:cNvSpPr>
          <p:nvPr>
            <p:ph type="sldNum" sz="quarter" idx="12"/>
          </p:nvPr>
        </p:nvSpPr>
        <p:spPr>
          <a:xfrm>
            <a:off x="11504676" y="-14198"/>
            <a:ext cx="685800" cy="685800"/>
          </a:xfrm>
        </p:spPr>
        <p:txBody>
          <a:bodyPr vert="horz" lIns="91440" tIns="45720" rIns="91440" bIns="45720" rtlCol="0" anchor="ctr">
            <a:normAutofit/>
          </a:bodyPr>
          <a:lstStyle/>
          <a:p>
            <a:pPr>
              <a:spcAft>
                <a:spcPts val="600"/>
              </a:spcAft>
            </a:pPr>
            <a:fld id="{3A4F6043-7A67-491B-98BC-F933DED7226D}" type="slidenum">
              <a:rPr lang="en-US" smtClean="0"/>
              <a:pPr>
                <a:spcAft>
                  <a:spcPts val="600"/>
                </a:spcAft>
              </a:pPr>
              <a:t>6</a:t>
            </a:fld>
            <a:endParaRPr lang="en-US"/>
          </a:p>
        </p:txBody>
      </p:sp>
      <p:pic>
        <p:nvPicPr>
          <p:cNvPr id="13" name="Picture 12" descr="A graph showing the impact of investing in early childhood&#10;&#10;Description automatically generated">
            <a:extLst>
              <a:ext uri="{FF2B5EF4-FFF2-40B4-BE49-F238E27FC236}">
                <a16:creationId xmlns:a16="http://schemas.microsoft.com/office/drawing/2014/main" id="{247AF573-814F-6759-0506-EC6808CC91AB}"/>
              </a:ext>
            </a:extLst>
          </p:cNvPr>
          <p:cNvPicPr>
            <a:picLocks noChangeAspect="1"/>
          </p:cNvPicPr>
          <p:nvPr/>
        </p:nvPicPr>
        <p:blipFill>
          <a:blip r:embed="rId2"/>
          <a:stretch>
            <a:fillRect/>
          </a:stretch>
        </p:blipFill>
        <p:spPr>
          <a:xfrm>
            <a:off x="1676086" y="680190"/>
            <a:ext cx="9622335" cy="5412563"/>
          </a:xfrm>
          <a:prstGeom prst="rect">
            <a:avLst/>
          </a:prstGeom>
        </p:spPr>
      </p:pic>
      <p:cxnSp>
        <p:nvCxnSpPr>
          <p:cNvPr id="41" name="Straight Connector 40">
            <a:extLst>
              <a:ext uri="{FF2B5EF4-FFF2-40B4-BE49-F238E27FC236}">
                <a16:creationId xmlns:a16="http://schemas.microsoft.com/office/drawing/2014/main" id="{7CE57391-2C1D-432D-BFC8-736FCA729B0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11496184" y="5610"/>
            <a:ext cx="0" cy="6858000"/>
          </a:xfrm>
          <a:prstGeom prst="line">
            <a:avLst/>
          </a:prstGeom>
          <a:ln w="9525" cap="rnd">
            <a:solidFill>
              <a:srgbClr val="ED713C"/>
            </a:solidFill>
            <a:prstDash val="dash"/>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93755B93-EFDE-45FB-AB49-08D045340AE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524" y="6172200"/>
            <a:ext cx="12192000" cy="0"/>
          </a:xfrm>
          <a:prstGeom prst="line">
            <a:avLst/>
          </a:prstGeom>
          <a:ln w="9525" cap="rnd">
            <a:solidFill>
              <a:srgbClr val="ED713C"/>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998251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2EA478-8920-47C7-B802-5356315502BD}"/>
              </a:ext>
            </a:extLst>
          </p:cNvPr>
          <p:cNvSpPr>
            <a:spLocks noGrp="1"/>
          </p:cNvSpPr>
          <p:nvPr>
            <p:ph type="title"/>
          </p:nvPr>
        </p:nvSpPr>
        <p:spPr>
          <a:xfrm>
            <a:off x="420624" y="365760"/>
            <a:ext cx="3824806" cy="685800"/>
          </a:xfrm>
        </p:spPr>
        <p:txBody>
          <a:bodyPr>
            <a:normAutofit/>
          </a:bodyPr>
          <a:lstStyle/>
          <a:p>
            <a:r>
              <a:rPr lang="en-US" sz="2400" dirty="0">
                <a:latin typeface="Arial" panose="020B0604020202020204" pitchFamily="34" charset="0"/>
                <a:cs typeface="Arial" panose="020B0604020202020204" pitchFamily="34" charset="0"/>
              </a:rPr>
              <a:t>Professional Partnerships </a:t>
            </a:r>
          </a:p>
        </p:txBody>
      </p:sp>
      <p:sp>
        <p:nvSpPr>
          <p:cNvPr id="6" name="Slide Number Placeholder 5">
            <a:extLst>
              <a:ext uri="{FF2B5EF4-FFF2-40B4-BE49-F238E27FC236}">
                <a16:creationId xmlns:a16="http://schemas.microsoft.com/office/drawing/2014/main" id="{4AF49747-09A0-4EEB-AB2D-663FABAE2811}"/>
              </a:ext>
            </a:extLst>
          </p:cNvPr>
          <p:cNvSpPr>
            <a:spLocks noGrp="1"/>
          </p:cNvSpPr>
          <p:nvPr>
            <p:ph type="sldNum" sz="quarter" idx="12"/>
          </p:nvPr>
        </p:nvSpPr>
        <p:spPr>
          <a:xfrm>
            <a:off x="11503152" y="0"/>
            <a:ext cx="685800" cy="685800"/>
          </a:xfrm>
        </p:spPr>
        <p:txBody>
          <a:bodyPr/>
          <a:lstStyle/>
          <a:p>
            <a:fld id="{3A4F6043-7A67-491B-98BC-F933DED7226D}" type="slidenum">
              <a:rPr lang="en-US" smtClean="0"/>
              <a:pPr/>
              <a:t>7</a:t>
            </a:fld>
            <a:endParaRPr lang="en-US" dirty="0"/>
          </a:p>
        </p:txBody>
      </p:sp>
      <p:pic>
        <p:nvPicPr>
          <p:cNvPr id="1026" name="Picture 2" descr="Bronfenbrenner's ecological system model">
            <a:extLst>
              <a:ext uri="{FF2B5EF4-FFF2-40B4-BE49-F238E27FC236}">
                <a16:creationId xmlns:a16="http://schemas.microsoft.com/office/drawing/2014/main" id="{048576B7-4D63-8E13-E0D6-FA13A9F0E4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76714" y="685800"/>
            <a:ext cx="2626438" cy="262643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B84075B-E4FE-864D-E73A-F45BFD8BCC63}"/>
              </a:ext>
            </a:extLst>
          </p:cNvPr>
          <p:cNvSpPr txBox="1"/>
          <p:nvPr/>
        </p:nvSpPr>
        <p:spPr>
          <a:xfrm>
            <a:off x="420624" y="1488882"/>
            <a:ext cx="8188804" cy="4237378"/>
          </a:xfrm>
          <a:prstGeom prst="rect">
            <a:avLst/>
          </a:prstGeom>
          <a:noFill/>
        </p:spPr>
        <p:txBody>
          <a:bodyPr wrap="square" rtlCol="0">
            <a:spAutoFit/>
          </a:bodyPr>
          <a:lstStyle/>
          <a:p>
            <a:pPr marL="228600">
              <a:lnSpc>
                <a:spcPct val="107000"/>
              </a:lnSpc>
              <a:spcAft>
                <a:spcPts val="800"/>
              </a:spcAft>
            </a:pPr>
            <a:r>
              <a:rPr lang="en-GB" sz="1000" dirty="0">
                <a:effectLst/>
                <a:latin typeface="Arial" panose="020B0604020202020204" pitchFamily="34" charset="0"/>
                <a:ea typeface="Calibri" panose="020F0502020204030204" pitchFamily="34" charset="0"/>
                <a:cs typeface="Arial" panose="020B0604020202020204" pitchFamily="34" charset="0"/>
              </a:rPr>
              <a:t>A early years practioners holds a large proportion of responsibility in supporting children and families in the first 1000 days. With the knowledge that the baby’s brain is in its prime of growth and development while in your care means you hold a large responsibly of developing a holistic child. Providing babies, toddlers and pre school children with specialist practioners that are well educated, trained and skilled to meet these needs is an essential requirement. To support families, practioners must build strong relationships and show empathy and interest to the family’s life. Being equipped with staff trained to provide high quality care, physically, emotionally, socially and intellectually is the main reason for a successful development of a child. When children are engaged and supported appropriately, they can form the new connections within their brain.</a:t>
            </a:r>
            <a:r>
              <a:rPr lang="en-GB" sz="1000" dirty="0">
                <a:effectLst/>
                <a:latin typeface="Arial" panose="020B0604020202020204" pitchFamily="34" charset="0"/>
                <a:ea typeface="Times New Roman" panose="02020603050405020304" pitchFamily="18" charset="0"/>
                <a:cs typeface="Arial" panose="020B0604020202020204" pitchFamily="34" charset="0"/>
              </a:rPr>
              <a:t> Children form a happy and confident personality when they have access to this kind of support. </a:t>
            </a:r>
            <a:r>
              <a:rPr lang="en-GB" sz="1000" dirty="0">
                <a:solidFill>
                  <a:srgbClr val="000000"/>
                </a:solidFill>
                <a:effectLst/>
                <a:latin typeface="Arial" panose="020B0604020202020204" pitchFamily="34" charset="0"/>
                <a:ea typeface="Calibri" panose="020F0502020204030204" pitchFamily="34" charset="0"/>
                <a:cs typeface="Arial" panose="020B0604020202020204" pitchFamily="34" charset="0"/>
              </a:rPr>
              <a:t>(</a:t>
            </a:r>
            <a:r>
              <a:rPr lang="en-GB" sz="1000"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psychologytoday</a:t>
            </a:r>
            <a:r>
              <a:rPr lang="en-GB" sz="1000" dirty="0">
                <a:solidFill>
                  <a:srgbClr val="000000"/>
                </a:solidFill>
                <a:effectLst/>
                <a:latin typeface="Arial" panose="020B0604020202020204" pitchFamily="34" charset="0"/>
                <a:ea typeface="Calibri" panose="020F0502020204030204" pitchFamily="34" charset="0"/>
                <a:cs typeface="Arial" panose="020B0604020202020204" pitchFamily="34" charset="0"/>
              </a:rPr>
              <a:t> no date)</a:t>
            </a:r>
            <a:r>
              <a:rPr lang="en-GB" sz="1000" dirty="0">
                <a:effectLst/>
                <a:latin typeface="Arial" panose="020B0604020202020204" pitchFamily="34" charset="0"/>
                <a:ea typeface="Times New Roman" panose="02020603050405020304" pitchFamily="18" charset="0"/>
                <a:cs typeface="Arial" panose="020B0604020202020204" pitchFamily="34" charset="0"/>
              </a:rPr>
              <a:t> Giving children the opportunity to develop under the care of well-trained and knowledgeable staff is key to successful preschool development. Practioners must have many different characteristics to develop the holistic child. </a:t>
            </a:r>
            <a:r>
              <a:rPr lang="en-GB" sz="1000" dirty="0">
                <a:solidFill>
                  <a:srgbClr val="2C3E50"/>
                </a:solidFill>
                <a:effectLst/>
                <a:latin typeface="Arial" panose="020B0604020202020204" pitchFamily="34" charset="0"/>
                <a:ea typeface="Calibri" panose="020F0502020204030204" pitchFamily="34" charset="0"/>
                <a:cs typeface="Arial" panose="020B0604020202020204" pitchFamily="34" charset="0"/>
              </a:rPr>
              <a:t>(Brearley, 2023) A good practitioner is someone </a:t>
            </a:r>
            <a:r>
              <a:rPr lang="en-GB" sz="1000" dirty="0">
                <a:solidFill>
                  <a:srgbClr val="000000"/>
                </a:solidFill>
                <a:effectLst/>
                <a:latin typeface="Arial" panose="020B0604020202020204" pitchFamily="34" charset="0"/>
                <a:ea typeface="Calibri" panose="020F0502020204030204" pitchFamily="34" charset="0"/>
                <a:cs typeface="Arial" panose="020B0604020202020204" pitchFamily="34" charset="0"/>
              </a:rPr>
              <a:t>who is interested in the child’s development and holds qualities such as </a:t>
            </a:r>
            <a:endParaRPr lang="en-GB" sz="10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lnSpc>
                <a:spcPct val="107000"/>
              </a:lnSpc>
              <a:buFont typeface="Symbol" panose="05050102010706020507" pitchFamily="18" charset="2"/>
              <a:buChar char=""/>
            </a:pPr>
            <a:r>
              <a:rPr lang="en-GB" sz="1000" dirty="0">
                <a:effectLst/>
                <a:latin typeface="Arial" panose="020B0604020202020204" pitchFamily="34" charset="0"/>
                <a:ea typeface="Calibri" panose="020F0502020204030204" pitchFamily="34" charset="0"/>
                <a:cs typeface="Arial" panose="020B0604020202020204" pitchFamily="34" charset="0"/>
              </a:rPr>
              <a:t>Creative </a:t>
            </a:r>
          </a:p>
          <a:p>
            <a:pPr marL="342900" lvl="0" indent="-342900">
              <a:lnSpc>
                <a:spcPct val="107000"/>
              </a:lnSpc>
              <a:buFont typeface="Symbol" panose="05050102010706020507" pitchFamily="18" charset="2"/>
              <a:buChar char=""/>
            </a:pPr>
            <a:r>
              <a:rPr lang="en-GB" sz="1000" dirty="0">
                <a:effectLst/>
                <a:latin typeface="Arial" panose="020B0604020202020204" pitchFamily="34" charset="0"/>
                <a:ea typeface="Calibri" panose="020F0502020204030204" pitchFamily="34" charset="0"/>
                <a:cs typeface="Arial" panose="020B0604020202020204" pitchFamily="34" charset="0"/>
              </a:rPr>
              <a:t>Imaginative </a:t>
            </a:r>
          </a:p>
          <a:p>
            <a:pPr marL="342900" lvl="0" indent="-342900">
              <a:lnSpc>
                <a:spcPct val="107000"/>
              </a:lnSpc>
              <a:buFont typeface="Symbol" panose="05050102010706020507" pitchFamily="18" charset="2"/>
              <a:buChar char=""/>
            </a:pPr>
            <a:r>
              <a:rPr lang="en-GB" sz="1000" dirty="0">
                <a:effectLst/>
                <a:latin typeface="Arial" panose="020B0604020202020204" pitchFamily="34" charset="0"/>
                <a:ea typeface="Calibri" panose="020F0502020204030204" pitchFamily="34" charset="0"/>
                <a:cs typeface="Arial" panose="020B0604020202020204" pitchFamily="34" charset="0"/>
              </a:rPr>
              <a:t>Patient </a:t>
            </a:r>
          </a:p>
          <a:p>
            <a:pPr marL="342900" lvl="0" indent="-342900">
              <a:lnSpc>
                <a:spcPct val="107000"/>
              </a:lnSpc>
              <a:buFont typeface="Symbol" panose="05050102010706020507" pitchFamily="18" charset="2"/>
              <a:buChar char=""/>
            </a:pPr>
            <a:r>
              <a:rPr lang="en-GB" sz="1000" dirty="0">
                <a:effectLst/>
                <a:latin typeface="Arial" panose="020B0604020202020204" pitchFamily="34" charset="0"/>
                <a:ea typeface="Calibri" panose="020F0502020204030204" pitchFamily="34" charset="0"/>
                <a:cs typeface="Arial" panose="020B0604020202020204" pitchFamily="34" charset="0"/>
              </a:rPr>
              <a:t>Caring and loving </a:t>
            </a:r>
          </a:p>
          <a:p>
            <a:pPr marL="342900" lvl="0" indent="-342900">
              <a:lnSpc>
                <a:spcPct val="107000"/>
              </a:lnSpc>
              <a:buFont typeface="Symbol" panose="05050102010706020507" pitchFamily="18" charset="2"/>
              <a:buChar char=""/>
            </a:pPr>
            <a:r>
              <a:rPr lang="en-GB" sz="1000" dirty="0">
                <a:effectLst/>
                <a:latin typeface="Arial" panose="020B0604020202020204" pitchFamily="34" charset="0"/>
                <a:ea typeface="Calibri" panose="020F0502020204030204" pitchFamily="34" charset="0"/>
                <a:cs typeface="Arial" panose="020B0604020202020204" pitchFamily="34" charset="0"/>
              </a:rPr>
              <a:t>Team player </a:t>
            </a:r>
          </a:p>
          <a:p>
            <a:pPr marL="342900" lvl="0" indent="-342900">
              <a:lnSpc>
                <a:spcPct val="107000"/>
              </a:lnSpc>
              <a:buFont typeface="Symbol" panose="05050102010706020507" pitchFamily="18" charset="2"/>
              <a:buChar char=""/>
            </a:pPr>
            <a:r>
              <a:rPr lang="en-GB" sz="1000" dirty="0">
                <a:effectLst/>
                <a:latin typeface="Arial" panose="020B0604020202020204" pitchFamily="34" charset="0"/>
                <a:ea typeface="Calibri" panose="020F0502020204030204" pitchFamily="34" charset="0"/>
                <a:cs typeface="Arial" panose="020B0604020202020204" pitchFamily="34" charset="0"/>
              </a:rPr>
              <a:t>Enthusiastic </a:t>
            </a:r>
          </a:p>
          <a:p>
            <a:pPr marL="342900" lvl="0" indent="-342900">
              <a:lnSpc>
                <a:spcPct val="107000"/>
              </a:lnSpc>
              <a:buFont typeface="Symbol" panose="05050102010706020507" pitchFamily="18" charset="2"/>
              <a:buChar char=""/>
            </a:pPr>
            <a:r>
              <a:rPr lang="en-GB" sz="1000" dirty="0">
                <a:effectLst/>
                <a:latin typeface="Arial" panose="020B0604020202020204" pitchFamily="34" charset="0"/>
                <a:ea typeface="Calibri" panose="020F0502020204030204" pitchFamily="34" charset="0"/>
                <a:cs typeface="Arial" panose="020B0604020202020204" pitchFamily="34" charset="0"/>
              </a:rPr>
              <a:t>Empathic </a:t>
            </a:r>
          </a:p>
          <a:p>
            <a:pPr marL="342900" lvl="0" indent="-342900">
              <a:lnSpc>
                <a:spcPct val="107000"/>
              </a:lnSpc>
              <a:buFont typeface="Symbol" panose="05050102010706020507" pitchFamily="18" charset="2"/>
              <a:buChar char=""/>
            </a:pPr>
            <a:r>
              <a:rPr lang="en-GB" sz="1000" dirty="0">
                <a:effectLst/>
                <a:latin typeface="Arial" panose="020B0604020202020204" pitchFamily="34" charset="0"/>
                <a:ea typeface="Calibri" panose="020F0502020204030204" pitchFamily="34" charset="0"/>
                <a:cs typeface="Arial" panose="020B0604020202020204" pitchFamily="34" charset="0"/>
              </a:rPr>
              <a:t>Skilled and trained</a:t>
            </a:r>
          </a:p>
          <a:p>
            <a:pPr marL="342900" lvl="0" indent="-342900">
              <a:lnSpc>
                <a:spcPct val="107000"/>
              </a:lnSpc>
              <a:buFont typeface="Symbol" panose="05050102010706020507" pitchFamily="18" charset="2"/>
              <a:buChar char=""/>
            </a:pPr>
            <a:r>
              <a:rPr lang="en-GB" sz="1000" dirty="0">
                <a:effectLst/>
                <a:latin typeface="Arial" panose="020B0604020202020204" pitchFamily="34" charset="0"/>
                <a:ea typeface="Calibri" panose="020F0502020204030204" pitchFamily="34" charset="0"/>
                <a:cs typeface="Arial" panose="020B0604020202020204" pitchFamily="34" charset="0"/>
              </a:rPr>
              <a:t>Positive </a:t>
            </a:r>
          </a:p>
          <a:p>
            <a:pPr marL="342900" lvl="0" indent="-342900">
              <a:lnSpc>
                <a:spcPct val="107000"/>
              </a:lnSpc>
              <a:buFont typeface="Symbol" panose="05050102010706020507" pitchFamily="18" charset="2"/>
              <a:buChar char=""/>
            </a:pPr>
            <a:r>
              <a:rPr lang="en-GB" sz="1000" dirty="0">
                <a:effectLst/>
                <a:latin typeface="Arial" panose="020B0604020202020204" pitchFamily="34" charset="0"/>
                <a:ea typeface="Calibri" panose="020F0502020204030204" pitchFamily="34" charset="0"/>
                <a:cs typeface="Arial" panose="020B0604020202020204" pitchFamily="34" charset="0"/>
              </a:rPr>
              <a:t>Dedicated </a:t>
            </a:r>
          </a:p>
          <a:p>
            <a:pPr marL="342900" lvl="0" indent="-342900">
              <a:lnSpc>
                <a:spcPct val="107000"/>
              </a:lnSpc>
              <a:spcAft>
                <a:spcPts val="800"/>
              </a:spcAft>
              <a:buFont typeface="Symbol" panose="05050102010706020507" pitchFamily="18" charset="2"/>
              <a:buChar char=""/>
            </a:pPr>
            <a:r>
              <a:rPr lang="en-GB" sz="1000" dirty="0">
                <a:effectLst/>
                <a:latin typeface="Arial" panose="020B0604020202020204" pitchFamily="34" charset="0"/>
                <a:ea typeface="Calibri" panose="020F0502020204030204" pitchFamily="34" charset="0"/>
                <a:cs typeface="Arial" panose="020B0604020202020204" pitchFamily="34" charset="0"/>
              </a:rPr>
              <a:t>Good communication skills</a:t>
            </a:r>
          </a:p>
          <a:p>
            <a:pPr marL="457200">
              <a:lnSpc>
                <a:spcPct val="107000"/>
              </a:lnSpc>
              <a:spcAft>
                <a:spcPts val="800"/>
              </a:spcAft>
            </a:pPr>
            <a:r>
              <a:rPr lang="en-GB" sz="1000" dirty="0">
                <a:solidFill>
                  <a:srgbClr val="2C3E50"/>
                </a:solidFill>
                <a:effectLst/>
                <a:latin typeface="Arial" panose="020B0604020202020204" pitchFamily="34" charset="0"/>
                <a:ea typeface="Calibri" panose="020F0502020204030204" pitchFamily="34" charset="0"/>
                <a:cs typeface="Arial" panose="020B0604020202020204" pitchFamily="34" charset="0"/>
              </a:rPr>
              <a:t>These are qualities that a yearly years practitioner must have in order to gain a full understanding of a child’s development within their care. </a:t>
            </a:r>
            <a:r>
              <a:rPr lang="en-GB" sz="1000" dirty="0">
                <a:effectLst/>
                <a:latin typeface="Arial" panose="020B0604020202020204" pitchFamily="34" charset="0"/>
                <a:ea typeface="Calibri" panose="020F0502020204030204" pitchFamily="34" charset="0"/>
                <a:cs typeface="Arial" panose="020B0604020202020204" pitchFamily="34" charset="0"/>
              </a:rPr>
              <a:t>(littlepioneers.coop, n.d.) Being involved in a baby’s life and holding roles and responsibilities comes with the practitioner job title, it’s the training and qualifications that can prepare a practitioner to best support a child’s holistic development. </a:t>
            </a:r>
          </a:p>
        </p:txBody>
      </p:sp>
    </p:spTree>
    <p:extLst>
      <p:ext uri="{BB962C8B-B14F-4D97-AF65-F5344CB8AC3E}">
        <p14:creationId xmlns:p14="http://schemas.microsoft.com/office/powerpoint/2010/main" val="29843396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72C3252-FA06-4F2E-B4DB-7D6FDC030A05}"/>
              </a:ext>
            </a:extLst>
          </p:cNvPr>
          <p:cNvSpPr>
            <a:spLocks noGrp="1"/>
          </p:cNvSpPr>
          <p:nvPr>
            <p:ph type="title"/>
          </p:nvPr>
        </p:nvSpPr>
        <p:spPr>
          <a:xfrm>
            <a:off x="1778370" y="-83773"/>
            <a:ext cx="10543032" cy="1325563"/>
          </a:xfrm>
        </p:spPr>
        <p:txBody>
          <a:bodyPr/>
          <a:lstStyle/>
          <a:p>
            <a:r>
              <a:rPr kumimoji="0" lang="en-US" sz="2400" b="0" i="0" u="none" strike="noStrike" kern="1200" cap="none" spc="0" normalizeH="0" baseline="0" noProof="0" dirty="0">
                <a:ln>
                  <a:noFill/>
                </a:ln>
                <a:solidFill>
                  <a:srgbClr val="2C3948"/>
                </a:solidFill>
                <a:effectLst/>
                <a:uLnTx/>
                <a:uFillTx/>
                <a:latin typeface="Arial" panose="020B0604020202020204" pitchFamily="34" charset="0"/>
                <a:ea typeface="+mj-ea"/>
                <a:cs typeface="Arial" panose="020B0604020202020204" pitchFamily="34" charset="0"/>
              </a:rPr>
              <a:t>Professional Partnerships, why and who said it is important?</a:t>
            </a:r>
            <a:endParaRPr lang="en-US" dirty="0"/>
          </a:p>
        </p:txBody>
      </p:sp>
      <p:sp>
        <p:nvSpPr>
          <p:cNvPr id="7" name="Slide Number Placeholder 6">
            <a:extLst>
              <a:ext uri="{FF2B5EF4-FFF2-40B4-BE49-F238E27FC236}">
                <a16:creationId xmlns:a16="http://schemas.microsoft.com/office/drawing/2014/main" id="{DE7D0914-BCD6-4D10-A362-91F2B426D3FE}"/>
              </a:ext>
            </a:extLst>
          </p:cNvPr>
          <p:cNvSpPr>
            <a:spLocks noGrp="1"/>
          </p:cNvSpPr>
          <p:nvPr>
            <p:ph type="sldNum" sz="quarter" idx="12"/>
          </p:nvPr>
        </p:nvSpPr>
        <p:spPr>
          <a:xfrm>
            <a:off x="11503152" y="0"/>
            <a:ext cx="685800" cy="685800"/>
          </a:xfrm>
        </p:spPr>
        <p:txBody>
          <a:bodyPr/>
          <a:lstStyle/>
          <a:p>
            <a:fld id="{3A4F6043-7A67-491B-98BC-F933DED7226D}" type="slidenum">
              <a:rPr lang="en-US" smtClean="0"/>
              <a:pPr/>
              <a:t>8</a:t>
            </a:fld>
            <a:endParaRPr lang="en-US" dirty="0"/>
          </a:p>
        </p:txBody>
      </p:sp>
      <p:sp>
        <p:nvSpPr>
          <p:cNvPr id="4" name="Content Placeholder 3">
            <a:extLst>
              <a:ext uri="{FF2B5EF4-FFF2-40B4-BE49-F238E27FC236}">
                <a16:creationId xmlns:a16="http://schemas.microsoft.com/office/drawing/2014/main" id="{40AF5B9B-1F40-8D09-210F-54E55F4F2516}"/>
              </a:ext>
            </a:extLst>
          </p:cNvPr>
          <p:cNvSpPr>
            <a:spLocks noGrp="1"/>
          </p:cNvSpPr>
          <p:nvPr>
            <p:ph idx="1"/>
          </p:nvPr>
        </p:nvSpPr>
        <p:spPr>
          <a:xfrm>
            <a:off x="680247" y="2284032"/>
            <a:ext cx="4389914" cy="3859558"/>
          </a:xfrm>
        </p:spPr>
        <p:txBody>
          <a:bodyPr/>
          <a:lstStyle/>
          <a:p>
            <a:pPr>
              <a:lnSpc>
                <a:spcPct val="115000"/>
              </a:lnSpc>
            </a:pPr>
            <a:r>
              <a:rPr lang="en-GB" sz="1000" dirty="0">
                <a:latin typeface="Arial" panose="020B0604020202020204" pitchFamily="34" charset="0"/>
                <a:ea typeface="Arial" panose="020B0604020202020204" pitchFamily="34" charset="0"/>
              </a:rPr>
              <a:t>       </a:t>
            </a:r>
            <a:r>
              <a:rPr lang="en-GB" sz="1000" dirty="0">
                <a:effectLst/>
                <a:latin typeface="Arial" panose="020B0604020202020204" pitchFamily="34" charset="0"/>
                <a:ea typeface="Arial" panose="020B0604020202020204" pitchFamily="34" charset="0"/>
              </a:rPr>
              <a:t>Jean Piaget (1896-1980) - Piaget used observations from his own children as well as a wider range of children to develop his theories on cognitive development. Piaget theories of development have had a massive impact on the early education over the last 40 years. He is one of the well-known theorists still today. He believed that children went through different stages of development, specifically cognitive development based on certain ages. During these different stages, he believed the child/children’s patterns of learning were very different to how adults would problem solve. He also believed in young children learning through active exploring though play.  Piaget also believed that children must have real objects and concrete experiences to discover new things for themselves. He also stated that the adult's role is to provide children with appropriate experiences in the correct environment in order to facilitate the children’s instinctive ability to think and learn. Piaget did not see language and communication as central to children’s cognitive development because the development begins at birth.  (Smith, M, Kamen, T, Irvine J, Armitage M, Barker C, 2012)</a:t>
            </a:r>
          </a:p>
          <a:p>
            <a:endParaRPr lang="en-GB" dirty="0"/>
          </a:p>
        </p:txBody>
      </p:sp>
      <p:pic>
        <p:nvPicPr>
          <p:cNvPr id="2050" name="Picture 2" descr="Piaget's Stages of Cognitive Development Explained">
            <a:extLst>
              <a:ext uri="{FF2B5EF4-FFF2-40B4-BE49-F238E27FC236}">
                <a16:creationId xmlns:a16="http://schemas.microsoft.com/office/drawing/2014/main" id="{8D477B9F-C232-7013-E921-5A491064BB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48057" y="1923540"/>
            <a:ext cx="5539005" cy="36926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64798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BA3366-097D-49B2-BEEA-81A815AD36F1}"/>
              </a:ext>
            </a:extLst>
          </p:cNvPr>
          <p:cNvSpPr>
            <a:spLocks noGrp="1"/>
          </p:cNvSpPr>
          <p:nvPr>
            <p:ph type="title"/>
          </p:nvPr>
        </p:nvSpPr>
        <p:spPr>
          <a:xfrm>
            <a:off x="422144" y="539496"/>
            <a:ext cx="5258219" cy="444177"/>
          </a:xfrm>
        </p:spPr>
        <p:txBody>
          <a:bodyPr>
            <a:noAutofit/>
          </a:bodyPr>
          <a:lstStyle/>
          <a:p>
            <a:r>
              <a:rPr lang="en-US" sz="1600" dirty="0">
                <a:latin typeface="Arial" panose="020B0604020202020204" pitchFamily="34" charset="0"/>
                <a:cs typeface="Arial" panose="020B0604020202020204" pitchFamily="34" charset="0"/>
              </a:rPr>
              <a:t>Challenges </a:t>
            </a:r>
            <a:br>
              <a:rPr lang="en-US" sz="1600" dirty="0">
                <a:latin typeface="Arial" panose="020B0604020202020204" pitchFamily="34" charset="0"/>
                <a:cs typeface="Arial" panose="020B0604020202020204" pitchFamily="34" charset="0"/>
              </a:rPr>
            </a:br>
            <a:r>
              <a:rPr lang="en-US" sz="1600" dirty="0">
                <a:latin typeface="Arial" panose="020B0604020202020204" pitchFamily="34" charset="0"/>
                <a:cs typeface="Arial" panose="020B0604020202020204" pitchFamily="34" charset="0"/>
              </a:rPr>
              <a:t>What are the challenges in providing high quality care?</a:t>
            </a:r>
          </a:p>
        </p:txBody>
      </p:sp>
      <p:sp>
        <p:nvSpPr>
          <p:cNvPr id="14" name="Slide Number Placeholder 13">
            <a:extLst>
              <a:ext uri="{FF2B5EF4-FFF2-40B4-BE49-F238E27FC236}">
                <a16:creationId xmlns:a16="http://schemas.microsoft.com/office/drawing/2014/main" id="{2A2C7052-C5E5-47FE-B977-930D156AA76E}"/>
              </a:ext>
            </a:extLst>
          </p:cNvPr>
          <p:cNvSpPr>
            <a:spLocks noGrp="1"/>
          </p:cNvSpPr>
          <p:nvPr>
            <p:ph type="sldNum" sz="quarter" idx="12"/>
          </p:nvPr>
        </p:nvSpPr>
        <p:spPr>
          <a:xfrm>
            <a:off x="11503152" y="0"/>
            <a:ext cx="685800" cy="685800"/>
          </a:xfrm>
        </p:spPr>
        <p:txBody>
          <a:bodyPr/>
          <a:lstStyle/>
          <a:p>
            <a:fld id="{3A4F6043-7A67-491B-98BC-F933DED7226D}" type="slidenum">
              <a:rPr lang="en-US" smtClean="0"/>
              <a:pPr/>
              <a:t>9</a:t>
            </a:fld>
            <a:endParaRPr lang="en-US" dirty="0"/>
          </a:p>
        </p:txBody>
      </p:sp>
      <p:sp>
        <p:nvSpPr>
          <p:cNvPr id="8" name="TextBox 7">
            <a:extLst>
              <a:ext uri="{FF2B5EF4-FFF2-40B4-BE49-F238E27FC236}">
                <a16:creationId xmlns:a16="http://schemas.microsoft.com/office/drawing/2014/main" id="{B32CA15F-3299-D9C6-3F3C-54003D41DEFC}"/>
              </a:ext>
            </a:extLst>
          </p:cNvPr>
          <p:cNvSpPr txBox="1"/>
          <p:nvPr/>
        </p:nvSpPr>
        <p:spPr>
          <a:xfrm>
            <a:off x="253122" y="1525837"/>
            <a:ext cx="7028411" cy="4149919"/>
          </a:xfrm>
          <a:prstGeom prst="rect">
            <a:avLst/>
          </a:prstGeom>
          <a:noFill/>
        </p:spPr>
        <p:txBody>
          <a:bodyPr wrap="square" rtlCol="0">
            <a:spAutoFit/>
          </a:bodyPr>
          <a:lstStyle/>
          <a:p>
            <a:pPr>
              <a:lnSpc>
                <a:spcPct val="115000"/>
              </a:lnSpc>
            </a:pPr>
            <a:r>
              <a:rPr lang="en-GB" sz="1000" dirty="0">
                <a:effectLst/>
                <a:latin typeface="Arial" panose="020B0604020202020204" pitchFamily="34" charset="0"/>
                <a:ea typeface="Arial" panose="020B0604020202020204" pitchFamily="34" charset="0"/>
                <a:cs typeface="Arial" panose="020B0604020202020204" pitchFamily="34" charset="0"/>
              </a:rPr>
              <a:t>Kelly (2016) shows us some of the challenges that can arise when trying to provide quality care in the early stages of a child’s life. Setting up a childcare facility itself has challenges to overcome before it even takes off, having the correct costings and business plan with marketing research and advice is just the beginning. With the setting being non maintained and privately owned many different challenges need to be considered. One of the main challenges that is brought up in mostly every setting in not enough time in the day and too much paperwork. This can take away from the children’s learning time and add stress to staff especially when dealing with low ratios and high expectations. </a:t>
            </a:r>
          </a:p>
          <a:p>
            <a:pPr>
              <a:lnSpc>
                <a:spcPct val="115000"/>
              </a:lnSpc>
            </a:pPr>
            <a:r>
              <a:rPr lang="en-GB" sz="1000" dirty="0">
                <a:effectLst/>
                <a:latin typeface="Arial" panose="020B0604020202020204" pitchFamily="34" charset="0"/>
                <a:ea typeface="Arial" panose="020B0604020202020204" pitchFamily="34" charset="0"/>
                <a:cs typeface="Arial" panose="020B0604020202020204" pitchFamily="34" charset="0"/>
              </a:rPr>
              <a:t>(Goddard, n.d.) When setting up a preschool environment finding quality staff that are qualified and have the important caring nature can be challenging within itself. The low pay and long hours of day care working often be a challenge to recruit staff and means staff can be unqualified and have little to no experience. Being able to provide training, and updating certificates can also be a challenge when having a high volume of staff. These certificates such as manual handling, DBS, safeguarding/child protection and first aid generally need yearly refreshes and the time needed to train staff can become hard to find. Finding an environment that has a big enough indoor and outdoor space can be challenging, this space often needs to be easily accessible to the parents and in built up areas can be expensive and small. Even when you have an environment that is appropriate for preschool learners it can become a challenge to fill it with the correct age and stage toys and equipment, these usually are expensive and need to be bought new to have the correct safety measures. Fitting the premises with child friendly facilities such as soft closing doors. radiator covers, stair gates and locked storage for cleaning products and medication can become expensive and need to meet all health and safety standards. </a:t>
            </a:r>
          </a:p>
          <a:p>
            <a:pPr>
              <a:lnSpc>
                <a:spcPct val="115000"/>
              </a:lnSpc>
            </a:pPr>
            <a:r>
              <a:rPr lang="en-GB" sz="1000" dirty="0">
                <a:effectLst/>
                <a:latin typeface="Arial" panose="020B0604020202020204" pitchFamily="34" charset="0"/>
                <a:ea typeface="Arial" panose="020B0604020202020204" pitchFamily="34" charset="0"/>
                <a:cs typeface="Arial" panose="020B0604020202020204" pitchFamily="34" charset="0"/>
              </a:rPr>
              <a:t>A premises would need the appropriate changing facilities, potty training facilities and feeding facilities big enough for staff and children. You would also need a kitchen big enough and equipped to deal with all allergies and nutritional values. Children will need a healthy menu with a wide variety of choice, this can become expensive and hard for only 1 staff member to manage usually resulting in expanding the team.  All of the above must meet government standards and be in line with national standards.</a:t>
            </a:r>
          </a:p>
        </p:txBody>
      </p:sp>
      <p:pic>
        <p:nvPicPr>
          <p:cNvPr id="3074" name="Picture 2" descr="National Creche Scheme - Eligibility &amp; Application - IndiaFilings">
            <a:extLst>
              <a:ext uri="{FF2B5EF4-FFF2-40B4-BE49-F238E27FC236}">
                <a16:creationId xmlns:a16="http://schemas.microsoft.com/office/drawing/2014/main" id="{DB5AAE0D-44DD-9833-EB94-0B78356216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52034" y="342900"/>
            <a:ext cx="3751118" cy="250199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Creche My Party in Surrey - Childcare and Creche | hitched.co.uk">
            <a:extLst>
              <a:ext uri="{FF2B5EF4-FFF2-40B4-BE49-F238E27FC236}">
                <a16:creationId xmlns:a16="http://schemas.microsoft.com/office/drawing/2014/main" id="{EAB7AC72-6E00-71AA-5C7B-91CB07606E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52034" y="3704793"/>
            <a:ext cx="3704590" cy="24697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29630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786D5C7B-55D2-44E5-9F45-7BA7BEDE5D51}"/>
              </a:ext>
            </a:extLst>
          </p:cNvPr>
          <p:cNvSpPr>
            <a:spLocks noGrp="1"/>
          </p:cNvSpPr>
          <p:nvPr>
            <p:ph type="sldNum" sz="quarter" idx="12"/>
          </p:nvPr>
        </p:nvSpPr>
        <p:spPr>
          <a:xfrm>
            <a:off x="11503152" y="0"/>
            <a:ext cx="685800" cy="685800"/>
          </a:xfrm>
        </p:spPr>
        <p:txBody>
          <a:bodyPr/>
          <a:lstStyle/>
          <a:p>
            <a:fld id="{3A4F6043-7A67-491B-98BC-F933DED7226D}" type="slidenum">
              <a:rPr lang="en-US" smtClean="0"/>
              <a:pPr/>
              <a:t>10</a:t>
            </a:fld>
            <a:endParaRPr lang="en-US" dirty="0"/>
          </a:p>
        </p:txBody>
      </p:sp>
      <p:pic>
        <p:nvPicPr>
          <p:cNvPr id="15" name="Picture 14">
            <a:extLst>
              <a:ext uri="{FF2B5EF4-FFF2-40B4-BE49-F238E27FC236}">
                <a16:creationId xmlns:a16="http://schemas.microsoft.com/office/drawing/2014/main" id="{E5E66904-E7C6-2E25-C491-2103B17AE561}"/>
              </a:ext>
            </a:extLst>
          </p:cNvPr>
          <p:cNvPicPr>
            <a:picLocks noChangeAspect="1"/>
          </p:cNvPicPr>
          <p:nvPr/>
        </p:nvPicPr>
        <p:blipFill>
          <a:blip r:embed="rId2"/>
          <a:stretch>
            <a:fillRect/>
          </a:stretch>
        </p:blipFill>
        <p:spPr>
          <a:xfrm>
            <a:off x="7442038" y="685800"/>
            <a:ext cx="4061114" cy="2707409"/>
          </a:xfrm>
          <a:prstGeom prst="rect">
            <a:avLst/>
          </a:prstGeom>
        </p:spPr>
      </p:pic>
      <p:pic>
        <p:nvPicPr>
          <p:cNvPr id="4098" name="Picture 2" descr="Shape of Montessori Classrooms | Association Montessori Internationale">
            <a:extLst>
              <a:ext uri="{FF2B5EF4-FFF2-40B4-BE49-F238E27FC236}">
                <a16:creationId xmlns:a16="http://schemas.microsoft.com/office/drawing/2014/main" id="{CFC907C7-DF51-8A4B-1B7A-03C7A2B2E5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42038" y="3429000"/>
            <a:ext cx="4061114" cy="2707409"/>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5CAFF99B-69A5-E0BF-1494-F995475ACF28}"/>
              </a:ext>
            </a:extLst>
          </p:cNvPr>
          <p:cNvSpPr txBox="1"/>
          <p:nvPr/>
        </p:nvSpPr>
        <p:spPr>
          <a:xfrm>
            <a:off x="180109" y="249382"/>
            <a:ext cx="6576129" cy="6413102"/>
          </a:xfrm>
          <a:prstGeom prst="rect">
            <a:avLst/>
          </a:prstGeom>
          <a:noFill/>
        </p:spPr>
        <p:txBody>
          <a:bodyPr wrap="square" rtlCol="0">
            <a:spAutoFit/>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Activity's </a:t>
            </a:r>
          </a:p>
          <a:p>
            <a:pPr>
              <a:lnSpc>
                <a:spcPct val="107000"/>
              </a:lnSpc>
              <a:spcAft>
                <a:spcPts val="800"/>
              </a:spcAft>
            </a:pPr>
            <a:r>
              <a:rPr lang="en-GB" sz="1200" dirty="0">
                <a:effectLst/>
                <a:latin typeface="Arial" panose="020B0604020202020204" pitchFamily="34" charset="0"/>
                <a:ea typeface="Calibri" panose="020F0502020204030204" pitchFamily="34" charset="0"/>
                <a:cs typeface="Arial" panose="020B0604020202020204" pitchFamily="34" charset="0"/>
              </a:rPr>
              <a:t>To best support Childrens Development within the first 1000 days practioners must support the correct age and stage of development. Activities must be engaging and capture the interest of the child while considering the area of development you want to develop. Using activities that are meaningful learning and promote good overall development enable children to create deep routed pathways of development. Activities within early years must meet different areas of development, providing children with activities that are based around emotional and social development, speech and language, fine motor skills, gross motor skills, cognitive and emotional development will support the brains neurodevelopment and create strong pathways in the most influential window of opportunity. (Raising Children Network, n.d.) Providing children with hands on experiences enhances all senses and forms the critical development needed.  </a:t>
            </a:r>
          </a:p>
          <a:p>
            <a:pPr>
              <a:lnSpc>
                <a:spcPct val="107000"/>
              </a:lnSpc>
              <a:spcAft>
                <a:spcPts val="800"/>
              </a:spcAft>
            </a:pPr>
            <a:r>
              <a:rPr lang="en-GB" sz="1200" dirty="0">
                <a:effectLst/>
                <a:latin typeface="Arial" panose="020B0604020202020204" pitchFamily="34" charset="0"/>
                <a:ea typeface="Calibri" panose="020F0502020204030204" pitchFamily="34" charset="0"/>
                <a:cs typeface="Arial" panose="020B0604020202020204" pitchFamily="34" charset="0"/>
              </a:rPr>
              <a:t>Allowing babies to learn though doing rather than watching is the most important way to form brain development, a baby must use their senses and take part in a range of activities to enhance these. Things like tasting new foods and flavours, listening to songs, rhymes and instruments feeling the different textures of materials and items helps to develop a baby’s curiosity. (Team, 2021) Helping aid babies' senses with different activities is essential according to Laird learning occurs when the five senses of sight, hearing, smell, taste and touch are stimulated. It’s essential for baby’s brains to be stimulated for development in the brain to occur. Laird states how important this and the more senses are stimulated the better the development pathways. (Gravells, 2017) </a:t>
            </a:r>
          </a:p>
          <a:p>
            <a:pPr>
              <a:lnSpc>
                <a:spcPct val="107000"/>
              </a:lnSpc>
              <a:spcAft>
                <a:spcPts val="800"/>
              </a:spcAft>
            </a:pPr>
            <a:r>
              <a:rPr lang="en-GB" sz="1200" dirty="0">
                <a:effectLst/>
                <a:latin typeface="Arial" panose="020B0604020202020204" pitchFamily="34" charset="0"/>
                <a:ea typeface="Calibri" panose="020F0502020204030204" pitchFamily="34" charset="0"/>
                <a:cs typeface="Arial" panose="020B0604020202020204" pitchFamily="34" charset="0"/>
              </a:rPr>
              <a:t>There are many different approaches seen in care settings today. The Montessori Method is based on hands on learning and collaborative play. This aids children to learn with experiences at their own pace with highly qualified staff (Montessori Northwest 2021).  Another popular approach is forest school, children gain skills and real-life experiences that are not limited to within the classroom. Children can explore their environment and use real tools and aids to support their learning. Children who are given risk and non-structured learning are more likely to be engaged and interested in there learning. Being able to use the child’s lead and build on their interests helps us best capture their attention and push development through their own pace and interests.  (www.marjon.ac.uk, 2023)</a:t>
            </a:r>
          </a:p>
        </p:txBody>
      </p:sp>
    </p:spTree>
    <p:extLst>
      <p:ext uri="{BB962C8B-B14F-4D97-AF65-F5344CB8AC3E}">
        <p14:creationId xmlns:p14="http://schemas.microsoft.com/office/powerpoint/2010/main" val="13153459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0ECF25E-0480-40E6-BA9E-C23F348B83E0}"/>
              </a:ext>
            </a:extLst>
          </p:cNvPr>
          <p:cNvSpPr>
            <a:spLocks noGrp="1"/>
          </p:cNvSpPr>
          <p:nvPr>
            <p:ph idx="1"/>
          </p:nvPr>
        </p:nvSpPr>
        <p:spPr>
          <a:xfrm>
            <a:off x="422897" y="277091"/>
            <a:ext cx="5437576" cy="3934691"/>
          </a:xfrm>
        </p:spPr>
        <p:txBody>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solidFill>
                  <a:schemeClr val="tx1"/>
                </a:solidFill>
                <a:effectLst/>
                <a:latin typeface="Arial" panose="020B0604020202020204" pitchFamily="34" charset="0"/>
                <a:ea typeface="Calibri" panose="020F0502020204030204" pitchFamily="34" charset="0"/>
                <a:cs typeface="Arial" panose="020B0604020202020204" pitchFamily="34" charset="0"/>
              </a:rPr>
              <a:t>Enabling environments and inclusive practice. </a:t>
            </a:r>
          </a:p>
          <a:p>
            <a:pPr>
              <a:lnSpc>
                <a:spcPct val="107000"/>
              </a:lnSpc>
              <a:spcAft>
                <a:spcPts val="800"/>
              </a:spcAft>
            </a:pPr>
            <a:r>
              <a:rPr lang="en-GB" sz="1200" dirty="0">
                <a:solidFill>
                  <a:schemeClr val="tx1"/>
                </a:solidFill>
                <a:effectLst/>
                <a:latin typeface="Arial" panose="020B0604020202020204" pitchFamily="34" charset="0"/>
                <a:ea typeface="Calibri" panose="020F0502020204030204" pitchFamily="34" charset="0"/>
                <a:cs typeface="Arial" panose="020B0604020202020204" pitchFamily="34" charset="0"/>
              </a:rPr>
              <a:t>Ensuring that children have an environment that can best support their needs is essential, A Learning environment needs to be full of rich learning materials, we need to ensure the environment we use to provide this learning is a place the child feels happy and content. A child will need to feel secure and happy to learn and as practioners it's our duty to ensure this. Giving the child a choice in there learning and engaging with them in a range of different activities is what helps pave the way in their brain development. Making the space inclusive and nurturing so that it feels and looks appealing is important to support all learners. Practioners must use the space with their knowledge and skills to really engage learners. If the environment feels stimulating and has a range of challenges to aid imagination and engagement then a child will feel happy to begin learning, (Anon, n.d.) The environment should have minimal risks and age and stage appropriate.</a:t>
            </a:r>
          </a:p>
          <a:p>
            <a:endParaRPr lang="en-GB" dirty="0"/>
          </a:p>
        </p:txBody>
      </p:sp>
      <p:sp>
        <p:nvSpPr>
          <p:cNvPr id="7" name="Slide Number Placeholder 6">
            <a:extLst>
              <a:ext uri="{FF2B5EF4-FFF2-40B4-BE49-F238E27FC236}">
                <a16:creationId xmlns:a16="http://schemas.microsoft.com/office/drawing/2014/main" id="{CB161A64-F1DA-7BCE-A311-3B8AE2B315E2}"/>
              </a:ext>
            </a:extLst>
          </p:cNvPr>
          <p:cNvSpPr>
            <a:spLocks noGrp="1"/>
          </p:cNvSpPr>
          <p:nvPr>
            <p:ph type="sldNum" sz="quarter" idx="12"/>
          </p:nvPr>
        </p:nvSpPr>
        <p:spPr/>
        <p:txBody>
          <a:bodyPr/>
          <a:lstStyle/>
          <a:p>
            <a:fld id="{3A4F6043-7A67-491B-98BC-F933DED7226D}" type="slidenum">
              <a:rPr lang="en-US" smtClean="0"/>
              <a:pPr/>
              <a:t>11</a:t>
            </a:fld>
            <a:endParaRPr lang="en-US" dirty="0"/>
          </a:p>
        </p:txBody>
      </p:sp>
      <p:pic>
        <p:nvPicPr>
          <p:cNvPr id="8" name="Picture 7">
            <a:extLst>
              <a:ext uri="{FF2B5EF4-FFF2-40B4-BE49-F238E27FC236}">
                <a16:creationId xmlns:a16="http://schemas.microsoft.com/office/drawing/2014/main" id="{F5A9A59D-DEAC-0E93-C11F-E459576C8645}"/>
              </a:ext>
            </a:extLst>
          </p:cNvPr>
          <p:cNvPicPr>
            <a:picLocks noChangeAspect="1"/>
          </p:cNvPicPr>
          <p:nvPr/>
        </p:nvPicPr>
        <p:blipFill>
          <a:blip r:embed="rId2"/>
          <a:stretch>
            <a:fillRect/>
          </a:stretch>
        </p:blipFill>
        <p:spPr>
          <a:xfrm>
            <a:off x="6206837" y="1572489"/>
            <a:ext cx="5133781" cy="3789219"/>
          </a:xfrm>
          <a:prstGeom prst="rect">
            <a:avLst/>
          </a:prstGeom>
        </p:spPr>
      </p:pic>
      <p:pic>
        <p:nvPicPr>
          <p:cNvPr id="9" name="Picture 8">
            <a:extLst>
              <a:ext uri="{FF2B5EF4-FFF2-40B4-BE49-F238E27FC236}">
                <a16:creationId xmlns:a16="http://schemas.microsoft.com/office/drawing/2014/main" id="{9B32CCFF-F622-11CE-E6DA-1A563AE5980A}"/>
              </a:ext>
            </a:extLst>
          </p:cNvPr>
          <p:cNvPicPr>
            <a:picLocks noChangeAspect="1"/>
          </p:cNvPicPr>
          <p:nvPr/>
        </p:nvPicPr>
        <p:blipFill>
          <a:blip r:embed="rId3"/>
          <a:stretch>
            <a:fillRect/>
          </a:stretch>
        </p:blipFill>
        <p:spPr>
          <a:xfrm>
            <a:off x="1808352" y="4211782"/>
            <a:ext cx="2943758" cy="1962505"/>
          </a:xfrm>
          <a:prstGeom prst="rect">
            <a:avLst/>
          </a:prstGeom>
        </p:spPr>
      </p:pic>
    </p:spTree>
    <p:extLst>
      <p:ext uri="{BB962C8B-B14F-4D97-AF65-F5344CB8AC3E}">
        <p14:creationId xmlns:p14="http://schemas.microsoft.com/office/powerpoint/2010/main" val="23903516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F12C0-E0B4-18D8-FC06-61B970AF9FED}"/>
              </a:ext>
            </a:extLst>
          </p:cNvPr>
          <p:cNvSpPr>
            <a:spLocks noGrp="1"/>
          </p:cNvSpPr>
          <p:nvPr>
            <p:ph type="title"/>
          </p:nvPr>
        </p:nvSpPr>
        <p:spPr>
          <a:xfrm>
            <a:off x="420624" y="495157"/>
            <a:ext cx="3691903" cy="381285"/>
          </a:xfrm>
        </p:spPr>
        <p:txBody>
          <a:bodyPr>
            <a:normAutofit fontScale="90000"/>
          </a:bodyPr>
          <a:lstStyle/>
          <a:p>
            <a:r>
              <a:rPr lang="en-GB" dirty="0"/>
              <a:t>Reference List </a:t>
            </a:r>
          </a:p>
        </p:txBody>
      </p:sp>
      <p:sp>
        <p:nvSpPr>
          <p:cNvPr id="3" name="Content Placeholder 2">
            <a:extLst>
              <a:ext uri="{FF2B5EF4-FFF2-40B4-BE49-F238E27FC236}">
                <a16:creationId xmlns:a16="http://schemas.microsoft.com/office/drawing/2014/main" id="{1C945509-F431-E3C5-B74F-055A7DA57B14}"/>
              </a:ext>
            </a:extLst>
          </p:cNvPr>
          <p:cNvSpPr>
            <a:spLocks noGrp="1"/>
          </p:cNvSpPr>
          <p:nvPr>
            <p:ph idx="1"/>
          </p:nvPr>
        </p:nvSpPr>
        <p:spPr>
          <a:xfrm>
            <a:off x="422896" y="876442"/>
            <a:ext cx="11080255" cy="5060777"/>
          </a:xfrm>
        </p:spPr>
        <p:txBody>
          <a:bodyPr/>
          <a:lstStyle/>
          <a:p>
            <a:pPr>
              <a:lnSpc>
                <a:spcPct val="106000"/>
              </a:lnSpc>
              <a:spcBef>
                <a:spcPts val="1000"/>
              </a:spcBef>
              <a:spcAft>
                <a:spcPts val="800"/>
              </a:spcAft>
            </a:pPr>
            <a:r>
              <a:rPr lang="en-GB" sz="9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Anon, (n.d.). </a:t>
            </a:r>
            <a:r>
              <a:rPr lang="en-GB" sz="900" i="1"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Learning environments – Birth To 5 Matters</a:t>
            </a:r>
            <a:r>
              <a:rPr lang="en-GB" sz="9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 [online] Available at: </a:t>
            </a:r>
            <a:r>
              <a:rPr lang="en-GB" sz="900" u="sng" kern="12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2"/>
              </a:rPr>
              <a:t>https://birthto5matters.org.uk/learning-environments/#:~:text=Enabling%20Environments%20offer%20children%20security</a:t>
            </a:r>
            <a:r>
              <a:rPr lang="en-GB" sz="9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a:t>
            </a:r>
            <a:endParaRPr lang="en-GB" sz="900" dirty="0">
              <a:effectLst/>
              <a:latin typeface="Times New Roman" panose="02020603050405020304" pitchFamily="18" charset="0"/>
              <a:ea typeface="Times New Roman" panose="02020603050405020304" pitchFamily="18" charset="0"/>
            </a:endParaRPr>
          </a:p>
          <a:p>
            <a:pPr>
              <a:lnSpc>
                <a:spcPct val="106000"/>
              </a:lnSpc>
              <a:spcBef>
                <a:spcPts val="1000"/>
              </a:spcBef>
              <a:spcAft>
                <a:spcPts val="800"/>
              </a:spcAft>
            </a:pPr>
            <a:r>
              <a:rPr lang="en-GB" sz="9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Australia, H. (2023). </a:t>
            </a:r>
            <a:r>
              <a:rPr lang="en-GB" sz="900" i="1"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The first 2 years of a baby’s life can impact their health and wellbeing later on. Here’s what you can do to give your child the best possible start.</a:t>
            </a:r>
            <a:r>
              <a:rPr lang="en-GB" sz="9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 [online] www.pregnancybirthbaby.org.au. Available at: </a:t>
            </a:r>
            <a:r>
              <a:rPr lang="en-GB" sz="900" u="sng" kern="12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3"/>
              </a:rPr>
              <a:t>https://www.pregnancybirthbaby.org.au/the-first-1000-days#:~:text=Key%20facts</a:t>
            </a:r>
            <a:r>
              <a:rPr lang="en-GB" sz="9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  [Accessed 6 Jan. 2024].</a:t>
            </a:r>
            <a:endParaRPr lang="en-GB" sz="900" dirty="0">
              <a:effectLst/>
              <a:latin typeface="Times New Roman" panose="02020603050405020304" pitchFamily="18" charset="0"/>
              <a:ea typeface="Times New Roman" panose="02020603050405020304" pitchFamily="18" charset="0"/>
            </a:endParaRPr>
          </a:p>
          <a:p>
            <a:pPr>
              <a:lnSpc>
                <a:spcPct val="106000"/>
              </a:lnSpc>
              <a:spcBef>
                <a:spcPts val="1000"/>
              </a:spcBef>
              <a:spcAft>
                <a:spcPts val="800"/>
              </a:spcAft>
            </a:pPr>
            <a:r>
              <a:rPr lang="en-GB" sz="9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Brearley, M. (2023). </a:t>
            </a:r>
            <a:r>
              <a:rPr lang="en-GB" sz="900" i="1"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What is an Early Years Practitioner?</a:t>
            </a:r>
            <a:r>
              <a:rPr lang="en-GB" sz="9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 [online] Online Learning College. Available at: </a:t>
            </a:r>
            <a:r>
              <a:rPr lang="en-GB" sz="900" u="sng" kern="12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4"/>
              </a:rPr>
              <a:t>https://online-learning-college.com/knowledge-hub/early-years/what-is-an-early-years-practitioner/</a:t>
            </a:r>
            <a:r>
              <a:rPr lang="en-GB" sz="9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 </a:t>
            </a:r>
            <a:r>
              <a:rPr lang="en-GB" sz="900" u="sng" kern="12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rPr>
              <a:t>[Accessed 12 Jan. 2024].</a:t>
            </a:r>
            <a:endParaRPr lang="en-GB" sz="900" dirty="0">
              <a:effectLst/>
              <a:latin typeface="Times New Roman" panose="02020603050405020304" pitchFamily="18" charset="0"/>
              <a:ea typeface="Times New Roman" panose="02020603050405020304" pitchFamily="18" charset="0"/>
            </a:endParaRPr>
          </a:p>
          <a:p>
            <a:pPr>
              <a:lnSpc>
                <a:spcPct val="106000"/>
              </a:lnSpc>
              <a:spcBef>
                <a:spcPts val="1000"/>
              </a:spcBef>
              <a:spcAft>
                <a:spcPts val="800"/>
              </a:spcAft>
            </a:pPr>
            <a:r>
              <a:rPr lang="en-GB" sz="900"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Brodie, K. (2018)</a:t>
            </a:r>
            <a:r>
              <a:rPr lang="en-GB" sz="900" b="1"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n-GB" sz="900" i="1"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The Holistic Care and Development of Children from Birth to Three : An Essential Guide for Students and Practitioners</a:t>
            </a:r>
            <a:r>
              <a:rPr lang="en-GB" sz="900"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East Sussex: Routledge. </a:t>
            </a:r>
            <a:endParaRPr lang="en-GB" sz="900" dirty="0">
              <a:effectLst/>
              <a:latin typeface="Times New Roman" panose="02020603050405020304" pitchFamily="18" charset="0"/>
              <a:ea typeface="Times New Roman" panose="02020603050405020304" pitchFamily="18" charset="0"/>
            </a:endParaRPr>
          </a:p>
          <a:p>
            <a:pPr>
              <a:lnSpc>
                <a:spcPct val="106000"/>
              </a:lnSpc>
              <a:spcBef>
                <a:spcPts val="1000"/>
              </a:spcBef>
              <a:spcAft>
                <a:spcPts val="800"/>
              </a:spcAft>
            </a:pPr>
            <a:r>
              <a:rPr lang="en-GB" sz="9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Child Development and the Role of the Health Visitor. (n.d.). Available at: </a:t>
            </a:r>
            <a:r>
              <a:rPr lang="en-GB" sz="900" u="sng" kern="12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5"/>
              </a:rPr>
              <a:t>https://www.mysurgerywebsite.co.uk/website/P92653/files/Child%20Development%20and%20the%20Role%20of%20the%20Healt</a:t>
            </a:r>
            <a:r>
              <a:rPr lang="en-GB" sz="9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 [Accessed 07 Jan. 2024] </a:t>
            </a:r>
            <a:endParaRPr lang="en-GB" sz="900" dirty="0">
              <a:effectLst/>
              <a:latin typeface="Times New Roman" panose="02020603050405020304" pitchFamily="18" charset="0"/>
              <a:ea typeface="Times New Roman" panose="02020603050405020304" pitchFamily="18" charset="0"/>
            </a:endParaRPr>
          </a:p>
          <a:p>
            <a:pPr>
              <a:lnSpc>
                <a:spcPct val="106000"/>
              </a:lnSpc>
              <a:spcBef>
                <a:spcPts val="1000"/>
              </a:spcBef>
              <a:spcAft>
                <a:spcPts val="800"/>
              </a:spcAft>
            </a:pPr>
            <a:r>
              <a:rPr lang="en-GB" sz="9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concernusa.org. (n.d.). </a:t>
            </a:r>
            <a:r>
              <a:rPr lang="en-GB" sz="900" i="1"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What are the first 1,000 days? And why are they so important?</a:t>
            </a:r>
            <a:r>
              <a:rPr lang="en-GB" sz="9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 [online] Available at: </a:t>
            </a:r>
            <a:r>
              <a:rPr lang="en-GB" sz="900" u="sng" kern="12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6"/>
              </a:rPr>
              <a:t>https://concernusa.org/news/first-1000-days/</a:t>
            </a:r>
            <a:r>
              <a:rPr lang="en-GB" sz="9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 </a:t>
            </a:r>
            <a:r>
              <a:rPr lang="en-GB" sz="900" u="sng" kern="12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rPr>
              <a:t>[Accessed 6 Jan. 2024].</a:t>
            </a:r>
            <a:endParaRPr lang="en-GB" sz="900" dirty="0">
              <a:effectLst/>
              <a:latin typeface="Times New Roman" panose="02020603050405020304" pitchFamily="18" charset="0"/>
              <a:ea typeface="Times New Roman" panose="02020603050405020304" pitchFamily="18" charset="0"/>
            </a:endParaRPr>
          </a:p>
          <a:p>
            <a:pPr>
              <a:lnSpc>
                <a:spcPct val="106000"/>
              </a:lnSpc>
              <a:spcBef>
                <a:spcPts val="1000"/>
              </a:spcBef>
              <a:spcAft>
                <a:spcPts val="800"/>
              </a:spcAft>
            </a:pPr>
            <a:r>
              <a:rPr lang="en-GB" sz="900" kern="1200"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Conkbayir</a:t>
            </a:r>
            <a:r>
              <a:rPr lang="en-GB" sz="900"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M. (2017) </a:t>
            </a:r>
            <a:r>
              <a:rPr lang="en-GB" sz="900" i="1"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Early Childhood and Neuroscience; Theory, Research and Implications for Practice.</a:t>
            </a:r>
            <a:r>
              <a:rPr lang="en-GB" sz="900"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London: Bloomsbury Academic </a:t>
            </a:r>
            <a:endParaRPr lang="en-GB" sz="900" dirty="0">
              <a:effectLst/>
              <a:latin typeface="Times New Roman" panose="02020603050405020304" pitchFamily="18" charset="0"/>
              <a:ea typeface="Times New Roman" panose="02020603050405020304" pitchFamily="18" charset="0"/>
            </a:endParaRPr>
          </a:p>
          <a:p>
            <a:pPr>
              <a:lnSpc>
                <a:spcPct val="106000"/>
              </a:lnSpc>
              <a:spcBef>
                <a:spcPts val="1000"/>
              </a:spcBef>
              <a:spcAft>
                <a:spcPts val="800"/>
              </a:spcAft>
            </a:pPr>
            <a:r>
              <a:rPr lang="en-GB" sz="9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Do the first 1000 days determine the rest of your life? | DeeDee Yates | </a:t>
            </a:r>
            <a:r>
              <a:rPr lang="en-GB" sz="900" kern="1200" dirty="0" err="1">
                <a:solidFill>
                  <a:srgbClr val="2C3948"/>
                </a:solidFill>
                <a:effectLst/>
                <a:latin typeface="Arial" panose="020B0604020202020204" pitchFamily="34" charset="0"/>
                <a:ea typeface="Calibri" panose="020F0502020204030204" pitchFamily="34" charset="0"/>
                <a:cs typeface="Times New Roman" panose="02020603050405020304" pitchFamily="18" charset="0"/>
              </a:rPr>
              <a:t>TEDxWindhoek</a:t>
            </a:r>
            <a:r>
              <a:rPr lang="en-GB" sz="9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 (2015). </a:t>
            </a:r>
            <a:r>
              <a:rPr lang="en-GB" sz="900" i="1"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YouTube</a:t>
            </a:r>
            <a:r>
              <a:rPr lang="en-GB" sz="9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 Available at: </a:t>
            </a:r>
            <a:r>
              <a:rPr lang="en-GB" sz="900" u="sng" kern="12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7"/>
              </a:rPr>
              <a:t>https://www.youtube.com/watch?v=XCscN4zuvd4</a:t>
            </a:r>
            <a:r>
              <a:rPr lang="en-GB" sz="9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 [Accessed 6 Jan. 2024].</a:t>
            </a:r>
            <a:endParaRPr lang="en-GB" sz="900" dirty="0">
              <a:effectLst/>
              <a:latin typeface="Times New Roman" panose="02020603050405020304" pitchFamily="18" charset="0"/>
              <a:ea typeface="Times New Roman" panose="02020603050405020304" pitchFamily="18" charset="0"/>
            </a:endParaRPr>
          </a:p>
          <a:p>
            <a:pPr>
              <a:lnSpc>
                <a:spcPct val="106000"/>
              </a:lnSpc>
              <a:spcBef>
                <a:spcPts val="1000"/>
              </a:spcBef>
              <a:spcAft>
                <a:spcPts val="800"/>
              </a:spcAft>
            </a:pPr>
            <a:r>
              <a:rPr lang="en-GB" sz="9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Exceptional Care for Children. (n.d.). </a:t>
            </a:r>
            <a:r>
              <a:rPr lang="en-GB" sz="900" i="1"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Enrichment</a:t>
            </a:r>
            <a:r>
              <a:rPr lang="en-GB" sz="9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 [online] Available at: </a:t>
            </a:r>
            <a:r>
              <a:rPr lang="en-GB" sz="900" u="sng" kern="12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8"/>
              </a:rPr>
              <a:t>https://exceptionalcare.org/enrichment/</a:t>
            </a:r>
            <a:r>
              <a:rPr lang="en-GB" sz="9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  [Accessed 07 Jan. 2024].</a:t>
            </a:r>
            <a:endParaRPr lang="en-GB" sz="900" dirty="0">
              <a:effectLst/>
              <a:latin typeface="Times New Roman" panose="02020603050405020304" pitchFamily="18" charset="0"/>
              <a:ea typeface="Times New Roman" panose="02020603050405020304" pitchFamily="18" charset="0"/>
            </a:endParaRPr>
          </a:p>
          <a:p>
            <a:pPr>
              <a:lnSpc>
                <a:spcPct val="106000"/>
              </a:lnSpc>
              <a:spcBef>
                <a:spcPts val="1000"/>
              </a:spcBef>
              <a:spcAft>
                <a:spcPts val="800"/>
              </a:spcAft>
            </a:pPr>
            <a:r>
              <a:rPr lang="en-GB" sz="900"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Gascoyne, S. (2018) </a:t>
            </a:r>
            <a:r>
              <a:rPr lang="en-GB" sz="900" i="1"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Messy Play in the Early Years: Supporting Learning through Material Engagements. </a:t>
            </a:r>
            <a:r>
              <a:rPr lang="en-GB" sz="900"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Oxon: Routledge. </a:t>
            </a:r>
            <a:endParaRPr lang="en-GB" sz="900" dirty="0">
              <a:effectLst/>
              <a:latin typeface="Times New Roman" panose="02020603050405020304" pitchFamily="18" charset="0"/>
              <a:ea typeface="Times New Roman" panose="02020603050405020304" pitchFamily="18" charset="0"/>
            </a:endParaRPr>
          </a:p>
          <a:p>
            <a:pPr fontAlgn="base">
              <a:lnSpc>
                <a:spcPct val="106000"/>
              </a:lnSpc>
              <a:spcBef>
                <a:spcPts val="1000"/>
              </a:spcBef>
              <a:spcAft>
                <a:spcPts val="800"/>
              </a:spcAft>
            </a:pPr>
            <a:r>
              <a:rPr lang="en-GB" sz="900"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Gerhardt, S. (2015) </a:t>
            </a:r>
            <a:r>
              <a:rPr lang="en-GB" sz="900" i="1"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Why Love Matters: How affection shapes a baby's brain</a:t>
            </a:r>
            <a:r>
              <a:rPr lang="en-GB" sz="900"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East Sussex: Routledge </a:t>
            </a:r>
            <a:endParaRPr lang="en-GB" sz="900" dirty="0">
              <a:effectLst/>
              <a:latin typeface="Times New Roman" panose="02020603050405020304" pitchFamily="18" charset="0"/>
              <a:ea typeface="Times New Roman" panose="02020603050405020304" pitchFamily="18" charset="0"/>
            </a:endParaRPr>
          </a:p>
          <a:p>
            <a:pPr>
              <a:lnSpc>
                <a:spcPct val="106000"/>
              </a:lnSpc>
              <a:spcBef>
                <a:spcPts val="1000"/>
              </a:spcBef>
              <a:spcAft>
                <a:spcPts val="800"/>
              </a:spcAft>
            </a:pPr>
            <a:r>
              <a:rPr lang="en-GB" sz="9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Goddard, E. (n.d.). </a:t>
            </a:r>
            <a:r>
              <a:rPr lang="en-GB" sz="900" i="1"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Local authorities struggle with delivery of wraparound childcare amid significant funding challenges, and in recruiting staff</a:t>
            </a:r>
            <a:r>
              <a:rPr lang="en-GB" sz="9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 [online] Family and Childcare Trust. Available at: </a:t>
            </a:r>
            <a:r>
              <a:rPr lang="en-GB" sz="900" u="sng" kern="12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9"/>
              </a:rPr>
              <a:t>https://www.familyandchildcaretrust.org/local-authorities-struggle-delivery-wraparound-childcare-amid-significant-funding-challenges-and#:~:text=Local%20authorities%20are%20facing%20significant</a:t>
            </a:r>
            <a:r>
              <a:rPr lang="en-GB" sz="9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 [Accessed 12 Jan. 2024].</a:t>
            </a:r>
            <a:endParaRPr lang="en-GB" sz="900" dirty="0">
              <a:effectLst/>
              <a:latin typeface="Times New Roman" panose="02020603050405020304" pitchFamily="18" charset="0"/>
              <a:ea typeface="Times New Roman" panose="02020603050405020304" pitchFamily="18" charset="0"/>
            </a:endParaRPr>
          </a:p>
          <a:p>
            <a:pPr>
              <a:lnSpc>
                <a:spcPct val="106000"/>
              </a:lnSpc>
              <a:spcBef>
                <a:spcPts val="1000"/>
              </a:spcBef>
              <a:spcAft>
                <a:spcPts val="800"/>
              </a:spcAft>
            </a:pPr>
            <a:r>
              <a:rPr lang="en-GB" sz="9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Gravells, A. (2017). </a:t>
            </a:r>
            <a:r>
              <a:rPr lang="en-GB" sz="900" i="1"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Learning theories</a:t>
            </a:r>
            <a:r>
              <a:rPr lang="en-GB" sz="9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 [online] Ann Gravells Ltd (UK). Available at: </a:t>
            </a:r>
            <a:r>
              <a:rPr lang="en-GB" sz="900" u="sng" kern="12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10"/>
              </a:rPr>
              <a:t>https://www.anngravells.com/information/learning-theories</a:t>
            </a:r>
            <a:r>
              <a:rPr lang="en-GB" sz="900" u="sng" kern="12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rPr>
              <a:t>.  [Accessed 20 Jan. 2024]. </a:t>
            </a:r>
            <a:endParaRPr lang="en-GB" sz="900" dirty="0">
              <a:effectLst/>
              <a:latin typeface="Times New Roman" panose="02020603050405020304" pitchFamily="18" charset="0"/>
              <a:ea typeface="Times New Roman" panose="02020603050405020304" pitchFamily="18" charset="0"/>
            </a:endParaRPr>
          </a:p>
          <a:p>
            <a:endParaRPr lang="en-GB" dirty="0"/>
          </a:p>
        </p:txBody>
      </p:sp>
      <p:sp>
        <p:nvSpPr>
          <p:cNvPr id="7" name="Slide Number Placeholder 6">
            <a:extLst>
              <a:ext uri="{FF2B5EF4-FFF2-40B4-BE49-F238E27FC236}">
                <a16:creationId xmlns:a16="http://schemas.microsoft.com/office/drawing/2014/main" id="{FC622F07-C123-578E-3404-CA36FE5B4F23}"/>
              </a:ext>
            </a:extLst>
          </p:cNvPr>
          <p:cNvSpPr>
            <a:spLocks noGrp="1"/>
          </p:cNvSpPr>
          <p:nvPr>
            <p:ph type="sldNum" sz="quarter" idx="12"/>
          </p:nvPr>
        </p:nvSpPr>
        <p:spPr/>
        <p:txBody>
          <a:bodyPr/>
          <a:lstStyle/>
          <a:p>
            <a:fld id="{3A4F6043-7A67-491B-98BC-F933DED7226D}" type="slidenum">
              <a:rPr lang="en-US" smtClean="0"/>
              <a:pPr/>
              <a:t>12</a:t>
            </a:fld>
            <a:endParaRPr lang="en-US" dirty="0"/>
          </a:p>
        </p:txBody>
      </p:sp>
    </p:spTree>
    <p:extLst>
      <p:ext uri="{BB962C8B-B14F-4D97-AF65-F5344CB8AC3E}">
        <p14:creationId xmlns:p14="http://schemas.microsoft.com/office/powerpoint/2010/main" val="28232224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885D72-03AB-1930-6091-0FABF37D0D73}"/>
              </a:ext>
            </a:extLst>
          </p:cNvPr>
          <p:cNvSpPr>
            <a:spLocks noGrp="1"/>
          </p:cNvSpPr>
          <p:nvPr>
            <p:ph type="title"/>
          </p:nvPr>
        </p:nvSpPr>
        <p:spPr>
          <a:xfrm>
            <a:off x="420624" y="282204"/>
            <a:ext cx="3539503" cy="640080"/>
          </a:xfrm>
        </p:spPr>
        <p:txBody>
          <a:bodyPr>
            <a:normAutofit fontScale="90000"/>
          </a:bodyPr>
          <a:lstStyle/>
          <a:p>
            <a:r>
              <a:rPr lang="en-GB" dirty="0"/>
              <a:t>Reference list </a:t>
            </a:r>
          </a:p>
        </p:txBody>
      </p:sp>
      <p:sp>
        <p:nvSpPr>
          <p:cNvPr id="7" name="Slide Number Placeholder 6">
            <a:extLst>
              <a:ext uri="{FF2B5EF4-FFF2-40B4-BE49-F238E27FC236}">
                <a16:creationId xmlns:a16="http://schemas.microsoft.com/office/drawing/2014/main" id="{F0E98CD8-B22D-5EA6-4CEF-337E5303BCD3}"/>
              </a:ext>
            </a:extLst>
          </p:cNvPr>
          <p:cNvSpPr>
            <a:spLocks noGrp="1"/>
          </p:cNvSpPr>
          <p:nvPr>
            <p:ph type="sldNum" sz="quarter" idx="12"/>
          </p:nvPr>
        </p:nvSpPr>
        <p:spPr/>
        <p:txBody>
          <a:bodyPr/>
          <a:lstStyle/>
          <a:p>
            <a:fld id="{3A4F6043-7A67-491B-98BC-F933DED7226D}" type="slidenum">
              <a:rPr lang="en-US" smtClean="0"/>
              <a:pPr/>
              <a:t>13</a:t>
            </a:fld>
            <a:endParaRPr lang="en-US" dirty="0"/>
          </a:p>
        </p:txBody>
      </p:sp>
      <p:sp>
        <p:nvSpPr>
          <p:cNvPr id="9" name="TextBox 8">
            <a:extLst>
              <a:ext uri="{FF2B5EF4-FFF2-40B4-BE49-F238E27FC236}">
                <a16:creationId xmlns:a16="http://schemas.microsoft.com/office/drawing/2014/main" id="{10902AE1-D539-33B8-4048-82883C5390EA}"/>
              </a:ext>
            </a:extLst>
          </p:cNvPr>
          <p:cNvSpPr txBox="1"/>
          <p:nvPr/>
        </p:nvSpPr>
        <p:spPr>
          <a:xfrm>
            <a:off x="420624" y="1159981"/>
            <a:ext cx="10843121" cy="4538037"/>
          </a:xfrm>
          <a:prstGeom prst="rect">
            <a:avLst/>
          </a:prstGeom>
          <a:noFill/>
        </p:spPr>
        <p:txBody>
          <a:bodyPr wrap="square" rtlCol="0">
            <a:spAutoFit/>
          </a:bodyPr>
          <a:lstStyle/>
          <a:p>
            <a:pPr>
              <a:lnSpc>
                <a:spcPct val="106000"/>
              </a:lnSpc>
              <a:spcBef>
                <a:spcPts val="1000"/>
              </a:spcBef>
              <a:spcAft>
                <a:spcPts val="800"/>
              </a:spcAft>
            </a:pPr>
            <a:r>
              <a:rPr lang="en-GB" sz="10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https://www.facebook.com/WebMD (n.d.). </a:t>
            </a:r>
            <a:r>
              <a:rPr lang="en-GB" sz="1000" i="1"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What to Know About Playgroups</a:t>
            </a:r>
            <a:r>
              <a:rPr lang="en-GB" sz="10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 [online] WebMD. Available at: </a:t>
            </a:r>
            <a:r>
              <a:rPr lang="en-GB" sz="1000" u="sng" kern="12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2"/>
              </a:rPr>
              <a:t>https://www.webmd.com/parenting/what-to-know-about-playgroups</a:t>
            </a:r>
            <a:r>
              <a:rPr lang="en-GB" sz="10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 </a:t>
            </a:r>
            <a:r>
              <a:rPr lang="en-GB" sz="1000" u="sng" kern="12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rPr>
              <a:t>[Accessed 07 Jan. 2024]</a:t>
            </a:r>
            <a:endParaRPr lang="en-GB" sz="1000" dirty="0">
              <a:effectLst/>
              <a:latin typeface="Times New Roman" panose="02020603050405020304" pitchFamily="18" charset="0"/>
              <a:ea typeface="Times New Roman" panose="02020603050405020304" pitchFamily="18" charset="0"/>
            </a:endParaRPr>
          </a:p>
          <a:p>
            <a:pPr>
              <a:lnSpc>
                <a:spcPct val="106000"/>
              </a:lnSpc>
              <a:spcBef>
                <a:spcPts val="1000"/>
              </a:spcBef>
              <a:spcAft>
                <a:spcPts val="800"/>
              </a:spcAft>
            </a:pPr>
            <a:r>
              <a:rPr lang="en-GB" sz="1000" u="sng" kern="12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rPr>
              <a:t>Kelly (2016). </a:t>
            </a:r>
            <a:r>
              <a:rPr lang="en-GB" sz="1000" i="1"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10 biggest challenges you face working in childcare</a:t>
            </a:r>
            <a:r>
              <a:rPr lang="en-GB" sz="10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 [online] Earlyyearscareers.com. Available at: </a:t>
            </a:r>
            <a:r>
              <a:rPr lang="en-GB" sz="1000" u="sng" kern="12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3"/>
              </a:rPr>
              <a:t>https://www.earlyyearscareers.com/eyc/early-years-management/10-biggest-challenges-you-face-working-in-childcare/</a:t>
            </a:r>
            <a:r>
              <a:rPr lang="en-GB" sz="10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 [Accessed 12 Jan. 2024].</a:t>
            </a:r>
            <a:endParaRPr lang="en-GB" sz="1000" dirty="0">
              <a:effectLst/>
              <a:latin typeface="Times New Roman" panose="02020603050405020304" pitchFamily="18" charset="0"/>
              <a:ea typeface="Times New Roman" panose="02020603050405020304" pitchFamily="18" charset="0"/>
            </a:endParaRPr>
          </a:p>
          <a:p>
            <a:pPr>
              <a:lnSpc>
                <a:spcPct val="106000"/>
              </a:lnSpc>
              <a:spcBef>
                <a:spcPts val="1000"/>
              </a:spcBef>
              <a:spcAft>
                <a:spcPts val="800"/>
              </a:spcAft>
            </a:pPr>
            <a:r>
              <a:rPr lang="en-GB" sz="10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Lighting up young brains. (2016). Available at: </a:t>
            </a:r>
            <a:r>
              <a:rPr lang="en-GB" sz="1000" u="sng" kern="12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4"/>
              </a:rPr>
              <a:t>https://www.savethechildren.org.uk/content/dam/global/reports/education-and-child-protection/lighting-up-young-brains.pdf</a:t>
            </a:r>
            <a:r>
              <a:rPr lang="en-GB" sz="10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  [Accessed 6 Jan. 2024].</a:t>
            </a:r>
            <a:endParaRPr lang="en-GB" sz="1000" dirty="0">
              <a:effectLst/>
              <a:latin typeface="Times New Roman" panose="02020603050405020304" pitchFamily="18" charset="0"/>
              <a:ea typeface="Times New Roman" panose="02020603050405020304" pitchFamily="18" charset="0"/>
            </a:endParaRPr>
          </a:p>
          <a:p>
            <a:pPr>
              <a:lnSpc>
                <a:spcPct val="106000"/>
              </a:lnSpc>
              <a:spcBef>
                <a:spcPts val="1000"/>
              </a:spcBef>
              <a:spcAft>
                <a:spcPts val="800"/>
              </a:spcAft>
            </a:pPr>
            <a:r>
              <a:rPr lang="en-GB" sz="10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Lowvelder (2023). </a:t>
            </a:r>
            <a:r>
              <a:rPr lang="en-GB" sz="1000" i="1"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Is it necessary for babies to crawl?</a:t>
            </a:r>
            <a:r>
              <a:rPr lang="en-GB" sz="10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 Available at: </a:t>
            </a:r>
            <a:r>
              <a:rPr lang="en-GB" sz="1000" u="sng" kern="12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5"/>
              </a:rPr>
              <a:t>https://www.citizen.co.za/lowvelder/uncategorized/2023/01/09/is-it-necessary-for-babies-to-crawl/</a:t>
            </a:r>
            <a:r>
              <a:rPr lang="en-GB" sz="10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  </a:t>
            </a:r>
            <a:r>
              <a:rPr lang="en-GB" sz="1000" u="sng" kern="12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rPr>
              <a:t>[Accessed 6 Jan. 2024].</a:t>
            </a:r>
            <a:endParaRPr lang="en-GB" sz="1000" dirty="0">
              <a:effectLst/>
              <a:latin typeface="Times New Roman" panose="02020603050405020304" pitchFamily="18" charset="0"/>
              <a:ea typeface="Times New Roman" panose="02020603050405020304" pitchFamily="18" charset="0"/>
            </a:endParaRPr>
          </a:p>
          <a:p>
            <a:pPr>
              <a:lnSpc>
                <a:spcPct val="106000"/>
              </a:lnSpc>
              <a:spcBef>
                <a:spcPts val="1000"/>
              </a:spcBef>
              <a:spcAft>
                <a:spcPts val="800"/>
              </a:spcAft>
            </a:pPr>
            <a:r>
              <a:rPr lang="en-GB" sz="10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Mom Junction ed., (2023). </a:t>
            </a:r>
            <a:r>
              <a:rPr lang="en-GB" sz="1000" i="1"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When Do Babies Stand On Their Own And How To Encourage Them</a:t>
            </a:r>
            <a:r>
              <a:rPr lang="en-GB" sz="10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 Available at: </a:t>
            </a:r>
            <a:r>
              <a:rPr lang="en-GB" sz="1000" u="sng" kern="12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6"/>
              </a:rPr>
              <a:t>https://www.momjunction.com/articles/when-do-babies-stand-up-age-ways-to-encourage_00669390/</a:t>
            </a:r>
            <a:r>
              <a:rPr lang="en-GB" sz="10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  [Accessed 6 Jan. 2024].</a:t>
            </a:r>
            <a:endParaRPr lang="en-GB" sz="1000" dirty="0">
              <a:effectLst/>
              <a:latin typeface="Times New Roman" panose="02020603050405020304" pitchFamily="18" charset="0"/>
              <a:ea typeface="Times New Roman" panose="02020603050405020304" pitchFamily="18" charset="0"/>
            </a:endParaRPr>
          </a:p>
          <a:p>
            <a:pPr>
              <a:lnSpc>
                <a:spcPct val="106000"/>
              </a:lnSpc>
              <a:spcBef>
                <a:spcPts val="1000"/>
              </a:spcBef>
              <a:spcAft>
                <a:spcPts val="800"/>
              </a:spcAft>
            </a:pPr>
            <a:r>
              <a:rPr lang="en-GB" sz="1000" u="sng" kern="12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rPr>
              <a:t>Montessori Northwest (2021). </a:t>
            </a:r>
            <a:r>
              <a:rPr lang="en-GB" sz="1000" i="1"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About Montessori Education</a:t>
            </a:r>
            <a:r>
              <a:rPr lang="en-GB" sz="10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 [online] Montessori Northwest. Available at: </a:t>
            </a:r>
            <a:r>
              <a:rPr lang="en-GB" sz="1000" u="sng" kern="12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7"/>
              </a:rPr>
              <a:t>https://montessori-nw.org/about-montessori-education</a:t>
            </a:r>
            <a:r>
              <a:rPr lang="en-GB" sz="10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 </a:t>
            </a:r>
            <a:r>
              <a:rPr lang="en-GB" sz="1000" u="sng" kern="12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rPr>
              <a:t>[Accessed 20 Jan. 2024].</a:t>
            </a:r>
            <a:endParaRPr lang="en-GB" sz="1000" dirty="0">
              <a:effectLst/>
              <a:latin typeface="Times New Roman" panose="02020603050405020304" pitchFamily="18" charset="0"/>
              <a:ea typeface="Times New Roman" panose="02020603050405020304" pitchFamily="18" charset="0"/>
            </a:endParaRPr>
          </a:p>
          <a:p>
            <a:pPr>
              <a:lnSpc>
                <a:spcPct val="106000"/>
              </a:lnSpc>
              <a:spcBef>
                <a:spcPts val="1000"/>
              </a:spcBef>
              <a:spcAft>
                <a:spcPts val="800"/>
              </a:spcAft>
            </a:pPr>
            <a:r>
              <a:rPr lang="en-GB" sz="10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Nakazawa, D.J. (2016). </a:t>
            </a:r>
            <a:r>
              <a:rPr lang="en-GB" sz="1000" i="1"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7 ways childhood adversity changes a child’s brain</a:t>
            </a:r>
            <a:r>
              <a:rPr lang="en-GB" sz="10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 [online] ACEs Too High. Available at: </a:t>
            </a:r>
            <a:r>
              <a:rPr lang="en-GB" sz="1000" u="sng" kern="12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8"/>
              </a:rPr>
              <a:t>https://acestoohigh.com/2016/09/08/7-ways-childhood-adversity-changes-a-childs-brain/#:~:text=Recent%20magnetic%20resonance%20imaging%20(MRI</a:t>
            </a:r>
            <a:r>
              <a:rPr lang="en-GB" sz="10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 [Accessed 6 Jan. 2024].</a:t>
            </a:r>
            <a:endParaRPr lang="en-GB" sz="1000" dirty="0">
              <a:effectLst/>
              <a:latin typeface="Times New Roman" panose="02020603050405020304" pitchFamily="18" charset="0"/>
              <a:ea typeface="Times New Roman" panose="02020603050405020304" pitchFamily="18" charset="0"/>
            </a:endParaRPr>
          </a:p>
          <a:p>
            <a:pPr>
              <a:lnSpc>
                <a:spcPct val="106000"/>
              </a:lnSpc>
              <a:spcBef>
                <a:spcPts val="1000"/>
              </a:spcBef>
              <a:spcAft>
                <a:spcPts val="800"/>
              </a:spcAft>
            </a:pPr>
            <a:r>
              <a:rPr lang="en-GB" sz="1000" kern="1200" dirty="0">
                <a:solidFill>
                  <a:srgbClr val="92D050"/>
                </a:solidFill>
                <a:effectLst/>
                <a:latin typeface="Arial" panose="020B0604020202020204" pitchFamily="34" charset="0"/>
                <a:ea typeface="Calibri" panose="020F0502020204030204" pitchFamily="34" charset="0"/>
                <a:cs typeface="Times New Roman" panose="02020603050405020304" pitchFamily="18" charset="0"/>
              </a:rPr>
              <a:t> </a:t>
            </a:r>
            <a:r>
              <a:rPr lang="en-GB" sz="10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Nutricia, D. (2024). </a:t>
            </a:r>
            <a:r>
              <a:rPr lang="en-GB" sz="1000" i="1"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The first 1000 days: a unique window of opportunity to shape lifelong health</a:t>
            </a:r>
            <a:r>
              <a:rPr lang="en-GB" sz="10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 Available at: https://www.danoneresearch.com/nutrition-for-life/early-life-nutrition/the-first-1000-days-a-unique-window-of-opportunity-to-shape-lifelong-health/ [Accessed 6 Jan. 2024].</a:t>
            </a:r>
            <a:endParaRPr lang="en-GB" sz="1000" dirty="0">
              <a:effectLst/>
              <a:latin typeface="Times New Roman" panose="02020603050405020304" pitchFamily="18" charset="0"/>
              <a:ea typeface="Times New Roman" panose="02020603050405020304" pitchFamily="18" charset="0"/>
            </a:endParaRPr>
          </a:p>
          <a:p>
            <a:pPr>
              <a:lnSpc>
                <a:spcPct val="106000"/>
              </a:lnSpc>
              <a:spcBef>
                <a:spcPts val="1000"/>
              </a:spcBef>
              <a:spcAft>
                <a:spcPts val="800"/>
              </a:spcAft>
            </a:pPr>
            <a:r>
              <a:rPr lang="en-GB" sz="10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Only About Children. (2020). </a:t>
            </a:r>
            <a:r>
              <a:rPr lang="en-GB" sz="1000" i="1"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Exploring the Benefits of Sensory Play for Children</a:t>
            </a:r>
            <a:r>
              <a:rPr lang="en-GB" sz="10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 [online] Available at: </a:t>
            </a:r>
            <a:r>
              <a:rPr lang="en-GB" sz="1000" u="sng" kern="12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9"/>
              </a:rPr>
              <a:t>https://www.oac.edu.au/news-views/sensory-play/#:~:text=Benefits%20of%20Sensory%20Play%20for%20Babies</a:t>
            </a:r>
            <a:r>
              <a:rPr lang="en-GB" sz="1000" kern="1200" dirty="0">
                <a:solidFill>
                  <a:srgbClr val="2C3948"/>
                </a:solidFill>
                <a:effectLst/>
                <a:latin typeface="Arial" panose="020B0604020202020204" pitchFamily="34" charset="0"/>
                <a:ea typeface="Calibri" panose="020F0502020204030204" pitchFamily="34" charset="0"/>
                <a:cs typeface="Times New Roman" panose="02020603050405020304" pitchFamily="18" charset="0"/>
              </a:rPr>
              <a:t>. [Accessed 07 Jan. 2024].</a:t>
            </a:r>
            <a:endParaRPr lang="en-GB" sz="1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576746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A43460-48AD-0C5A-DBA7-9FC7886D8FD8}"/>
              </a:ext>
            </a:extLst>
          </p:cNvPr>
          <p:cNvSpPr>
            <a:spLocks noGrp="1"/>
          </p:cNvSpPr>
          <p:nvPr>
            <p:ph type="title"/>
          </p:nvPr>
        </p:nvSpPr>
        <p:spPr>
          <a:xfrm>
            <a:off x="120008" y="90904"/>
            <a:ext cx="3344431" cy="715159"/>
          </a:xfrm>
        </p:spPr>
        <p:txBody>
          <a:bodyPr/>
          <a:lstStyle/>
          <a:p>
            <a:r>
              <a:rPr lang="en-GB" dirty="0"/>
              <a:t>Reference List</a:t>
            </a:r>
          </a:p>
        </p:txBody>
      </p:sp>
      <p:sp>
        <p:nvSpPr>
          <p:cNvPr id="3" name="Content Placeholder 2">
            <a:extLst>
              <a:ext uri="{FF2B5EF4-FFF2-40B4-BE49-F238E27FC236}">
                <a16:creationId xmlns:a16="http://schemas.microsoft.com/office/drawing/2014/main" id="{BCA31024-66AD-0951-8E10-654E33C92AD0}"/>
              </a:ext>
            </a:extLst>
          </p:cNvPr>
          <p:cNvSpPr>
            <a:spLocks noGrp="1"/>
          </p:cNvSpPr>
          <p:nvPr>
            <p:ph idx="1"/>
          </p:nvPr>
        </p:nvSpPr>
        <p:spPr>
          <a:xfrm>
            <a:off x="420624" y="806063"/>
            <a:ext cx="10543032" cy="5262228"/>
          </a:xfrm>
        </p:spPr>
        <p:txBody>
          <a:bodyPr/>
          <a:lstStyle/>
          <a:p>
            <a:pPr marL="0" marR="0" lvl="0" indent="0" algn="l" defTabSz="914400" rtl="0" eaLnBrk="1" fontAlgn="auto" latinLnBrk="0" hangingPunct="1">
              <a:lnSpc>
                <a:spcPct val="106000"/>
              </a:lnSpc>
              <a:spcBef>
                <a:spcPts val="1000"/>
              </a:spcBef>
              <a:spcAft>
                <a:spcPts val="800"/>
              </a:spcAft>
              <a:buClrTx/>
              <a:buSzTx/>
              <a:buFontTx/>
              <a:buNone/>
              <a:tabLst/>
              <a:defRPr/>
            </a:pPr>
            <a:r>
              <a:rPr kumimoji="0" lang="en-GB" sz="1000" b="0" i="0" u="none" strike="noStrike" kern="1200" cap="none" spc="0" normalizeH="0" baseline="0" noProof="0" dirty="0">
                <a:ln>
                  <a:noFill/>
                </a:ln>
                <a:solidFill>
                  <a:srgbClr val="2C3948"/>
                </a:solidFill>
                <a:effectLst/>
                <a:uLnTx/>
                <a:uFillTx/>
                <a:latin typeface="Arial" panose="020B0604020202020204" pitchFamily="34" charset="0"/>
                <a:ea typeface="Calibri" panose="020F0502020204030204" pitchFamily="34" charset="0"/>
                <a:cs typeface="Times New Roman" panose="02020603050405020304" pitchFamily="18" charset="0"/>
              </a:rPr>
              <a:t>Pacey.org.uk. (2015). </a:t>
            </a:r>
            <a:r>
              <a:rPr kumimoji="0" lang="en-GB" sz="1000" b="0" i="1" u="none" strike="noStrike" kern="1200" cap="none" spc="0" normalizeH="0" baseline="0" noProof="0" dirty="0">
                <a:ln>
                  <a:noFill/>
                </a:ln>
                <a:solidFill>
                  <a:srgbClr val="2C3948"/>
                </a:solidFill>
                <a:effectLst/>
                <a:uLnTx/>
                <a:uFillTx/>
                <a:latin typeface="Arial" panose="020B0604020202020204" pitchFamily="34" charset="0"/>
                <a:ea typeface="Calibri" panose="020F0502020204030204" pitchFamily="34" charset="0"/>
                <a:cs typeface="Times New Roman" panose="02020603050405020304" pitchFamily="18" charset="0"/>
              </a:rPr>
              <a:t>What does quality childcare mean?</a:t>
            </a:r>
            <a:r>
              <a:rPr kumimoji="0" lang="en-GB" sz="1000" b="0" i="0" u="none" strike="noStrike" kern="1200" cap="none" spc="0" normalizeH="0" baseline="0" noProof="0" dirty="0">
                <a:ln>
                  <a:noFill/>
                </a:ln>
                <a:solidFill>
                  <a:srgbClr val="2C3948"/>
                </a:solidFill>
                <a:effectLst/>
                <a:uLnTx/>
                <a:uFillTx/>
                <a:latin typeface="Arial" panose="020B0604020202020204" pitchFamily="34" charset="0"/>
                <a:ea typeface="Calibri" panose="020F0502020204030204" pitchFamily="34" charset="0"/>
                <a:cs typeface="Times New Roman" panose="02020603050405020304" pitchFamily="18" charset="0"/>
              </a:rPr>
              <a:t> [online] Available at: </a:t>
            </a:r>
            <a:r>
              <a:rPr kumimoji="0" lang="en-GB" sz="1000" b="0" i="0" u="sng" strike="noStrike" kern="1200" cap="none" spc="0" normalizeH="0" baseline="0" noProof="0" dirty="0">
                <a:ln>
                  <a:noFill/>
                </a:ln>
                <a:solidFill>
                  <a:srgbClr val="0563C1"/>
                </a:solidFill>
                <a:effectLst/>
                <a:uLnTx/>
                <a:uFillTx/>
                <a:latin typeface="Arial" panose="020B0604020202020204" pitchFamily="34" charset="0"/>
                <a:ea typeface="Calibri" panose="020F0502020204030204" pitchFamily="34" charset="0"/>
                <a:cs typeface="Times New Roman" panose="02020603050405020304" pitchFamily="18" charset="0"/>
                <a:hlinkClick r:id="rId2"/>
              </a:rPr>
              <a:t>https://www.pacey.org.uk/parents/what-quality-looks-like/#:~:text=Other%20signs%20of%20high%20quality</a:t>
            </a:r>
            <a:r>
              <a:rPr kumimoji="0" lang="en-GB" sz="1000" b="0" i="0" u="none" strike="noStrike" kern="1200" cap="none" spc="0" normalizeH="0" baseline="0" noProof="0" dirty="0">
                <a:ln>
                  <a:noFill/>
                </a:ln>
                <a:solidFill>
                  <a:srgbClr val="2C3948"/>
                </a:solidFill>
                <a:effectLst/>
                <a:uLnTx/>
                <a:uFillTx/>
                <a:latin typeface="Arial" panose="020B0604020202020204" pitchFamily="34" charset="0"/>
                <a:ea typeface="Calibri" panose="020F0502020204030204" pitchFamily="34" charset="0"/>
                <a:cs typeface="Times New Roman" panose="02020603050405020304" pitchFamily="18" charset="0"/>
              </a:rPr>
              <a:t>. [Accessed 07 Jan. 2024].</a:t>
            </a:r>
            <a:endParaRPr kumimoji="0" lang="en-GB" sz="1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6000"/>
              </a:lnSpc>
              <a:spcBef>
                <a:spcPts val="1000"/>
              </a:spcBef>
              <a:spcAft>
                <a:spcPts val="800"/>
              </a:spcAft>
              <a:buClrTx/>
              <a:buSzTx/>
              <a:buFontTx/>
              <a:buNone/>
              <a:tabLst/>
              <a:defRPr/>
            </a:pPr>
            <a:r>
              <a:rPr kumimoji="0" lang="en-GB" sz="1000" b="0" i="0" u="none" strike="noStrike" kern="1200" cap="none" spc="0" normalizeH="0" baseline="0" noProof="0" dirty="0">
                <a:ln>
                  <a:noFill/>
                </a:ln>
                <a:solidFill>
                  <a:srgbClr val="2C3948"/>
                </a:solidFill>
                <a:effectLst/>
                <a:uLnTx/>
                <a:uFillTx/>
                <a:latin typeface="Arial" panose="020B0604020202020204" pitchFamily="34" charset="0"/>
                <a:ea typeface="Calibri" panose="020F0502020204030204" pitchFamily="34" charset="0"/>
                <a:cs typeface="Times New Roman" panose="02020603050405020304" pitchFamily="18" charset="0"/>
              </a:rPr>
              <a:t>Public Health, C. (n.d.). </a:t>
            </a:r>
            <a:r>
              <a:rPr kumimoji="0" lang="en-GB" sz="1000" b="0" i="1" u="none" strike="noStrike" kern="1200" cap="none" spc="0" normalizeH="0" baseline="0" noProof="0" dirty="0">
                <a:ln>
                  <a:noFill/>
                </a:ln>
                <a:solidFill>
                  <a:srgbClr val="2C3948"/>
                </a:solidFill>
                <a:effectLst/>
                <a:uLnTx/>
                <a:uFillTx/>
                <a:latin typeface="Arial" panose="020B0604020202020204" pitchFamily="34" charset="0"/>
                <a:ea typeface="Calibri" panose="020F0502020204030204" pitchFamily="34" charset="0"/>
                <a:cs typeface="Times New Roman" panose="02020603050405020304" pitchFamily="18" charset="0"/>
              </a:rPr>
              <a:t>Foundations of Life -First 1000 Days</a:t>
            </a:r>
            <a:r>
              <a:rPr kumimoji="0" lang="en-GB" sz="1000" b="0" i="0" u="none" strike="noStrike" kern="1200" cap="none" spc="0" normalizeH="0" baseline="0" noProof="0" dirty="0">
                <a:ln>
                  <a:noFill/>
                </a:ln>
                <a:solidFill>
                  <a:srgbClr val="2C3948"/>
                </a:solidFill>
                <a:effectLst/>
                <a:uLnTx/>
                <a:uFillTx/>
                <a:latin typeface="Arial" panose="020B0604020202020204" pitchFamily="34" charset="0"/>
                <a:ea typeface="Calibri" panose="020F0502020204030204" pitchFamily="34" charset="0"/>
                <a:cs typeface="Times New Roman" panose="02020603050405020304" pitchFamily="18" charset="0"/>
              </a:rPr>
              <a:t>. [online] Available at: </a:t>
            </a:r>
            <a:r>
              <a:rPr kumimoji="0" lang="en-GB" sz="1000" b="0" i="0" u="sng" strike="noStrike" kern="1200" cap="none" spc="0" normalizeH="0" baseline="0" noProof="0" dirty="0">
                <a:ln>
                  <a:noFill/>
                </a:ln>
                <a:solidFill>
                  <a:srgbClr val="0563C1"/>
                </a:solidFill>
                <a:effectLst/>
                <a:uLnTx/>
                <a:uFillTx/>
                <a:latin typeface="Arial" panose="020B0604020202020204" pitchFamily="34" charset="0"/>
                <a:ea typeface="Calibri" panose="020F0502020204030204" pitchFamily="34" charset="0"/>
                <a:cs typeface="Times New Roman" panose="02020603050405020304" pitchFamily="18" charset="0"/>
                <a:hlinkClick r:id="rId3"/>
              </a:rPr>
              <a:t>https://www.calderdale.gov.uk/ords//nweb/COUNCIL.minutes_pkg.view_doc?p_Type=AR&amp;p_ID=50004</a:t>
            </a:r>
            <a:r>
              <a:rPr kumimoji="0" lang="en-GB" sz="1000" b="0" i="0" u="none" strike="noStrike" kern="1200" cap="none" spc="0" normalizeH="0" baseline="0" noProof="0" dirty="0">
                <a:ln>
                  <a:noFill/>
                </a:ln>
                <a:solidFill>
                  <a:srgbClr val="2C3948"/>
                </a:solidFill>
                <a:effectLst/>
                <a:uLnTx/>
                <a:uFillTx/>
                <a:latin typeface="Arial" panose="020B0604020202020204" pitchFamily="34" charset="0"/>
                <a:ea typeface="Calibri" panose="020F0502020204030204" pitchFamily="34" charset="0"/>
                <a:cs typeface="Times New Roman" panose="02020603050405020304" pitchFamily="18" charset="0"/>
              </a:rPr>
              <a:t>  </a:t>
            </a:r>
            <a:r>
              <a:rPr kumimoji="0" lang="en-GB" sz="1000" b="0" i="0" u="sng" strike="noStrike" kern="1200" cap="none" spc="0" normalizeH="0" baseline="0" noProof="0" dirty="0">
                <a:ln>
                  <a:noFill/>
                </a:ln>
                <a:solidFill>
                  <a:srgbClr val="0563C1"/>
                </a:solidFill>
                <a:effectLst/>
                <a:uLnTx/>
                <a:uFillTx/>
                <a:latin typeface="Arial" panose="020B0604020202020204" pitchFamily="34" charset="0"/>
                <a:ea typeface="Calibri" panose="020F0502020204030204" pitchFamily="34" charset="0"/>
                <a:cs typeface="Times New Roman" panose="02020603050405020304" pitchFamily="18" charset="0"/>
              </a:rPr>
              <a:t>[Accessed 07 Jan. 2024].</a:t>
            </a:r>
            <a:endParaRPr kumimoji="0" lang="en-GB" sz="1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6000"/>
              </a:lnSpc>
              <a:spcBef>
                <a:spcPts val="1000"/>
              </a:spcBef>
              <a:spcAft>
                <a:spcPts val="800"/>
              </a:spcAft>
              <a:buClrTx/>
              <a:buSzTx/>
              <a:buFontTx/>
              <a:buNone/>
              <a:tabLst/>
              <a:defRPr/>
            </a:pPr>
            <a:r>
              <a:rPr kumimoji="0" lang="en-GB" sz="1000" b="0" i="0" u="none" strike="noStrike" kern="1200" cap="none" spc="0" normalizeH="0" baseline="0" noProof="0" dirty="0">
                <a:ln>
                  <a:noFill/>
                </a:ln>
                <a:solidFill>
                  <a:srgbClr val="2C3948"/>
                </a:solidFill>
                <a:effectLst/>
                <a:uLnTx/>
                <a:uFillTx/>
                <a:latin typeface="Arial" panose="020B0604020202020204" pitchFamily="34" charset="0"/>
                <a:ea typeface="Calibri" panose="020F0502020204030204" pitchFamily="34" charset="0"/>
                <a:cs typeface="Times New Roman" panose="02020603050405020304" pitchFamily="18" charset="0"/>
              </a:rPr>
              <a:t>Raising Children Network. (n.d.). </a:t>
            </a:r>
            <a:r>
              <a:rPr kumimoji="0" lang="en-GB" sz="1000" b="0" i="1" u="none" strike="noStrike" kern="1200" cap="none" spc="0" normalizeH="0" baseline="0" noProof="0" dirty="0">
                <a:ln>
                  <a:noFill/>
                </a:ln>
                <a:solidFill>
                  <a:srgbClr val="2C3948"/>
                </a:solidFill>
                <a:effectLst/>
                <a:uLnTx/>
                <a:uFillTx/>
                <a:latin typeface="Arial" panose="020B0604020202020204" pitchFamily="34" charset="0"/>
                <a:ea typeface="Calibri" panose="020F0502020204030204" pitchFamily="34" charset="0"/>
                <a:cs typeface="Times New Roman" panose="02020603050405020304" pitchFamily="18" charset="0"/>
              </a:rPr>
              <a:t>First 1000 days: children need lots of opportunities to play</a:t>
            </a:r>
            <a:r>
              <a:rPr kumimoji="0" lang="en-GB" sz="1000" b="0" i="0" u="none" strike="noStrike" kern="1200" cap="none" spc="0" normalizeH="0" baseline="0" noProof="0" dirty="0">
                <a:ln>
                  <a:noFill/>
                </a:ln>
                <a:solidFill>
                  <a:srgbClr val="2C3948"/>
                </a:solidFill>
                <a:effectLst/>
                <a:uLnTx/>
                <a:uFillTx/>
                <a:latin typeface="Arial" panose="020B0604020202020204" pitchFamily="34" charset="0"/>
                <a:ea typeface="Calibri" panose="020F0502020204030204" pitchFamily="34" charset="0"/>
                <a:cs typeface="Times New Roman" panose="02020603050405020304" pitchFamily="18" charset="0"/>
              </a:rPr>
              <a:t>. [online] Available at: </a:t>
            </a:r>
            <a:r>
              <a:rPr kumimoji="0" lang="en-GB" sz="1000" b="0" i="0" u="sng" strike="noStrike" kern="1200" cap="none" spc="0" normalizeH="0" baseline="0" noProof="0" dirty="0">
                <a:ln>
                  <a:noFill/>
                </a:ln>
                <a:solidFill>
                  <a:srgbClr val="0563C1"/>
                </a:solidFill>
                <a:effectLst/>
                <a:uLnTx/>
                <a:uFillTx/>
                <a:latin typeface="Arial" panose="020B0604020202020204" pitchFamily="34" charset="0"/>
                <a:ea typeface="Calibri" panose="020F0502020204030204" pitchFamily="34" charset="0"/>
                <a:cs typeface="Times New Roman" panose="02020603050405020304" pitchFamily="18" charset="0"/>
                <a:hlinkClick r:id="rId4"/>
              </a:rPr>
              <a:t>https://raisingchildren.net.au/guides/first-1000-days/play#:~:text=Making%20faces%2C%20singing%20nursery%20rhymes</a:t>
            </a:r>
            <a:r>
              <a:rPr kumimoji="0" lang="en-GB" sz="1000" b="0" i="0" u="none" strike="noStrike" kern="1200" cap="none" spc="0" normalizeH="0" baseline="0" noProof="0" dirty="0">
                <a:ln>
                  <a:noFill/>
                </a:ln>
                <a:solidFill>
                  <a:srgbClr val="2C3948"/>
                </a:solidFill>
                <a:effectLst/>
                <a:uLnTx/>
                <a:uFillTx/>
                <a:latin typeface="Arial" panose="020B0604020202020204" pitchFamily="34" charset="0"/>
                <a:ea typeface="Calibri" panose="020F0502020204030204" pitchFamily="34" charset="0"/>
                <a:cs typeface="Times New Roman" panose="02020603050405020304" pitchFamily="18" charset="0"/>
              </a:rPr>
              <a:t>   </a:t>
            </a:r>
            <a:r>
              <a:rPr kumimoji="0" lang="en-GB" sz="1000" b="0" i="0" u="sng" strike="noStrike" kern="1200" cap="none" spc="0" normalizeH="0" baseline="0" noProof="0" dirty="0">
                <a:ln>
                  <a:noFill/>
                </a:ln>
                <a:solidFill>
                  <a:srgbClr val="0563C1"/>
                </a:solidFill>
                <a:effectLst/>
                <a:uLnTx/>
                <a:uFillTx/>
                <a:latin typeface="Arial" panose="020B0604020202020204" pitchFamily="34" charset="0"/>
                <a:ea typeface="Calibri" panose="020F0502020204030204" pitchFamily="34" charset="0"/>
                <a:cs typeface="Times New Roman" panose="02020603050405020304" pitchFamily="18" charset="0"/>
              </a:rPr>
              <a:t>[Accessed 12 Jan. 2024].</a:t>
            </a:r>
            <a:endParaRPr kumimoji="0" lang="en-GB" sz="1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6000"/>
              </a:lnSpc>
              <a:spcBef>
                <a:spcPts val="1000"/>
              </a:spcBef>
              <a:spcAft>
                <a:spcPts val="800"/>
              </a:spcAft>
              <a:buClrTx/>
              <a:buSzTx/>
              <a:buFontTx/>
              <a:buNone/>
              <a:tabLst/>
              <a:defRPr/>
            </a:pPr>
            <a:r>
              <a:rPr kumimoji="0" lang="en-GB" sz="1000" b="0" i="0" u="none" strike="noStrike" kern="1200" cap="none" spc="0" normalizeH="0" baseline="0" noProof="0" dirty="0">
                <a:ln>
                  <a:noFill/>
                </a:ln>
                <a:solidFill>
                  <a:srgbClr val="2C3948"/>
                </a:solidFill>
                <a:effectLst/>
                <a:uLnTx/>
                <a:uFillTx/>
                <a:latin typeface="Arial" panose="020B0604020202020204" pitchFamily="34" charset="0"/>
                <a:ea typeface="Calibri" panose="020F0502020204030204" pitchFamily="34" charset="0"/>
                <a:cs typeface="Times New Roman" panose="02020603050405020304" pitchFamily="18" charset="0"/>
              </a:rPr>
              <a:t>Team, B.L. (2021). </a:t>
            </a:r>
            <a:r>
              <a:rPr kumimoji="0" lang="en-GB" sz="1000" b="0" i="1" u="none" strike="noStrike" kern="1200" cap="none" spc="0" normalizeH="0" baseline="0" noProof="0" dirty="0">
                <a:ln>
                  <a:noFill/>
                </a:ln>
                <a:solidFill>
                  <a:srgbClr val="2C3948"/>
                </a:solidFill>
                <a:effectLst/>
                <a:uLnTx/>
                <a:uFillTx/>
                <a:latin typeface="Arial" panose="020B0604020202020204" pitchFamily="34" charset="0"/>
                <a:ea typeface="Calibri" panose="020F0502020204030204" pitchFamily="34" charset="0"/>
                <a:cs typeface="Times New Roman" panose="02020603050405020304" pitchFamily="18" charset="0"/>
              </a:rPr>
              <a:t>The Importance Of Hands-On Learning For Young Children</a:t>
            </a:r>
            <a:r>
              <a:rPr kumimoji="0" lang="en-GB" sz="1000" b="0" i="0" u="none" strike="noStrike" kern="1200" cap="none" spc="0" normalizeH="0" baseline="0" noProof="0" dirty="0">
                <a:ln>
                  <a:noFill/>
                </a:ln>
                <a:solidFill>
                  <a:srgbClr val="2C3948"/>
                </a:solidFill>
                <a:effectLst/>
                <a:uLnTx/>
                <a:uFillTx/>
                <a:latin typeface="Arial" panose="020B0604020202020204" pitchFamily="34" charset="0"/>
                <a:ea typeface="Calibri" panose="020F0502020204030204" pitchFamily="34" charset="0"/>
                <a:cs typeface="Times New Roman" panose="02020603050405020304" pitchFamily="18" charset="0"/>
              </a:rPr>
              <a:t>. [online] Begin Learning. Available at: </a:t>
            </a:r>
            <a:r>
              <a:rPr kumimoji="0" lang="en-GB" sz="1000" b="0" i="0" u="sng" strike="noStrike" kern="1200" cap="none" spc="0" normalizeH="0" baseline="0" noProof="0" dirty="0">
                <a:ln>
                  <a:noFill/>
                </a:ln>
                <a:solidFill>
                  <a:srgbClr val="0563C1"/>
                </a:solidFill>
                <a:effectLst/>
                <a:uLnTx/>
                <a:uFillTx/>
                <a:latin typeface="Arial" panose="020B0604020202020204" pitchFamily="34" charset="0"/>
                <a:ea typeface="Calibri" panose="020F0502020204030204" pitchFamily="34" charset="0"/>
                <a:cs typeface="Times New Roman" panose="02020603050405020304" pitchFamily="18" charset="0"/>
                <a:hlinkClick r:id="rId5"/>
              </a:rPr>
              <a:t>https://www.beginlearning.com/parent-resources/hands-on-learning/</a:t>
            </a:r>
            <a:r>
              <a:rPr kumimoji="0" lang="en-GB" sz="1000" b="0" i="0" u="none" strike="noStrike" kern="1200" cap="none" spc="0" normalizeH="0" baseline="0" noProof="0" dirty="0">
                <a:ln>
                  <a:noFill/>
                </a:ln>
                <a:solidFill>
                  <a:srgbClr val="2C3948"/>
                </a:solidFill>
                <a:effectLst/>
                <a:uLnTx/>
                <a:uFillTx/>
                <a:latin typeface="Arial" panose="020B0604020202020204" pitchFamily="34" charset="0"/>
                <a:ea typeface="Calibri" panose="020F0502020204030204" pitchFamily="34" charset="0"/>
                <a:cs typeface="Times New Roman" panose="02020603050405020304" pitchFamily="18" charset="0"/>
              </a:rPr>
              <a:t>. [Accessed 20 Jan. 2024].</a:t>
            </a:r>
            <a:endParaRPr kumimoji="0" lang="en-GB" sz="1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6000"/>
              </a:lnSpc>
              <a:spcBef>
                <a:spcPts val="1000"/>
              </a:spcBef>
              <a:spcAft>
                <a:spcPts val="800"/>
              </a:spcAft>
              <a:buClrTx/>
              <a:buSzTx/>
              <a:buFontTx/>
              <a:buNone/>
              <a:tabLst/>
              <a:defRPr/>
            </a:pPr>
            <a:r>
              <a:rPr kumimoji="0" lang="en-GB" sz="1000" b="0" i="0" u="none" strike="noStrike" kern="1200" cap="none" spc="0" normalizeH="0" baseline="0" noProof="0" dirty="0">
                <a:ln>
                  <a:noFill/>
                </a:ln>
                <a:solidFill>
                  <a:srgbClr val="2C3948"/>
                </a:solidFill>
                <a:effectLst/>
                <a:uLnTx/>
                <a:uFillTx/>
                <a:latin typeface="Arial" panose="020B0604020202020204" pitchFamily="34" charset="0"/>
                <a:ea typeface="Calibri" panose="020F0502020204030204" pitchFamily="34" charset="0"/>
                <a:cs typeface="Times New Roman" panose="02020603050405020304" pitchFamily="18" charset="0"/>
              </a:rPr>
              <a:t>The First 1000 Days: Foundations for life Annual Report of the. (2011). Available at: </a:t>
            </a:r>
            <a:r>
              <a:rPr kumimoji="0" lang="en-GB" sz="1000" b="0" i="0" u="sng" strike="noStrike" kern="1200" cap="none" spc="0" normalizeH="0" baseline="0" noProof="0" dirty="0">
                <a:ln>
                  <a:noFill/>
                </a:ln>
                <a:solidFill>
                  <a:srgbClr val="0563C1"/>
                </a:solidFill>
                <a:effectLst/>
                <a:uLnTx/>
                <a:uFillTx/>
                <a:latin typeface="Arial" panose="020B0604020202020204" pitchFamily="34" charset="0"/>
                <a:ea typeface="Calibri" panose="020F0502020204030204" pitchFamily="34" charset="0"/>
                <a:cs typeface="Times New Roman" panose="02020603050405020304" pitchFamily="18" charset="0"/>
                <a:hlinkClick r:id="rId6"/>
              </a:rPr>
              <a:t>https://phw.nhs.wales/services-and-teams/local-public-health1/cwm-taf-morgannwg-public-health-team/cwm-taf-morgannwg-public-health-documents/cwm-taf-annual-report-of-the-director-of-public-health-2011-first-1000-days-foundations-for-life/#:~:text=The%20first%201000%20days%2C%20starting</a:t>
            </a:r>
            <a:r>
              <a:rPr kumimoji="0" lang="en-GB" sz="1000" b="0" i="0" u="none" strike="noStrike" kern="1200" cap="none" spc="0" normalizeH="0" baseline="0" noProof="0" dirty="0">
                <a:ln>
                  <a:noFill/>
                </a:ln>
                <a:solidFill>
                  <a:srgbClr val="2C3948"/>
                </a:solidFill>
                <a:effectLst/>
                <a:uLnTx/>
                <a:uFillTx/>
                <a:latin typeface="Arial" panose="020B0604020202020204" pitchFamily="34" charset="0"/>
                <a:ea typeface="Calibri" panose="020F0502020204030204" pitchFamily="34" charset="0"/>
                <a:cs typeface="Times New Roman" panose="02020603050405020304" pitchFamily="18" charset="0"/>
              </a:rPr>
              <a:t> </a:t>
            </a:r>
            <a:r>
              <a:rPr kumimoji="0" lang="en-GB" sz="1000" b="0" i="0" u="sng" strike="noStrike" kern="1200" cap="none" spc="0" normalizeH="0" baseline="0" noProof="0" dirty="0">
                <a:ln>
                  <a:noFill/>
                </a:ln>
                <a:solidFill>
                  <a:srgbClr val="0563C1"/>
                </a:solidFill>
                <a:effectLst/>
                <a:uLnTx/>
                <a:uFillTx/>
                <a:latin typeface="Arial" panose="020B0604020202020204" pitchFamily="34" charset="0"/>
                <a:ea typeface="Calibri" panose="020F0502020204030204" pitchFamily="34" charset="0"/>
                <a:cs typeface="Times New Roman" panose="02020603050405020304" pitchFamily="18" charset="0"/>
              </a:rPr>
              <a:t>[Accessed 6 Jan. 2024].</a:t>
            </a:r>
            <a:endParaRPr kumimoji="0" lang="en-GB" sz="1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6000"/>
              </a:lnSpc>
              <a:spcBef>
                <a:spcPts val="1000"/>
              </a:spcBef>
              <a:spcAft>
                <a:spcPts val="800"/>
              </a:spcAft>
              <a:buClrTx/>
              <a:buSzTx/>
              <a:buFontTx/>
              <a:buNone/>
              <a:tabLst/>
              <a:defRPr/>
            </a:pPr>
            <a:r>
              <a:rPr kumimoji="0" lang="en-GB" sz="1000" b="0" i="0" u="none" strike="noStrike" kern="1200" cap="none" spc="0" normalizeH="0" baseline="0" noProof="0" dirty="0">
                <a:ln>
                  <a:noFill/>
                </a:ln>
                <a:solidFill>
                  <a:srgbClr val="2C3948"/>
                </a:solidFill>
                <a:effectLst/>
                <a:uLnTx/>
                <a:uFillTx/>
                <a:latin typeface="Arial" panose="020B0604020202020204" pitchFamily="34" charset="0"/>
                <a:ea typeface="Calibri" panose="020F0502020204030204" pitchFamily="34" charset="0"/>
                <a:cs typeface="Times New Roman" panose="02020603050405020304" pitchFamily="18" charset="0"/>
              </a:rPr>
              <a:t>UNICEF (2013). </a:t>
            </a:r>
            <a:r>
              <a:rPr kumimoji="0" lang="en-GB" sz="1000" b="0" i="1" u="none" strike="noStrike" kern="1200" cap="none" spc="0" normalizeH="0" baseline="0" noProof="0" dirty="0">
                <a:ln>
                  <a:noFill/>
                </a:ln>
                <a:solidFill>
                  <a:srgbClr val="2C3948"/>
                </a:solidFill>
                <a:effectLst/>
                <a:uLnTx/>
                <a:uFillTx/>
                <a:latin typeface="Arial" panose="020B0604020202020204" pitchFamily="34" charset="0"/>
                <a:ea typeface="Calibri" panose="020F0502020204030204" pitchFamily="34" charset="0"/>
                <a:cs typeface="Times New Roman" panose="02020603050405020304" pitchFamily="18" charset="0"/>
              </a:rPr>
              <a:t>The first 1,000 days of life: The brain’s window of opportunity</a:t>
            </a:r>
            <a:r>
              <a:rPr kumimoji="0" lang="en-GB" sz="1000" b="0" i="0" u="none" strike="noStrike" kern="1200" cap="none" spc="0" normalizeH="0" baseline="0" noProof="0" dirty="0">
                <a:ln>
                  <a:noFill/>
                </a:ln>
                <a:solidFill>
                  <a:srgbClr val="2C3948"/>
                </a:solidFill>
                <a:effectLst/>
                <a:uLnTx/>
                <a:uFillTx/>
                <a:latin typeface="Arial" panose="020B0604020202020204" pitchFamily="34" charset="0"/>
                <a:ea typeface="Calibri" panose="020F0502020204030204" pitchFamily="34" charset="0"/>
                <a:cs typeface="Times New Roman" panose="02020603050405020304" pitchFamily="18" charset="0"/>
              </a:rPr>
              <a:t>. [online] UNICEF-IRC. Available at: </a:t>
            </a:r>
            <a:r>
              <a:rPr kumimoji="0" lang="en-GB" sz="1000" b="0" i="0" u="sng" strike="noStrike" kern="1200" cap="none" spc="0" normalizeH="0" baseline="0" noProof="0" dirty="0">
                <a:ln>
                  <a:noFill/>
                </a:ln>
                <a:solidFill>
                  <a:srgbClr val="0563C1"/>
                </a:solidFill>
                <a:effectLst/>
                <a:uLnTx/>
                <a:uFillTx/>
                <a:latin typeface="Arial" panose="020B0604020202020204" pitchFamily="34" charset="0"/>
                <a:ea typeface="Calibri" panose="020F0502020204030204" pitchFamily="34" charset="0"/>
                <a:cs typeface="Times New Roman" panose="02020603050405020304" pitchFamily="18" charset="0"/>
                <a:hlinkClick r:id="rId7"/>
              </a:rPr>
              <a:t>https://www.unicef-irc.org/article/958-the-first-1000-days-of-life-the-brains-window-of-opportunity.html</a:t>
            </a:r>
            <a:r>
              <a:rPr kumimoji="0" lang="en-GB" sz="1000" b="0" i="0" u="none" strike="noStrike" kern="1200" cap="none" spc="0" normalizeH="0" baseline="0" noProof="0" dirty="0">
                <a:ln>
                  <a:noFill/>
                </a:ln>
                <a:solidFill>
                  <a:srgbClr val="2C3948"/>
                </a:solidFill>
                <a:effectLst/>
                <a:uLnTx/>
                <a:uFillTx/>
                <a:latin typeface="Arial" panose="020B0604020202020204" pitchFamily="34" charset="0"/>
                <a:ea typeface="Calibri" panose="020F0502020204030204" pitchFamily="34" charset="0"/>
                <a:cs typeface="Times New Roman" panose="02020603050405020304" pitchFamily="18" charset="0"/>
              </a:rPr>
              <a:t>. [Accessed 6 Jan. 2024].</a:t>
            </a:r>
            <a:endParaRPr kumimoji="0" lang="en-GB" sz="1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6000"/>
              </a:lnSpc>
              <a:spcBef>
                <a:spcPts val="1000"/>
              </a:spcBef>
              <a:spcAft>
                <a:spcPts val="800"/>
              </a:spcAft>
              <a:buClrTx/>
              <a:buSzTx/>
              <a:buFontTx/>
              <a:buNone/>
              <a:tabLst/>
              <a:defRPr/>
            </a:pPr>
            <a:r>
              <a:rPr kumimoji="0" lang="en-GB" sz="1000" b="0" i="0" u="none" strike="noStrike" kern="1200" cap="none" spc="0" normalizeH="0" baseline="0" noProof="0" dirty="0">
                <a:ln>
                  <a:noFill/>
                </a:ln>
                <a:solidFill>
                  <a:srgbClr val="2C3948"/>
                </a:solidFill>
                <a:effectLst/>
                <a:uLnTx/>
                <a:uFillTx/>
                <a:latin typeface="Arial" panose="020B0604020202020204" pitchFamily="34" charset="0"/>
                <a:ea typeface="Calibri" panose="020F0502020204030204" pitchFamily="34" charset="0"/>
                <a:cs typeface="Times New Roman" panose="02020603050405020304" pitchFamily="18" charset="0"/>
              </a:rPr>
              <a:t>what to expect (2021). </a:t>
            </a:r>
            <a:r>
              <a:rPr kumimoji="0" lang="en-GB" sz="1000" b="0" i="1" u="none" strike="noStrike" kern="1200" cap="none" spc="0" normalizeH="0" baseline="0" noProof="0" dirty="0">
                <a:ln>
                  <a:noFill/>
                </a:ln>
                <a:solidFill>
                  <a:srgbClr val="2C3948"/>
                </a:solidFill>
                <a:effectLst/>
                <a:uLnTx/>
                <a:uFillTx/>
                <a:latin typeface="Arial" panose="020B0604020202020204" pitchFamily="34" charset="0"/>
                <a:ea typeface="Calibri" panose="020F0502020204030204" pitchFamily="34" charset="0"/>
                <a:cs typeface="Times New Roman" panose="02020603050405020304" pitchFamily="18" charset="0"/>
              </a:rPr>
              <a:t>When Do Babies Start Walking?</a:t>
            </a:r>
            <a:r>
              <a:rPr kumimoji="0" lang="en-GB" sz="1000" b="0" i="0" u="none" strike="noStrike" kern="1200" cap="none" spc="0" normalizeH="0" baseline="0" noProof="0" dirty="0">
                <a:ln>
                  <a:noFill/>
                </a:ln>
                <a:solidFill>
                  <a:srgbClr val="2C3948"/>
                </a:solidFill>
                <a:effectLst/>
                <a:uLnTx/>
                <a:uFillTx/>
                <a:latin typeface="Arial" panose="020B0604020202020204" pitchFamily="34" charset="0"/>
                <a:ea typeface="Calibri" panose="020F0502020204030204" pitchFamily="34" charset="0"/>
                <a:cs typeface="Times New Roman" panose="02020603050405020304" pitchFamily="18" charset="0"/>
              </a:rPr>
              <a:t> Available at: </a:t>
            </a:r>
            <a:r>
              <a:rPr kumimoji="0" lang="en-GB" sz="1000" b="0" i="0" u="sng" strike="noStrike" kern="1200" cap="none" spc="0" normalizeH="0" baseline="0" noProof="0" dirty="0">
                <a:ln>
                  <a:noFill/>
                </a:ln>
                <a:solidFill>
                  <a:srgbClr val="0563C1"/>
                </a:solidFill>
                <a:effectLst/>
                <a:uLnTx/>
                <a:uFillTx/>
                <a:latin typeface="Arial" panose="020B0604020202020204" pitchFamily="34" charset="0"/>
                <a:ea typeface="Calibri" panose="020F0502020204030204" pitchFamily="34" charset="0"/>
                <a:cs typeface="Times New Roman" panose="02020603050405020304" pitchFamily="18" charset="0"/>
                <a:hlinkClick r:id="rId8"/>
              </a:rPr>
              <a:t>https://www.whattoexpect.com/first-year/first-steps/</a:t>
            </a:r>
            <a:r>
              <a:rPr kumimoji="0" lang="en-GB" sz="1000" b="0" i="0" u="none" strike="noStrike" kern="1200" cap="none" spc="0" normalizeH="0" baseline="0" noProof="0" dirty="0">
                <a:ln>
                  <a:noFill/>
                </a:ln>
                <a:solidFill>
                  <a:srgbClr val="2C3948"/>
                </a:solidFill>
                <a:effectLst/>
                <a:uLnTx/>
                <a:uFillTx/>
                <a:latin typeface="Arial" panose="020B0604020202020204" pitchFamily="34" charset="0"/>
                <a:ea typeface="Calibri" panose="020F0502020204030204" pitchFamily="34" charset="0"/>
                <a:cs typeface="Times New Roman" panose="02020603050405020304" pitchFamily="18" charset="0"/>
              </a:rPr>
              <a:t>  [Accessed 6 Jan. 2024].</a:t>
            </a:r>
            <a:endParaRPr kumimoji="0" lang="en-GB" sz="1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endParaRPr>
          </a:p>
          <a:p>
            <a:pPr marL="0" marR="0" lvl="0" indent="0" algn="l" defTabSz="914400" rtl="0" eaLnBrk="1" fontAlgn="auto" latinLnBrk="0" hangingPunct="1">
              <a:lnSpc>
                <a:spcPct val="106000"/>
              </a:lnSpc>
              <a:spcBef>
                <a:spcPts val="1000"/>
              </a:spcBef>
              <a:spcAft>
                <a:spcPts val="800"/>
              </a:spcAft>
              <a:buClrTx/>
              <a:buSzTx/>
              <a:buFontTx/>
              <a:buNone/>
              <a:tabLst/>
              <a:defRPr/>
            </a:pPr>
            <a:r>
              <a:rPr kumimoji="0" lang="en-GB" sz="1000" b="0" i="0" u="none" strike="noStrike" kern="1200" cap="none" spc="0" normalizeH="0" baseline="0" noProof="0" dirty="0" err="1">
                <a:ln>
                  <a:noFill/>
                </a:ln>
                <a:solidFill>
                  <a:srgbClr val="2C3948"/>
                </a:solidFill>
                <a:effectLst/>
                <a:uLnTx/>
                <a:uFillTx/>
                <a:latin typeface="Arial" panose="020B0604020202020204" pitchFamily="34" charset="0"/>
                <a:ea typeface="Calibri" panose="020F0502020204030204" pitchFamily="34" charset="0"/>
                <a:cs typeface="Times New Roman" panose="02020603050405020304" pitchFamily="18" charset="0"/>
              </a:rPr>
              <a:t>Woffindin</a:t>
            </a:r>
            <a:r>
              <a:rPr kumimoji="0" lang="en-GB" sz="1000" b="0" i="0" u="none" strike="noStrike" kern="1200" cap="none" spc="0" normalizeH="0" baseline="0" noProof="0" dirty="0">
                <a:ln>
                  <a:noFill/>
                </a:ln>
                <a:solidFill>
                  <a:srgbClr val="2C3948"/>
                </a:solidFill>
                <a:effectLst/>
                <a:uLnTx/>
                <a:uFillTx/>
                <a:latin typeface="Arial" panose="020B0604020202020204" pitchFamily="34" charset="0"/>
                <a:ea typeface="Calibri" panose="020F0502020204030204" pitchFamily="34" charset="0"/>
                <a:cs typeface="Times New Roman" panose="02020603050405020304" pitchFamily="18" charset="0"/>
              </a:rPr>
              <a:t>, L. (2023). </a:t>
            </a:r>
            <a:r>
              <a:rPr kumimoji="0" lang="en-GB" sz="1000" b="0" i="1" u="none" strike="noStrike" kern="1200" cap="none" spc="0" normalizeH="0" baseline="0" noProof="0" dirty="0">
                <a:ln>
                  <a:noFill/>
                </a:ln>
                <a:solidFill>
                  <a:srgbClr val="2C3948"/>
                </a:solidFill>
                <a:effectLst/>
                <a:uLnTx/>
                <a:uFillTx/>
                <a:latin typeface="Arial" panose="020B0604020202020204" pitchFamily="34" charset="0"/>
                <a:ea typeface="Calibri" panose="020F0502020204030204" pitchFamily="34" charset="0"/>
                <a:cs typeface="Times New Roman" panose="02020603050405020304" pitchFamily="18" charset="0"/>
              </a:rPr>
              <a:t>All about a Baby’s Basic Needs</a:t>
            </a:r>
            <a:r>
              <a:rPr kumimoji="0" lang="en-GB" sz="1000" b="0" i="0" u="none" strike="noStrike" kern="1200" cap="none" spc="0" normalizeH="0" baseline="0" noProof="0" dirty="0">
                <a:ln>
                  <a:noFill/>
                </a:ln>
                <a:solidFill>
                  <a:srgbClr val="2C3948"/>
                </a:solidFill>
                <a:effectLst/>
                <a:uLnTx/>
                <a:uFillTx/>
                <a:latin typeface="Arial" panose="020B0604020202020204" pitchFamily="34" charset="0"/>
                <a:ea typeface="Calibri" panose="020F0502020204030204" pitchFamily="34" charset="0"/>
                <a:cs typeface="Times New Roman" panose="02020603050405020304" pitchFamily="18" charset="0"/>
              </a:rPr>
              <a:t>. [online] CPD Online College. Available at: </a:t>
            </a:r>
            <a:r>
              <a:rPr kumimoji="0" lang="en-GB" sz="1000" b="0" i="0" u="sng" strike="noStrike" kern="1200" cap="none" spc="0" normalizeH="0" baseline="0" noProof="0" dirty="0">
                <a:ln>
                  <a:noFill/>
                </a:ln>
                <a:solidFill>
                  <a:srgbClr val="0563C1"/>
                </a:solidFill>
                <a:effectLst/>
                <a:uLnTx/>
                <a:uFillTx/>
                <a:latin typeface="Arial" panose="020B0604020202020204" pitchFamily="34" charset="0"/>
                <a:ea typeface="Calibri" panose="020F0502020204030204" pitchFamily="34" charset="0"/>
                <a:cs typeface="Times New Roman" panose="02020603050405020304" pitchFamily="18" charset="0"/>
                <a:hlinkClick r:id="rId9"/>
              </a:rPr>
              <a:t>https://cpdonline.co.uk/knowledge-base/safeguarding/all-about-a-babys-basic-needs/#:~:text=Understanding%20and%20meeting%20a%20baby</a:t>
            </a:r>
            <a:r>
              <a:rPr kumimoji="0" lang="en-GB" sz="1000" b="0" i="0" u="none" strike="noStrike" kern="1200" cap="none" spc="0" normalizeH="0" baseline="0" noProof="0" dirty="0">
                <a:ln>
                  <a:noFill/>
                </a:ln>
                <a:solidFill>
                  <a:srgbClr val="2C3948"/>
                </a:solidFill>
                <a:effectLst/>
                <a:uLnTx/>
                <a:uFillTx/>
                <a:latin typeface="Arial" panose="020B0604020202020204" pitchFamily="34" charset="0"/>
                <a:ea typeface="Calibri" panose="020F0502020204030204" pitchFamily="34" charset="0"/>
                <a:cs typeface="Times New Roman" panose="02020603050405020304" pitchFamily="18" charset="0"/>
              </a:rPr>
              <a:t>    [Accessed 07 Jan. 2024]. </a:t>
            </a:r>
            <a:endParaRPr kumimoji="0" lang="en-GB" sz="1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endParaRPr>
          </a:p>
          <a:p>
            <a:endParaRPr lang="en-GB" dirty="0"/>
          </a:p>
        </p:txBody>
      </p:sp>
      <p:sp>
        <p:nvSpPr>
          <p:cNvPr id="7" name="Slide Number Placeholder 6">
            <a:extLst>
              <a:ext uri="{FF2B5EF4-FFF2-40B4-BE49-F238E27FC236}">
                <a16:creationId xmlns:a16="http://schemas.microsoft.com/office/drawing/2014/main" id="{76CEA82D-E3FE-CB9A-3413-B8EDF33B0E00}"/>
              </a:ext>
            </a:extLst>
          </p:cNvPr>
          <p:cNvSpPr>
            <a:spLocks noGrp="1"/>
          </p:cNvSpPr>
          <p:nvPr>
            <p:ph type="sldNum" sz="quarter" idx="12"/>
          </p:nvPr>
        </p:nvSpPr>
        <p:spPr/>
        <p:txBody>
          <a:bodyPr/>
          <a:lstStyle/>
          <a:p>
            <a:fld id="{3A4F6043-7A67-491B-98BC-F933DED7226D}" type="slidenum">
              <a:rPr lang="en-US" smtClean="0"/>
              <a:pPr/>
              <a:t>14</a:t>
            </a:fld>
            <a:endParaRPr lang="en-US" dirty="0"/>
          </a:p>
        </p:txBody>
      </p:sp>
    </p:spTree>
    <p:extLst>
      <p:ext uri="{BB962C8B-B14F-4D97-AF65-F5344CB8AC3E}">
        <p14:creationId xmlns:p14="http://schemas.microsoft.com/office/powerpoint/2010/main" val="3074906575"/>
      </p:ext>
    </p:extLst>
  </p:cSld>
  <p:clrMapOvr>
    <a:masterClrMapping/>
  </p:clrMapOvr>
</p:sld>
</file>

<file path=ppt/theme/theme1.xml><?xml version="1.0" encoding="utf-8"?>
<a:theme xmlns:a="http://schemas.openxmlformats.org/drawingml/2006/main" name="OffsetVTI">
  <a:themeElements>
    <a:clrScheme name="Custom 20">
      <a:dk1>
        <a:srgbClr val="000000"/>
      </a:dk1>
      <a:lt1>
        <a:sysClr val="window" lastClr="FFFFFF"/>
      </a:lt1>
      <a:dk2>
        <a:srgbClr val="2C3948"/>
      </a:dk2>
      <a:lt2>
        <a:srgbClr val="F4F4F4"/>
      </a:lt2>
      <a:accent1>
        <a:srgbClr val="F49D90"/>
      </a:accent1>
      <a:accent2>
        <a:srgbClr val="D6947C"/>
      </a:accent2>
      <a:accent3>
        <a:srgbClr val="BF8484"/>
      </a:accent3>
      <a:accent4>
        <a:srgbClr val="96A9AA"/>
      </a:accent4>
      <a:accent5>
        <a:srgbClr val="DD796C"/>
      </a:accent5>
      <a:accent6>
        <a:srgbClr val="D09145"/>
      </a:accent6>
      <a:hlink>
        <a:srgbClr val="DF686A"/>
      </a:hlink>
      <a:folHlink>
        <a:srgbClr val="F93F1C"/>
      </a:folHlink>
    </a:clrScheme>
    <a:fontScheme name="Dante">
      <a:majorFont>
        <a:latin typeface="Dante"/>
        <a:ea typeface=""/>
        <a:cs typeface=""/>
      </a:majorFont>
      <a:minorFont>
        <a:latin typeface="Dant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setVTI" id="{17A3166B-76FF-4669-8F6D-D4251AE158D8}" vid="{4532814A-B5F8-4CFD-BC69-A007D492DA4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8" ma:contentTypeDescription="Create a new document." ma:contentTypeScope="" ma:versionID="22a266b9fa9a230c5a512669d8b298c3">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eddc33fff6b14141ee5c74a0d29ea6a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lcf76f155ced4ddcb4097134ff3c332f" ma:index="24" nillable="true" ma:taxonomy="true" ma:internalName="lcf76f155ced4ddcb4097134ff3c332f" ma:taxonomyFieldName="MediaServiceAITags" ma:displayName="Image Tags" ma:readOnly="false" ma:fieldId="{5cf76f15-5ced-4ddc-b409-7134ff3c332f}" ma:taxonomyMulti="true" ma:sspId="e385fb40-52d4-4fae-9c5b-3e8ff8a5878e" ma:termSetId="09814cd3-568e-4e90-9814-8d621ff8fb84" ma:anchorId="00000000-0000-0000-0000-000000000000"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_ip_UnifiedCompliancePolicyUIAction xmlns="http://schemas.microsoft.com/sharepoint/v3" xsi:nil="true"/>
    <Image xmlns="71af3243-3dd4-4a8d-8c0d-dd76da1f02a5">
      <Url xsi:nil="true"/>
      <Description xsi:nil="true"/>
    </Image>
    <_ip_UnifiedCompliancePolicyProperties xmlns="http://schemas.microsoft.com/sharepoint/v3" xsi:nil="true"/>
    <lcf76f155ced4ddcb4097134ff3c332f xmlns="71af3243-3dd4-4a8d-8c0d-dd76da1f02a5">
      <Terms xmlns="http://schemas.microsoft.com/office/infopath/2007/PartnerControls"/>
    </lcf76f155ced4ddcb4097134ff3c332f>
    <TaxCatchAll xmlns="230e9df3-be65-4c73-a93b-d1236ebd677e"/>
    <MediaServiceKeyPoints xmlns="71af3243-3dd4-4a8d-8c0d-dd76da1f02a5" xsi:nil="true"/>
  </documentManagement>
</p:properties>
</file>

<file path=customXml/itemProps1.xml><?xml version="1.0" encoding="utf-8"?>
<ds:datastoreItem xmlns:ds="http://schemas.openxmlformats.org/officeDocument/2006/customXml" ds:itemID="{E37D1C0D-D4CE-465C-8DB2-7B2571F371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A4E27A5-29EC-44AC-A353-55638DDBC56C}">
  <ds:schemaRefs>
    <ds:schemaRef ds:uri="http://schemas.microsoft.com/sharepoint/v3/contenttype/forms"/>
  </ds:schemaRefs>
</ds:datastoreItem>
</file>

<file path=customXml/itemProps3.xml><?xml version="1.0" encoding="utf-8"?>
<ds:datastoreItem xmlns:ds="http://schemas.openxmlformats.org/officeDocument/2006/customXml" ds:itemID="{289259C4-AC71-4849-BC68-7545A45536D3}">
  <ds:schemaRefs>
    <ds:schemaRef ds:uri="http://schemas.microsoft.com/office/2006/metadata/properties"/>
    <ds:schemaRef ds:uri="http://schemas.microsoft.com/office/infopath/2007/PartnerControls"/>
    <ds:schemaRef ds:uri="71af3243-3dd4-4a8d-8c0d-dd76da1f02a5"/>
    <ds:schemaRef ds:uri="http://schemas.microsoft.com/sharepoint/v3"/>
    <ds:schemaRef ds:uri="230e9df3-be65-4c73-a93b-d1236ebd677e"/>
  </ds:schemaRefs>
</ds:datastoreItem>
</file>

<file path=docMetadata/LabelInfo.xml><?xml version="1.0" encoding="utf-8"?>
<clbl:labelList xmlns:clbl="http://schemas.microsoft.com/office/2020/mipLabelMetadata">
  <clbl:label id="{f42aa342-8706-4288-bd11-ebb85995028c}" enabled="1" method="Standard" siteId="{72f988bf-86f1-41af-91ab-2d7cd011db47}" contentBits="0" removed="0"/>
</clbl:labelList>
</file>

<file path=docProps/app.xml><?xml version="1.0" encoding="utf-8"?>
<Properties xmlns="http://schemas.openxmlformats.org/officeDocument/2006/extended-properties" xmlns:vt="http://schemas.openxmlformats.org/officeDocument/2006/docPropsVTypes">
  <Template>{F3828D46-56FE-4C83-8171-746211EBC86A}tf67338807_win32</Template>
  <TotalTime>1003</TotalTime>
  <Words>4681</Words>
  <Application>Microsoft Office PowerPoint</Application>
  <PresentationFormat>Widescreen</PresentationFormat>
  <Paragraphs>90</Paragraphs>
  <Slides>14</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14</vt:i4>
      </vt:variant>
    </vt:vector>
  </HeadingPairs>
  <TitlesOfParts>
    <vt:vector size="24" baseType="lpstr">
      <vt:lpstr>Arial</vt:lpstr>
      <vt:lpstr>Calibri</vt:lpstr>
      <vt:lpstr>Dante</vt:lpstr>
      <vt:lpstr>Dante (Headings)2</vt:lpstr>
      <vt:lpstr>Helvetica Neue Medium</vt:lpstr>
      <vt:lpstr>Roboto</vt:lpstr>
      <vt:lpstr>Symbol</vt:lpstr>
      <vt:lpstr>Times New Roman</vt:lpstr>
      <vt:lpstr>Wingdings 2</vt:lpstr>
      <vt:lpstr>OffsetVTI</vt:lpstr>
      <vt:lpstr>PowerPoint Presentation</vt:lpstr>
      <vt:lpstr>What is the first 1000 days? </vt:lpstr>
      <vt:lpstr>Why is it important? </vt:lpstr>
      <vt:lpstr>PowerPoint Presentation</vt:lpstr>
      <vt:lpstr>PowerPoint Presentation</vt:lpstr>
      <vt:lpstr>PowerPoint Presentation</vt:lpstr>
      <vt:lpstr>Professional Partnerships </vt:lpstr>
      <vt:lpstr>Professional Partnerships, why and who said it is important?</vt:lpstr>
      <vt:lpstr>Challenges  What are the challenges in providing high quality care?</vt:lpstr>
      <vt:lpstr>PowerPoint Presentation</vt:lpstr>
      <vt:lpstr>PowerPoint Presentation</vt:lpstr>
      <vt:lpstr>Reference List </vt:lpstr>
      <vt:lpstr>Reference list </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Caitlin Colwill (2317653)</dc:creator>
  <cp:lastModifiedBy>Caitlin Colwill (2317653)</cp:lastModifiedBy>
  <cp:revision>23</cp:revision>
  <dcterms:created xsi:type="dcterms:W3CDTF">2024-01-20T21:26:29Z</dcterms:created>
  <dcterms:modified xsi:type="dcterms:W3CDTF">2024-01-21T23:49:56Z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