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C41BB18-EFCB-E943-8B41-377BDE7D3463}">
          <p14:sldIdLst>
            <p14:sldId id="256"/>
            <p14:sldId id="257"/>
            <p14:sldId id="258"/>
            <p14:sldId id="259"/>
            <p14:sldId id="260"/>
            <p14:sldId id="262"/>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379CA0-EC9D-FF43-973D-A2533A2567F9}" v="2" dt="2025-05-28T06:38:37.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3"/>
    <p:restoredTop sz="94718"/>
  </p:normalViewPr>
  <p:slideViewPr>
    <p:cSldViewPr snapToGrid="0">
      <p:cViewPr varScale="1">
        <p:scale>
          <a:sx n="113" d="100"/>
          <a:sy n="113" d="100"/>
        </p:scale>
        <p:origin x="600" y="184"/>
      </p:cViewPr>
      <p:guideLst/>
    </p:cSldViewPr>
  </p:slideViewPr>
  <p:outlineViewPr>
    <p:cViewPr>
      <p:scale>
        <a:sx n="33" d="100"/>
        <a:sy n="33" d="100"/>
      </p:scale>
      <p:origin x="0" y="-1960"/>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Smith (2434711)" userId="35d59b9b-54fe-4fb3-b123-0e01b141179b" providerId="ADAL" clId="{FE379CA0-EC9D-FF43-973D-A2533A2567F9}"/>
    <pc:docChg chg="custSel addSld delSld modSld modSection">
      <pc:chgData name="Sarah Smith (2434711)" userId="35d59b9b-54fe-4fb3-b123-0e01b141179b" providerId="ADAL" clId="{FE379CA0-EC9D-FF43-973D-A2533A2567F9}" dt="2025-05-30T19:37:07.184" v="120" actId="20577"/>
      <pc:docMkLst>
        <pc:docMk/>
      </pc:docMkLst>
      <pc:sldChg chg="modSp mod">
        <pc:chgData name="Sarah Smith (2434711)" userId="35d59b9b-54fe-4fb3-b123-0e01b141179b" providerId="ADAL" clId="{FE379CA0-EC9D-FF43-973D-A2533A2567F9}" dt="2025-05-28T12:59:05.456" v="89" actId="20577"/>
        <pc:sldMkLst>
          <pc:docMk/>
          <pc:sldMk cId="3791947488" sldId="256"/>
        </pc:sldMkLst>
        <pc:spChg chg="mod">
          <ac:chgData name="Sarah Smith (2434711)" userId="35d59b9b-54fe-4fb3-b123-0e01b141179b" providerId="ADAL" clId="{FE379CA0-EC9D-FF43-973D-A2533A2567F9}" dt="2025-05-28T12:59:05.456" v="89" actId="20577"/>
          <ac:spMkLst>
            <pc:docMk/>
            <pc:sldMk cId="3791947488" sldId="256"/>
            <ac:spMk id="10" creationId="{F24A6073-4B84-8DD1-0C58-C83E65244621}"/>
          </ac:spMkLst>
        </pc:spChg>
        <pc:spChg chg="mod">
          <ac:chgData name="Sarah Smith (2434711)" userId="35d59b9b-54fe-4fb3-b123-0e01b141179b" providerId="ADAL" clId="{FE379CA0-EC9D-FF43-973D-A2533A2567F9}" dt="2025-05-28T12:58:39.049" v="82" actId="20577"/>
          <ac:spMkLst>
            <pc:docMk/>
            <pc:sldMk cId="3791947488" sldId="256"/>
            <ac:spMk id="11" creationId="{550E101C-1B21-9B5B-245A-8A7B8A6F091D}"/>
          </ac:spMkLst>
        </pc:spChg>
      </pc:sldChg>
      <pc:sldChg chg="modSp mod">
        <pc:chgData name="Sarah Smith (2434711)" userId="35d59b9b-54fe-4fb3-b123-0e01b141179b" providerId="ADAL" clId="{FE379CA0-EC9D-FF43-973D-A2533A2567F9}" dt="2025-05-30T19:37:07.184" v="120" actId="20577"/>
        <pc:sldMkLst>
          <pc:docMk/>
          <pc:sldMk cId="1484673059" sldId="257"/>
        </pc:sldMkLst>
        <pc:spChg chg="mod">
          <ac:chgData name="Sarah Smith (2434711)" userId="35d59b9b-54fe-4fb3-b123-0e01b141179b" providerId="ADAL" clId="{FE379CA0-EC9D-FF43-973D-A2533A2567F9}" dt="2025-05-30T19:37:07.184" v="120" actId="20577"/>
          <ac:spMkLst>
            <pc:docMk/>
            <pc:sldMk cId="1484673059" sldId="257"/>
            <ac:spMk id="2" creationId="{5B451CD6-45F6-D745-56D4-96318B2B17C0}"/>
          </ac:spMkLst>
        </pc:spChg>
        <pc:spChg chg="mod">
          <ac:chgData name="Sarah Smith (2434711)" userId="35d59b9b-54fe-4fb3-b123-0e01b141179b" providerId="ADAL" clId="{FE379CA0-EC9D-FF43-973D-A2533A2567F9}" dt="2025-05-28T13:01:12.655" v="100" actId="20577"/>
          <ac:spMkLst>
            <pc:docMk/>
            <pc:sldMk cId="1484673059" sldId="257"/>
            <ac:spMk id="7" creationId="{E47C1D0D-FE81-3095-EAD9-B5B9DE966627}"/>
          </ac:spMkLst>
        </pc:spChg>
      </pc:sldChg>
      <pc:sldChg chg="modSp mod">
        <pc:chgData name="Sarah Smith (2434711)" userId="35d59b9b-54fe-4fb3-b123-0e01b141179b" providerId="ADAL" clId="{FE379CA0-EC9D-FF43-973D-A2533A2567F9}" dt="2025-05-30T19:37:02.042" v="119" actId="20577"/>
        <pc:sldMkLst>
          <pc:docMk/>
          <pc:sldMk cId="2116938035" sldId="258"/>
        </pc:sldMkLst>
        <pc:spChg chg="mod">
          <ac:chgData name="Sarah Smith (2434711)" userId="35d59b9b-54fe-4fb3-b123-0e01b141179b" providerId="ADAL" clId="{FE379CA0-EC9D-FF43-973D-A2533A2567F9}" dt="2025-05-30T19:37:02.042" v="119" actId="20577"/>
          <ac:spMkLst>
            <pc:docMk/>
            <pc:sldMk cId="2116938035" sldId="258"/>
            <ac:spMk id="2" creationId="{FA8C30EB-98FC-AA1F-3C0B-9139C74C274A}"/>
          </ac:spMkLst>
        </pc:spChg>
        <pc:spChg chg="mod">
          <ac:chgData name="Sarah Smith (2434711)" userId="35d59b9b-54fe-4fb3-b123-0e01b141179b" providerId="ADAL" clId="{FE379CA0-EC9D-FF43-973D-A2533A2567F9}" dt="2025-05-28T13:11:40.196" v="114" actId="20577"/>
          <ac:spMkLst>
            <pc:docMk/>
            <pc:sldMk cId="2116938035" sldId="258"/>
            <ac:spMk id="4" creationId="{21E1B88A-35D4-FF94-1FD7-E480983DA1DB}"/>
          </ac:spMkLst>
        </pc:spChg>
      </pc:sldChg>
      <pc:sldChg chg="modSp mod">
        <pc:chgData name="Sarah Smith (2434711)" userId="35d59b9b-54fe-4fb3-b123-0e01b141179b" providerId="ADAL" clId="{FE379CA0-EC9D-FF43-973D-A2533A2567F9}" dt="2025-05-30T19:36:57.064" v="118" actId="20577"/>
        <pc:sldMkLst>
          <pc:docMk/>
          <pc:sldMk cId="646477254" sldId="259"/>
        </pc:sldMkLst>
        <pc:spChg chg="mod">
          <ac:chgData name="Sarah Smith (2434711)" userId="35d59b9b-54fe-4fb3-b123-0e01b141179b" providerId="ADAL" clId="{FE379CA0-EC9D-FF43-973D-A2533A2567F9}" dt="2025-05-30T19:36:57.064" v="118" actId="20577"/>
          <ac:spMkLst>
            <pc:docMk/>
            <pc:sldMk cId="646477254" sldId="259"/>
            <ac:spMk id="2" creationId="{B54A67AE-00E1-756D-D31E-2FE9FF2FABC6}"/>
          </ac:spMkLst>
        </pc:spChg>
        <pc:spChg chg="mod">
          <ac:chgData name="Sarah Smith (2434711)" userId="35d59b9b-54fe-4fb3-b123-0e01b141179b" providerId="ADAL" clId="{FE379CA0-EC9D-FF43-973D-A2533A2567F9}" dt="2025-05-28T13:02:18.244" v="101" actId="20577"/>
          <ac:spMkLst>
            <pc:docMk/>
            <pc:sldMk cId="646477254" sldId="259"/>
            <ac:spMk id="11" creationId="{B5511847-6EF2-3031-CC70-4728C634A2B1}"/>
          </ac:spMkLst>
        </pc:spChg>
      </pc:sldChg>
      <pc:sldChg chg="modSp mod">
        <pc:chgData name="Sarah Smith (2434711)" userId="35d59b9b-54fe-4fb3-b123-0e01b141179b" providerId="ADAL" clId="{FE379CA0-EC9D-FF43-973D-A2533A2567F9}" dt="2025-05-30T19:36:49.777" v="117" actId="20577"/>
        <pc:sldMkLst>
          <pc:docMk/>
          <pc:sldMk cId="2764283454" sldId="260"/>
        </pc:sldMkLst>
        <pc:spChg chg="mod">
          <ac:chgData name="Sarah Smith (2434711)" userId="35d59b9b-54fe-4fb3-b123-0e01b141179b" providerId="ADAL" clId="{FE379CA0-EC9D-FF43-973D-A2533A2567F9}" dt="2025-05-30T19:36:49.777" v="117" actId="20577"/>
          <ac:spMkLst>
            <pc:docMk/>
            <pc:sldMk cId="2764283454" sldId="260"/>
            <ac:spMk id="2" creationId="{B6C6CFB2-1195-5393-7CC4-93F4BF4459BF}"/>
          </ac:spMkLst>
        </pc:spChg>
        <pc:spChg chg="mod">
          <ac:chgData name="Sarah Smith (2434711)" userId="35d59b9b-54fe-4fb3-b123-0e01b141179b" providerId="ADAL" clId="{FE379CA0-EC9D-FF43-973D-A2533A2567F9}" dt="2025-05-28T13:09:56.503" v="110" actId="20577"/>
          <ac:spMkLst>
            <pc:docMk/>
            <pc:sldMk cId="2764283454" sldId="260"/>
            <ac:spMk id="3" creationId="{DA97DE5D-3E53-A2D7-8131-EA61F6507CB5}"/>
          </ac:spMkLst>
        </pc:spChg>
      </pc:sldChg>
      <pc:sldChg chg="modSp mod modShow">
        <pc:chgData name="Sarah Smith (2434711)" userId="35d59b9b-54fe-4fb3-b123-0e01b141179b" providerId="ADAL" clId="{FE379CA0-EC9D-FF43-973D-A2533A2567F9}" dt="2025-05-30T19:36:37.750" v="115" actId="20577"/>
        <pc:sldMkLst>
          <pc:docMk/>
          <pc:sldMk cId="2859562977" sldId="261"/>
        </pc:sldMkLst>
        <pc:spChg chg="mod">
          <ac:chgData name="Sarah Smith (2434711)" userId="35d59b9b-54fe-4fb3-b123-0e01b141179b" providerId="ADAL" clId="{FE379CA0-EC9D-FF43-973D-A2533A2567F9}" dt="2025-05-30T19:36:37.750" v="115" actId="20577"/>
          <ac:spMkLst>
            <pc:docMk/>
            <pc:sldMk cId="2859562977" sldId="261"/>
            <ac:spMk id="2" creationId="{911CACBD-D9FE-A67A-9631-2048DF580E4F}"/>
          </ac:spMkLst>
        </pc:spChg>
      </pc:sldChg>
      <pc:sldChg chg="modSp mod">
        <pc:chgData name="Sarah Smith (2434711)" userId="35d59b9b-54fe-4fb3-b123-0e01b141179b" providerId="ADAL" clId="{FE379CA0-EC9D-FF43-973D-A2533A2567F9}" dt="2025-05-30T19:36:44.430" v="116" actId="20577"/>
        <pc:sldMkLst>
          <pc:docMk/>
          <pc:sldMk cId="3206446394" sldId="262"/>
        </pc:sldMkLst>
        <pc:spChg chg="mod">
          <ac:chgData name="Sarah Smith (2434711)" userId="35d59b9b-54fe-4fb3-b123-0e01b141179b" providerId="ADAL" clId="{FE379CA0-EC9D-FF43-973D-A2533A2567F9}" dt="2025-05-30T19:36:44.430" v="116" actId="20577"/>
          <ac:spMkLst>
            <pc:docMk/>
            <pc:sldMk cId="3206446394" sldId="262"/>
            <ac:spMk id="2" creationId="{1ABCCB12-D992-23C1-529E-9A0C993B14CB}"/>
          </ac:spMkLst>
        </pc:spChg>
      </pc:sldChg>
      <pc:sldChg chg="del">
        <pc:chgData name="Sarah Smith (2434711)" userId="35d59b9b-54fe-4fb3-b123-0e01b141179b" providerId="ADAL" clId="{FE379CA0-EC9D-FF43-973D-A2533A2567F9}" dt="2025-05-28T06:38:49.543" v="7" actId="2696"/>
        <pc:sldMkLst>
          <pc:docMk/>
          <pc:sldMk cId="3612366227" sldId="263"/>
        </pc:sldMkLst>
      </pc:sldChg>
      <pc:sldChg chg="addSp delSp add del setBg delDesignElem">
        <pc:chgData name="Sarah Smith (2434711)" userId="35d59b9b-54fe-4fb3-b123-0e01b141179b" providerId="ADAL" clId="{FE379CA0-EC9D-FF43-973D-A2533A2567F9}" dt="2025-05-28T06:38:37.973" v="6"/>
        <pc:sldMkLst>
          <pc:docMk/>
          <pc:sldMk cId="118264241"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38AA9-2FE4-0E4A-AB1E-7822633E4BEA}" type="datetimeFigureOut">
              <a:rPr lang="en-US" smtClean="0"/>
              <a:t>5/30/25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831BE0-FA7F-1444-9AD8-E118AF20D4C3}" type="slidenum">
              <a:rPr lang="en-US" smtClean="0"/>
              <a:t>‹#›</a:t>
            </a:fld>
            <a:endParaRPr lang="en-US"/>
          </a:p>
        </p:txBody>
      </p:sp>
    </p:spTree>
    <p:extLst>
      <p:ext uri="{BB962C8B-B14F-4D97-AF65-F5344CB8AC3E}">
        <p14:creationId xmlns:p14="http://schemas.microsoft.com/office/powerpoint/2010/main" val="14532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831BE0-FA7F-1444-9AD8-E118AF20D4C3}" type="slidenum">
              <a:rPr lang="en-US" smtClean="0"/>
              <a:t>3</a:t>
            </a:fld>
            <a:endParaRPr lang="en-US"/>
          </a:p>
        </p:txBody>
      </p:sp>
    </p:spTree>
    <p:extLst>
      <p:ext uri="{BB962C8B-B14F-4D97-AF65-F5344CB8AC3E}">
        <p14:creationId xmlns:p14="http://schemas.microsoft.com/office/powerpoint/2010/main" val="1084208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C5502-6634-3EA0-0789-16EFC1545E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AC74029-3182-3C86-BE6F-00EA81203A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5F69A22-80FE-E2F3-5A92-C39A7089B318}"/>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0A489ED1-6578-BABB-5EC4-2B2D3DEF42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5AF51-3466-95F0-E944-8CC41F30B97F}"/>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157427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85335-3444-2793-6ECA-FDBD7723EC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D91ED20-E8E1-42EE-5018-8D5362E141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0FAFFE-5140-C010-A509-B0536A0EE9C6}"/>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F4B803B6-0CD4-191D-AF95-BAC0AB137D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F94DE-F088-AC2B-9761-FC5E1668A233}"/>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394450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0D9E1-9080-8368-E093-85DBDF5489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286F8C5-D2A0-5269-4BA4-1707545981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5DE85A-C084-235A-4A43-AA767D3E6EB4}"/>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D9539924-C7AF-94C7-E3F7-C02868CD72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407254-FD65-6BCA-BD7C-983634118B16}"/>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3967511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403A4-87BB-8EEE-F771-22A72FEDBF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649AF2-55F8-7D55-AD54-FA946505FC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458F091-3D0D-F098-9768-AD3B9A0F6F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B36E07-6189-A29E-B5DD-CDEEB7E9DF52}"/>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6" name="Footer Placeholder 5">
            <a:extLst>
              <a:ext uri="{FF2B5EF4-FFF2-40B4-BE49-F238E27FC236}">
                <a16:creationId xmlns:a16="http://schemas.microsoft.com/office/drawing/2014/main" id="{77C98306-B23E-4712-B868-8E4E824AF5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1FFC0B-9E55-1AB3-ABDE-D50B6749B7F9}"/>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062909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22EB-543D-5882-A5DF-E99D21B36E1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1F214B-20EC-C81C-4D55-E9B1A45406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D58765-0B2A-166C-7A77-C030A1C6E1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D4DD71-4B0A-AC39-23E9-2B55EDF00D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654F3C-60AE-AD71-A53E-75283AE79A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CB6C81-59FE-C094-397A-40007C0BA693}"/>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8" name="Footer Placeholder 7">
            <a:extLst>
              <a:ext uri="{FF2B5EF4-FFF2-40B4-BE49-F238E27FC236}">
                <a16:creationId xmlns:a16="http://schemas.microsoft.com/office/drawing/2014/main" id="{171B370C-75E7-FCF0-6380-E094509955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99FE5B-A846-D54F-2481-DCB727951CCE}"/>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089209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8823B-70AB-36C8-3D5F-AE324608F74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85ED714-CF32-22C9-360C-0A92B3E56457}"/>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4" name="Footer Placeholder 3">
            <a:extLst>
              <a:ext uri="{FF2B5EF4-FFF2-40B4-BE49-F238E27FC236}">
                <a16:creationId xmlns:a16="http://schemas.microsoft.com/office/drawing/2014/main" id="{CD1F7691-B616-9D5E-D2AE-248260B4ED3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A65A11-3DB2-0BC1-CBE2-670F855B8BDB}"/>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875162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3529F8-2FE1-F282-EED8-F605BE70576F}"/>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3" name="Footer Placeholder 2">
            <a:extLst>
              <a:ext uri="{FF2B5EF4-FFF2-40B4-BE49-F238E27FC236}">
                <a16:creationId xmlns:a16="http://schemas.microsoft.com/office/drawing/2014/main" id="{72D14994-9AD2-EFA8-7F77-3A3FA74BB1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ABB8B6B-86DD-EB44-1A45-3BF13907657B}"/>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1717529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454DC-5BA2-B568-142F-9FD6C85AC0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C4C9F3-31CE-F593-9631-B5238C0833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4183D36-9D80-9ABC-37E3-05C2E4C908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733F-9183-D2FE-31BE-8F8716DA509F}"/>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6" name="Footer Placeholder 5">
            <a:extLst>
              <a:ext uri="{FF2B5EF4-FFF2-40B4-BE49-F238E27FC236}">
                <a16:creationId xmlns:a16="http://schemas.microsoft.com/office/drawing/2014/main" id="{944CC24C-1473-60DA-A89A-481196033E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03ADCD-2146-603E-562D-9C05567D4C5B}"/>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1742940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58EA-16DF-47AB-49E6-D9C285239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36D6C59-AC74-132C-7ACB-B09FDD6BC1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70AAF5-AD14-4E6A-8A53-5A4BD7FD12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224207-1069-AB31-45E0-589EB54C8456}"/>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6" name="Footer Placeholder 5">
            <a:extLst>
              <a:ext uri="{FF2B5EF4-FFF2-40B4-BE49-F238E27FC236}">
                <a16:creationId xmlns:a16="http://schemas.microsoft.com/office/drawing/2014/main" id="{E47A5214-ED4E-B6AC-C2C6-B5FB3599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8B9DDD-3100-7ACF-4039-2D7A9E1D003D}"/>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457510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5C7A-D89D-51F5-063C-08D3C1EF1D8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2E1267D-3864-C013-EFF9-9F4722D094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9CFB07-D775-4909-E9E3-12A5BB9ECC9B}"/>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7FFEC73A-06EA-2717-A868-D3DD19E9C5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57797C-6E2F-EA1C-4778-9FC2096B72F5}"/>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83888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44DDFC-21FB-F113-57EF-AB6D0C0F82C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65F8B38-E165-49DD-248A-A170E83F68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DA45BD-AED0-9C98-3D05-9F82B6E877B8}"/>
              </a:ext>
            </a:extLst>
          </p:cNvPr>
          <p:cNvSpPr>
            <a:spLocks noGrp="1"/>
          </p:cNvSpPr>
          <p:nvPr>
            <p:ph type="dt" sz="half" idx="10"/>
          </p:nvPr>
        </p:nvSpPr>
        <p:spPr/>
        <p:txBody>
          <a:body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C43612DB-A9FA-3F04-8D36-787A4B2D53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926C5A-A8E6-10C8-B791-2FB7C1EF9DBC}"/>
              </a:ext>
            </a:extLst>
          </p:cNvPr>
          <p:cNvSpPr>
            <a:spLocks noGrp="1"/>
          </p:cNvSpPr>
          <p:nvPr>
            <p:ph type="sldNum" sz="quarter" idx="12"/>
          </p:nvPr>
        </p:nvSpPr>
        <p:spPr/>
        <p:txBody>
          <a:bodyPr/>
          <a:lstStyle/>
          <a:p>
            <a:fld id="{451BCDC3-1DB8-6448-8F14-421857349B7D}" type="slidenum">
              <a:rPr lang="en-US" smtClean="0"/>
              <a:t>‹#›</a:t>
            </a:fld>
            <a:endParaRPr lang="en-US"/>
          </a:p>
        </p:txBody>
      </p:sp>
    </p:spTree>
    <p:extLst>
      <p:ext uri="{BB962C8B-B14F-4D97-AF65-F5344CB8AC3E}">
        <p14:creationId xmlns:p14="http://schemas.microsoft.com/office/powerpoint/2010/main" val="2568252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E2FF4E-3038-80A0-4915-ACE4177175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673C1FD-69C7-6C7F-3C83-7816355A20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4E2F72-6A8C-24CA-9CF3-0C813D853C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43FFB7-99D3-704A-AC07-A5878890CA97}" type="datetimeFigureOut">
              <a:rPr lang="en-US" smtClean="0"/>
              <a:t>5/30/25</a:t>
            </a:fld>
            <a:endParaRPr lang="en-US"/>
          </a:p>
        </p:txBody>
      </p:sp>
      <p:sp>
        <p:nvSpPr>
          <p:cNvPr id="5" name="Footer Placeholder 4">
            <a:extLst>
              <a:ext uri="{FF2B5EF4-FFF2-40B4-BE49-F238E27FC236}">
                <a16:creationId xmlns:a16="http://schemas.microsoft.com/office/drawing/2014/main" id="{F5E6EFDB-EC2B-3E98-5346-D47ACE1FD4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364D6F4-5B20-16B8-BC33-B5F6A921B3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1BCDC3-1DB8-6448-8F14-421857349B7D}" type="slidenum">
              <a:rPr lang="en-US" smtClean="0"/>
              <a:t>‹#›</a:t>
            </a:fld>
            <a:endParaRPr lang="en-US"/>
          </a:p>
        </p:txBody>
      </p:sp>
    </p:spTree>
    <p:extLst>
      <p:ext uri="{BB962C8B-B14F-4D97-AF65-F5344CB8AC3E}">
        <p14:creationId xmlns:p14="http://schemas.microsoft.com/office/powerpoint/2010/main" val="744613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3" name="Picture 12" descr="Time compass on hand">
            <a:extLst>
              <a:ext uri="{FF2B5EF4-FFF2-40B4-BE49-F238E27FC236}">
                <a16:creationId xmlns:a16="http://schemas.microsoft.com/office/drawing/2014/main" id="{47BAAD3E-E1A1-1ACA-8F66-0F0A7048D3EC}"/>
              </a:ext>
            </a:extLst>
          </p:cNvPr>
          <p:cNvPicPr>
            <a:picLocks noChangeAspect="1"/>
          </p:cNvPicPr>
          <p:nvPr/>
        </p:nvPicPr>
        <p:blipFill>
          <a:blip r:embed="rId3"/>
          <a:stretch>
            <a:fillRect/>
          </a:stretch>
        </p:blipFill>
        <p:spPr>
          <a:xfrm>
            <a:off x="182880" y="365125"/>
            <a:ext cx="12192000" cy="8114806"/>
          </a:xfrm>
          <a:prstGeom prst="rect">
            <a:avLst/>
          </a:prstGeom>
          <a:ln>
            <a:solidFill>
              <a:schemeClr val="accent1"/>
            </a:solidFill>
          </a:ln>
        </p:spPr>
      </p:pic>
      <p:sp>
        <p:nvSpPr>
          <p:cNvPr id="10" name="Title 9">
            <a:extLst>
              <a:ext uri="{FF2B5EF4-FFF2-40B4-BE49-F238E27FC236}">
                <a16:creationId xmlns:a16="http://schemas.microsoft.com/office/drawing/2014/main" id="{F24A6073-4B84-8DD1-0C58-C83E65244621}"/>
              </a:ext>
            </a:extLst>
          </p:cNvPr>
          <p:cNvSpPr>
            <a:spLocks noGrp="1"/>
          </p:cNvSpPr>
          <p:nvPr>
            <p:ph type="title"/>
          </p:nvPr>
        </p:nvSpPr>
        <p:spPr>
          <a:xfrm>
            <a:off x="1444978" y="365125"/>
            <a:ext cx="9908822" cy="1325563"/>
          </a:xfrm>
        </p:spPr>
        <p:txBody>
          <a:bodyPr>
            <a:normAutofit/>
          </a:bodyPr>
          <a:lstStyle/>
          <a:p>
            <a:r>
              <a:rPr lang="en-US" dirty="0"/>
              <a:t>Introduction</a:t>
            </a:r>
          </a:p>
        </p:txBody>
      </p:sp>
      <p:sp>
        <p:nvSpPr>
          <p:cNvPr id="11" name="Subtitle 10">
            <a:extLst>
              <a:ext uri="{FF2B5EF4-FFF2-40B4-BE49-F238E27FC236}">
                <a16:creationId xmlns:a16="http://schemas.microsoft.com/office/drawing/2014/main" id="{550E101C-1B21-9B5B-245A-8A7B8A6F091D}"/>
              </a:ext>
            </a:extLst>
          </p:cNvPr>
          <p:cNvSpPr>
            <a:spLocks noGrp="1"/>
          </p:cNvSpPr>
          <p:nvPr>
            <p:ph idx="1"/>
          </p:nvPr>
        </p:nvSpPr>
        <p:spPr>
          <a:xfrm>
            <a:off x="838200" y="1825625"/>
            <a:ext cx="9694333" cy="2012597"/>
          </a:xfrm>
        </p:spPr>
        <p:txBody>
          <a:bodyPr>
            <a:normAutofit lnSpcReduction="10000"/>
          </a:bodyPr>
          <a:lstStyle/>
          <a:p>
            <a:r>
              <a:rPr lang="en-US" dirty="0">
                <a:solidFill>
                  <a:schemeClr val="bg1"/>
                </a:solidFill>
              </a:rPr>
              <a:t>Time management is a skill that is often overlooked but incredibly important in university life. Managing time reduces stress, improves academic performance, increases productivity, and helps us balance study with other important parts of life (Cottrel , 2024)</a:t>
            </a:r>
          </a:p>
        </p:txBody>
      </p:sp>
      <p:pic>
        <p:nvPicPr>
          <p:cNvPr id="15" name="Picture 14" descr="Time compass on hand">
            <a:extLst>
              <a:ext uri="{FF2B5EF4-FFF2-40B4-BE49-F238E27FC236}">
                <a16:creationId xmlns:a16="http://schemas.microsoft.com/office/drawing/2014/main" id="{E114B20C-C75F-E3A6-D448-B3947A648E2E}"/>
              </a:ext>
            </a:extLst>
          </p:cNvPr>
          <p:cNvPicPr>
            <a:picLocks noChangeAspect="1"/>
          </p:cNvPicPr>
          <p:nvPr/>
        </p:nvPicPr>
        <p:blipFill>
          <a:blip r:embed="rId4"/>
          <a:stretch>
            <a:fillRect/>
          </a:stretch>
        </p:blipFill>
        <p:spPr>
          <a:xfrm>
            <a:off x="8397133" y="4761796"/>
            <a:ext cx="3977747" cy="2647526"/>
          </a:xfrm>
          <a:prstGeom prst="rect">
            <a:avLst/>
          </a:prstGeom>
        </p:spPr>
      </p:pic>
    </p:spTree>
    <p:extLst>
      <p:ext uri="{BB962C8B-B14F-4D97-AF65-F5344CB8AC3E}">
        <p14:creationId xmlns:p14="http://schemas.microsoft.com/office/powerpoint/2010/main" val="37919474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38606" pathEditMode="relative" ptsTypes="AA">
                                      <p:cBhvr>
                                        <p:cTn id="6" dur="30000" fill="hold"/>
                                        <p:tgtEl>
                                          <p:spTgt spid="13"/>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13"/>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38606 L 0.24922 0.26631" pathEditMode="relative" ptsTypes="AA">
                                      <p:cBhvr>
                                        <p:cTn id="11" dur="30000" fill="hold"/>
                                        <p:tgtEl>
                                          <p:spTgt spid="13"/>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24922 0.26631 L 0.24922 -0.17842" pathEditMode="relative" ptsTypes="AA">
                                      <p:cBhvr>
                                        <p:cTn id="14" dur="30000" fill="hold"/>
                                        <p:tgtEl>
                                          <p:spTgt spid="13"/>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24922 -0.17842 L 0.24922 -0.38606" pathEditMode="relative" ptsTypes="AA">
                                      <p:cBhvr>
                                        <p:cTn id="17" dur="30000" fill="hold"/>
                                        <p:tgtEl>
                                          <p:spTgt spid="13"/>
                                        </p:tgtEl>
                                        <p:attrNameLst>
                                          <p:attrName>ppt_x</p:attrName>
                                          <p:attrName>ppt_y</p:attrName>
                                        </p:attrNameLst>
                                      </p:cBhvr>
                                    </p:animMotion>
                                  </p:childTnLst>
                                </p:cTn>
                              </p:par>
                            </p:childTnLst>
                          </p:cTn>
                        </p:par>
                        <p:par>
                          <p:cTn id="18" fill="hold">
                            <p:stCondLst>
                              <p:cond delay="135000"/>
                            </p:stCondLst>
                            <p:childTnLst>
                              <p:par>
                                <p:cTn id="19" presetID="0" presetClass="path" presetSubtype="0" accel="50000" decel="50000" fill="hold" nodeType="afterEffect">
                                  <p:stCondLst>
                                    <p:cond delay="5000"/>
                                  </p:stCondLst>
                                  <p:childTnLst>
                                    <p:animMotion origin="layout" path="M 0.24922 -0.38606 L 0 0" pathEditMode="relative" ptsTypes="AA">
                                      <p:cBhvr>
                                        <p:cTn id="20" dur="30000" fill="hold"/>
                                        <p:tgtEl>
                                          <p:spTgt spid="13"/>
                                        </p:tgtEl>
                                        <p:attrNameLst>
                                          <p:attrName>ppt_x</p:attrName>
                                          <p:attrName>ppt_y</p:attrName>
                                        </p:attrNameLst>
                                      </p:cBhvr>
                                    </p:animMotion>
                                  </p:childTnLst>
                                </p:cTn>
                              </p:par>
                              <p:par>
                                <p:cTn id="21" presetID="6" presetClass="emph" presetSubtype="0" accel="50000" decel="50000" fill="hold" nodeType="withEffect">
                                  <p:stCondLst>
                                    <p:cond delay="5000"/>
                                  </p:stCondLst>
                                  <p:childTnLst>
                                    <p:animScale>
                                      <p:cBhvr>
                                        <p:cTn id="22" dur="30000" fill="hold"/>
                                        <p:tgtEl>
                                          <p:spTgt spid="13"/>
                                        </p:tgtEl>
                                      </p:cBhvr>
                                      <p:by x="150000" y="150000"/>
                                      <p:to x="100000" y="100000"/>
                                    </p:animScale>
                                  </p:childTnLst>
                                </p:cTn>
                              </p:par>
                            </p:childTnLst>
                          </p:cTn>
                        </p:par>
                        <p:par>
                          <p:cTn id="23" fill="hold">
                            <p:stCondLst>
                              <p:cond delay="170000"/>
                            </p:stCondLst>
                            <p:childTnLst>
                              <p:par>
                                <p:cTn id="24" presetID="0" presetClass="path" presetSubtype="0" accel="50000" decel="50000" fill="hold" nodeType="afterEffect">
                                  <p:stCondLst>
                                    <p:cond delay="0"/>
                                  </p:stCondLst>
                                  <p:childTnLst>
                                    <p:animMotion origin="layout" path="M 0 0 L 0 0" pathEditMode="relative" ptsTypes="AA">
                                      <p:cBhvr>
                                        <p:cTn id="25" dur="5000" fill="hold"/>
                                        <p:tgtEl>
                                          <p:spTgt spid="13"/>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51CD6-45F6-D745-56D4-96318B2B17C0}"/>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3400"/>
              <a:t>why </a:t>
            </a:r>
            <a:r>
              <a:rPr lang="en-US" sz="3400" dirty="0"/>
              <a:t>time management matters </a:t>
            </a:r>
          </a:p>
        </p:txBody>
      </p:sp>
      <p:sp>
        <p:nvSpPr>
          <p:cNvPr id="14" name="Rectangle 1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 Placeholder 6">
            <a:extLst>
              <a:ext uri="{FF2B5EF4-FFF2-40B4-BE49-F238E27FC236}">
                <a16:creationId xmlns:a16="http://schemas.microsoft.com/office/drawing/2014/main" id="{E47C1D0D-FE81-3095-EAD9-B5B9DE966627}"/>
              </a:ext>
            </a:extLst>
          </p:cNvPr>
          <p:cNvSpPr>
            <a:spLocks noGrp="1"/>
          </p:cNvSpPr>
          <p:nvPr>
            <p:ph type="body" sz="half" idx="2"/>
          </p:nvPr>
        </p:nvSpPr>
        <p:spPr>
          <a:xfrm>
            <a:off x="411479" y="2688336"/>
            <a:ext cx="4498848" cy="3584448"/>
          </a:xfrm>
        </p:spPr>
        <p:txBody>
          <a:bodyPr vert="horz" lIns="91440" tIns="45720" rIns="91440" bIns="45720" rtlCol="0" anchor="t">
            <a:normAutofit/>
          </a:bodyPr>
          <a:lstStyle/>
          <a:p>
            <a:pPr indent="-228600">
              <a:buFont typeface="Arial" panose="020B0604020202020204" pitchFamily="34" charset="0"/>
              <a:buChar char="•"/>
            </a:pPr>
            <a:r>
              <a:rPr lang="en-US" sz="1800" dirty="0"/>
              <a:t>At university, we are expected to plan our own time .Without  structure it is easy to fall behind or rush assignments . Time management helps us stay on top of deadlines and work more efficiently. It also supports our mental health and well-being and reduces last minute panic .</a:t>
            </a:r>
          </a:p>
        </p:txBody>
      </p:sp>
      <p:pic>
        <p:nvPicPr>
          <p:cNvPr id="5" name="Content Placeholder 4" descr="Person checking smart watch on wrist">
            <a:extLst>
              <a:ext uri="{FF2B5EF4-FFF2-40B4-BE49-F238E27FC236}">
                <a16:creationId xmlns:a16="http://schemas.microsoft.com/office/drawing/2014/main" id="{97E5B95F-8406-CB47-D920-8C82D0985AD5}"/>
              </a:ext>
            </a:extLst>
          </p:cNvPr>
          <p:cNvPicPr>
            <a:picLocks noGrp="1" noChangeAspect="1"/>
          </p:cNvPicPr>
          <p:nvPr>
            <p:ph type="pic" idx="1"/>
          </p:nvPr>
        </p:nvPicPr>
        <p:blipFill>
          <a:blip r:embed="rId2"/>
          <a:srcRect l="16499" r="16498"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484673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30EB-98FC-AA1F-3C0B-9139C74C274A}"/>
              </a:ext>
            </a:extLst>
          </p:cNvPr>
          <p:cNvSpPr>
            <a:spLocks noGrp="1"/>
          </p:cNvSpPr>
          <p:nvPr>
            <p:ph type="title"/>
          </p:nvPr>
        </p:nvSpPr>
        <p:spPr>
          <a:xfrm>
            <a:off x="6417733" y="490537"/>
            <a:ext cx="5291663" cy="1628775"/>
          </a:xfrm>
        </p:spPr>
        <p:txBody>
          <a:bodyPr vert="horz" lIns="91440" tIns="45720" rIns="91440" bIns="45720" rtlCol="0" anchor="b">
            <a:normAutofit/>
          </a:bodyPr>
          <a:lstStyle/>
          <a:p>
            <a:r>
              <a:rPr lang="en-US" sz="4000" dirty="0"/>
              <a:t>Common challenges</a:t>
            </a:r>
          </a:p>
        </p:txBody>
      </p:sp>
      <p:pic>
        <p:nvPicPr>
          <p:cNvPr id="6" name="Picture Placeholder 5" descr="Pile of torn calendar sheets on gray background">
            <a:extLst>
              <a:ext uri="{FF2B5EF4-FFF2-40B4-BE49-F238E27FC236}">
                <a16:creationId xmlns:a16="http://schemas.microsoft.com/office/drawing/2014/main" id="{D47C0702-751D-E22E-32D6-F3DF51D02EB9}"/>
              </a:ext>
            </a:extLst>
          </p:cNvPr>
          <p:cNvPicPr>
            <a:picLocks noGrp="1" noChangeAspect="1"/>
          </p:cNvPicPr>
          <p:nvPr>
            <p:ph type="pic" idx="1"/>
          </p:nvPr>
        </p:nvPicPr>
        <p:blipFill>
          <a:blip r:embed="rId3"/>
          <a:srcRect l="25181" r="15471"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 name="Text Placeholder 3">
            <a:extLst>
              <a:ext uri="{FF2B5EF4-FFF2-40B4-BE49-F238E27FC236}">
                <a16:creationId xmlns:a16="http://schemas.microsoft.com/office/drawing/2014/main" id="{21E1B88A-35D4-FF94-1FD7-E480983DA1DB}"/>
              </a:ext>
            </a:extLst>
          </p:cNvPr>
          <p:cNvSpPr>
            <a:spLocks noGrp="1"/>
          </p:cNvSpPr>
          <p:nvPr>
            <p:ph type="body" sz="half" idx="2"/>
          </p:nvPr>
        </p:nvSpPr>
        <p:spPr>
          <a:xfrm>
            <a:off x="6417734" y="2614612"/>
            <a:ext cx="5291663" cy="3752849"/>
          </a:xfrm>
        </p:spPr>
        <p:txBody>
          <a:bodyPr vert="horz" lIns="91440" tIns="45720" rIns="91440" bIns="45720" rtlCol="0">
            <a:normAutofit/>
          </a:bodyPr>
          <a:lstStyle/>
          <a:p>
            <a:pPr indent="-228600">
              <a:buFont typeface="Arial" panose="020B0604020202020204" pitchFamily="34" charset="0"/>
              <a:buChar char="•"/>
            </a:pPr>
            <a:r>
              <a:rPr lang="en-US" sz="1000" dirty="0"/>
              <a:t>Some common time management problems include:</a:t>
            </a:r>
          </a:p>
          <a:p>
            <a:pPr indent="-228600">
              <a:buFont typeface="Arial" panose="020B0604020202020204" pitchFamily="34" charset="0"/>
              <a:buChar char="•"/>
            </a:pPr>
            <a:r>
              <a:rPr lang="en-US" sz="1000" dirty="0"/>
              <a:t>Procrastination </a:t>
            </a:r>
          </a:p>
          <a:p>
            <a:pPr indent="-228600">
              <a:buFont typeface="Arial" panose="020B0604020202020204" pitchFamily="34" charset="0"/>
              <a:buChar char="•"/>
            </a:pPr>
            <a:r>
              <a:rPr lang="en-US" sz="1000" dirty="0"/>
              <a:t>Digital distraction like social media </a:t>
            </a:r>
          </a:p>
          <a:p>
            <a:pPr indent="-228600">
              <a:buFont typeface="Arial" panose="020B0604020202020204" pitchFamily="34" charset="0"/>
              <a:buChar char="•"/>
            </a:pPr>
            <a:r>
              <a:rPr lang="en-US" sz="1000" dirty="0"/>
              <a:t>Poor prioritization</a:t>
            </a:r>
          </a:p>
          <a:p>
            <a:pPr indent="-228600">
              <a:buFont typeface="Arial" panose="020B0604020202020204" pitchFamily="34" charset="0"/>
              <a:buChar char="•"/>
            </a:pPr>
            <a:r>
              <a:rPr lang="en-US" sz="1000"/>
              <a:t>Overcommitting </a:t>
            </a: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a:p>
            <a:pPr indent="-228600">
              <a:buFont typeface="Arial" panose="020B0604020202020204" pitchFamily="34" charset="0"/>
              <a:buChar char="•"/>
            </a:pPr>
            <a:r>
              <a:rPr lang="en-US" sz="1000" dirty="0"/>
              <a:t>This issues can lead to stress and lower grades if not addressed </a:t>
            </a:r>
          </a:p>
          <a:p>
            <a:pPr indent="-228600">
              <a:buFont typeface="Arial" panose="020B0604020202020204" pitchFamily="34" charset="0"/>
              <a:buChar char="•"/>
            </a:pPr>
            <a:r>
              <a:rPr lang="en-US" sz="1000" dirty="0"/>
              <a:t> </a:t>
            </a:r>
          </a:p>
          <a:p>
            <a:pPr indent="-228600">
              <a:buFont typeface="Arial" panose="020B0604020202020204" pitchFamily="34" charset="0"/>
              <a:buChar char="•"/>
            </a:pPr>
            <a:endParaRPr lang="en-US" sz="1000" dirty="0"/>
          </a:p>
          <a:p>
            <a:pPr indent="-228600">
              <a:buFont typeface="Arial" panose="020B0604020202020204" pitchFamily="34" charset="0"/>
              <a:buChar char="•"/>
            </a:pPr>
            <a:endParaRPr lang="en-US" sz="1000" dirty="0"/>
          </a:p>
        </p:txBody>
      </p:sp>
    </p:spTree>
    <p:extLst>
      <p:ext uri="{BB962C8B-B14F-4D97-AF65-F5344CB8AC3E}">
        <p14:creationId xmlns:p14="http://schemas.microsoft.com/office/powerpoint/2010/main" val="2116938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7C5F937-FDA4-49FD-A135-03738460F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515E37C-522A-423F-B958-36BF66141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A67AE-00E1-756D-D31E-2FE9FF2FABC6}"/>
              </a:ext>
            </a:extLst>
          </p:cNvPr>
          <p:cNvSpPr>
            <a:spLocks noGrp="1"/>
          </p:cNvSpPr>
          <p:nvPr>
            <p:ph type="title"/>
          </p:nvPr>
        </p:nvSpPr>
        <p:spPr>
          <a:xfrm>
            <a:off x="630936" y="4562856"/>
            <a:ext cx="3419856" cy="1600200"/>
          </a:xfrm>
        </p:spPr>
        <p:txBody>
          <a:bodyPr anchor="ctr">
            <a:normAutofit/>
          </a:bodyPr>
          <a:lstStyle/>
          <a:p>
            <a:r>
              <a:rPr lang="en-US" sz="4800" dirty="0">
                <a:solidFill>
                  <a:srgbClr val="FFFFFF"/>
                </a:solidFill>
              </a:rPr>
              <a:t>Tools that help:</a:t>
            </a:r>
          </a:p>
        </p:txBody>
      </p:sp>
      <p:pic>
        <p:nvPicPr>
          <p:cNvPr id="7" name="Picture 6" descr="Yound man drawing on a clear whiteboard">
            <a:extLst>
              <a:ext uri="{FF2B5EF4-FFF2-40B4-BE49-F238E27FC236}">
                <a16:creationId xmlns:a16="http://schemas.microsoft.com/office/drawing/2014/main" id="{570E206D-9A15-AE21-7916-BE87D063C7E1}"/>
              </a:ext>
            </a:extLst>
          </p:cNvPr>
          <p:cNvPicPr>
            <a:picLocks noChangeAspect="1"/>
          </p:cNvPicPr>
          <p:nvPr/>
        </p:nvPicPr>
        <p:blipFill>
          <a:blip r:embed="rId2"/>
          <a:srcRect l="3031" r="-2" b="-2"/>
          <a:stretch>
            <a:fillRect/>
          </a:stretch>
        </p:blipFill>
        <p:spPr>
          <a:xfrm>
            <a:off x="20" y="10"/>
            <a:ext cx="6095980" cy="4196271"/>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p:spPr>
      </p:pic>
      <p:pic>
        <p:nvPicPr>
          <p:cNvPr id="5" name="Content Placeholder 4" descr="Artist inking etching plate">
            <a:extLst>
              <a:ext uri="{FF2B5EF4-FFF2-40B4-BE49-F238E27FC236}">
                <a16:creationId xmlns:a16="http://schemas.microsoft.com/office/drawing/2014/main" id="{15E0D437-F564-DE36-9E25-88FD9EE19759}"/>
              </a:ext>
            </a:extLst>
          </p:cNvPr>
          <p:cNvPicPr>
            <a:picLocks noChangeAspect="1"/>
          </p:cNvPicPr>
          <p:nvPr/>
        </p:nvPicPr>
        <p:blipFill>
          <a:blip r:embed="rId3"/>
          <a:srcRect r="1616" b="-1"/>
          <a:stretch>
            <a:fillRect/>
          </a:stretch>
        </p:blipFill>
        <p:spPr>
          <a:xfrm>
            <a:off x="6019800" y="-1"/>
            <a:ext cx="6172193" cy="418767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25" name="sketch line">
            <a:extLst>
              <a:ext uri="{FF2B5EF4-FFF2-40B4-BE49-F238E27FC236}">
                <a16:creationId xmlns:a16="http://schemas.microsoft.com/office/drawing/2014/main" id="{C125E75E-F290-415E-9397-4DAC206C5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57015" y="533095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B5511847-6EF2-3031-CC70-4728C634A2B1}"/>
              </a:ext>
            </a:extLst>
          </p:cNvPr>
          <p:cNvSpPr>
            <a:spLocks noGrp="1"/>
          </p:cNvSpPr>
          <p:nvPr>
            <p:ph idx="1"/>
          </p:nvPr>
        </p:nvSpPr>
        <p:spPr>
          <a:xfrm>
            <a:off x="4654294" y="4562856"/>
            <a:ext cx="6894576" cy="1600200"/>
          </a:xfrm>
        </p:spPr>
        <p:txBody>
          <a:bodyPr anchor="ctr">
            <a:normAutofit/>
          </a:bodyPr>
          <a:lstStyle/>
          <a:p>
            <a:pPr marL="0" indent="0">
              <a:buNone/>
            </a:pPr>
            <a:r>
              <a:rPr lang="en-US" sz="2200" dirty="0">
                <a:solidFill>
                  <a:srgbClr val="FFFFFF"/>
                </a:solidFill>
              </a:rPr>
              <a:t>Luckily , there are some great tools we can use:</a:t>
            </a:r>
          </a:p>
          <a:p>
            <a:r>
              <a:rPr lang="en-US" sz="2200" dirty="0">
                <a:solidFill>
                  <a:srgbClr val="FFFFFF"/>
                </a:solidFill>
              </a:rPr>
              <a:t>Google calendar for planning our week </a:t>
            </a:r>
          </a:p>
          <a:p>
            <a:r>
              <a:rPr lang="en-US" sz="2200" dirty="0">
                <a:solidFill>
                  <a:srgbClr val="FFFFFF"/>
                </a:solidFill>
              </a:rPr>
              <a:t>Microsoft To Do for tasks </a:t>
            </a:r>
          </a:p>
        </p:txBody>
      </p:sp>
    </p:spTree>
    <p:extLst>
      <p:ext uri="{BB962C8B-B14F-4D97-AF65-F5344CB8AC3E}">
        <p14:creationId xmlns:p14="http://schemas.microsoft.com/office/powerpoint/2010/main" val="646477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6CFB2-1195-5393-7CC4-93F4BF4459BF}"/>
              </a:ext>
            </a:extLst>
          </p:cNvPr>
          <p:cNvSpPr>
            <a:spLocks noGrp="1"/>
          </p:cNvSpPr>
          <p:nvPr>
            <p:ph type="title"/>
          </p:nvPr>
        </p:nvSpPr>
        <p:spPr>
          <a:xfrm>
            <a:off x="6417733" y="490537"/>
            <a:ext cx="5291663" cy="1628775"/>
          </a:xfrm>
        </p:spPr>
        <p:txBody>
          <a:bodyPr anchor="b">
            <a:normAutofit/>
          </a:bodyPr>
          <a:lstStyle/>
          <a:p>
            <a:r>
              <a:rPr lang="en-US" sz="3700" dirty="0"/>
              <a:t>Strategies That Work:</a:t>
            </a:r>
            <a:br>
              <a:rPr lang="en-US" sz="3700" dirty="0"/>
            </a:br>
            <a:endParaRPr lang="en-US" sz="3700" dirty="0"/>
          </a:p>
        </p:txBody>
      </p:sp>
      <p:pic>
        <p:nvPicPr>
          <p:cNvPr id="5" name="Picture 4" descr="Alarm clock on bedside table">
            <a:extLst>
              <a:ext uri="{FF2B5EF4-FFF2-40B4-BE49-F238E27FC236}">
                <a16:creationId xmlns:a16="http://schemas.microsoft.com/office/drawing/2014/main" id="{7B4501C2-7EA2-C267-B8FB-EF775317EA04}"/>
              </a:ext>
            </a:extLst>
          </p:cNvPr>
          <p:cNvPicPr>
            <a:picLocks noChangeAspect="1"/>
          </p:cNvPicPr>
          <p:nvPr/>
        </p:nvPicPr>
        <p:blipFill>
          <a:blip r:embed="rId2"/>
          <a:srcRect l="40654" r="-2"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DA97DE5D-3E53-A2D7-8131-EA61F6507CB5}"/>
              </a:ext>
            </a:extLst>
          </p:cNvPr>
          <p:cNvSpPr>
            <a:spLocks noGrp="1"/>
          </p:cNvSpPr>
          <p:nvPr>
            <p:ph idx="1"/>
          </p:nvPr>
        </p:nvSpPr>
        <p:spPr>
          <a:xfrm>
            <a:off x="6417734" y="2614612"/>
            <a:ext cx="5291663" cy="3752849"/>
          </a:xfrm>
        </p:spPr>
        <p:txBody>
          <a:bodyPr>
            <a:normAutofit/>
          </a:bodyPr>
          <a:lstStyle/>
          <a:p>
            <a:pPr marL="0" indent="0">
              <a:buNone/>
            </a:pPr>
            <a:endParaRPr lang="en-US" sz="1800" dirty="0"/>
          </a:p>
          <a:p>
            <a:pPr marL="0" indent="0">
              <a:buNone/>
            </a:pPr>
            <a:r>
              <a:rPr lang="en-US" sz="1800" dirty="0"/>
              <a:t>There are also techniques that can improve time use:</a:t>
            </a:r>
          </a:p>
          <a:p>
            <a:r>
              <a:rPr lang="en-US" sz="1800" dirty="0"/>
              <a:t>The Pomodoro Technique (Cirillo, 2020): 25 minutes focused work, 5-minute breaks</a:t>
            </a:r>
          </a:p>
          <a:p>
            <a:r>
              <a:rPr lang="en-US" sz="1800" dirty="0"/>
              <a:t>Time-blocking: Assign time slots for tasks</a:t>
            </a:r>
          </a:p>
          <a:p>
            <a:r>
              <a:rPr lang="en-US" sz="1800" dirty="0"/>
              <a:t>Eisenhower Matrix: Helps </a:t>
            </a:r>
            <a:r>
              <a:rPr lang="en-US" sz="1800" dirty="0" err="1"/>
              <a:t>prioritise</a:t>
            </a:r>
            <a:r>
              <a:rPr lang="en-US" sz="1800" dirty="0"/>
              <a:t> what is urgent and important</a:t>
            </a:r>
          </a:p>
          <a:p>
            <a:r>
              <a:rPr lang="en-US" sz="1800" dirty="0"/>
              <a:t> Setting SMART goals for motivation</a:t>
            </a:r>
          </a:p>
          <a:p>
            <a:endParaRPr lang="en-US" sz="1800" dirty="0"/>
          </a:p>
        </p:txBody>
      </p:sp>
    </p:spTree>
    <p:extLst>
      <p:ext uri="{BB962C8B-B14F-4D97-AF65-F5344CB8AC3E}">
        <p14:creationId xmlns:p14="http://schemas.microsoft.com/office/powerpoint/2010/main" val="276428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C174FC-3E23-F40C-06D6-821D73C1E79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bell">
            <a:extLst>
              <a:ext uri="{FF2B5EF4-FFF2-40B4-BE49-F238E27FC236}">
                <a16:creationId xmlns:a16="http://schemas.microsoft.com/office/drawing/2014/main" id="{ED23D4B9-C26F-A986-67FD-F6320859BFFB}"/>
              </a:ext>
            </a:extLst>
          </p:cNvPr>
          <p:cNvPicPr>
            <a:picLocks noChangeAspect="1"/>
          </p:cNvPicPr>
          <p:nvPr/>
        </p:nvPicPr>
        <p:blipFill>
          <a:blip r:embed="rId2"/>
          <a:srcRect l="5884" r="-1" b="-1"/>
          <a:stretch>
            <a:fillRect/>
          </a:stretch>
        </p:blipFill>
        <p:spPr>
          <a:xfrm>
            <a:off x="-1272209" y="159035"/>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BCCB12-D992-23C1-529E-9A0C993B14CB}"/>
              </a:ext>
            </a:extLst>
          </p:cNvPr>
          <p:cNvSpPr>
            <a:spLocks noGrp="1"/>
          </p:cNvSpPr>
          <p:nvPr>
            <p:ph type="title"/>
          </p:nvPr>
        </p:nvSpPr>
        <p:spPr>
          <a:xfrm>
            <a:off x="7531610" y="365125"/>
            <a:ext cx="3822189" cy="1899912"/>
          </a:xfrm>
        </p:spPr>
        <p:txBody>
          <a:bodyPr>
            <a:normAutofit/>
          </a:bodyPr>
          <a:lstStyle/>
          <a:p>
            <a:r>
              <a:rPr lang="en-US" sz="4000" dirty="0"/>
              <a:t>My Experience:</a:t>
            </a:r>
            <a:br>
              <a:rPr lang="en-US" sz="4000" dirty="0"/>
            </a:br>
            <a:endParaRPr lang="en-US" sz="4000" dirty="0"/>
          </a:p>
        </p:txBody>
      </p:sp>
      <p:sp>
        <p:nvSpPr>
          <p:cNvPr id="3" name="Content Placeholder 2">
            <a:extLst>
              <a:ext uri="{FF2B5EF4-FFF2-40B4-BE49-F238E27FC236}">
                <a16:creationId xmlns:a16="http://schemas.microsoft.com/office/drawing/2014/main" id="{90F5C6D2-80A4-DA02-364F-03D35D0C8748}"/>
              </a:ext>
            </a:extLst>
          </p:cNvPr>
          <p:cNvSpPr>
            <a:spLocks noGrp="1"/>
          </p:cNvSpPr>
          <p:nvPr>
            <p:ph idx="1"/>
          </p:nvPr>
        </p:nvSpPr>
        <p:spPr>
          <a:xfrm>
            <a:off x="7531610" y="2434201"/>
            <a:ext cx="3822189" cy="3742762"/>
          </a:xfrm>
        </p:spPr>
        <p:txBody>
          <a:bodyPr>
            <a:normAutofit/>
          </a:bodyPr>
          <a:lstStyle/>
          <a:p>
            <a:pPr marL="0" indent="0">
              <a:buNone/>
            </a:pPr>
            <a:endParaRPr lang="en-US" sz="2000"/>
          </a:p>
          <a:p>
            <a:pPr marL="0" indent="0">
              <a:buNone/>
            </a:pPr>
            <a:r>
              <a:rPr lang="en-US" sz="2000"/>
              <a:t>In my own experience, time-blocking using Google Calendar helped me stay on track during busy weeks. I also used Trello in a group project, which made it easier to split up tasks and meet our deadline.</a:t>
            </a:r>
          </a:p>
          <a:p>
            <a:endParaRPr lang="en-US" sz="2000"/>
          </a:p>
        </p:txBody>
      </p:sp>
    </p:spTree>
    <p:extLst>
      <p:ext uri="{BB962C8B-B14F-4D97-AF65-F5344CB8AC3E}">
        <p14:creationId xmlns:p14="http://schemas.microsoft.com/office/powerpoint/2010/main" val="3206446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CACBD-D9FE-A67A-9631-2048DF580E4F}"/>
              </a:ext>
            </a:extLst>
          </p:cNvPr>
          <p:cNvSpPr>
            <a:spLocks noGrp="1"/>
          </p:cNvSpPr>
          <p:nvPr>
            <p:ph type="title"/>
          </p:nvPr>
        </p:nvSpPr>
        <p:spPr>
          <a:xfrm>
            <a:off x="7531610" y="365125"/>
            <a:ext cx="3822189" cy="1899912"/>
          </a:xfrm>
        </p:spPr>
        <p:txBody>
          <a:bodyPr>
            <a:normAutofit/>
          </a:bodyPr>
          <a:lstStyle/>
          <a:p>
            <a:r>
              <a:rPr lang="en-US" sz="4000" dirty="0"/>
              <a:t>Conclusion:</a:t>
            </a:r>
            <a:br>
              <a:rPr lang="en-US" sz="4000" dirty="0"/>
            </a:br>
            <a:endParaRPr lang="en-US" sz="4000" dirty="0"/>
          </a:p>
        </p:txBody>
      </p:sp>
      <p:pic>
        <p:nvPicPr>
          <p:cNvPr id="5" name="Picture 4" descr="Hourglass on a flat surface">
            <a:extLst>
              <a:ext uri="{FF2B5EF4-FFF2-40B4-BE49-F238E27FC236}">
                <a16:creationId xmlns:a16="http://schemas.microsoft.com/office/drawing/2014/main" id="{D3494964-629A-2B90-B999-1E82F626FF01}"/>
              </a:ext>
            </a:extLst>
          </p:cNvPr>
          <p:cNvPicPr>
            <a:picLocks noChangeAspect="1"/>
          </p:cNvPicPr>
          <p:nvPr/>
        </p:nvPicPr>
        <p:blipFill>
          <a:blip r:embed="rId2"/>
          <a:srcRect l="16454" r="16032" b="-1"/>
          <a:stretch>
            <a:fillRect/>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09FCA5F3-12EB-DF20-5A66-DB9F8FF2FD1E}"/>
              </a:ext>
            </a:extLst>
          </p:cNvPr>
          <p:cNvSpPr>
            <a:spLocks noGrp="1"/>
          </p:cNvSpPr>
          <p:nvPr>
            <p:ph idx="1"/>
          </p:nvPr>
        </p:nvSpPr>
        <p:spPr>
          <a:xfrm>
            <a:off x="7531610" y="2434201"/>
            <a:ext cx="3822189" cy="3742762"/>
          </a:xfrm>
        </p:spPr>
        <p:txBody>
          <a:bodyPr>
            <a:normAutofit/>
          </a:bodyPr>
          <a:lstStyle/>
          <a:p>
            <a:pPr marL="0" indent="0">
              <a:buNone/>
            </a:pPr>
            <a:r>
              <a:rPr lang="en-US" sz="2000"/>
              <a:t>To sum up, time management is a skill that helps us stay organised, focused, and balanced. With the right tools and techniques, we can improve both our academic performance and our well-being.</a:t>
            </a:r>
          </a:p>
          <a:p>
            <a:pPr marL="0" indent="0">
              <a:buNone/>
            </a:pPr>
            <a:r>
              <a:rPr lang="en-US" sz="2000"/>
              <a:t>Thanks for listening!</a:t>
            </a:r>
          </a:p>
          <a:p>
            <a:endParaRPr lang="en-US" sz="2000"/>
          </a:p>
        </p:txBody>
      </p:sp>
    </p:spTree>
    <p:extLst>
      <p:ext uri="{BB962C8B-B14F-4D97-AF65-F5344CB8AC3E}">
        <p14:creationId xmlns:p14="http://schemas.microsoft.com/office/powerpoint/2010/main" val="2859562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themeOverride>
</file>

<file path=docProps/app.xml><?xml version="1.0" encoding="utf-8"?>
<Properties xmlns="http://schemas.openxmlformats.org/officeDocument/2006/extended-properties" xmlns:vt="http://schemas.openxmlformats.org/officeDocument/2006/docPropsVTypes">
  <Template/>
  <TotalTime>96</TotalTime>
  <Words>301</Words>
  <Application>Microsoft Macintosh PowerPoint</Application>
  <PresentationFormat>Widescreen</PresentationFormat>
  <Paragraphs>37</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Introduction</vt:lpstr>
      <vt:lpstr>why time management matters </vt:lpstr>
      <vt:lpstr>Common challenges</vt:lpstr>
      <vt:lpstr>Tools that help:</vt:lpstr>
      <vt:lpstr>Strategies That Work: </vt:lpstr>
      <vt:lpstr>My Experience: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Smith (2434711)</dc:creator>
  <cp:lastModifiedBy>Sarah Smith (2434711)</cp:lastModifiedBy>
  <cp:revision>1</cp:revision>
  <dcterms:created xsi:type="dcterms:W3CDTF">2025-05-28T05:21:56Z</dcterms:created>
  <dcterms:modified xsi:type="dcterms:W3CDTF">2025-05-30T19:37:07Z</dcterms:modified>
</cp:coreProperties>
</file>