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7/1/2019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BE83E-A61D-2F45-9D01-7BB788EB8B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Cv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7E76AD-E1F9-3349-8826-D42F78A6AB8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By Ayesha Begum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0592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522B4-32F3-F643-9A55-88E0902DB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does a cv need to include?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1A995-1D4B-D94F-B5B4-5CB4FB3BCC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It is important to understand what your employer is looking for</a:t>
            </a:r>
          </a:p>
          <a:p>
            <a:r>
              <a:rPr lang="en-GB"/>
              <a:t>Focus on highlighting your skills and qualities.</a:t>
            </a:r>
          </a:p>
          <a:p>
            <a:r>
              <a:rPr lang="en-GB"/>
              <a:t>Highlight your qualifications and experience. </a:t>
            </a:r>
          </a:p>
          <a:p>
            <a:r>
              <a:rPr lang="en-GB"/>
              <a:t>Your Cv should take you straight to the interview stage. </a:t>
            </a:r>
          </a:p>
        </p:txBody>
      </p:sp>
    </p:spTree>
    <p:extLst>
      <p:ext uri="{BB962C8B-B14F-4D97-AF65-F5344CB8AC3E}">
        <p14:creationId xmlns:p14="http://schemas.microsoft.com/office/powerpoint/2010/main" val="3979603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6B4D6-8EBC-ED49-8A3E-4032081F6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Matching process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02F8-35B2-5C49-8D1E-4244EC90F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 “Matching process” is where the recruiters read about your skills and qualities you possess and then match it to their selection criteria.</a:t>
            </a:r>
          </a:p>
          <a:p>
            <a:r>
              <a:rPr lang="en-GB"/>
              <a:t>Therefore, it is important you highlight your skills and rear the job description/ recruitment page, in order to understand what the recruiter is looking for.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116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59B05-89EB-0841-B8FD-C3B78160A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will be looked at for a line manager role: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80CE2-75E6-FF4A-B26E-3790FF9973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Personal details </a:t>
            </a:r>
          </a:p>
          <a:p>
            <a:r>
              <a:rPr lang="en-GB"/>
              <a:t>Education </a:t>
            </a:r>
          </a:p>
          <a:p>
            <a:r>
              <a:rPr lang="en-GB"/>
              <a:t>Work experience </a:t>
            </a:r>
          </a:p>
          <a:p>
            <a:r>
              <a:rPr lang="en-GB"/>
              <a:t>Interests</a:t>
            </a:r>
          </a:p>
          <a:p>
            <a:r>
              <a:rPr lang="en-GB"/>
              <a:t>Skills and achievements </a:t>
            </a:r>
          </a:p>
          <a:p>
            <a:r>
              <a:rPr lang="en-GB"/>
              <a:t>Referees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665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3804C-A05E-4F42-B9C3-223322CAF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Common errors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72A7-4171-ED44-BA3E-7A233FDCC5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Spelling errors </a:t>
            </a:r>
          </a:p>
          <a:p>
            <a:r>
              <a:rPr lang="en-GB"/>
              <a:t>Poor presentation </a:t>
            </a:r>
          </a:p>
          <a:p>
            <a:r>
              <a:rPr lang="en-GB"/>
              <a:t>Too much information </a:t>
            </a:r>
          </a:p>
          <a:p>
            <a:r>
              <a:rPr lang="en-GB"/>
              <a:t>Too Basic information</a:t>
            </a:r>
          </a:p>
          <a:p>
            <a:r>
              <a:rPr lang="en-GB"/>
              <a:t>Poor vocabulary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294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4F249-5FE2-AF4E-998D-EFEF03872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Covering letter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9CC65-C12F-5E4F-9FD6-799EA16B7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Opening Paragraph- whete did they see the job? Have they mentioned what job they are applying for? </a:t>
            </a:r>
          </a:p>
          <a:p>
            <a:r>
              <a:rPr lang="en-GB"/>
              <a:t>Why do they want the job? -  are the passionate about the job? Are they decorated/ committed? </a:t>
            </a:r>
          </a:p>
          <a:p>
            <a:r>
              <a:rPr lang="en-GB"/>
              <a:t>What skills do they have to offer? -  Can they lead a team? Are they organised? Do they have experience? </a:t>
            </a:r>
          </a:p>
          <a:p>
            <a:r>
              <a:rPr lang="en-GB"/>
              <a:t>Closing Paragraph- close the letter in an polite manner.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1061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45D08-AB8D-4345-889C-D61AF0D4C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Selectors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8B884-99B2-1A4B-B7FA-ACE119B756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CAN they do the job? – Skills </a:t>
            </a:r>
          </a:p>
          <a:p>
            <a:r>
              <a:rPr lang="en-GB"/>
              <a:t>DO they want the job?- Motivation </a:t>
            </a:r>
          </a:p>
          <a:p>
            <a:r>
              <a:rPr lang="en-GB"/>
              <a:t>DO they fit the organisation?- Value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47423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Gallery</vt:lpstr>
      <vt:lpstr>Cv </vt:lpstr>
      <vt:lpstr>What does a cv need to include?</vt:lpstr>
      <vt:lpstr>Matching process </vt:lpstr>
      <vt:lpstr>What will be looked at for a line manager role: </vt:lpstr>
      <vt:lpstr>Common errors </vt:lpstr>
      <vt:lpstr>Covering letter</vt:lpstr>
      <vt:lpstr>Selectors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Cv </dc:title>
  <dc:creator>Unknown User</dc:creator>
  <cp:lastModifiedBy>saifbari5@gmail.com</cp:lastModifiedBy>
  <cp:revision>2</cp:revision>
  <dcterms:created xsi:type="dcterms:W3CDTF">2019-07-01T12:34:35Z</dcterms:created>
  <dcterms:modified xsi:type="dcterms:W3CDTF">2019-07-01T13:20:07Z</dcterms:modified>
</cp:coreProperties>
</file>