
<file path=[Content_Types].xml><?xml version="1.0" encoding="utf-8"?>
<Types xmlns="http://schemas.openxmlformats.org/package/2006/content-types">
  <Default Extension="jpeg" ContentType="image/jpeg"/>
  <Default Extension="jpg" ContentType="image/jpeg"/>
  <Default Extension="jpg!d"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64" r:id="rId3"/>
    <p:sldId id="257" r:id="rId4"/>
    <p:sldId id="258" r:id="rId5"/>
    <p:sldId id="259" r:id="rId6"/>
    <p:sldId id="261" r:id="rId7"/>
    <p:sldId id="265" r:id="rId8"/>
    <p:sldId id="260" r:id="rId9"/>
    <p:sldId id="267"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A4AC35-7246-5C4F-B948-A638D3D35322}" v="17" dt="2025-11-24T02:45:07.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07" autoAdjust="0"/>
    <p:restoredTop sz="94660"/>
  </p:normalViewPr>
  <p:slideViewPr>
    <p:cSldViewPr snapToGrid="0">
      <p:cViewPr varScale="1">
        <p:scale>
          <a:sx n="89" d="100"/>
          <a:sy n="89" d="100"/>
        </p:scale>
        <p:origin x="192" y="7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uwajedalo Yamah (2318740)" userId="dedd3c8c-3121-435f-98d3-f1e83cf04372" providerId="ADAL" clId="{EA3E9A26-DFBB-5CFA-B1D4-8404646F0F46}"/>
    <pc:docChg chg="undo custSel addSld delSld modSld sldOrd">
      <pc:chgData name="Oluwajedalo Yamah (2318740)" userId="dedd3c8c-3121-435f-98d3-f1e83cf04372" providerId="ADAL" clId="{EA3E9A26-DFBB-5CFA-B1D4-8404646F0F46}" dt="2025-11-24T02:54:38.441" v="4081" actId="20577"/>
      <pc:docMkLst>
        <pc:docMk/>
      </pc:docMkLst>
      <pc:sldChg chg="addSp delSp modSp mod setBg">
        <pc:chgData name="Oluwajedalo Yamah (2318740)" userId="dedd3c8c-3121-435f-98d3-f1e83cf04372" providerId="ADAL" clId="{EA3E9A26-DFBB-5CFA-B1D4-8404646F0F46}" dt="2025-11-24T02:45:35.847" v="4019" actId="26606"/>
        <pc:sldMkLst>
          <pc:docMk/>
          <pc:sldMk cId="109857222" sldId="256"/>
        </pc:sldMkLst>
        <pc:spChg chg="mod ord">
          <ac:chgData name="Oluwajedalo Yamah (2318740)" userId="dedd3c8c-3121-435f-98d3-f1e83cf04372" providerId="ADAL" clId="{EA3E9A26-DFBB-5CFA-B1D4-8404646F0F46}" dt="2025-11-24T02:45:35.847" v="4019" actId="26606"/>
          <ac:spMkLst>
            <pc:docMk/>
            <pc:sldMk cId="109857222" sldId="256"/>
            <ac:spMk id="2" creationId="{00000000-0000-0000-0000-000000000000}"/>
          </ac:spMkLst>
        </pc:spChg>
        <pc:spChg chg="mod ord">
          <ac:chgData name="Oluwajedalo Yamah (2318740)" userId="dedd3c8c-3121-435f-98d3-f1e83cf04372" providerId="ADAL" clId="{EA3E9A26-DFBB-5CFA-B1D4-8404646F0F46}" dt="2025-11-24T02:45:35.847" v="4019" actId="26606"/>
          <ac:spMkLst>
            <pc:docMk/>
            <pc:sldMk cId="109857222" sldId="256"/>
            <ac:spMk id="3" creationId="{00000000-0000-0000-0000-000000000000}"/>
          </ac:spMkLst>
        </pc:spChg>
        <pc:spChg chg="add del">
          <ac:chgData name="Oluwajedalo Yamah (2318740)" userId="dedd3c8c-3121-435f-98d3-f1e83cf04372" providerId="ADAL" clId="{EA3E9A26-DFBB-5CFA-B1D4-8404646F0F46}" dt="2025-11-24T02:45:35.775" v="4018" actId="26606"/>
          <ac:spMkLst>
            <pc:docMk/>
            <pc:sldMk cId="109857222" sldId="256"/>
            <ac:spMk id="12" creationId="{E4F17063-EDA4-417B-946F-BA357F3B390D}"/>
          </ac:spMkLst>
        </pc:spChg>
        <pc:spChg chg="add del">
          <ac:chgData name="Oluwajedalo Yamah (2318740)" userId="dedd3c8c-3121-435f-98d3-f1e83cf04372" providerId="ADAL" clId="{EA3E9A26-DFBB-5CFA-B1D4-8404646F0F46}" dt="2025-11-24T02:45:35.775" v="4018" actId="26606"/>
          <ac:spMkLst>
            <pc:docMk/>
            <pc:sldMk cId="109857222" sldId="256"/>
            <ac:spMk id="14" creationId="{D36F3EEA-55D4-4677-80E7-92D00B8F343B}"/>
          </ac:spMkLst>
        </pc:spChg>
        <pc:spChg chg="add">
          <ac:chgData name="Oluwajedalo Yamah (2318740)" userId="dedd3c8c-3121-435f-98d3-f1e83cf04372" providerId="ADAL" clId="{EA3E9A26-DFBB-5CFA-B1D4-8404646F0F46}" dt="2025-11-24T02:45:35.847" v="4019" actId="26606"/>
          <ac:spMkLst>
            <pc:docMk/>
            <pc:sldMk cId="109857222" sldId="256"/>
            <ac:spMk id="16" creationId="{D2CCF678-F0AD-4A72-8B6B-AC284AF5B8D1}"/>
          </ac:spMkLst>
        </pc:spChg>
        <pc:picChg chg="add mod ord">
          <ac:chgData name="Oluwajedalo Yamah (2318740)" userId="dedd3c8c-3121-435f-98d3-f1e83cf04372" providerId="ADAL" clId="{EA3E9A26-DFBB-5CFA-B1D4-8404646F0F46}" dt="2025-11-24T02:45:35.847" v="4019" actId="26606"/>
          <ac:picMkLst>
            <pc:docMk/>
            <pc:sldMk cId="109857222" sldId="256"/>
            <ac:picMk id="5" creationId="{F18782D3-871E-0DB5-6633-66545CD231BB}"/>
          </ac:picMkLst>
        </pc:picChg>
        <pc:picChg chg="add mod">
          <ac:chgData name="Oluwajedalo Yamah (2318740)" userId="dedd3c8c-3121-435f-98d3-f1e83cf04372" providerId="ADAL" clId="{EA3E9A26-DFBB-5CFA-B1D4-8404646F0F46}" dt="2025-11-24T02:45:35.847" v="4019" actId="26606"/>
          <ac:picMkLst>
            <pc:docMk/>
            <pc:sldMk cId="109857222" sldId="256"/>
            <ac:picMk id="7" creationId="{CAD16711-051E-064B-6B85-AF0B34E24EB1}"/>
          </ac:picMkLst>
        </pc:picChg>
      </pc:sldChg>
      <pc:sldChg chg="addSp modSp mod setBg">
        <pc:chgData name="Oluwajedalo Yamah (2318740)" userId="dedd3c8c-3121-435f-98d3-f1e83cf04372" providerId="ADAL" clId="{EA3E9A26-DFBB-5CFA-B1D4-8404646F0F46}" dt="2025-11-24T02:11:21.932" v="3434" actId="26606"/>
        <pc:sldMkLst>
          <pc:docMk/>
          <pc:sldMk cId="2691875552" sldId="257"/>
        </pc:sldMkLst>
        <pc:spChg chg="mod">
          <ac:chgData name="Oluwajedalo Yamah (2318740)" userId="dedd3c8c-3121-435f-98d3-f1e83cf04372" providerId="ADAL" clId="{EA3E9A26-DFBB-5CFA-B1D4-8404646F0F46}" dt="2025-11-24T02:11:21.932" v="3434" actId="26606"/>
          <ac:spMkLst>
            <pc:docMk/>
            <pc:sldMk cId="2691875552" sldId="257"/>
            <ac:spMk id="2" creationId="{3A9FA6DF-49E1-D0DD-31F5-FDD3875FFDC8}"/>
          </ac:spMkLst>
        </pc:spChg>
        <pc:spChg chg="mod">
          <ac:chgData name="Oluwajedalo Yamah (2318740)" userId="dedd3c8c-3121-435f-98d3-f1e83cf04372" providerId="ADAL" clId="{EA3E9A26-DFBB-5CFA-B1D4-8404646F0F46}" dt="2025-11-24T02:11:21.932" v="3434" actId="26606"/>
          <ac:spMkLst>
            <pc:docMk/>
            <pc:sldMk cId="2691875552" sldId="257"/>
            <ac:spMk id="3" creationId="{539D8789-83F0-C144-F2FC-CE6F15656D0C}"/>
          </ac:spMkLst>
        </pc:spChg>
        <pc:spChg chg="add">
          <ac:chgData name="Oluwajedalo Yamah (2318740)" userId="dedd3c8c-3121-435f-98d3-f1e83cf04372" providerId="ADAL" clId="{EA3E9A26-DFBB-5CFA-B1D4-8404646F0F46}" dt="2025-11-24T02:11:21.932" v="3434" actId="26606"/>
          <ac:spMkLst>
            <pc:docMk/>
            <pc:sldMk cId="2691875552" sldId="257"/>
            <ac:spMk id="12" creationId="{C8A3C342-1D03-412F-8DD3-BF519E8E0AE9}"/>
          </ac:spMkLst>
        </pc:spChg>
        <pc:spChg chg="add">
          <ac:chgData name="Oluwajedalo Yamah (2318740)" userId="dedd3c8c-3121-435f-98d3-f1e83cf04372" providerId="ADAL" clId="{EA3E9A26-DFBB-5CFA-B1D4-8404646F0F46}" dt="2025-11-24T02:11:21.932" v="3434" actId="26606"/>
          <ac:spMkLst>
            <pc:docMk/>
            <pc:sldMk cId="2691875552" sldId="257"/>
            <ac:spMk id="14" creationId="{81CC9B02-E087-4350-AEBD-2C3CF001AF01}"/>
          </ac:spMkLst>
        </pc:spChg>
        <pc:picChg chg="add mod ord">
          <ac:chgData name="Oluwajedalo Yamah (2318740)" userId="dedd3c8c-3121-435f-98d3-f1e83cf04372" providerId="ADAL" clId="{EA3E9A26-DFBB-5CFA-B1D4-8404646F0F46}" dt="2025-11-24T02:11:21.932" v="3434" actId="26606"/>
          <ac:picMkLst>
            <pc:docMk/>
            <pc:sldMk cId="2691875552" sldId="257"/>
            <ac:picMk id="5" creationId="{701C76C0-49D2-E6BA-7F67-54B6722F1005}"/>
          </ac:picMkLst>
        </pc:picChg>
        <pc:picChg chg="add mod">
          <ac:chgData name="Oluwajedalo Yamah (2318740)" userId="dedd3c8c-3121-435f-98d3-f1e83cf04372" providerId="ADAL" clId="{EA3E9A26-DFBB-5CFA-B1D4-8404646F0F46}" dt="2025-11-24T02:11:21.932" v="3434" actId="26606"/>
          <ac:picMkLst>
            <pc:docMk/>
            <pc:sldMk cId="2691875552" sldId="257"/>
            <ac:picMk id="7" creationId="{082289A2-12CE-A1C8-AD53-1CB95C3D39F9}"/>
          </ac:picMkLst>
        </pc:picChg>
      </pc:sldChg>
      <pc:sldChg chg="modSp mod">
        <pc:chgData name="Oluwajedalo Yamah (2318740)" userId="dedd3c8c-3121-435f-98d3-f1e83cf04372" providerId="ADAL" clId="{EA3E9A26-DFBB-5CFA-B1D4-8404646F0F46}" dt="2025-11-23T11:41:28.502" v="641" actId="20577"/>
        <pc:sldMkLst>
          <pc:docMk/>
          <pc:sldMk cId="3324497491" sldId="258"/>
        </pc:sldMkLst>
        <pc:spChg chg="mod">
          <ac:chgData name="Oluwajedalo Yamah (2318740)" userId="dedd3c8c-3121-435f-98d3-f1e83cf04372" providerId="ADAL" clId="{EA3E9A26-DFBB-5CFA-B1D4-8404646F0F46}" dt="2025-11-23T11:41:28.502" v="641" actId="20577"/>
          <ac:spMkLst>
            <pc:docMk/>
            <pc:sldMk cId="3324497491" sldId="258"/>
            <ac:spMk id="3" creationId="{6B408D65-1070-B36A-B0EA-F23B41E014DB}"/>
          </ac:spMkLst>
        </pc:spChg>
      </pc:sldChg>
      <pc:sldChg chg="addSp delSp modSp mod setBg setClrOvrMap">
        <pc:chgData name="Oluwajedalo Yamah (2318740)" userId="dedd3c8c-3121-435f-98d3-f1e83cf04372" providerId="ADAL" clId="{EA3E9A26-DFBB-5CFA-B1D4-8404646F0F46}" dt="2025-11-24T02:15:26.987" v="3465" actId="26606"/>
        <pc:sldMkLst>
          <pc:docMk/>
          <pc:sldMk cId="3629925444" sldId="259"/>
        </pc:sldMkLst>
        <pc:spChg chg="mod">
          <ac:chgData name="Oluwajedalo Yamah (2318740)" userId="dedd3c8c-3121-435f-98d3-f1e83cf04372" providerId="ADAL" clId="{EA3E9A26-DFBB-5CFA-B1D4-8404646F0F46}" dt="2025-11-24T02:15:26.987" v="3465" actId="26606"/>
          <ac:spMkLst>
            <pc:docMk/>
            <pc:sldMk cId="3629925444" sldId="259"/>
            <ac:spMk id="2" creationId="{149B56F5-2964-0ABF-B40F-5667FA8709B8}"/>
          </ac:spMkLst>
        </pc:spChg>
        <pc:spChg chg="mod ord">
          <ac:chgData name="Oluwajedalo Yamah (2318740)" userId="dedd3c8c-3121-435f-98d3-f1e83cf04372" providerId="ADAL" clId="{EA3E9A26-DFBB-5CFA-B1D4-8404646F0F46}" dt="2025-11-24T02:15:26.987" v="3465" actId="26606"/>
          <ac:spMkLst>
            <pc:docMk/>
            <pc:sldMk cId="3629925444" sldId="259"/>
            <ac:spMk id="3" creationId="{0DA9CFAD-541A-B963-EC79-337D5D08418B}"/>
          </ac:spMkLst>
        </pc:spChg>
        <pc:spChg chg="add del">
          <ac:chgData name="Oluwajedalo Yamah (2318740)" userId="dedd3c8c-3121-435f-98d3-f1e83cf04372" providerId="ADAL" clId="{EA3E9A26-DFBB-5CFA-B1D4-8404646F0F46}" dt="2025-11-24T02:15:26.987" v="3465" actId="26606"/>
          <ac:spMkLst>
            <pc:docMk/>
            <pc:sldMk cId="3629925444" sldId="259"/>
            <ac:spMk id="8" creationId="{052BEFF1-896C-45B1-B02C-96A6A1BC389A}"/>
          </ac:spMkLst>
        </pc:spChg>
        <pc:spChg chg="add del">
          <ac:chgData name="Oluwajedalo Yamah (2318740)" userId="dedd3c8c-3121-435f-98d3-f1e83cf04372" providerId="ADAL" clId="{EA3E9A26-DFBB-5CFA-B1D4-8404646F0F46}" dt="2025-11-24T02:15:26.987" v="3465" actId="26606"/>
          <ac:spMkLst>
            <pc:docMk/>
            <pc:sldMk cId="3629925444" sldId="259"/>
            <ac:spMk id="10" creationId="{BB237A14-61B1-4C00-A670-5D8D68A8668E}"/>
          </ac:spMkLst>
        </pc:spChg>
        <pc:spChg chg="add del">
          <ac:chgData name="Oluwajedalo Yamah (2318740)" userId="dedd3c8c-3121-435f-98d3-f1e83cf04372" providerId="ADAL" clId="{EA3E9A26-DFBB-5CFA-B1D4-8404646F0F46}" dt="2025-11-24T02:15:26.987" v="3465" actId="26606"/>
          <ac:spMkLst>
            <pc:docMk/>
            <pc:sldMk cId="3629925444" sldId="259"/>
            <ac:spMk id="12" creationId="{8598F259-6F54-47A3-8D13-1603D786A328}"/>
          </ac:spMkLst>
        </pc:spChg>
        <pc:spChg chg="add del">
          <ac:chgData name="Oluwajedalo Yamah (2318740)" userId="dedd3c8c-3121-435f-98d3-f1e83cf04372" providerId="ADAL" clId="{EA3E9A26-DFBB-5CFA-B1D4-8404646F0F46}" dt="2025-11-24T02:15:26.987" v="3465" actId="26606"/>
          <ac:spMkLst>
            <pc:docMk/>
            <pc:sldMk cId="3629925444" sldId="259"/>
            <ac:spMk id="14" creationId="{0BA768A8-4FED-4ED8-9E46-6BE72188ECD2}"/>
          </ac:spMkLst>
        </pc:spChg>
        <pc:spChg chg="add">
          <ac:chgData name="Oluwajedalo Yamah (2318740)" userId="dedd3c8c-3121-435f-98d3-f1e83cf04372" providerId="ADAL" clId="{EA3E9A26-DFBB-5CFA-B1D4-8404646F0F46}" dt="2025-11-24T02:15:26.987" v="3465" actId="26606"/>
          <ac:spMkLst>
            <pc:docMk/>
            <pc:sldMk cId="3629925444" sldId="259"/>
            <ac:spMk id="19" creationId="{B4AAD3FD-83A5-4B89-9F8F-01B8870865BE}"/>
          </ac:spMkLst>
        </pc:spChg>
        <pc:spChg chg="add">
          <ac:chgData name="Oluwajedalo Yamah (2318740)" userId="dedd3c8c-3121-435f-98d3-f1e83cf04372" providerId="ADAL" clId="{EA3E9A26-DFBB-5CFA-B1D4-8404646F0F46}" dt="2025-11-24T02:15:26.987" v="3465" actId="26606"/>
          <ac:spMkLst>
            <pc:docMk/>
            <pc:sldMk cId="3629925444" sldId="259"/>
            <ac:spMk id="21" creationId="{61752F1D-FC0F-4103-9584-630E643CCDA6}"/>
          </ac:spMkLst>
        </pc:spChg>
        <pc:spChg chg="add">
          <ac:chgData name="Oluwajedalo Yamah (2318740)" userId="dedd3c8c-3121-435f-98d3-f1e83cf04372" providerId="ADAL" clId="{EA3E9A26-DFBB-5CFA-B1D4-8404646F0F46}" dt="2025-11-24T02:15:26.987" v="3465" actId="26606"/>
          <ac:spMkLst>
            <pc:docMk/>
            <pc:sldMk cId="3629925444" sldId="259"/>
            <ac:spMk id="23" creationId="{70151CB7-E7DE-4917-B831-01DF9CE01306}"/>
          </ac:spMkLst>
        </pc:spChg>
        <pc:spChg chg="add">
          <ac:chgData name="Oluwajedalo Yamah (2318740)" userId="dedd3c8c-3121-435f-98d3-f1e83cf04372" providerId="ADAL" clId="{EA3E9A26-DFBB-5CFA-B1D4-8404646F0F46}" dt="2025-11-24T02:15:26.987" v="3465" actId="26606"/>
          <ac:spMkLst>
            <pc:docMk/>
            <pc:sldMk cId="3629925444" sldId="259"/>
            <ac:spMk id="25" creationId="{A92A1116-1C84-41DF-B803-1F7B0883EC82}"/>
          </ac:spMkLst>
        </pc:spChg>
        <pc:picChg chg="add mod">
          <ac:chgData name="Oluwajedalo Yamah (2318740)" userId="dedd3c8c-3121-435f-98d3-f1e83cf04372" providerId="ADAL" clId="{EA3E9A26-DFBB-5CFA-B1D4-8404646F0F46}" dt="2025-11-24T02:15:26.971" v="3464" actId="26606"/>
          <ac:picMkLst>
            <pc:docMk/>
            <pc:sldMk cId="3629925444" sldId="259"/>
            <ac:picMk id="5" creationId="{4125D906-4192-2128-32F9-90F1D446076B}"/>
          </ac:picMkLst>
        </pc:picChg>
      </pc:sldChg>
      <pc:sldChg chg="modSp mod ord">
        <pc:chgData name="Oluwajedalo Yamah (2318740)" userId="dedd3c8c-3121-435f-98d3-f1e83cf04372" providerId="ADAL" clId="{EA3E9A26-DFBB-5CFA-B1D4-8404646F0F46}" dt="2025-11-24T02:53:14.478" v="4052" actId="1076"/>
        <pc:sldMkLst>
          <pc:docMk/>
          <pc:sldMk cId="3254398877" sldId="260"/>
        </pc:sldMkLst>
        <pc:spChg chg="mod">
          <ac:chgData name="Oluwajedalo Yamah (2318740)" userId="dedd3c8c-3121-435f-98d3-f1e83cf04372" providerId="ADAL" clId="{EA3E9A26-DFBB-5CFA-B1D4-8404646F0F46}" dt="2025-11-24T02:52:54.689" v="4050" actId="14100"/>
          <ac:spMkLst>
            <pc:docMk/>
            <pc:sldMk cId="3254398877" sldId="260"/>
            <ac:spMk id="2" creationId="{5CC2B9AD-6F73-1A18-5CA8-8F3DC5E1C141}"/>
          </ac:spMkLst>
        </pc:spChg>
        <pc:spChg chg="mod">
          <ac:chgData name="Oluwajedalo Yamah (2318740)" userId="dedd3c8c-3121-435f-98d3-f1e83cf04372" providerId="ADAL" clId="{EA3E9A26-DFBB-5CFA-B1D4-8404646F0F46}" dt="2025-11-24T02:53:14.478" v="4052" actId="1076"/>
          <ac:spMkLst>
            <pc:docMk/>
            <pc:sldMk cId="3254398877" sldId="260"/>
            <ac:spMk id="3" creationId="{B16A0F42-F80A-5DE5-DB30-969CE04482CE}"/>
          </ac:spMkLst>
        </pc:spChg>
      </pc:sldChg>
      <pc:sldChg chg="modSp mod">
        <pc:chgData name="Oluwajedalo Yamah (2318740)" userId="dedd3c8c-3121-435f-98d3-f1e83cf04372" providerId="ADAL" clId="{EA3E9A26-DFBB-5CFA-B1D4-8404646F0F46}" dt="2025-11-24T02:46:57.659" v="4024" actId="20577"/>
        <pc:sldMkLst>
          <pc:docMk/>
          <pc:sldMk cId="2485774344" sldId="261"/>
        </pc:sldMkLst>
        <pc:spChg chg="mod">
          <ac:chgData name="Oluwajedalo Yamah (2318740)" userId="dedd3c8c-3121-435f-98d3-f1e83cf04372" providerId="ADAL" clId="{EA3E9A26-DFBB-5CFA-B1D4-8404646F0F46}" dt="2025-11-23T16:28:22.647" v="2267" actId="20577"/>
          <ac:spMkLst>
            <pc:docMk/>
            <pc:sldMk cId="2485774344" sldId="261"/>
            <ac:spMk id="2" creationId="{BE63887C-A64E-D14C-59DA-AEBCBBA1D0D5}"/>
          </ac:spMkLst>
        </pc:spChg>
        <pc:spChg chg="mod">
          <ac:chgData name="Oluwajedalo Yamah (2318740)" userId="dedd3c8c-3121-435f-98d3-f1e83cf04372" providerId="ADAL" clId="{EA3E9A26-DFBB-5CFA-B1D4-8404646F0F46}" dt="2025-11-24T02:46:57.659" v="4024" actId="20577"/>
          <ac:spMkLst>
            <pc:docMk/>
            <pc:sldMk cId="2485774344" sldId="261"/>
            <ac:spMk id="3" creationId="{D2DEC238-267C-A1DB-A70F-51602250B710}"/>
          </ac:spMkLst>
        </pc:spChg>
      </pc:sldChg>
      <pc:sldChg chg="addSp delSp modSp mod setBg setClrOvrMap">
        <pc:chgData name="Oluwajedalo Yamah (2318740)" userId="dedd3c8c-3121-435f-98d3-f1e83cf04372" providerId="ADAL" clId="{EA3E9A26-DFBB-5CFA-B1D4-8404646F0F46}" dt="2025-11-24T02:38:22.340" v="3991" actId="26606"/>
        <pc:sldMkLst>
          <pc:docMk/>
          <pc:sldMk cId="2554628484" sldId="262"/>
        </pc:sldMkLst>
        <pc:spChg chg="mod">
          <ac:chgData name="Oluwajedalo Yamah (2318740)" userId="dedd3c8c-3121-435f-98d3-f1e83cf04372" providerId="ADAL" clId="{EA3E9A26-DFBB-5CFA-B1D4-8404646F0F46}" dt="2025-11-24T02:38:22.340" v="3991" actId="26606"/>
          <ac:spMkLst>
            <pc:docMk/>
            <pc:sldMk cId="2554628484" sldId="262"/>
            <ac:spMk id="2" creationId="{80A8FE3E-EC79-31D3-58B6-3D2B0FE870F0}"/>
          </ac:spMkLst>
        </pc:spChg>
        <pc:spChg chg="mod">
          <ac:chgData name="Oluwajedalo Yamah (2318740)" userId="dedd3c8c-3121-435f-98d3-f1e83cf04372" providerId="ADAL" clId="{EA3E9A26-DFBB-5CFA-B1D4-8404646F0F46}" dt="2025-11-24T02:38:22.340" v="3991" actId="26606"/>
          <ac:spMkLst>
            <pc:docMk/>
            <pc:sldMk cId="2554628484" sldId="262"/>
            <ac:spMk id="3" creationId="{8CD66A4D-1FE9-5DBC-8AB3-F9874ED72891}"/>
          </ac:spMkLst>
        </pc:spChg>
        <pc:spChg chg="add del">
          <ac:chgData name="Oluwajedalo Yamah (2318740)" userId="dedd3c8c-3121-435f-98d3-f1e83cf04372" providerId="ADAL" clId="{EA3E9A26-DFBB-5CFA-B1D4-8404646F0F46}" dt="2025-11-24T02:37:19.852" v="3988" actId="26606"/>
          <ac:spMkLst>
            <pc:docMk/>
            <pc:sldMk cId="2554628484" sldId="262"/>
            <ac:spMk id="8" creationId="{923E8915-D2AA-4327-A45A-972C3CA9574B}"/>
          </ac:spMkLst>
        </pc:spChg>
        <pc:spChg chg="add del">
          <ac:chgData name="Oluwajedalo Yamah (2318740)" userId="dedd3c8c-3121-435f-98d3-f1e83cf04372" providerId="ADAL" clId="{EA3E9A26-DFBB-5CFA-B1D4-8404646F0F46}" dt="2025-11-24T02:37:19.852" v="3988" actId="26606"/>
          <ac:spMkLst>
            <pc:docMk/>
            <pc:sldMk cId="2554628484" sldId="262"/>
            <ac:spMk id="10" creationId="{8302FC3C-9804-4950-B721-5FD704BA6065}"/>
          </ac:spMkLst>
        </pc:spChg>
        <pc:spChg chg="add del">
          <ac:chgData name="Oluwajedalo Yamah (2318740)" userId="dedd3c8c-3121-435f-98d3-f1e83cf04372" providerId="ADAL" clId="{EA3E9A26-DFBB-5CFA-B1D4-8404646F0F46}" dt="2025-11-24T02:37:19.852" v="3988" actId="26606"/>
          <ac:spMkLst>
            <pc:docMk/>
            <pc:sldMk cId="2554628484" sldId="262"/>
            <ac:spMk id="16" creationId="{F3798573-F27B-47EB-8EA4-7EE34954C2D6}"/>
          </ac:spMkLst>
        </pc:spChg>
        <pc:spChg chg="add del">
          <ac:chgData name="Oluwajedalo Yamah (2318740)" userId="dedd3c8c-3121-435f-98d3-f1e83cf04372" providerId="ADAL" clId="{EA3E9A26-DFBB-5CFA-B1D4-8404646F0F46}" dt="2025-11-24T02:38:22.263" v="3990" actId="26606"/>
          <ac:spMkLst>
            <pc:docMk/>
            <pc:sldMk cId="2554628484" sldId="262"/>
            <ac:spMk id="18" creationId="{74CD14DB-BB81-479F-A1FC-1C75640E9F84}"/>
          </ac:spMkLst>
        </pc:spChg>
        <pc:spChg chg="add del">
          <ac:chgData name="Oluwajedalo Yamah (2318740)" userId="dedd3c8c-3121-435f-98d3-f1e83cf04372" providerId="ADAL" clId="{EA3E9A26-DFBB-5CFA-B1D4-8404646F0F46}" dt="2025-11-24T02:38:22.263" v="3990" actId="26606"/>
          <ac:spMkLst>
            <pc:docMk/>
            <pc:sldMk cId="2554628484" sldId="262"/>
            <ac:spMk id="19" creationId="{C943A91B-7CA7-4592-A975-73B1BF8C4C74}"/>
          </ac:spMkLst>
        </pc:spChg>
        <pc:spChg chg="add del">
          <ac:chgData name="Oluwajedalo Yamah (2318740)" userId="dedd3c8c-3121-435f-98d3-f1e83cf04372" providerId="ADAL" clId="{EA3E9A26-DFBB-5CFA-B1D4-8404646F0F46}" dt="2025-11-24T02:38:22.263" v="3990" actId="26606"/>
          <ac:spMkLst>
            <pc:docMk/>
            <pc:sldMk cId="2554628484" sldId="262"/>
            <ac:spMk id="20" creationId="{EC471314-E46A-414B-8D91-74880E84F187}"/>
          </ac:spMkLst>
        </pc:spChg>
        <pc:spChg chg="add del">
          <ac:chgData name="Oluwajedalo Yamah (2318740)" userId="dedd3c8c-3121-435f-98d3-f1e83cf04372" providerId="ADAL" clId="{EA3E9A26-DFBB-5CFA-B1D4-8404646F0F46}" dt="2025-11-24T02:38:22.263" v="3990" actId="26606"/>
          <ac:spMkLst>
            <pc:docMk/>
            <pc:sldMk cId="2554628484" sldId="262"/>
            <ac:spMk id="21" creationId="{6A681326-1C9D-44A3-A627-3871BDAE4127}"/>
          </ac:spMkLst>
        </pc:spChg>
        <pc:spChg chg="add">
          <ac:chgData name="Oluwajedalo Yamah (2318740)" userId="dedd3c8c-3121-435f-98d3-f1e83cf04372" providerId="ADAL" clId="{EA3E9A26-DFBB-5CFA-B1D4-8404646F0F46}" dt="2025-11-24T02:38:22.340" v="3991" actId="26606"/>
          <ac:spMkLst>
            <pc:docMk/>
            <pc:sldMk cId="2554628484" sldId="262"/>
            <ac:spMk id="23" creationId="{0D9B8FD4-CDEB-4EB4-B4DE-C89E11938958}"/>
          </ac:spMkLst>
        </pc:spChg>
        <pc:spChg chg="add">
          <ac:chgData name="Oluwajedalo Yamah (2318740)" userId="dedd3c8c-3121-435f-98d3-f1e83cf04372" providerId="ADAL" clId="{EA3E9A26-DFBB-5CFA-B1D4-8404646F0F46}" dt="2025-11-24T02:38:22.340" v="3991" actId="26606"/>
          <ac:spMkLst>
            <pc:docMk/>
            <pc:sldMk cId="2554628484" sldId="262"/>
            <ac:spMk id="24" creationId="{5A2E3D1D-9E9F-4739-BA14-D4D7FA9FBDD1}"/>
          </ac:spMkLst>
        </pc:spChg>
        <pc:spChg chg="add">
          <ac:chgData name="Oluwajedalo Yamah (2318740)" userId="dedd3c8c-3121-435f-98d3-f1e83cf04372" providerId="ADAL" clId="{EA3E9A26-DFBB-5CFA-B1D4-8404646F0F46}" dt="2025-11-24T02:38:22.340" v="3991" actId="26606"/>
          <ac:spMkLst>
            <pc:docMk/>
            <pc:sldMk cId="2554628484" sldId="262"/>
            <ac:spMk id="25" creationId="{1FFB365B-E9DC-4859-B8AB-CB83EEBE4E28}"/>
          </ac:spMkLst>
        </pc:spChg>
        <pc:spChg chg="add">
          <ac:chgData name="Oluwajedalo Yamah (2318740)" userId="dedd3c8c-3121-435f-98d3-f1e83cf04372" providerId="ADAL" clId="{EA3E9A26-DFBB-5CFA-B1D4-8404646F0F46}" dt="2025-11-24T02:38:22.340" v="3991" actId="26606"/>
          <ac:spMkLst>
            <pc:docMk/>
            <pc:sldMk cId="2554628484" sldId="262"/>
            <ac:spMk id="26" creationId="{8ADAB9C8-EB37-4914-A699-C716FC8FE4FE}"/>
          </ac:spMkLst>
        </pc:spChg>
        <pc:picChg chg="add del">
          <ac:chgData name="Oluwajedalo Yamah (2318740)" userId="dedd3c8c-3121-435f-98d3-f1e83cf04372" providerId="ADAL" clId="{EA3E9A26-DFBB-5CFA-B1D4-8404646F0F46}" dt="2025-11-24T02:37:19.852" v="3988" actId="26606"/>
          <ac:picMkLst>
            <pc:docMk/>
            <pc:sldMk cId="2554628484" sldId="262"/>
            <ac:picMk id="14" creationId="{3BC6EBB2-9BDC-4075-BA6B-43A9FBF9C86C}"/>
          </ac:picMkLst>
        </pc:picChg>
        <pc:cxnChg chg="add del">
          <ac:chgData name="Oluwajedalo Yamah (2318740)" userId="dedd3c8c-3121-435f-98d3-f1e83cf04372" providerId="ADAL" clId="{EA3E9A26-DFBB-5CFA-B1D4-8404646F0F46}" dt="2025-11-24T02:37:19.852" v="3988" actId="26606"/>
          <ac:cxnSpMkLst>
            <pc:docMk/>
            <pc:sldMk cId="2554628484" sldId="262"/>
            <ac:cxnSpMk id="12" creationId="{6B9695BD-ECF6-49CA-8877-8C493193C65D}"/>
          </ac:cxnSpMkLst>
        </pc:cxnChg>
      </pc:sldChg>
      <pc:sldChg chg="addSp modSp mod setBg setClrOvrMap">
        <pc:chgData name="Oluwajedalo Yamah (2318740)" userId="dedd3c8c-3121-435f-98d3-f1e83cf04372" providerId="ADAL" clId="{EA3E9A26-DFBB-5CFA-B1D4-8404646F0F46}" dt="2025-11-24T02:38:39.901" v="3992" actId="26606"/>
        <pc:sldMkLst>
          <pc:docMk/>
          <pc:sldMk cId="24194711" sldId="263"/>
        </pc:sldMkLst>
        <pc:spChg chg="mod">
          <ac:chgData name="Oluwajedalo Yamah (2318740)" userId="dedd3c8c-3121-435f-98d3-f1e83cf04372" providerId="ADAL" clId="{EA3E9A26-DFBB-5CFA-B1D4-8404646F0F46}" dt="2025-11-24T02:38:39.901" v="3992" actId="26606"/>
          <ac:spMkLst>
            <pc:docMk/>
            <pc:sldMk cId="24194711" sldId="263"/>
            <ac:spMk id="2" creationId="{DE58695A-5B15-F580-8030-3F67AB180055}"/>
          </ac:spMkLst>
        </pc:spChg>
        <pc:spChg chg="mod">
          <ac:chgData name="Oluwajedalo Yamah (2318740)" userId="dedd3c8c-3121-435f-98d3-f1e83cf04372" providerId="ADAL" clId="{EA3E9A26-DFBB-5CFA-B1D4-8404646F0F46}" dt="2025-11-24T02:38:39.901" v="3992" actId="26606"/>
          <ac:spMkLst>
            <pc:docMk/>
            <pc:sldMk cId="24194711" sldId="263"/>
            <ac:spMk id="3" creationId="{63D03B9D-02B7-BB84-4F69-3B8932399368}"/>
          </ac:spMkLst>
        </pc:spChg>
        <pc:spChg chg="add">
          <ac:chgData name="Oluwajedalo Yamah (2318740)" userId="dedd3c8c-3121-435f-98d3-f1e83cf04372" providerId="ADAL" clId="{EA3E9A26-DFBB-5CFA-B1D4-8404646F0F46}" dt="2025-11-24T02:38:39.901" v="3992" actId="26606"/>
          <ac:spMkLst>
            <pc:docMk/>
            <pc:sldMk cId="24194711" sldId="263"/>
            <ac:spMk id="8" creationId="{74CD14DB-BB81-479F-A1FC-1C75640E9F84}"/>
          </ac:spMkLst>
        </pc:spChg>
        <pc:spChg chg="add">
          <ac:chgData name="Oluwajedalo Yamah (2318740)" userId="dedd3c8c-3121-435f-98d3-f1e83cf04372" providerId="ADAL" clId="{EA3E9A26-DFBB-5CFA-B1D4-8404646F0F46}" dt="2025-11-24T02:38:39.901" v="3992" actId="26606"/>
          <ac:spMkLst>
            <pc:docMk/>
            <pc:sldMk cId="24194711" sldId="263"/>
            <ac:spMk id="10" creationId="{C943A91B-7CA7-4592-A975-73B1BF8C4C74}"/>
          </ac:spMkLst>
        </pc:spChg>
        <pc:spChg chg="add">
          <ac:chgData name="Oluwajedalo Yamah (2318740)" userId="dedd3c8c-3121-435f-98d3-f1e83cf04372" providerId="ADAL" clId="{EA3E9A26-DFBB-5CFA-B1D4-8404646F0F46}" dt="2025-11-24T02:38:39.901" v="3992" actId="26606"/>
          <ac:spMkLst>
            <pc:docMk/>
            <pc:sldMk cId="24194711" sldId="263"/>
            <ac:spMk id="12" creationId="{EC471314-E46A-414B-8D91-74880E84F187}"/>
          </ac:spMkLst>
        </pc:spChg>
        <pc:spChg chg="add">
          <ac:chgData name="Oluwajedalo Yamah (2318740)" userId="dedd3c8c-3121-435f-98d3-f1e83cf04372" providerId="ADAL" clId="{EA3E9A26-DFBB-5CFA-B1D4-8404646F0F46}" dt="2025-11-24T02:38:39.901" v="3992" actId="26606"/>
          <ac:spMkLst>
            <pc:docMk/>
            <pc:sldMk cId="24194711" sldId="263"/>
            <ac:spMk id="14" creationId="{6A681326-1C9D-44A3-A627-3871BDAE4127}"/>
          </ac:spMkLst>
        </pc:spChg>
      </pc:sldChg>
      <pc:sldChg chg="modSp new mod">
        <pc:chgData name="Oluwajedalo Yamah (2318740)" userId="dedd3c8c-3121-435f-98d3-f1e83cf04372" providerId="ADAL" clId="{EA3E9A26-DFBB-5CFA-B1D4-8404646F0F46}" dt="2025-11-23T11:39:19.799" v="630" actId="20577"/>
        <pc:sldMkLst>
          <pc:docMk/>
          <pc:sldMk cId="3911835107" sldId="264"/>
        </pc:sldMkLst>
        <pc:spChg chg="mod">
          <ac:chgData name="Oluwajedalo Yamah (2318740)" userId="dedd3c8c-3121-435f-98d3-f1e83cf04372" providerId="ADAL" clId="{EA3E9A26-DFBB-5CFA-B1D4-8404646F0F46}" dt="2025-11-04T15:42:48.235" v="52" actId="20577"/>
          <ac:spMkLst>
            <pc:docMk/>
            <pc:sldMk cId="3911835107" sldId="264"/>
            <ac:spMk id="2" creationId="{E4DAD8E5-B15D-BE76-0A8E-04E20D04C4D4}"/>
          </ac:spMkLst>
        </pc:spChg>
        <pc:spChg chg="mod">
          <ac:chgData name="Oluwajedalo Yamah (2318740)" userId="dedd3c8c-3121-435f-98d3-f1e83cf04372" providerId="ADAL" clId="{EA3E9A26-DFBB-5CFA-B1D4-8404646F0F46}" dt="2025-11-23T11:39:19.799" v="630" actId="20577"/>
          <ac:spMkLst>
            <pc:docMk/>
            <pc:sldMk cId="3911835107" sldId="264"/>
            <ac:spMk id="3" creationId="{C10EC748-70FF-F3E6-3110-079C86051C3C}"/>
          </ac:spMkLst>
        </pc:spChg>
      </pc:sldChg>
      <pc:sldChg chg="addSp modSp new mod ord setBg setClrOvrMap">
        <pc:chgData name="Oluwajedalo Yamah (2318740)" userId="dedd3c8c-3121-435f-98d3-f1e83cf04372" providerId="ADAL" clId="{EA3E9A26-DFBB-5CFA-B1D4-8404646F0F46}" dt="2025-11-24T02:54:38.441" v="4081" actId="20577"/>
        <pc:sldMkLst>
          <pc:docMk/>
          <pc:sldMk cId="1214271578" sldId="265"/>
        </pc:sldMkLst>
        <pc:spChg chg="mod">
          <ac:chgData name="Oluwajedalo Yamah (2318740)" userId="dedd3c8c-3121-435f-98d3-f1e83cf04372" providerId="ADAL" clId="{EA3E9A26-DFBB-5CFA-B1D4-8404646F0F46}" dt="2025-11-24T02:11:41.280" v="3435" actId="26606"/>
          <ac:spMkLst>
            <pc:docMk/>
            <pc:sldMk cId="1214271578" sldId="265"/>
            <ac:spMk id="2" creationId="{87D1BA5E-7DD8-29E4-CBC9-9DF04BC42238}"/>
          </ac:spMkLst>
        </pc:spChg>
        <pc:spChg chg="mod">
          <ac:chgData name="Oluwajedalo Yamah (2318740)" userId="dedd3c8c-3121-435f-98d3-f1e83cf04372" providerId="ADAL" clId="{EA3E9A26-DFBB-5CFA-B1D4-8404646F0F46}" dt="2025-11-24T02:54:38.441" v="4081" actId="20577"/>
          <ac:spMkLst>
            <pc:docMk/>
            <pc:sldMk cId="1214271578" sldId="265"/>
            <ac:spMk id="3" creationId="{1018AFCB-D88F-154F-67C0-E22E486AA240}"/>
          </ac:spMkLst>
        </pc:spChg>
        <pc:spChg chg="add mod">
          <ac:chgData name="Oluwajedalo Yamah (2318740)" userId="dedd3c8c-3121-435f-98d3-f1e83cf04372" providerId="ADAL" clId="{EA3E9A26-DFBB-5CFA-B1D4-8404646F0F46}" dt="2025-11-24T02:11:41.280" v="3435" actId="26606"/>
          <ac:spMkLst>
            <pc:docMk/>
            <pc:sldMk cId="1214271578" sldId="265"/>
            <ac:spMk id="6" creationId="{A302D3A1-F7BA-6376-C941-0EDFA5252F94}"/>
          </ac:spMkLst>
        </pc:spChg>
        <pc:spChg chg="add">
          <ac:chgData name="Oluwajedalo Yamah (2318740)" userId="dedd3c8c-3121-435f-98d3-f1e83cf04372" providerId="ADAL" clId="{EA3E9A26-DFBB-5CFA-B1D4-8404646F0F46}" dt="2025-11-24T02:11:41.280" v="3435" actId="26606"/>
          <ac:spMkLst>
            <pc:docMk/>
            <pc:sldMk cId="1214271578" sldId="265"/>
            <ac:spMk id="11" creationId="{EE4E366E-272A-409E-840F-9A6A64A9E3FF}"/>
          </ac:spMkLst>
        </pc:spChg>
        <pc:spChg chg="add">
          <ac:chgData name="Oluwajedalo Yamah (2318740)" userId="dedd3c8c-3121-435f-98d3-f1e83cf04372" providerId="ADAL" clId="{EA3E9A26-DFBB-5CFA-B1D4-8404646F0F46}" dt="2025-11-24T02:11:41.280" v="3435" actId="26606"/>
          <ac:spMkLst>
            <pc:docMk/>
            <pc:sldMk cId="1214271578" sldId="265"/>
            <ac:spMk id="13" creationId="{A721560C-E4AB-4287-A29C-3F6916794CB9}"/>
          </ac:spMkLst>
        </pc:spChg>
        <pc:spChg chg="add">
          <ac:chgData name="Oluwajedalo Yamah (2318740)" userId="dedd3c8c-3121-435f-98d3-f1e83cf04372" providerId="ADAL" clId="{EA3E9A26-DFBB-5CFA-B1D4-8404646F0F46}" dt="2025-11-24T02:11:41.280" v="3435" actId="26606"/>
          <ac:spMkLst>
            <pc:docMk/>
            <pc:sldMk cId="1214271578" sldId="265"/>
            <ac:spMk id="15" creationId="{DF6CFF07-D953-4F9C-9A0E-E0A6AACB6158}"/>
          </ac:spMkLst>
        </pc:spChg>
        <pc:spChg chg="add">
          <ac:chgData name="Oluwajedalo Yamah (2318740)" userId="dedd3c8c-3121-435f-98d3-f1e83cf04372" providerId="ADAL" clId="{EA3E9A26-DFBB-5CFA-B1D4-8404646F0F46}" dt="2025-11-24T02:11:41.280" v="3435" actId="26606"/>
          <ac:spMkLst>
            <pc:docMk/>
            <pc:sldMk cId="1214271578" sldId="265"/>
            <ac:spMk id="17" creationId="{DAA4FEEE-0B5F-41BF-825D-60F9FB089568}"/>
          </ac:spMkLst>
        </pc:spChg>
        <pc:picChg chg="add mod">
          <ac:chgData name="Oluwajedalo Yamah (2318740)" userId="dedd3c8c-3121-435f-98d3-f1e83cf04372" providerId="ADAL" clId="{EA3E9A26-DFBB-5CFA-B1D4-8404646F0F46}" dt="2025-11-24T02:11:41.280" v="3435" actId="26606"/>
          <ac:picMkLst>
            <pc:docMk/>
            <pc:sldMk cId="1214271578" sldId="265"/>
            <ac:picMk id="5" creationId="{FE31FD3C-4346-B72C-E12A-D923E21E291A}"/>
          </ac:picMkLst>
        </pc:picChg>
      </pc:sldChg>
      <pc:sldChg chg="new del">
        <pc:chgData name="Oluwajedalo Yamah (2318740)" userId="dedd3c8c-3121-435f-98d3-f1e83cf04372" providerId="ADAL" clId="{EA3E9A26-DFBB-5CFA-B1D4-8404646F0F46}" dt="2025-11-24T02:38:49.557" v="3993" actId="2696"/>
        <pc:sldMkLst>
          <pc:docMk/>
          <pc:sldMk cId="2613804911" sldId="266"/>
        </pc:sldMkLst>
      </pc:sldChg>
      <pc:sldChg chg="delSp new del mod">
        <pc:chgData name="Oluwajedalo Yamah (2318740)" userId="dedd3c8c-3121-435f-98d3-f1e83cf04372" providerId="ADAL" clId="{EA3E9A26-DFBB-5CFA-B1D4-8404646F0F46}" dt="2025-11-24T01:26:02.092" v="2730" actId="2696"/>
        <pc:sldMkLst>
          <pc:docMk/>
          <pc:sldMk cId="3094110596" sldId="266"/>
        </pc:sldMkLst>
        <pc:spChg chg="del">
          <ac:chgData name="Oluwajedalo Yamah (2318740)" userId="dedd3c8c-3121-435f-98d3-f1e83cf04372" providerId="ADAL" clId="{EA3E9A26-DFBB-5CFA-B1D4-8404646F0F46}" dt="2025-11-24T01:25:58.638" v="2729" actId="478"/>
          <ac:spMkLst>
            <pc:docMk/>
            <pc:sldMk cId="3094110596" sldId="266"/>
            <ac:spMk id="3" creationId="{1DEE2693-6141-FC08-BE53-3BB99519F698}"/>
          </ac:spMkLst>
        </pc:spChg>
      </pc:sldChg>
      <pc:sldChg chg="addSp delSp modSp new mod ord modClrScheme chgLayout">
        <pc:chgData name="Oluwajedalo Yamah (2318740)" userId="dedd3c8c-3121-435f-98d3-f1e83cf04372" providerId="ADAL" clId="{EA3E9A26-DFBB-5CFA-B1D4-8404646F0F46}" dt="2025-11-24T02:13:04.601" v="3458" actId="1076"/>
        <pc:sldMkLst>
          <pc:docMk/>
          <pc:sldMk cId="1145764313" sldId="267"/>
        </pc:sldMkLst>
        <pc:spChg chg="add mod">
          <ac:chgData name="Oluwajedalo Yamah (2318740)" userId="dedd3c8c-3121-435f-98d3-f1e83cf04372" providerId="ADAL" clId="{EA3E9A26-DFBB-5CFA-B1D4-8404646F0F46}" dt="2025-11-24T02:02:16.770" v="3406" actId="255"/>
          <ac:spMkLst>
            <pc:docMk/>
            <pc:sldMk cId="1145764313" sldId="267"/>
            <ac:spMk id="2" creationId="{24B5BE7C-F72D-BB2C-AB28-9FB75E542830}"/>
          </ac:spMkLst>
        </pc:spChg>
        <pc:spChg chg="add mod">
          <ac:chgData name="Oluwajedalo Yamah (2318740)" userId="dedd3c8c-3121-435f-98d3-f1e83cf04372" providerId="ADAL" clId="{EA3E9A26-DFBB-5CFA-B1D4-8404646F0F46}" dt="2025-11-24T01:53:38.995" v="3275" actId="1076"/>
          <ac:spMkLst>
            <pc:docMk/>
            <pc:sldMk cId="1145764313" sldId="267"/>
            <ac:spMk id="3" creationId="{60C43327-8A40-8372-F4BC-7BA7D0D0C48B}"/>
          </ac:spMkLst>
        </pc:spChg>
        <pc:spChg chg="add mod">
          <ac:chgData name="Oluwajedalo Yamah (2318740)" userId="dedd3c8c-3121-435f-98d3-f1e83cf04372" providerId="ADAL" clId="{EA3E9A26-DFBB-5CFA-B1D4-8404646F0F46}" dt="2025-11-24T01:55:16.802" v="3290" actId="1076"/>
          <ac:spMkLst>
            <pc:docMk/>
            <pc:sldMk cId="1145764313" sldId="267"/>
            <ac:spMk id="4" creationId="{35D2E237-4087-5F5D-57CD-7C8CA4CB3573}"/>
          </ac:spMkLst>
        </pc:spChg>
        <pc:spChg chg="add mod">
          <ac:chgData name="Oluwajedalo Yamah (2318740)" userId="dedd3c8c-3121-435f-98d3-f1e83cf04372" providerId="ADAL" clId="{EA3E9A26-DFBB-5CFA-B1D4-8404646F0F46}" dt="2025-11-24T01:54:20.612" v="3282" actId="1076"/>
          <ac:spMkLst>
            <pc:docMk/>
            <pc:sldMk cId="1145764313" sldId="267"/>
            <ac:spMk id="5" creationId="{0330F759-ECE8-2F1B-88B7-6D1851EBA77A}"/>
          </ac:spMkLst>
        </pc:spChg>
        <pc:spChg chg="add del mod">
          <ac:chgData name="Oluwajedalo Yamah (2318740)" userId="dedd3c8c-3121-435f-98d3-f1e83cf04372" providerId="ADAL" clId="{EA3E9A26-DFBB-5CFA-B1D4-8404646F0F46}" dt="2025-11-24T01:43:38.174" v="3072"/>
          <ac:spMkLst>
            <pc:docMk/>
            <pc:sldMk cId="1145764313" sldId="267"/>
            <ac:spMk id="6" creationId="{41BCFC8F-FD17-9025-A692-419D291F7203}"/>
          </ac:spMkLst>
        </pc:spChg>
        <pc:spChg chg="add del mod">
          <ac:chgData name="Oluwajedalo Yamah (2318740)" userId="dedd3c8c-3121-435f-98d3-f1e83cf04372" providerId="ADAL" clId="{EA3E9A26-DFBB-5CFA-B1D4-8404646F0F46}" dt="2025-11-24T01:43:36.313" v="3070" actId="478"/>
          <ac:spMkLst>
            <pc:docMk/>
            <pc:sldMk cId="1145764313" sldId="267"/>
            <ac:spMk id="9" creationId="{69803D54-CA07-D4FE-6DF1-CC551FD8EF48}"/>
          </ac:spMkLst>
        </pc:spChg>
        <pc:spChg chg="add del mod">
          <ac:chgData name="Oluwajedalo Yamah (2318740)" userId="dedd3c8c-3121-435f-98d3-f1e83cf04372" providerId="ADAL" clId="{EA3E9A26-DFBB-5CFA-B1D4-8404646F0F46}" dt="2025-11-24T01:44:11.467" v="3079" actId="478"/>
          <ac:spMkLst>
            <pc:docMk/>
            <pc:sldMk cId="1145764313" sldId="267"/>
            <ac:spMk id="12" creationId="{973C2ABE-D6DC-9FF0-8F9C-7B890FCDB447}"/>
          </ac:spMkLst>
        </pc:spChg>
        <pc:spChg chg="add mod">
          <ac:chgData name="Oluwajedalo Yamah (2318740)" userId="dedd3c8c-3121-435f-98d3-f1e83cf04372" providerId="ADAL" clId="{EA3E9A26-DFBB-5CFA-B1D4-8404646F0F46}" dt="2025-11-24T01:55:04.429" v="3288" actId="1076"/>
          <ac:spMkLst>
            <pc:docMk/>
            <pc:sldMk cId="1145764313" sldId="267"/>
            <ac:spMk id="15" creationId="{31F4EA83-C500-1F36-3D45-DBB4B0FC4C5E}"/>
          </ac:spMkLst>
        </pc:spChg>
        <pc:spChg chg="add mod">
          <ac:chgData name="Oluwajedalo Yamah (2318740)" userId="dedd3c8c-3121-435f-98d3-f1e83cf04372" providerId="ADAL" clId="{EA3E9A26-DFBB-5CFA-B1D4-8404646F0F46}" dt="2025-11-24T01:54:25.424" v="3283" actId="1076"/>
          <ac:spMkLst>
            <pc:docMk/>
            <pc:sldMk cId="1145764313" sldId="267"/>
            <ac:spMk id="18" creationId="{DA11CB61-C0F7-FAB0-B2AC-B6E0F78C3C0E}"/>
          </ac:spMkLst>
        </pc:spChg>
        <pc:spChg chg="add mod">
          <ac:chgData name="Oluwajedalo Yamah (2318740)" userId="dedd3c8c-3121-435f-98d3-f1e83cf04372" providerId="ADAL" clId="{EA3E9A26-DFBB-5CFA-B1D4-8404646F0F46}" dt="2025-11-24T02:01:04.064" v="3400" actId="20577"/>
          <ac:spMkLst>
            <pc:docMk/>
            <pc:sldMk cId="1145764313" sldId="267"/>
            <ac:spMk id="19" creationId="{33FE3816-FB7D-8F02-2127-B35FA14870BD}"/>
          </ac:spMkLst>
        </pc:spChg>
        <pc:spChg chg="add mod ord">
          <ac:chgData name="Oluwajedalo Yamah (2318740)" userId="dedd3c8c-3121-435f-98d3-f1e83cf04372" providerId="ADAL" clId="{EA3E9A26-DFBB-5CFA-B1D4-8404646F0F46}" dt="2025-11-24T02:13:04.601" v="3458" actId="1076"/>
          <ac:spMkLst>
            <pc:docMk/>
            <pc:sldMk cId="1145764313" sldId="267"/>
            <ac:spMk id="20" creationId="{89A82EA1-48A5-051C-E559-1880FCBE9215}"/>
          </ac:spMkLst>
        </pc:spChg>
        <pc:picChg chg="add del mod">
          <ac:chgData name="Oluwajedalo Yamah (2318740)" userId="dedd3c8c-3121-435f-98d3-f1e83cf04372" providerId="ADAL" clId="{EA3E9A26-DFBB-5CFA-B1D4-8404646F0F46}" dt="2025-11-24T01:43:36.313" v="3070" actId="478"/>
          <ac:picMkLst>
            <pc:docMk/>
            <pc:sldMk cId="1145764313" sldId="267"/>
            <ac:picMk id="8" creationId="{391F181A-A695-E207-79F7-B2BB3DB3EA7B}"/>
          </ac:picMkLst>
        </pc:picChg>
        <pc:picChg chg="add del mod">
          <ac:chgData name="Oluwajedalo Yamah (2318740)" userId="dedd3c8c-3121-435f-98d3-f1e83cf04372" providerId="ADAL" clId="{EA3E9A26-DFBB-5CFA-B1D4-8404646F0F46}" dt="2025-11-24T01:44:11.467" v="3079" actId="478"/>
          <ac:picMkLst>
            <pc:docMk/>
            <pc:sldMk cId="1145764313" sldId="267"/>
            <ac:picMk id="11" creationId="{782F4CF9-180D-1776-D022-6D4E526F959D}"/>
          </ac:picMkLst>
        </pc:picChg>
        <pc:picChg chg="add del mod">
          <ac:chgData name="Oluwajedalo Yamah (2318740)" userId="dedd3c8c-3121-435f-98d3-f1e83cf04372" providerId="ADAL" clId="{EA3E9A26-DFBB-5CFA-B1D4-8404646F0F46}" dt="2025-11-24T01:44:08.969" v="3078" actId="478"/>
          <ac:picMkLst>
            <pc:docMk/>
            <pc:sldMk cId="1145764313" sldId="267"/>
            <ac:picMk id="14" creationId="{31373222-F969-7373-007F-4A685F408C82}"/>
          </ac:picMkLst>
        </pc:picChg>
        <pc:picChg chg="add del mod">
          <ac:chgData name="Oluwajedalo Yamah (2318740)" userId="dedd3c8c-3121-435f-98d3-f1e83cf04372" providerId="ADAL" clId="{EA3E9A26-DFBB-5CFA-B1D4-8404646F0F46}" dt="2025-11-24T01:47:28.707" v="3186" actId="478"/>
          <ac:picMkLst>
            <pc:docMk/>
            <pc:sldMk cId="1145764313" sldId="267"/>
            <ac:picMk id="17" creationId="{870AB1F6-E0A3-A2CB-40D8-4751E3F2D1E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497470-AB46-534C-8E0E-0035E9E56CBE}" type="datetimeFigureOut">
              <a:rPr lang="en-US" smtClean="0"/>
              <a:t>11/24/25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3CA67D-E894-EA4B-A2AA-464CE2BB3C4A}" type="slidenum">
              <a:rPr lang="en-US" smtClean="0"/>
              <a:t>‹#›</a:t>
            </a:fld>
            <a:endParaRPr lang="en-US"/>
          </a:p>
        </p:txBody>
      </p:sp>
    </p:spTree>
    <p:extLst>
      <p:ext uri="{BB962C8B-B14F-4D97-AF65-F5344CB8AC3E}">
        <p14:creationId xmlns:p14="http://schemas.microsoft.com/office/powerpoint/2010/main" val="1959554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72500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13687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32997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81802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12386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33836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07179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29143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0988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60915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49967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26935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18737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482961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9960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019523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68143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11/4/25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81751768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pxhere.com/en/photo/556227" TargetMode="External"/><Relationship Id="rId5" Type="http://schemas.openxmlformats.org/officeDocument/2006/relationships/image" Target="../media/image7.jpg!d"/><Relationship Id="rId4" Type="http://schemas.openxmlformats.org/officeDocument/2006/relationships/hyperlink" Target="https://www.linkedin.com/posts/midlaj-vp_problem-solving-with-a-fishbone-diagram-activity-7357226724373200896-tB_S"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pxhere.com/en/photo/674279" TargetMode="External"/><Relationship Id="rId5" Type="http://schemas.openxmlformats.org/officeDocument/2006/relationships/image" Target="../media/image9.jpeg"/><Relationship Id="rId4" Type="http://schemas.openxmlformats.org/officeDocument/2006/relationships/hyperlink" Target="https://pxhere.com/en/photo/498785"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s.pinterest.com/pin/683984262184291921/"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journal.ic-star.org/index.php/jaset/article/view/76"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intel.com/" TargetMode="External"/><Relationship Id="rId2" Type="http://schemas.openxmlformats.org/officeDocument/2006/relationships/hyperlink" Target="https://www.britishfloristassociation.org/" TargetMode="External"/><Relationship Id="rId1" Type="http://schemas.openxmlformats.org/officeDocument/2006/relationships/slideLayout" Target="../slideLayouts/slideLayout2.xml"/><Relationship Id="rId5" Type="http://schemas.openxmlformats.org/officeDocument/2006/relationships/hyperlink" Target="https://www.forbes.com/" TargetMode="External"/><Relationship Id="rId4" Type="http://schemas.openxmlformats.org/officeDocument/2006/relationships/hyperlink" Target="https://www.statist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06233" y="1447800"/>
            <a:ext cx="4374379" cy="3329581"/>
          </a:xfrm>
        </p:spPr>
        <p:txBody>
          <a:bodyPr>
            <a:normAutofit/>
          </a:bodyPr>
          <a:lstStyle/>
          <a:p>
            <a:pPr>
              <a:lnSpc>
                <a:spcPct val="90000"/>
              </a:lnSpc>
            </a:pPr>
            <a:r>
              <a:rPr lang="en-US" sz="4000"/>
              <a:t>Green Haven Florists</a:t>
            </a:r>
            <a:br>
              <a:rPr lang="en-US" sz="4000"/>
            </a:br>
            <a:r>
              <a:rPr lang="en-US" sz="4000"/>
              <a:t>Problem Solving and Decision Making.</a:t>
            </a:r>
          </a:p>
        </p:txBody>
      </p:sp>
      <p:sp>
        <p:nvSpPr>
          <p:cNvPr id="3" name="Subtitle 2"/>
          <p:cNvSpPr>
            <a:spLocks noGrp="1"/>
          </p:cNvSpPr>
          <p:nvPr>
            <p:ph type="subTitle" idx="1"/>
          </p:nvPr>
        </p:nvSpPr>
        <p:spPr>
          <a:xfrm>
            <a:off x="5606233" y="4777380"/>
            <a:ext cx="4374379" cy="861420"/>
          </a:xfrm>
        </p:spPr>
        <p:txBody>
          <a:bodyPr>
            <a:normAutofit/>
          </a:bodyPr>
          <a:lstStyle/>
          <a:p>
            <a:r>
              <a:rPr lang="en-US"/>
              <a:t>2318740-JeDALO YAMAH</a:t>
            </a:r>
          </a:p>
          <a:p>
            <a:r>
              <a:rPr lang="en-US"/>
              <a:t>Module: LCLM4004</a:t>
            </a:r>
          </a:p>
          <a:p>
            <a:endParaRPr lang="en-US"/>
          </a:p>
          <a:p>
            <a:endParaRPr lang="en-US"/>
          </a:p>
          <a:p>
            <a:endParaRPr lang="en-US" dirty="0"/>
          </a:p>
        </p:txBody>
      </p:sp>
      <p:sp>
        <p:nvSpPr>
          <p:cNvPr id="16" name="Rectangle 15">
            <a:extLst>
              <a:ext uri="{FF2B5EF4-FFF2-40B4-BE49-F238E27FC236}">
                <a16:creationId xmlns:a16="http://schemas.microsoft.com/office/drawing/2014/main" id="{D2CCF678-F0AD-4A72-8B6B-AC284AF5B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4320057"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 fish bone&#10;&#10;AI-generated content may be incorrect.">
            <a:extLst>
              <a:ext uri="{FF2B5EF4-FFF2-40B4-BE49-F238E27FC236}">
                <a16:creationId xmlns:a16="http://schemas.microsoft.com/office/drawing/2014/main" id="{CAD16711-051E-064B-6B85-AF0B34E24EB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2162" y="965141"/>
            <a:ext cx="3324188" cy="2368484"/>
          </a:xfrm>
          <a:prstGeom prst="rect">
            <a:avLst/>
          </a:prstGeom>
          <a:effectLst/>
        </p:spPr>
      </p:pic>
      <p:pic>
        <p:nvPicPr>
          <p:cNvPr id="5" name="Picture 4" descr="A close-up of a variety of flowers&#10;&#10;AI-generated content may be incorrect.">
            <a:extLst>
              <a:ext uri="{FF2B5EF4-FFF2-40B4-BE49-F238E27FC236}">
                <a16:creationId xmlns:a16="http://schemas.microsoft.com/office/drawing/2014/main" id="{F18782D3-871E-0DB5-6633-66545CD231B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0110" y="3529567"/>
            <a:ext cx="3548292" cy="2368485"/>
          </a:xfrm>
          <a:prstGeom prst="rect">
            <a:avLst/>
          </a:prstGeom>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AD8E5-B15D-BE76-0A8E-04E20D04C4D4}"/>
              </a:ext>
            </a:extLst>
          </p:cNvPr>
          <p:cNvSpPr>
            <a:spLocks noGrp="1"/>
          </p:cNvSpPr>
          <p:nvPr>
            <p:ph type="title"/>
          </p:nvPr>
        </p:nvSpPr>
        <p:spPr/>
        <p:txBody>
          <a:bodyPr/>
          <a:lstStyle/>
          <a:p>
            <a:r>
              <a:rPr lang="en-US" dirty="0"/>
              <a:t>Overview Of Presentation</a:t>
            </a:r>
          </a:p>
        </p:txBody>
      </p:sp>
      <p:sp>
        <p:nvSpPr>
          <p:cNvPr id="3" name="Content Placeholder 2">
            <a:extLst>
              <a:ext uri="{FF2B5EF4-FFF2-40B4-BE49-F238E27FC236}">
                <a16:creationId xmlns:a16="http://schemas.microsoft.com/office/drawing/2014/main" id="{C10EC748-70FF-F3E6-3110-079C86051C3C}"/>
              </a:ext>
            </a:extLst>
          </p:cNvPr>
          <p:cNvSpPr>
            <a:spLocks noGrp="1"/>
          </p:cNvSpPr>
          <p:nvPr>
            <p:ph idx="1"/>
          </p:nvPr>
        </p:nvSpPr>
        <p:spPr>
          <a:xfrm>
            <a:off x="187929" y="2040285"/>
            <a:ext cx="9404723" cy="4817715"/>
          </a:xfrm>
        </p:spPr>
        <p:txBody>
          <a:bodyPr/>
          <a:lstStyle/>
          <a:p>
            <a:pPr marL="0" indent="0">
              <a:buNone/>
            </a:pPr>
            <a:r>
              <a:rPr lang="en-US" dirty="0"/>
              <a:t>In this presentation I will:</a:t>
            </a:r>
          </a:p>
          <a:p>
            <a:r>
              <a:rPr lang="en-US" dirty="0"/>
              <a:t>Provide an overview of Green Haven Florists and a full scope of the issues that they are facing.</a:t>
            </a:r>
          </a:p>
          <a:p>
            <a:r>
              <a:rPr lang="en-US" dirty="0"/>
              <a:t>Identify and analyze the key problems that the business faces.</a:t>
            </a:r>
          </a:p>
          <a:p>
            <a:r>
              <a:rPr lang="en-US" dirty="0"/>
              <a:t>Provide an  application of the 5W2H model that </a:t>
            </a:r>
            <a:r>
              <a:rPr lang="en-US" dirty="0" err="1"/>
              <a:t>summarises</a:t>
            </a:r>
            <a:r>
              <a:rPr lang="en-US" dirty="0"/>
              <a:t> these issues.</a:t>
            </a:r>
          </a:p>
          <a:p>
            <a:r>
              <a:rPr lang="en-US" dirty="0"/>
              <a:t>Critique and apply the PESTEL framework to assess external factors.</a:t>
            </a:r>
          </a:p>
          <a:p>
            <a:r>
              <a:rPr lang="en-US" dirty="0"/>
              <a:t>Critique and apply the  fishbone model to examine internal causes.</a:t>
            </a:r>
          </a:p>
          <a:p>
            <a:r>
              <a:rPr lang="en-US" dirty="0" err="1"/>
              <a:t>Summarise</a:t>
            </a:r>
            <a:r>
              <a:rPr lang="en-US" dirty="0"/>
              <a:t> the key findings and conclude.</a:t>
            </a:r>
          </a:p>
        </p:txBody>
      </p:sp>
    </p:spTree>
    <p:extLst>
      <p:ext uri="{BB962C8B-B14F-4D97-AF65-F5344CB8AC3E}">
        <p14:creationId xmlns:p14="http://schemas.microsoft.com/office/powerpoint/2010/main" val="3911835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A9FA6DF-49E1-D0DD-31F5-FDD3875FFDC8}"/>
              </a:ext>
            </a:extLst>
          </p:cNvPr>
          <p:cNvSpPr>
            <a:spLocks noGrp="1"/>
          </p:cNvSpPr>
          <p:nvPr>
            <p:ph type="title"/>
          </p:nvPr>
        </p:nvSpPr>
        <p:spPr>
          <a:xfrm>
            <a:off x="648930" y="629266"/>
            <a:ext cx="6188190" cy="1622321"/>
          </a:xfrm>
        </p:spPr>
        <p:txBody>
          <a:bodyPr>
            <a:normAutofit/>
          </a:bodyPr>
          <a:lstStyle/>
          <a:p>
            <a:r>
              <a:rPr lang="en-US">
                <a:solidFill>
                  <a:srgbClr val="EBEBEB"/>
                </a:solidFill>
              </a:rPr>
              <a:t>INTRODUCTION</a:t>
            </a:r>
          </a:p>
        </p:txBody>
      </p:sp>
      <p:sp>
        <p:nvSpPr>
          <p:cNvPr id="3" name="Content Placeholder 2">
            <a:extLst>
              <a:ext uri="{FF2B5EF4-FFF2-40B4-BE49-F238E27FC236}">
                <a16:creationId xmlns:a16="http://schemas.microsoft.com/office/drawing/2014/main" id="{539D8789-83F0-C144-F2FC-CE6F15656D0C}"/>
              </a:ext>
            </a:extLst>
          </p:cNvPr>
          <p:cNvSpPr>
            <a:spLocks noGrp="1"/>
          </p:cNvSpPr>
          <p:nvPr>
            <p:ph idx="1"/>
          </p:nvPr>
        </p:nvSpPr>
        <p:spPr>
          <a:xfrm>
            <a:off x="648930" y="2438400"/>
            <a:ext cx="6188189" cy="3785419"/>
          </a:xfrm>
        </p:spPr>
        <p:txBody>
          <a:bodyPr vert="horz" lIns="91440" tIns="45720" rIns="91440" bIns="45720" rtlCol="0">
            <a:normAutofit/>
          </a:bodyPr>
          <a:lstStyle/>
          <a:p>
            <a:pPr>
              <a:lnSpc>
                <a:spcPct val="90000"/>
              </a:lnSpc>
            </a:pPr>
            <a:r>
              <a:rPr lang="en-US">
                <a:solidFill>
                  <a:srgbClr val="FFFFFF"/>
                </a:solidFill>
              </a:rPr>
              <a:t>Green Haven Florists are an independent floral shop located in Norwich, started in 2016 by Priya and Liam.</a:t>
            </a:r>
          </a:p>
          <a:p>
            <a:pPr>
              <a:lnSpc>
                <a:spcPct val="90000"/>
              </a:lnSpc>
            </a:pPr>
            <a:r>
              <a:rPr lang="en-US">
                <a:solidFill>
                  <a:srgbClr val="FFFFFF"/>
                </a:solidFill>
              </a:rPr>
              <a:t>The floral business residing in Norwich is known for their majestic floral designs and their eco-friendly styled packaging</a:t>
            </a:r>
          </a:p>
          <a:p>
            <a:pPr>
              <a:lnSpc>
                <a:spcPct val="90000"/>
              </a:lnSpc>
              <a:buClr>
                <a:srgbClr val="8AD0D6"/>
              </a:buClr>
            </a:pPr>
            <a:r>
              <a:rPr lang="en-US">
                <a:solidFill>
                  <a:srgbClr val="FFFFFF"/>
                </a:solidFill>
              </a:rPr>
              <a:t>Although being founded since 2016, Green Haven Florists have faced declining foot traffic, inflation and competition for online presence have effected their profit margin</a:t>
            </a:r>
          </a:p>
          <a:p>
            <a:pPr>
              <a:lnSpc>
                <a:spcPct val="90000"/>
              </a:lnSpc>
              <a:buClr>
                <a:srgbClr val="8AD0D6"/>
              </a:buClr>
            </a:pPr>
            <a:r>
              <a:rPr lang="en-US">
                <a:solidFill>
                  <a:srgbClr val="FFFFFF"/>
                </a:solidFill>
              </a:rPr>
              <a:t>This presentation will analyze these issues using PESTLE and Cause and Effect analysis .</a:t>
            </a:r>
          </a:p>
        </p:txBody>
      </p:sp>
      <p:sp>
        <p:nvSpPr>
          <p:cNvPr id="1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descr="A bouquet of flowers on a bench&#10;&#10;AI-generated content may be incorrect.">
            <a:extLst>
              <a:ext uri="{FF2B5EF4-FFF2-40B4-BE49-F238E27FC236}">
                <a16:creationId xmlns:a16="http://schemas.microsoft.com/office/drawing/2014/main" id="{082289A2-12CE-A1C8-AD53-1CB95C3D39F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69"/>
          <a:stretch>
            <a:fillRect/>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5" name="Picture 4" descr="A bouquet of flowers in a glass bowl&#10;&#10;AI-generated content may be incorrect.">
            <a:extLst>
              <a:ext uri="{FF2B5EF4-FFF2-40B4-BE49-F238E27FC236}">
                <a16:creationId xmlns:a16="http://schemas.microsoft.com/office/drawing/2014/main" id="{701C76C0-49D2-E6BA-7F67-54B6722F10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 b="2348"/>
          <a:stretch>
            <a:fillRect/>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691875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E1552-50AA-24E4-4A8B-B3ED57193682}"/>
              </a:ext>
            </a:extLst>
          </p:cNvPr>
          <p:cNvSpPr>
            <a:spLocks noGrp="1"/>
          </p:cNvSpPr>
          <p:nvPr>
            <p:ph type="title"/>
          </p:nvPr>
        </p:nvSpPr>
        <p:spPr>
          <a:xfrm>
            <a:off x="493711" y="76798"/>
            <a:ext cx="9404723" cy="796681"/>
          </a:xfrm>
        </p:spPr>
        <p:txBody>
          <a:bodyPr/>
          <a:lstStyle/>
          <a:p>
            <a:r>
              <a:rPr lang="en-US" dirty="0"/>
              <a:t>Nature and Impact of Business Problems.</a:t>
            </a:r>
          </a:p>
        </p:txBody>
      </p:sp>
      <p:sp>
        <p:nvSpPr>
          <p:cNvPr id="3" name="Content Placeholder 2">
            <a:extLst>
              <a:ext uri="{FF2B5EF4-FFF2-40B4-BE49-F238E27FC236}">
                <a16:creationId xmlns:a16="http://schemas.microsoft.com/office/drawing/2014/main" id="{6B408D65-1070-B36A-B0EA-F23B41E014DB}"/>
              </a:ext>
            </a:extLst>
          </p:cNvPr>
          <p:cNvSpPr>
            <a:spLocks noGrp="1"/>
          </p:cNvSpPr>
          <p:nvPr>
            <p:ph idx="1"/>
          </p:nvPr>
        </p:nvSpPr>
        <p:spPr>
          <a:xfrm>
            <a:off x="4690" y="1272323"/>
            <a:ext cx="12023295" cy="5590084"/>
          </a:xfrm>
        </p:spPr>
        <p:txBody>
          <a:bodyPr vert="horz" lIns="91440" tIns="45720" rIns="91440" bIns="45720" rtlCol="0" anchor="t">
            <a:noAutofit/>
          </a:bodyPr>
          <a:lstStyle/>
          <a:p>
            <a:r>
              <a:rPr lang="en-US" sz="2400" dirty="0"/>
              <a:t>In-store sales have dropped down by 30% as customers largely prefer the convenience of online flower delivery as it saves them from going to the shop in person.</a:t>
            </a:r>
          </a:p>
          <a:p>
            <a:r>
              <a:rPr lang="en-US" sz="2400" dirty="0"/>
              <a:t>Increase in supply and packaging costs, especially with the eco-friendly materials used, have reduced the profits and created financial pressures for them trying to keep the environment clean.</a:t>
            </a:r>
          </a:p>
          <a:p>
            <a:r>
              <a:rPr lang="en-US" sz="2400" dirty="0"/>
              <a:t>The business’s out of date website and little online marketing has made it difficult for them to compete digitally with other floral shops in the digital market.</a:t>
            </a:r>
          </a:p>
          <a:p>
            <a:pPr>
              <a:buClr>
                <a:srgbClr val="8AD0D6"/>
              </a:buClr>
            </a:pPr>
            <a:r>
              <a:rPr lang="en-US" sz="2400" dirty="0"/>
              <a:t>New modern florists and large chains have hardened competition, lowering Green Havens online presence as a minority</a:t>
            </a:r>
          </a:p>
        </p:txBody>
      </p:sp>
    </p:spTree>
    <p:extLst>
      <p:ext uri="{BB962C8B-B14F-4D97-AF65-F5344CB8AC3E}">
        <p14:creationId xmlns:p14="http://schemas.microsoft.com/office/powerpoint/2010/main" val="3324497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B56F5-2964-0ABF-B40F-5667FA8709B8}"/>
              </a:ext>
            </a:extLst>
          </p:cNvPr>
          <p:cNvSpPr>
            <a:spLocks noGrp="1"/>
          </p:cNvSpPr>
          <p:nvPr>
            <p:ph type="title"/>
          </p:nvPr>
        </p:nvSpPr>
        <p:spPr>
          <a:xfrm>
            <a:off x="648931" y="629266"/>
            <a:ext cx="4166510" cy="1622321"/>
          </a:xfrm>
        </p:spPr>
        <p:txBody>
          <a:bodyPr>
            <a:normAutofit/>
          </a:bodyPr>
          <a:lstStyle/>
          <a:p>
            <a:r>
              <a:rPr lang="en-US">
                <a:solidFill>
                  <a:srgbClr val="EBEBEB"/>
                </a:solidFill>
              </a:rPr>
              <a:t>PESTEL </a:t>
            </a:r>
          </a:p>
        </p:txBody>
      </p:sp>
      <p:sp>
        <p:nvSpPr>
          <p:cNvPr id="2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3" name="Freeform: Shape 2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5" name="Picture 4" descr="A colorful text with different colored arrows&#10;&#10;AI-generated content may be incorrect.">
            <a:extLst>
              <a:ext uri="{FF2B5EF4-FFF2-40B4-BE49-F238E27FC236}">
                <a16:creationId xmlns:a16="http://schemas.microsoft.com/office/drawing/2014/main" id="{4125D906-4192-2128-32F9-90F1D446076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3992" y="1895607"/>
            <a:ext cx="5449889" cy="3066783"/>
          </a:xfrm>
          <a:prstGeom prst="rect">
            <a:avLst/>
          </a:prstGeom>
          <a:effectLst/>
        </p:spPr>
      </p:pic>
      <p:sp>
        <p:nvSpPr>
          <p:cNvPr id="25" name="Rectangle 2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DA9CFAD-541A-B963-EC79-337D5D08418B}"/>
              </a:ext>
            </a:extLst>
          </p:cNvPr>
          <p:cNvSpPr>
            <a:spLocks noGrp="1"/>
          </p:cNvSpPr>
          <p:nvPr>
            <p:ph idx="1"/>
          </p:nvPr>
        </p:nvSpPr>
        <p:spPr>
          <a:xfrm>
            <a:off x="648931" y="2438400"/>
            <a:ext cx="4166509" cy="3785419"/>
          </a:xfrm>
        </p:spPr>
        <p:txBody>
          <a:bodyPr vert="horz" lIns="91440" tIns="45720" rIns="91440" bIns="45720" rtlCol="0">
            <a:normAutofit/>
          </a:bodyPr>
          <a:lstStyle/>
          <a:p>
            <a:pPr>
              <a:lnSpc>
                <a:spcPct val="90000"/>
              </a:lnSpc>
            </a:pPr>
            <a:r>
              <a:rPr lang="en-US" sz="1600">
                <a:solidFill>
                  <a:srgbClr val="EBEBEB"/>
                </a:solidFill>
              </a:rPr>
              <a:t>The PESTEL framework helps examine the external macro-environment through six categories which are: Political, Economic, Social, Technological, Environmental and Legal.</a:t>
            </a:r>
          </a:p>
          <a:p>
            <a:pPr>
              <a:lnSpc>
                <a:spcPct val="90000"/>
              </a:lnSpc>
            </a:pPr>
            <a:r>
              <a:rPr lang="en-US" sz="1600">
                <a:solidFill>
                  <a:srgbClr val="EBEBEB"/>
                </a:solidFill>
              </a:rPr>
              <a:t>It helps business in the understanding of market trends, risks and opportunities  for strategic planning and implementation (Harvard Business Review, 2023)</a:t>
            </a:r>
          </a:p>
          <a:p>
            <a:pPr>
              <a:lnSpc>
                <a:spcPct val="90000"/>
              </a:lnSpc>
            </a:pPr>
            <a:r>
              <a:rPr lang="en-US" sz="1600">
                <a:solidFill>
                  <a:srgbClr val="EBEBEB"/>
                </a:solidFill>
              </a:rPr>
              <a:t>However it can be very vague , it lacks prioritization and depends on interpretated context which may limit actionable insights (Forbes,2024)</a:t>
            </a:r>
          </a:p>
        </p:txBody>
      </p:sp>
    </p:spTree>
    <p:extLst>
      <p:ext uri="{BB962C8B-B14F-4D97-AF65-F5344CB8AC3E}">
        <p14:creationId xmlns:p14="http://schemas.microsoft.com/office/powerpoint/2010/main" val="362992544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3887C-A64E-D14C-59DA-AEBCBBA1D0D5}"/>
              </a:ext>
            </a:extLst>
          </p:cNvPr>
          <p:cNvSpPr>
            <a:spLocks noGrp="1"/>
          </p:cNvSpPr>
          <p:nvPr>
            <p:ph type="title"/>
          </p:nvPr>
        </p:nvSpPr>
        <p:spPr>
          <a:xfrm>
            <a:off x="646111" y="452718"/>
            <a:ext cx="9404723" cy="1522755"/>
          </a:xfrm>
        </p:spPr>
        <p:txBody>
          <a:bodyPr/>
          <a:lstStyle/>
          <a:p>
            <a:r>
              <a:rPr lang="en-US" dirty="0"/>
              <a:t>PESTEL Analysis</a:t>
            </a:r>
          </a:p>
        </p:txBody>
      </p:sp>
      <p:sp>
        <p:nvSpPr>
          <p:cNvPr id="3" name="Content Placeholder 2">
            <a:extLst>
              <a:ext uri="{FF2B5EF4-FFF2-40B4-BE49-F238E27FC236}">
                <a16:creationId xmlns:a16="http://schemas.microsoft.com/office/drawing/2014/main" id="{D2DEC238-267C-A1DB-A70F-51602250B710}"/>
              </a:ext>
            </a:extLst>
          </p:cNvPr>
          <p:cNvSpPr>
            <a:spLocks noGrp="1"/>
          </p:cNvSpPr>
          <p:nvPr>
            <p:ph idx="1"/>
          </p:nvPr>
        </p:nvSpPr>
        <p:spPr>
          <a:xfrm>
            <a:off x="33638" y="1975473"/>
            <a:ext cx="12152690" cy="5575706"/>
          </a:xfrm>
        </p:spPr>
        <p:txBody>
          <a:bodyPr vert="horz" lIns="91440" tIns="45720" rIns="91440" bIns="45720" rtlCol="0" anchor="t">
            <a:normAutofit/>
          </a:bodyPr>
          <a:lstStyle/>
          <a:p>
            <a:r>
              <a:rPr lang="en-US" dirty="0"/>
              <a:t>Political: Import tariffs post-Brexit increases  the cost to source flowers </a:t>
            </a:r>
            <a:r>
              <a:rPr lang="en-US" dirty="0" err="1"/>
              <a:t>internationallly</a:t>
            </a:r>
            <a:r>
              <a:rPr lang="en-US" dirty="0"/>
              <a:t>.</a:t>
            </a:r>
          </a:p>
          <a:p>
            <a:r>
              <a:rPr lang="en-US" dirty="0"/>
              <a:t>Economic: With Inflation on the rise, and the increase in rising living costs reduces  consumer spending on non-essential  items (Mintel, 2024).</a:t>
            </a:r>
          </a:p>
          <a:p>
            <a:r>
              <a:rPr lang="en-US" dirty="0"/>
              <a:t>Social: Consumers  demand for eco-friendly and convenient purchase choices and pushing digital  innovation (British Florist Association, 2024).</a:t>
            </a:r>
          </a:p>
          <a:p>
            <a:r>
              <a:rPr lang="en-US" dirty="0"/>
              <a:t>Technological: Outdated website and limited online presence  restricts involvement of competitiveness  in the market (Statista, 2024).</a:t>
            </a:r>
          </a:p>
          <a:p>
            <a:r>
              <a:rPr lang="en-US" dirty="0"/>
              <a:t>Environmental: Climate change affects flower supply chains  with increased costs for eco-friendly packaging.</a:t>
            </a:r>
          </a:p>
          <a:p>
            <a:r>
              <a:rPr lang="en-US" dirty="0"/>
              <a:t>Legal: The business must fall underneath UK  employment, safety and environmental laws to operate responsibly.</a:t>
            </a:r>
          </a:p>
        </p:txBody>
      </p:sp>
    </p:spTree>
    <p:extLst>
      <p:ext uri="{BB962C8B-B14F-4D97-AF65-F5344CB8AC3E}">
        <p14:creationId xmlns:p14="http://schemas.microsoft.com/office/powerpoint/2010/main" val="2485774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7D1BA5E-7DD8-29E4-CBC9-9DF04BC42238}"/>
              </a:ext>
            </a:extLst>
          </p:cNvPr>
          <p:cNvSpPr>
            <a:spLocks noGrp="1"/>
          </p:cNvSpPr>
          <p:nvPr>
            <p:ph type="title"/>
          </p:nvPr>
        </p:nvSpPr>
        <p:spPr>
          <a:xfrm>
            <a:off x="648930" y="629267"/>
            <a:ext cx="9252154" cy="1016654"/>
          </a:xfrm>
        </p:spPr>
        <p:txBody>
          <a:bodyPr>
            <a:normAutofit/>
          </a:bodyPr>
          <a:lstStyle/>
          <a:p>
            <a:r>
              <a:rPr lang="en-US">
                <a:solidFill>
                  <a:srgbClr val="EBEBEB"/>
                </a:solidFill>
              </a:rPr>
              <a:t>Fishbone Diagram</a:t>
            </a:r>
          </a:p>
        </p:txBody>
      </p:sp>
      <p:sp useBgFill="1">
        <p:nvSpPr>
          <p:cNvPr id="17" name="Freeform: Shape 1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3" name="Content Placeholder 2">
            <a:extLst>
              <a:ext uri="{FF2B5EF4-FFF2-40B4-BE49-F238E27FC236}">
                <a16:creationId xmlns:a16="http://schemas.microsoft.com/office/drawing/2014/main" id="{1018AFCB-D88F-154F-67C0-E22E486AA240}"/>
              </a:ext>
            </a:extLst>
          </p:cNvPr>
          <p:cNvSpPr>
            <a:spLocks noGrp="1"/>
          </p:cNvSpPr>
          <p:nvPr>
            <p:ph idx="1"/>
          </p:nvPr>
        </p:nvSpPr>
        <p:spPr>
          <a:xfrm>
            <a:off x="648931" y="2548281"/>
            <a:ext cx="5122606" cy="3658689"/>
          </a:xfrm>
        </p:spPr>
        <p:txBody>
          <a:bodyPr>
            <a:normAutofit/>
          </a:bodyPr>
          <a:lstStyle/>
          <a:p>
            <a:pPr>
              <a:lnSpc>
                <a:spcPct val="90000"/>
              </a:lnSpc>
            </a:pPr>
            <a:r>
              <a:rPr lang="en-US" dirty="0"/>
              <a:t>The cause-and-effect </a:t>
            </a:r>
            <a:r>
              <a:rPr lang="en-US"/>
              <a:t>model (Ishikawa diagram)shows </a:t>
            </a:r>
            <a:r>
              <a:rPr lang="en-US" dirty="0"/>
              <a:t>the root causes of problems by categorizing its  factors (Harvard business review, 2023).</a:t>
            </a:r>
          </a:p>
          <a:p>
            <a:pPr>
              <a:lnSpc>
                <a:spcPct val="90000"/>
              </a:lnSpc>
            </a:pPr>
            <a:r>
              <a:rPr lang="en-US" dirty="0"/>
              <a:t>It helps to visualize how different factors create a central issue using a structured analysis.</a:t>
            </a:r>
          </a:p>
          <a:p>
            <a:pPr>
              <a:lnSpc>
                <a:spcPct val="90000"/>
              </a:lnSpc>
            </a:pPr>
            <a:r>
              <a:rPr lang="en-US" dirty="0"/>
              <a:t>However, </a:t>
            </a:r>
            <a:r>
              <a:rPr lang="en-US" dirty="0" err="1"/>
              <a:t>iT</a:t>
            </a:r>
            <a:r>
              <a:rPr lang="en-US" dirty="0"/>
              <a:t> can oversimply complex relationships and relies heavily on accurate data interpretation (Forbes, 2024).</a:t>
            </a:r>
          </a:p>
        </p:txBody>
      </p:sp>
      <p:pic>
        <p:nvPicPr>
          <p:cNvPr id="5" name="Picture 4" descr="A diagram of a fish&#10;&#10;AI-generated content may be incorrect.">
            <a:extLst>
              <a:ext uri="{FF2B5EF4-FFF2-40B4-BE49-F238E27FC236}">
                <a16:creationId xmlns:a16="http://schemas.microsoft.com/office/drawing/2014/main" id="{FE31FD3C-4346-B72C-E12A-D923E21E291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1916" y="2642918"/>
            <a:ext cx="5451627" cy="3472744"/>
          </a:xfrm>
          <a:prstGeom prst="rect">
            <a:avLst/>
          </a:prstGeom>
          <a:effectLst/>
        </p:spPr>
      </p:pic>
      <p:sp>
        <p:nvSpPr>
          <p:cNvPr id="6" name="TextBox 5">
            <a:extLst>
              <a:ext uri="{FF2B5EF4-FFF2-40B4-BE49-F238E27FC236}">
                <a16:creationId xmlns:a16="http://schemas.microsoft.com/office/drawing/2014/main" id="{A302D3A1-F7BA-6376-C941-0EDFA5252F94}"/>
              </a:ext>
            </a:extLst>
          </p:cNvPr>
          <p:cNvSpPr txBox="1"/>
          <p:nvPr/>
        </p:nvSpPr>
        <p:spPr>
          <a:xfrm>
            <a:off x="8834148" y="5915607"/>
            <a:ext cx="270939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journal.ic-star.org/index.php/jaset/article/view/7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121427157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2B9AD-6F73-1A18-5CA8-8F3DC5E1C141}"/>
              </a:ext>
            </a:extLst>
          </p:cNvPr>
          <p:cNvSpPr>
            <a:spLocks noGrp="1"/>
          </p:cNvSpPr>
          <p:nvPr>
            <p:ph type="title"/>
          </p:nvPr>
        </p:nvSpPr>
        <p:spPr>
          <a:xfrm>
            <a:off x="585151" y="-4482"/>
            <a:ext cx="9404723" cy="1347507"/>
          </a:xfrm>
        </p:spPr>
        <p:txBody>
          <a:bodyPr/>
          <a:lstStyle/>
          <a:p>
            <a:r>
              <a:rPr lang="en-US" dirty="0"/>
              <a:t>Cause and effect analysis (Fishbone Diagram)</a:t>
            </a:r>
          </a:p>
        </p:txBody>
      </p:sp>
      <p:sp>
        <p:nvSpPr>
          <p:cNvPr id="3" name="Content Placeholder 2">
            <a:extLst>
              <a:ext uri="{FF2B5EF4-FFF2-40B4-BE49-F238E27FC236}">
                <a16:creationId xmlns:a16="http://schemas.microsoft.com/office/drawing/2014/main" id="{B16A0F42-F80A-5DE5-DB30-969CE04482CE}"/>
              </a:ext>
            </a:extLst>
          </p:cNvPr>
          <p:cNvSpPr>
            <a:spLocks noGrp="1"/>
          </p:cNvSpPr>
          <p:nvPr>
            <p:ph idx="1"/>
          </p:nvPr>
        </p:nvSpPr>
        <p:spPr>
          <a:xfrm>
            <a:off x="10556" y="1910674"/>
            <a:ext cx="12181444" cy="5618838"/>
          </a:xfrm>
        </p:spPr>
        <p:txBody>
          <a:bodyPr vert="horz" lIns="91440" tIns="45720" rIns="91440" bIns="45720" rtlCol="0" anchor="t">
            <a:noAutofit/>
          </a:bodyPr>
          <a:lstStyle/>
          <a:p>
            <a:r>
              <a:rPr lang="en-US" sz="2400" dirty="0"/>
              <a:t>Decline in sales: decreased local foot traffic and a better online competition have reduced overall revenue and profitability.</a:t>
            </a:r>
          </a:p>
          <a:p>
            <a:r>
              <a:rPr lang="en-US" sz="2400" dirty="0"/>
              <a:t>High Operating Costs: Inflation and the costly price of eco-friendly supplies have created financial strains and limits their flexibility.</a:t>
            </a:r>
          </a:p>
          <a:p>
            <a:r>
              <a:rPr lang="en-US" sz="2400" dirty="0"/>
              <a:t>Weak Online Presence: Outdated digital platforms and inconsistent marketing strategies reduces the consumers engagement and frequent sale opportunities.</a:t>
            </a:r>
          </a:p>
          <a:p>
            <a:r>
              <a:rPr lang="en-US" sz="2400" dirty="0"/>
              <a:t>Competitive Pressure: New market entrants and businesses with national chains with affordable prices make it harder for Green Haven to have its own customer base that are willing to pay their price which contributes to maintain their business.</a:t>
            </a:r>
          </a:p>
        </p:txBody>
      </p:sp>
    </p:spTree>
    <p:extLst>
      <p:ext uri="{BB962C8B-B14F-4D97-AF65-F5344CB8AC3E}">
        <p14:creationId xmlns:p14="http://schemas.microsoft.com/office/powerpoint/2010/main" val="3254398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B5BE7C-F72D-BB2C-AB28-9FB75E542830}"/>
              </a:ext>
            </a:extLst>
          </p:cNvPr>
          <p:cNvSpPr txBox="1"/>
          <p:nvPr/>
        </p:nvSpPr>
        <p:spPr>
          <a:xfrm>
            <a:off x="9790770" y="3059668"/>
            <a:ext cx="2230244" cy="400110"/>
          </a:xfrm>
          <a:prstGeom prst="rect">
            <a:avLst/>
          </a:prstGeom>
          <a:noFill/>
        </p:spPr>
        <p:txBody>
          <a:bodyPr wrap="square" rtlCol="0">
            <a:spAutoFit/>
          </a:bodyPr>
          <a:lstStyle/>
          <a:p>
            <a:r>
              <a:rPr lang="en-US" sz="2000" b="1" dirty="0"/>
              <a:t>Decline in sales</a:t>
            </a:r>
            <a:r>
              <a:rPr lang="en-US" b="1" dirty="0"/>
              <a:t>.</a:t>
            </a:r>
          </a:p>
        </p:txBody>
      </p:sp>
      <p:sp>
        <p:nvSpPr>
          <p:cNvPr id="3" name="TextBox 2">
            <a:extLst>
              <a:ext uri="{FF2B5EF4-FFF2-40B4-BE49-F238E27FC236}">
                <a16:creationId xmlns:a16="http://schemas.microsoft.com/office/drawing/2014/main" id="{60C43327-8A40-8372-F4BC-7BA7D0D0C48B}"/>
              </a:ext>
            </a:extLst>
          </p:cNvPr>
          <p:cNvSpPr txBox="1"/>
          <p:nvPr/>
        </p:nvSpPr>
        <p:spPr>
          <a:xfrm>
            <a:off x="8621751" y="4321747"/>
            <a:ext cx="3813716" cy="923330"/>
          </a:xfrm>
          <a:prstGeom prst="rect">
            <a:avLst/>
          </a:prstGeom>
          <a:noFill/>
        </p:spPr>
        <p:txBody>
          <a:bodyPr wrap="square" rtlCol="0">
            <a:spAutoFit/>
          </a:bodyPr>
          <a:lstStyle/>
          <a:p>
            <a:r>
              <a:rPr lang="en-US" dirty="0"/>
              <a:t>People</a:t>
            </a:r>
          </a:p>
          <a:p>
            <a:r>
              <a:rPr lang="en-US" dirty="0"/>
              <a:t>Cause: Limited Digital skills</a:t>
            </a:r>
          </a:p>
          <a:p>
            <a:r>
              <a:rPr lang="en-US" dirty="0"/>
              <a:t>Effect: Low marketing expertise</a:t>
            </a:r>
          </a:p>
        </p:txBody>
      </p:sp>
      <p:sp>
        <p:nvSpPr>
          <p:cNvPr id="4" name="TextBox 3">
            <a:extLst>
              <a:ext uri="{FF2B5EF4-FFF2-40B4-BE49-F238E27FC236}">
                <a16:creationId xmlns:a16="http://schemas.microsoft.com/office/drawing/2014/main" id="{35D2E237-4087-5F5D-57CD-7C8CA4CB3573}"/>
              </a:ext>
            </a:extLst>
          </p:cNvPr>
          <p:cNvSpPr txBox="1"/>
          <p:nvPr/>
        </p:nvSpPr>
        <p:spPr>
          <a:xfrm>
            <a:off x="8365272" y="1187382"/>
            <a:ext cx="4326673" cy="1200329"/>
          </a:xfrm>
          <a:prstGeom prst="rect">
            <a:avLst/>
          </a:prstGeom>
          <a:noFill/>
        </p:spPr>
        <p:txBody>
          <a:bodyPr wrap="square" rtlCol="0">
            <a:spAutoFit/>
          </a:bodyPr>
          <a:lstStyle/>
          <a:p>
            <a:r>
              <a:rPr lang="en-US" dirty="0"/>
              <a:t>Environment: </a:t>
            </a:r>
          </a:p>
          <a:p>
            <a:r>
              <a:rPr lang="en-US" dirty="0"/>
              <a:t>Cause: Reduced local footfall.</a:t>
            </a:r>
          </a:p>
          <a:p>
            <a:r>
              <a:rPr lang="en-US" dirty="0"/>
              <a:t>Effect: Rising competition (Statista, 2024)</a:t>
            </a:r>
          </a:p>
        </p:txBody>
      </p:sp>
      <p:sp>
        <p:nvSpPr>
          <p:cNvPr id="5" name="TextBox 4">
            <a:extLst>
              <a:ext uri="{FF2B5EF4-FFF2-40B4-BE49-F238E27FC236}">
                <a16:creationId xmlns:a16="http://schemas.microsoft.com/office/drawing/2014/main" id="{0330F759-ECE8-2F1B-88B7-6D1851EBA77A}"/>
              </a:ext>
            </a:extLst>
          </p:cNvPr>
          <p:cNvSpPr txBox="1"/>
          <p:nvPr/>
        </p:nvSpPr>
        <p:spPr>
          <a:xfrm>
            <a:off x="3982845" y="4356082"/>
            <a:ext cx="4638906" cy="923330"/>
          </a:xfrm>
          <a:prstGeom prst="rect">
            <a:avLst/>
          </a:prstGeom>
          <a:noFill/>
        </p:spPr>
        <p:txBody>
          <a:bodyPr wrap="square" rtlCol="0">
            <a:spAutoFit/>
          </a:bodyPr>
          <a:lstStyle/>
          <a:p>
            <a:r>
              <a:rPr lang="en-US" dirty="0"/>
              <a:t>Technology: </a:t>
            </a:r>
          </a:p>
          <a:p>
            <a:r>
              <a:rPr lang="en-US" dirty="0"/>
              <a:t>Cause: outdated website</a:t>
            </a:r>
          </a:p>
          <a:p>
            <a:r>
              <a:rPr lang="en-US" dirty="0"/>
              <a:t>Effect: Weak social media engagement </a:t>
            </a:r>
          </a:p>
        </p:txBody>
      </p:sp>
      <p:sp>
        <p:nvSpPr>
          <p:cNvPr id="15" name="TextBox 14">
            <a:extLst>
              <a:ext uri="{FF2B5EF4-FFF2-40B4-BE49-F238E27FC236}">
                <a16:creationId xmlns:a16="http://schemas.microsoft.com/office/drawing/2014/main" id="{31F4EA83-C500-1F36-3D45-DBB4B0FC4C5E}"/>
              </a:ext>
            </a:extLst>
          </p:cNvPr>
          <p:cNvSpPr txBox="1"/>
          <p:nvPr/>
        </p:nvSpPr>
        <p:spPr>
          <a:xfrm>
            <a:off x="-33452" y="1116923"/>
            <a:ext cx="4016297" cy="923330"/>
          </a:xfrm>
          <a:prstGeom prst="rect">
            <a:avLst/>
          </a:prstGeom>
          <a:noFill/>
        </p:spPr>
        <p:txBody>
          <a:bodyPr wrap="square" rtlCol="0">
            <a:spAutoFit/>
          </a:bodyPr>
          <a:lstStyle/>
          <a:p>
            <a:r>
              <a:rPr lang="en-US" dirty="0"/>
              <a:t>Management:</a:t>
            </a:r>
          </a:p>
          <a:p>
            <a:r>
              <a:rPr lang="en-US" dirty="0"/>
              <a:t>Cause: Reactive Decision-making</a:t>
            </a:r>
          </a:p>
          <a:p>
            <a:r>
              <a:rPr lang="en-US" dirty="0"/>
              <a:t>Effect: Limited financial analysis</a:t>
            </a:r>
          </a:p>
        </p:txBody>
      </p:sp>
      <p:sp>
        <p:nvSpPr>
          <p:cNvPr id="18" name="TextBox 17">
            <a:extLst>
              <a:ext uri="{FF2B5EF4-FFF2-40B4-BE49-F238E27FC236}">
                <a16:creationId xmlns:a16="http://schemas.microsoft.com/office/drawing/2014/main" id="{DA11CB61-C0F7-FAB0-B2AC-B6E0F78C3C0E}"/>
              </a:ext>
            </a:extLst>
          </p:cNvPr>
          <p:cNvSpPr txBox="1"/>
          <p:nvPr/>
        </p:nvSpPr>
        <p:spPr>
          <a:xfrm>
            <a:off x="169129" y="4356082"/>
            <a:ext cx="4016297" cy="923330"/>
          </a:xfrm>
          <a:prstGeom prst="rect">
            <a:avLst/>
          </a:prstGeom>
          <a:noFill/>
        </p:spPr>
        <p:txBody>
          <a:bodyPr wrap="square" rtlCol="0">
            <a:spAutoFit/>
          </a:bodyPr>
          <a:lstStyle/>
          <a:p>
            <a:r>
              <a:rPr lang="en-US" dirty="0"/>
              <a:t>Method:</a:t>
            </a:r>
          </a:p>
          <a:p>
            <a:r>
              <a:rPr lang="en-US" dirty="0"/>
              <a:t>Cause: Inefficient sales  tracking.</a:t>
            </a:r>
          </a:p>
          <a:p>
            <a:r>
              <a:rPr lang="en-US" dirty="0"/>
              <a:t>Effect: No customer retention.</a:t>
            </a:r>
          </a:p>
        </p:txBody>
      </p:sp>
      <p:sp>
        <p:nvSpPr>
          <p:cNvPr id="19" name="TextBox 18">
            <a:extLst>
              <a:ext uri="{FF2B5EF4-FFF2-40B4-BE49-F238E27FC236}">
                <a16:creationId xmlns:a16="http://schemas.microsoft.com/office/drawing/2014/main" id="{33FE3816-FB7D-8F02-2127-B35FA14870BD}"/>
              </a:ext>
            </a:extLst>
          </p:cNvPr>
          <p:cNvSpPr txBox="1"/>
          <p:nvPr/>
        </p:nvSpPr>
        <p:spPr>
          <a:xfrm>
            <a:off x="4185426" y="1187382"/>
            <a:ext cx="3285891" cy="1477328"/>
          </a:xfrm>
          <a:prstGeom prst="rect">
            <a:avLst/>
          </a:prstGeom>
          <a:noFill/>
        </p:spPr>
        <p:txBody>
          <a:bodyPr wrap="square" rtlCol="0">
            <a:spAutoFit/>
          </a:bodyPr>
          <a:lstStyle/>
          <a:p>
            <a:r>
              <a:rPr lang="en-US" dirty="0"/>
              <a:t>Materials:</a:t>
            </a:r>
          </a:p>
          <a:p>
            <a:r>
              <a:rPr lang="en-US" dirty="0"/>
              <a:t>Cause: High cost of imported flowers</a:t>
            </a:r>
          </a:p>
          <a:p>
            <a:r>
              <a:rPr lang="en-US" dirty="0"/>
              <a:t>Effect: Sustainability expenses (Mintel,2024)</a:t>
            </a:r>
          </a:p>
        </p:txBody>
      </p:sp>
      <p:sp>
        <p:nvSpPr>
          <p:cNvPr id="20" name="Title 19">
            <a:extLst>
              <a:ext uri="{FF2B5EF4-FFF2-40B4-BE49-F238E27FC236}">
                <a16:creationId xmlns:a16="http://schemas.microsoft.com/office/drawing/2014/main" id="{89A82EA1-48A5-051C-E559-1880FCBE9215}"/>
              </a:ext>
            </a:extLst>
          </p:cNvPr>
          <p:cNvSpPr>
            <a:spLocks noGrp="1"/>
          </p:cNvSpPr>
          <p:nvPr>
            <p:ph type="title"/>
          </p:nvPr>
        </p:nvSpPr>
        <p:spPr>
          <a:xfrm>
            <a:off x="2787277" y="56133"/>
            <a:ext cx="9404723" cy="1400530"/>
          </a:xfrm>
        </p:spPr>
        <p:txBody>
          <a:bodyPr/>
          <a:lstStyle/>
          <a:p>
            <a:r>
              <a:rPr lang="en-US" dirty="0"/>
              <a:t>Fishbone Analysis</a:t>
            </a:r>
          </a:p>
        </p:txBody>
      </p:sp>
    </p:spTree>
    <p:extLst>
      <p:ext uri="{BB962C8B-B14F-4D97-AF65-F5344CB8AC3E}">
        <p14:creationId xmlns:p14="http://schemas.microsoft.com/office/powerpoint/2010/main" val="1145764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0A8FE3E-EC79-31D3-58B6-3D2B0FE870F0}"/>
              </a:ext>
            </a:extLst>
          </p:cNvPr>
          <p:cNvSpPr>
            <a:spLocks noGrp="1"/>
          </p:cNvSpPr>
          <p:nvPr>
            <p:ph type="title"/>
          </p:nvPr>
        </p:nvSpPr>
        <p:spPr>
          <a:xfrm>
            <a:off x="653143" y="1645920"/>
            <a:ext cx="3522879" cy="4470821"/>
          </a:xfrm>
        </p:spPr>
        <p:txBody>
          <a:bodyPr>
            <a:normAutofit/>
          </a:bodyPr>
          <a:lstStyle/>
          <a:p>
            <a:pPr algn="r"/>
            <a:r>
              <a:rPr lang="en-US">
                <a:solidFill>
                  <a:schemeClr val="bg2"/>
                </a:solidFill>
              </a:rPr>
              <a:t>Conclusion</a:t>
            </a:r>
          </a:p>
        </p:txBody>
      </p:sp>
      <p:sp>
        <p:nvSpPr>
          <p:cNvPr id="3" name="Content Placeholder 2">
            <a:extLst>
              <a:ext uri="{FF2B5EF4-FFF2-40B4-BE49-F238E27FC236}">
                <a16:creationId xmlns:a16="http://schemas.microsoft.com/office/drawing/2014/main" id="{8CD66A4D-1FE9-5DBC-8AB3-F9874ED72891}"/>
              </a:ext>
            </a:extLst>
          </p:cNvPr>
          <p:cNvSpPr>
            <a:spLocks noGrp="1"/>
          </p:cNvSpPr>
          <p:nvPr>
            <p:ph idx="1"/>
          </p:nvPr>
        </p:nvSpPr>
        <p:spPr>
          <a:xfrm>
            <a:off x="5204109" y="1645920"/>
            <a:ext cx="6269434" cy="4470821"/>
          </a:xfrm>
        </p:spPr>
        <p:txBody>
          <a:bodyPr vert="horz" lIns="91440" tIns="45720" rIns="91440" bIns="45720" rtlCol="0">
            <a:normAutofit/>
          </a:bodyPr>
          <a:lstStyle/>
          <a:p>
            <a:r>
              <a:rPr lang="en-US" dirty="0"/>
              <a:t>The main cause of Green Haven’s sales decline is the combination of competitive market and internal inefficiencies.</a:t>
            </a:r>
          </a:p>
          <a:p>
            <a:r>
              <a:rPr lang="en-US" dirty="0"/>
              <a:t>Digital make over and enhanced marketing are essential for competitiveness (Forbes, 2024).</a:t>
            </a:r>
          </a:p>
          <a:p>
            <a:r>
              <a:rPr lang="en-US" dirty="0"/>
              <a:t>Sustainable sourcing aligns with consumer expectations but must be in sync with cost efficiency (Mintel, 2024).</a:t>
            </a:r>
          </a:p>
          <a:p>
            <a:pPr>
              <a:buClr>
                <a:srgbClr val="8AD0D6"/>
              </a:buClr>
            </a:pPr>
            <a:r>
              <a:rPr lang="en-US" dirty="0" err="1"/>
              <a:t>Modernising</a:t>
            </a:r>
            <a:r>
              <a:rPr lang="en-US" dirty="0"/>
              <a:t> business operations, website functionality and social engagement can help with long-term growth.</a:t>
            </a:r>
          </a:p>
        </p:txBody>
      </p:sp>
    </p:spTree>
    <p:extLst>
      <p:ext uri="{BB962C8B-B14F-4D97-AF65-F5344CB8AC3E}">
        <p14:creationId xmlns:p14="http://schemas.microsoft.com/office/powerpoint/2010/main" val="2554628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2" name="Title 1">
            <a:extLst>
              <a:ext uri="{FF2B5EF4-FFF2-40B4-BE49-F238E27FC236}">
                <a16:creationId xmlns:a16="http://schemas.microsoft.com/office/drawing/2014/main" id="{DE58695A-5B15-F580-8030-3F67AB180055}"/>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References</a:t>
            </a:r>
          </a:p>
        </p:txBody>
      </p:sp>
      <p:sp>
        <p:nvSpPr>
          <p:cNvPr id="3" name="Content Placeholder 2">
            <a:extLst>
              <a:ext uri="{FF2B5EF4-FFF2-40B4-BE49-F238E27FC236}">
                <a16:creationId xmlns:a16="http://schemas.microsoft.com/office/drawing/2014/main" id="{63D03B9D-02B7-BB84-4F69-3B8932399368}"/>
              </a:ext>
            </a:extLst>
          </p:cNvPr>
          <p:cNvSpPr>
            <a:spLocks noGrp="1"/>
          </p:cNvSpPr>
          <p:nvPr>
            <p:ph idx="1"/>
          </p:nvPr>
        </p:nvSpPr>
        <p:spPr>
          <a:xfrm>
            <a:off x="1103312" y="2763520"/>
            <a:ext cx="8946541" cy="3484879"/>
          </a:xfrm>
        </p:spPr>
        <p:txBody>
          <a:bodyPr vert="horz" lIns="91440" tIns="45720" rIns="91440" bIns="45720" rtlCol="0">
            <a:normAutofit/>
          </a:bodyPr>
          <a:lstStyle/>
          <a:p>
            <a:pPr>
              <a:lnSpc>
                <a:spcPct val="90000"/>
              </a:lnSpc>
            </a:pPr>
            <a:r>
              <a:rPr lang="en-US"/>
              <a:t>British Florist Association (2024) UK Floristry Market Trends and Consumer Insights: </a:t>
            </a:r>
            <a:r>
              <a:rPr lang="en-US">
                <a:hlinkClick r:id="rId2"/>
              </a:rPr>
              <a:t>https://www.britishfloristassociation.org</a:t>
            </a:r>
            <a:endParaRPr lang="en-US"/>
          </a:p>
          <a:p>
            <a:pPr>
              <a:lnSpc>
                <a:spcPct val="90000"/>
              </a:lnSpc>
            </a:pPr>
            <a:r>
              <a:rPr lang="en-US"/>
              <a:t>Mintel (2024) Flower Retailing in the united kingdom Market and Consumer Analysis: </a:t>
            </a:r>
            <a:r>
              <a:rPr lang="en-US">
                <a:hlinkClick r:id="rId3"/>
              </a:rPr>
              <a:t>https://www.mintel.com</a:t>
            </a:r>
            <a:endParaRPr lang="en-US"/>
          </a:p>
          <a:p>
            <a:pPr>
              <a:lnSpc>
                <a:spcPct val="90000"/>
              </a:lnSpc>
            </a:pPr>
            <a:r>
              <a:rPr lang="en-US"/>
              <a:t>Statista (2024) Online shopping </a:t>
            </a:r>
            <a:r>
              <a:rPr lang="en-US" err="1"/>
              <a:t>Behaviour</a:t>
            </a:r>
            <a:r>
              <a:rPr lang="en-US"/>
              <a:t> in the United Kingdom: </a:t>
            </a:r>
            <a:r>
              <a:rPr lang="en-US">
                <a:hlinkClick r:id="rId4"/>
              </a:rPr>
              <a:t>https://www.statista.com</a:t>
            </a:r>
            <a:endParaRPr lang="en-US"/>
          </a:p>
          <a:p>
            <a:pPr>
              <a:lnSpc>
                <a:spcPct val="90000"/>
              </a:lnSpc>
            </a:pPr>
            <a:r>
              <a:rPr lang="en-US"/>
              <a:t>Forbes (2024) Digital Transformation for small businesses: Keys to Growth: </a:t>
            </a:r>
            <a:r>
              <a:rPr lang="en-US">
                <a:hlinkClick r:id="rId5"/>
              </a:rPr>
              <a:t>https://www.forbes.com</a:t>
            </a:r>
            <a:endParaRPr lang="en-US"/>
          </a:p>
          <a:p>
            <a:pPr>
              <a:lnSpc>
                <a:spcPct val="90000"/>
              </a:lnSpc>
            </a:pPr>
            <a:r>
              <a:rPr lang="en-US"/>
              <a:t>Harvard Business review (2023) How Small Businesses Compete in the Age of Digital Platforms: https://</a:t>
            </a:r>
            <a:r>
              <a:rPr lang="en-US" err="1"/>
              <a:t>hnr.org</a:t>
            </a:r>
            <a:endParaRPr lang="en-US"/>
          </a:p>
        </p:txBody>
      </p:sp>
    </p:spTree>
    <p:extLst>
      <p:ext uri="{BB962C8B-B14F-4D97-AF65-F5344CB8AC3E}">
        <p14:creationId xmlns:p14="http://schemas.microsoft.com/office/powerpoint/2010/main" val="2419471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38126</TotalTime>
  <Words>923</Words>
  <Application>Microsoft Macintosh PowerPoint</Application>
  <PresentationFormat>Widescreen</PresentationFormat>
  <Paragraphs>74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Century Gothic</vt:lpstr>
      <vt:lpstr>Wingdings 3</vt:lpstr>
      <vt:lpstr>Ion</vt:lpstr>
      <vt:lpstr>Green Haven Florists Problem Solving and Decision Making.</vt:lpstr>
      <vt:lpstr>Overview Of Presentation</vt:lpstr>
      <vt:lpstr>INTRODUCTION</vt:lpstr>
      <vt:lpstr>Nature and Impact of Business Problems.</vt:lpstr>
      <vt:lpstr>PESTEL </vt:lpstr>
      <vt:lpstr>PESTEL Analysis</vt:lpstr>
      <vt:lpstr>Fishbone Diagram</vt:lpstr>
      <vt:lpstr>Cause and effect analysis (Fishbone Diagram)</vt:lpstr>
      <vt:lpstr>Fishbone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Oluwajedalo Yamah (2318740)</cp:lastModifiedBy>
  <cp:revision>841</cp:revision>
  <dcterms:created xsi:type="dcterms:W3CDTF">2024-07-01T18:10:18Z</dcterms:created>
  <dcterms:modified xsi:type="dcterms:W3CDTF">2025-11-24T02:54:44Z</dcterms:modified>
</cp:coreProperties>
</file>