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67" r:id="rId6"/>
    <p:sldId id="258" r:id="rId7"/>
    <p:sldId id="257" r:id="rId8"/>
    <p:sldId id="264" r:id="rId9"/>
    <p:sldId id="265" r:id="rId10"/>
    <p:sldId id="266" r:id="rId11"/>
    <p:sldId id="260" r:id="rId12"/>
    <p:sldId id="269" r:id="rId13"/>
    <p:sldId id="270" r:id="rId14"/>
    <p:sldId id="261" r:id="rId15"/>
    <p:sldId id="268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0B3093-B5BD-43E2-86C6-EF338D5335B2}" v="128" dt="2025-11-28T18:02:31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47" autoAdjust="0"/>
    <p:restoredTop sz="94660"/>
  </p:normalViewPr>
  <p:slideViewPr>
    <p:cSldViewPr snapToGrid="0">
      <p:cViewPr varScale="1">
        <p:scale>
          <a:sx n="64" d="100"/>
          <a:sy n="64" d="100"/>
        </p:scale>
        <p:origin x="22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0D856-0C0F-4E3C-A281-A079555B6A6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F99A94-9A0B-42E7-A725-E5A3520CF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331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Jisc </a:t>
            </a:r>
          </a:p>
          <a:p>
            <a:r>
              <a:rPr lang="en-GB" dirty="0"/>
              <a:t>Strengths &amp; Weaknesses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F99A94-9A0B-42E7-A725-E5A3520CF19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84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923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556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17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107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506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875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037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908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852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302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638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03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dthingsfoundation.org/policy-and-research/research-and-evidence/research-2025/digital-futures-for-good-series-report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neydoneright.com/personal-finance/building-wealth/why-am-i-poor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age.googleapis.com/dfxfjjigfccqee/nutshell-cases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forms.office.com/e/RQyuSTNbxZ?origin=lprLin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35214-A701-80E3-65D5-C57BF5CEEF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/>
          </a:bodyPr>
          <a:lstStyle/>
          <a:p>
            <a:pPr algn="l"/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Skills for Personal Development and Business Growth 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6DE4C-68EF-0487-1D7A-0F69CA07A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2157" y="5293850"/>
            <a:ext cx="3874124" cy="1178688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Reflective Presentation</a:t>
            </a:r>
          </a:p>
          <a:p>
            <a:pPr algn="r"/>
            <a:r>
              <a:rPr lang="en-GB" dirty="0"/>
              <a:t>Stevie-Marie Surman - 2508074 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53B1EA03-C79C-CC9E-7506-E1D608BF95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601" b="26976"/>
          <a:stretch>
            <a:fillRect/>
          </a:stretch>
        </p:blipFill>
        <p:spPr>
          <a:xfrm>
            <a:off x="20" y="10"/>
            <a:ext cx="12191980" cy="49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45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37EB1-D541-D75F-4562-79C1C5F43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997C-5AB2-957D-DF59-3F82FFFD1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210" y="2195217"/>
            <a:ext cx="10653579" cy="192707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technology continues to change how we live and work, being digitally competent is becoming essential rather than a luxury.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C01860-D89B-95F9-4464-E4EC9D14F5A2}"/>
              </a:ext>
            </a:extLst>
          </p:cNvPr>
          <p:cNvSpPr txBox="1"/>
          <p:nvPr/>
        </p:nvSpPr>
        <p:spPr>
          <a:xfrm>
            <a:off x="594042" y="5657671"/>
            <a:ext cx="115979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Good Things Foundation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Futures for Good: Research Series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Good Things Foundation. Available at: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https://www.goodthingsfoundation.org/policy-and-research/research-and-evidence/research-2025/digital-futures-for-good-series-report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24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097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D56E0-090D-08C5-A87C-8C2E4C40B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Re-introduction to Digital Literacy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81B0D-462F-D283-7549-DF6433EDB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Confident already using computers &amp; applications</a:t>
            </a:r>
          </a:p>
          <a:p>
            <a:r>
              <a:rPr lang="en-GB" dirty="0"/>
              <a:t>Office 365 has many apps some of which I weren’t familiar with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group of colorful squares with text&#10;&#10;Description automatically generated">
            <a:extLst>
              <a:ext uri="{FF2B5EF4-FFF2-40B4-BE49-F238E27FC236}">
                <a16:creationId xmlns:a16="http://schemas.microsoft.com/office/drawing/2014/main" id="{306F0DBC-09E0-64F7-E372-2006B0615B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181" y="2888803"/>
            <a:ext cx="6021172" cy="3734651"/>
          </a:xfrm>
          <a:prstGeom prst="rect">
            <a:avLst/>
          </a:prstGeom>
        </p:spPr>
      </p:pic>
      <p:pic>
        <p:nvPicPr>
          <p:cNvPr id="7" name="Video 6" title="Person In A Suit Riding A Bike">
            <a:hlinkClick r:id="" action="ppaction://media"/>
            <a:extLst>
              <a:ext uri="{FF2B5EF4-FFF2-40B4-BE49-F238E27FC236}">
                <a16:creationId xmlns:a16="http://schemas.microsoft.com/office/drawing/2014/main" id="{126AA499-00FA-393E-17E3-FE4CB39B99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bmkLst>
                    <p14:bmk name="Bookmark 1" time="3321.6407"/>
                    <p14:bmk name="Bookmark 2" time="3349.9948"/>
                  </p14:bmkLst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074" y="40672"/>
            <a:ext cx="11702723" cy="6582782"/>
          </a:xfrm>
          <a:prstGeom prst="smileyFace">
            <a:avLst>
              <a:gd name="adj" fmla="val -4653"/>
            </a:avLst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400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516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6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erson's face&#10;&#10;Description automatically generated">
            <a:extLst>
              <a:ext uri="{FF2B5EF4-FFF2-40B4-BE49-F238E27FC236}">
                <a16:creationId xmlns:a16="http://schemas.microsoft.com/office/drawing/2014/main" id="{447CE503-4A42-7083-DB0A-1D3D4DDAEB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650" y="574123"/>
            <a:ext cx="9485705" cy="5709753"/>
          </a:xfrm>
        </p:spPr>
      </p:pic>
    </p:spTree>
    <p:extLst>
      <p:ext uri="{BB962C8B-B14F-4D97-AF65-F5344CB8AC3E}">
        <p14:creationId xmlns:p14="http://schemas.microsoft.com/office/powerpoint/2010/main" val="26009289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ilver shield with a grey ribbon&#10;&#10;Description automatically generated">
            <a:extLst>
              <a:ext uri="{FF2B5EF4-FFF2-40B4-BE49-F238E27FC236}">
                <a16:creationId xmlns:a16="http://schemas.microsoft.com/office/drawing/2014/main" id="{34DF9AD0-B71F-A62E-41E8-2C73AE9A2A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0141" y="2211477"/>
            <a:ext cx="3547515" cy="3547515"/>
          </a:xfrm>
          <a:prstGeom prst="rect">
            <a:avLst/>
          </a:prstGeom>
        </p:spPr>
      </p:pic>
      <p:pic>
        <p:nvPicPr>
          <p:cNvPr id="5" name="Content Placeholder 4" descr="A purple shield with white text and a pencil&#10;&#10;Description automatically generated">
            <a:extLst>
              <a:ext uri="{FF2B5EF4-FFF2-40B4-BE49-F238E27FC236}">
                <a16:creationId xmlns:a16="http://schemas.microsoft.com/office/drawing/2014/main" id="{7C9C7AE5-9054-C976-6B01-0265002D8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69580"/>
            <a:ext cx="3547515" cy="354751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47F116-1F08-F695-2B26-BAECDE23B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BADGES</a:t>
            </a:r>
          </a:p>
        </p:txBody>
      </p:sp>
      <p:pic>
        <p:nvPicPr>
          <p:cNvPr id="9" name="Picture 8" descr="A blue shield with white text&#10;&#10;Description automatically generated">
            <a:extLst>
              <a:ext uri="{FF2B5EF4-FFF2-40B4-BE49-F238E27FC236}">
                <a16:creationId xmlns:a16="http://schemas.microsoft.com/office/drawing/2014/main" id="{13CB0BF6-2C53-E250-F5D5-E4282F775F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8956" y="220796"/>
            <a:ext cx="5311185" cy="5311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7388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urple shield with white text and a pencil&#10;&#10;Description automatically generated">
            <a:extLst>
              <a:ext uri="{FF2B5EF4-FFF2-40B4-BE49-F238E27FC236}">
                <a16:creationId xmlns:a16="http://schemas.microsoft.com/office/drawing/2014/main" id="{7C9C7AE5-9054-C976-6B01-0265002D8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0160" y="2111174"/>
            <a:ext cx="3748121" cy="3748121"/>
          </a:xfrm>
        </p:spPr>
      </p:pic>
      <p:pic>
        <p:nvPicPr>
          <p:cNvPr id="9" name="Picture 8" descr="A blue shield with white text&#10;&#10;Description automatically generated">
            <a:extLst>
              <a:ext uri="{FF2B5EF4-FFF2-40B4-BE49-F238E27FC236}">
                <a16:creationId xmlns:a16="http://schemas.microsoft.com/office/drawing/2014/main" id="{13CB0BF6-2C53-E250-F5D5-E4282F775F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19" y="2211477"/>
            <a:ext cx="3547516" cy="35475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47F116-1F08-F695-2B26-BAECDE23B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BADGES</a:t>
            </a:r>
          </a:p>
        </p:txBody>
      </p:sp>
      <p:pic>
        <p:nvPicPr>
          <p:cNvPr id="7" name="Picture 6" descr="A silver shield with a grey ribbon&#10;&#10;Description automatically generated">
            <a:extLst>
              <a:ext uri="{FF2B5EF4-FFF2-40B4-BE49-F238E27FC236}">
                <a16:creationId xmlns:a16="http://schemas.microsoft.com/office/drawing/2014/main" id="{34DF9AD0-B71F-A62E-41E8-2C73AE9A2A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2224" y="358823"/>
            <a:ext cx="5054426" cy="505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7093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shield with white text&#10;&#10;Description automatically generated">
            <a:extLst>
              <a:ext uri="{FF2B5EF4-FFF2-40B4-BE49-F238E27FC236}">
                <a16:creationId xmlns:a16="http://schemas.microsoft.com/office/drawing/2014/main" id="{13CB0BF6-2C53-E250-F5D5-E4282F775F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741" y="2338242"/>
            <a:ext cx="3547515" cy="3547515"/>
          </a:xfrm>
          <a:prstGeom prst="rect">
            <a:avLst/>
          </a:prstGeom>
        </p:spPr>
      </p:pic>
      <p:pic>
        <p:nvPicPr>
          <p:cNvPr id="7" name="Picture 6" descr="A silver shield with a grey ribbon&#10;&#10;Description automatically generated">
            <a:extLst>
              <a:ext uri="{FF2B5EF4-FFF2-40B4-BE49-F238E27FC236}">
                <a16:creationId xmlns:a16="http://schemas.microsoft.com/office/drawing/2014/main" id="{34DF9AD0-B71F-A62E-41E8-2C73AE9A2A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45" y="2338242"/>
            <a:ext cx="3547515" cy="35475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47F116-1F08-F695-2B26-BAECDE23B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BADGES</a:t>
            </a:r>
          </a:p>
        </p:txBody>
      </p:sp>
      <p:pic>
        <p:nvPicPr>
          <p:cNvPr id="5" name="Content Placeholder 4" descr="A purple shield with white text and a pencil&#10;&#10;Description automatically generated">
            <a:extLst>
              <a:ext uri="{FF2B5EF4-FFF2-40B4-BE49-F238E27FC236}">
                <a16:creationId xmlns:a16="http://schemas.microsoft.com/office/drawing/2014/main" id="{7C9C7AE5-9054-C976-6B01-0265002D8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433" y="548640"/>
            <a:ext cx="5152610" cy="5152610"/>
          </a:xfrm>
        </p:spPr>
      </p:pic>
    </p:spTree>
    <p:extLst>
      <p:ext uri="{BB962C8B-B14F-4D97-AF65-F5344CB8AC3E}">
        <p14:creationId xmlns:p14="http://schemas.microsoft.com/office/powerpoint/2010/main" val="11533860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FF9CE2-EE5E-6A01-D946-4F65D8644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Learning</a:t>
            </a:r>
          </a:p>
        </p:txBody>
      </p:sp>
      <p:pic>
        <p:nvPicPr>
          <p:cNvPr id="7" name="Picture 6" descr="A certificate of microsoft training&#10;&#10;Description automatically generated with medium confidence">
            <a:extLst>
              <a:ext uri="{FF2B5EF4-FFF2-40B4-BE49-F238E27FC236}">
                <a16:creationId xmlns:a16="http://schemas.microsoft.com/office/drawing/2014/main" id="{021AF4FB-F442-2243-CDE3-6CDF81B485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915" y="1800521"/>
            <a:ext cx="3848467" cy="2973321"/>
          </a:xfrm>
          <a:prstGeom prst="rect">
            <a:avLst/>
          </a:prstGeom>
        </p:spPr>
      </p:pic>
      <p:pic>
        <p:nvPicPr>
          <p:cNvPr id="9" name="Picture 8" descr="A certificate of powerpoint&#10;&#10;Description automatically generated">
            <a:extLst>
              <a:ext uri="{FF2B5EF4-FFF2-40B4-BE49-F238E27FC236}">
                <a16:creationId xmlns:a16="http://schemas.microsoft.com/office/drawing/2014/main" id="{5663CE3B-ABEC-381D-2869-F96F5AAECA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073" y="4056041"/>
            <a:ext cx="3815853" cy="2973321"/>
          </a:xfrm>
          <a:prstGeom prst="rect">
            <a:avLst/>
          </a:prstGeom>
        </p:spPr>
      </p:pic>
      <p:pic>
        <p:nvPicPr>
          <p:cNvPr id="11" name="Picture 10" descr="A certificate of a microsoft word&#10;&#10;Description automatically generated">
            <a:extLst>
              <a:ext uri="{FF2B5EF4-FFF2-40B4-BE49-F238E27FC236}">
                <a16:creationId xmlns:a16="http://schemas.microsoft.com/office/drawing/2014/main" id="{AF263D10-F972-C800-3ECE-B2D5747B99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18" y="1778778"/>
            <a:ext cx="3821288" cy="299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86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11D34-2E0C-0762-FE52-DB361F48E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How I will use what I have learnt in my day-to-day life &amp; possible future career.</a:t>
            </a:r>
          </a:p>
        </p:txBody>
      </p:sp>
      <p:pic>
        <p:nvPicPr>
          <p:cNvPr id="5" name="Picture 4" descr="A screenshot of a calendar&#10;&#10;Description automatically generated">
            <a:extLst>
              <a:ext uri="{FF2B5EF4-FFF2-40B4-BE49-F238E27FC236}">
                <a16:creationId xmlns:a16="http://schemas.microsoft.com/office/drawing/2014/main" id="{7CD017A3-46CC-8059-B826-BA0582851B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28060">
            <a:off x="786423" y="2779034"/>
            <a:ext cx="4025608" cy="27489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15A609-E9EB-B8C9-B173-C2DE68FF4F28}"/>
              </a:ext>
            </a:extLst>
          </p:cNvPr>
          <p:cNvSpPr txBox="1"/>
          <p:nvPr/>
        </p:nvSpPr>
        <p:spPr>
          <a:xfrm rot="19910857">
            <a:off x="2740310" y="5412788"/>
            <a:ext cx="2140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Outlook Calendar </a:t>
            </a:r>
          </a:p>
        </p:txBody>
      </p:sp>
      <p:pic>
        <p:nvPicPr>
          <p:cNvPr id="8" name="Picture 7" descr="A green square with white text&#10;&#10;Description automatically generated">
            <a:extLst>
              <a:ext uri="{FF2B5EF4-FFF2-40B4-BE49-F238E27FC236}">
                <a16:creationId xmlns:a16="http://schemas.microsoft.com/office/drawing/2014/main" id="{819D953C-B61E-6EF0-8E72-FAE14ED2D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34393">
            <a:off x="7479075" y="1957107"/>
            <a:ext cx="3877216" cy="37819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CF2193-2B87-705B-BC8D-CB0BA49F301A}"/>
              </a:ext>
            </a:extLst>
          </p:cNvPr>
          <p:cNvSpPr txBox="1"/>
          <p:nvPr/>
        </p:nvSpPr>
        <p:spPr>
          <a:xfrm rot="977139">
            <a:off x="8469443" y="5529350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Excel</a:t>
            </a:r>
          </a:p>
        </p:txBody>
      </p:sp>
    </p:spTree>
    <p:extLst>
      <p:ext uri="{BB962C8B-B14F-4D97-AF65-F5344CB8AC3E}">
        <p14:creationId xmlns:p14="http://schemas.microsoft.com/office/powerpoint/2010/main" val="119958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20A32CD2-9C0D-D081-20E3-AF90CB06D8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9160"/>
            <a:ext cx="12192000" cy="3818383"/>
          </a:xfrm>
          <a:prstGeom prst="rect">
            <a:avLst/>
          </a:prstGeom>
        </p:spPr>
      </p:pic>
      <p:pic>
        <p:nvPicPr>
          <p:cNvPr id="7" name="Picture 6" descr="A person holding an empty wallet&#10;&#10;Description automatically generated">
            <a:extLst>
              <a:ext uri="{FF2B5EF4-FFF2-40B4-BE49-F238E27FC236}">
                <a16:creationId xmlns:a16="http://schemas.microsoft.com/office/drawing/2014/main" id="{0F6AE0E5-199D-D93E-D1CB-794549E45D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5250" y="345060"/>
            <a:ext cx="11121500" cy="579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37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alnut shell with a broken shell&#10;&#10;Description automatically generated">
            <a:extLst>
              <a:ext uri="{FF2B5EF4-FFF2-40B4-BE49-F238E27FC236}">
                <a16:creationId xmlns:a16="http://schemas.microsoft.com/office/drawing/2014/main" id="{24511125-82D3-37E9-1553-8167D9DC12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04680" y="1353960"/>
            <a:ext cx="4848720" cy="48487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40D461-AFFB-471A-6634-88CD91A13300}"/>
              </a:ext>
            </a:extLst>
          </p:cNvPr>
          <p:cNvSpPr txBox="1"/>
          <p:nvPr/>
        </p:nvSpPr>
        <p:spPr>
          <a:xfrm rot="19529659">
            <a:off x="4911587" y="2872703"/>
            <a:ext cx="2829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10F85E-CFB6-594B-0CDB-CCBB7AA17665}"/>
              </a:ext>
            </a:extLst>
          </p:cNvPr>
          <p:cNvSpPr txBox="1"/>
          <p:nvPr/>
        </p:nvSpPr>
        <p:spPr>
          <a:xfrm rot="20065920">
            <a:off x="254834" y="1030794"/>
            <a:ext cx="3717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Helped me improve my Microsoft 365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E43E31-C5A3-A83B-9B53-004B2BDF115B}"/>
              </a:ext>
            </a:extLst>
          </p:cNvPr>
          <p:cNvSpPr txBox="1"/>
          <p:nvPr/>
        </p:nvSpPr>
        <p:spPr>
          <a:xfrm rot="2099691">
            <a:off x="8782003" y="1708880"/>
            <a:ext cx="3632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Introduced me to AI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2124DD-52B6-8383-24AA-8F58E359F959}"/>
              </a:ext>
            </a:extLst>
          </p:cNvPr>
          <p:cNvSpPr txBox="1"/>
          <p:nvPr/>
        </p:nvSpPr>
        <p:spPr>
          <a:xfrm rot="1942987">
            <a:off x="9004464" y="4750346"/>
            <a:ext cx="2601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Helped me get out of my comfort zone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4A5C99-019E-F14C-D828-F58B6B52A227}"/>
              </a:ext>
            </a:extLst>
          </p:cNvPr>
          <p:cNvSpPr txBox="1"/>
          <p:nvPr/>
        </p:nvSpPr>
        <p:spPr>
          <a:xfrm rot="2582078">
            <a:off x="839449" y="4392118"/>
            <a:ext cx="221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Academic writing &amp; referencing </a:t>
            </a:r>
          </a:p>
        </p:txBody>
      </p:sp>
    </p:spTree>
    <p:extLst>
      <p:ext uri="{BB962C8B-B14F-4D97-AF65-F5344CB8AC3E}">
        <p14:creationId xmlns:p14="http://schemas.microsoft.com/office/powerpoint/2010/main" val="24262415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on a couch&#10;&#10;Description automatically generated">
            <a:extLst>
              <a:ext uri="{FF2B5EF4-FFF2-40B4-BE49-F238E27FC236}">
                <a16:creationId xmlns:a16="http://schemas.microsoft.com/office/drawing/2014/main" id="{A7A52F9B-F86D-0B69-32D3-ADA11DB0D3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99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797DE5A-DA89-0A80-C73D-8DCE1A3E2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4A5D8-1A90-E741-9135-E40A84154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045" y="1174376"/>
            <a:ext cx="3509383" cy="27817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Thank you!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E3579-18E5-21D5-7A6A-5411D0529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859" y="6438215"/>
            <a:ext cx="3822491" cy="4197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000" dirty="0">
                <a:hlinkClick r:id="rId2"/>
              </a:rPr>
              <a:t>https://forms.office.com/e/RQyuSTNbxZ?origin=lprLink</a:t>
            </a:r>
            <a:r>
              <a:rPr lang="en-US" sz="1000" dirty="0"/>
              <a:t>  </a:t>
            </a:r>
          </a:p>
        </p:txBody>
      </p:sp>
      <p:pic>
        <p:nvPicPr>
          <p:cNvPr id="5" name="Picture 4" descr="A qr code on a white background">
            <a:extLst>
              <a:ext uri="{FF2B5EF4-FFF2-40B4-BE49-F238E27FC236}">
                <a16:creationId xmlns:a16="http://schemas.microsoft.com/office/drawing/2014/main" id="{2E901DE9-5ED0-6EB5-095A-547D3EE9FD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40" r="-2" b="1477"/>
          <a:stretch>
            <a:fillRect/>
          </a:stretch>
        </p:blipFill>
        <p:spPr>
          <a:xfrm>
            <a:off x="5104818" y="217388"/>
            <a:ext cx="6908713" cy="64307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FDB638-34AC-3BD5-98E2-1BAB3F4A5E0D}"/>
              </a:ext>
            </a:extLst>
          </p:cNvPr>
          <p:cNvSpPr txBox="1"/>
          <p:nvPr/>
        </p:nvSpPr>
        <p:spPr>
          <a:xfrm>
            <a:off x="178469" y="3804184"/>
            <a:ext cx="5104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Looking forward to receiving your feedback.</a:t>
            </a:r>
          </a:p>
        </p:txBody>
      </p:sp>
    </p:spTree>
    <p:extLst>
      <p:ext uri="{BB962C8B-B14F-4D97-AF65-F5344CB8AC3E}">
        <p14:creationId xmlns:p14="http://schemas.microsoft.com/office/powerpoint/2010/main" val="335567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1b860ddbbfcc4bba0c553ed1b78529f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3fdaa6c2fe2d56392baa9cbf24765d5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7B41BBE1-32E9-4655-9EDD-6C175A16D3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0AD1E4-C01E-4DC6-875D-E92F191F25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253A4F-A62F-4A26-BE32-9A5A8C62B397}">
  <ds:schemaRefs>
    <ds:schemaRef ds:uri="http://www.w3.org/XML/1998/namespace"/>
    <ds:schemaRef ds:uri="b4f9f7ee-5770-4a14-8925-17f3d16e50b7"/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1461</TotalTime>
  <Words>184</Words>
  <Application>Microsoft Office PowerPoint</Application>
  <PresentationFormat>Widescreen</PresentationFormat>
  <Paragraphs>29</Paragraphs>
  <Slides>13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ADLaM Display</vt:lpstr>
      <vt:lpstr>Aptos</vt:lpstr>
      <vt:lpstr>Arial</vt:lpstr>
      <vt:lpstr>Neue Haas Grotesk Text Pro</vt:lpstr>
      <vt:lpstr>VanillaVTI</vt:lpstr>
      <vt:lpstr>Digital Skills for Personal Development and Business Growth </vt:lpstr>
      <vt:lpstr>Digital Skills</vt:lpstr>
      <vt:lpstr>My Re-introduction to Digital Literacy </vt:lpstr>
      <vt:lpstr>PowerPoint Presentation</vt:lpstr>
      <vt:lpstr>BADGES</vt:lpstr>
      <vt:lpstr>BADGES</vt:lpstr>
      <vt:lpstr>BADGES</vt:lpstr>
      <vt:lpstr>LinkedIn Learning</vt:lpstr>
      <vt:lpstr>How I will use what I have learnt in my day-to-day life &amp; possible future career.</vt:lpstr>
      <vt:lpstr>PowerPoint Presentation</vt:lpstr>
      <vt:lpstr>PowerPoint Presentation</vt:lpstr>
      <vt:lpstr>PowerPoint Presentation</vt:lpstr>
      <vt:lpstr>Thank you!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for Personal Development and Business Growth </dc:title>
  <dc:creator>Stevie Surman</dc:creator>
  <cp:lastModifiedBy>Stevie Surman</cp:lastModifiedBy>
  <cp:revision>2</cp:revision>
  <dcterms:created xsi:type="dcterms:W3CDTF">2025-11-27T10:55:20Z</dcterms:created>
  <dcterms:modified xsi:type="dcterms:W3CDTF">2025-11-28T18:02:31Z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