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2" r:id="rId4"/>
    <p:sldId id="267" r:id="rId5"/>
    <p:sldId id="280" r:id="rId6"/>
    <p:sldId id="259" r:id="rId7"/>
    <p:sldId id="341" r:id="rId8"/>
    <p:sldId id="284" r:id="rId9"/>
    <p:sldId id="264" r:id="rId10"/>
    <p:sldId id="258" r:id="rId11"/>
    <p:sldId id="265" r:id="rId12"/>
    <p:sldId id="263" r:id="rId13"/>
    <p:sldId id="31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8F7C7A-2D1D-428C-95C9-915C67501747}"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F19A86-9638-472E-AFA8-48089021F571}" type="slidenum">
              <a:rPr lang="en-GB" smtClean="0"/>
              <a:t>‹#›</a:t>
            </a:fld>
            <a:endParaRPr lang="en-GB"/>
          </a:p>
        </p:txBody>
      </p:sp>
    </p:spTree>
    <p:extLst>
      <p:ext uri="{BB962C8B-B14F-4D97-AF65-F5344CB8AC3E}">
        <p14:creationId xmlns:p14="http://schemas.microsoft.com/office/powerpoint/2010/main" val="3608714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eb8ae6714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eb8ae6714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e4b7ac326b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e4b7ac326b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Today, we will unveil the room cleaning checklist, built on the Three Pillars of Excellence. We define guidelines as the blueprint for a superior guest experience. Allocating time wisely ensures meticulous attention to every detail, from curtains to drawers. Acknowledging your role, we recognize housekeepers as the foundation of our hotel's reputation. The Three Steps—Stripping, Sanitizing, and Setting up—are the keystones to surpassing standards.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4"/>
        <p:cNvGrpSpPr/>
        <p:nvPr/>
      </p:nvGrpSpPr>
      <p:grpSpPr>
        <a:xfrm>
          <a:off x="0" y="0"/>
          <a:ext cx="0" cy="0"/>
          <a:chOff x="0" y="0"/>
          <a:chExt cx="0" cy="0"/>
        </a:xfrm>
      </p:grpSpPr>
      <p:sp>
        <p:nvSpPr>
          <p:cNvPr id="515" name="Google Shape;515;g1159ca0ef5e_0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6" name="Google Shape;516;g1159ca0ef5e_0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Our goal extends beyond simple room cleaning; it is the nourishing of experiences and the creation of lasting memories. To achieve this goal, we must follow strictly to the three guiding principles that form the foundation of our success.:</a:t>
            </a:r>
          </a:p>
          <a:p>
            <a:pPr marL="0" lvl="0" indent="0" algn="l" rtl="0">
              <a:spcBef>
                <a:spcPts val="0"/>
              </a:spcBef>
              <a:spcAft>
                <a:spcPts val="0"/>
              </a:spcAft>
              <a:buNone/>
            </a:pPr>
            <a:endParaRPr lang="en-US" dirty="0"/>
          </a:p>
          <a:p>
            <a:pPr marL="228600" lvl="0" indent="-228600" algn="l" rtl="0">
              <a:spcBef>
                <a:spcPts val="0"/>
              </a:spcBef>
              <a:spcAft>
                <a:spcPts val="0"/>
              </a:spcAft>
              <a:buFont typeface="+mj-lt"/>
              <a:buAutoNum type="arabicPeriod"/>
            </a:pPr>
            <a:r>
              <a:rPr lang="en-US" b="1" dirty="0"/>
              <a:t>Defining a set of guidelines: </a:t>
            </a:r>
            <a:r>
              <a:rPr lang="en-US" dirty="0"/>
              <a:t>We must implement a thorough set of standards outlining our brand identity and maintaining consistency across all of our locations. These criteria are more than just guidelines; they serve as the architectural underpinning for creating a great and comfortable visitor experience.</a:t>
            </a:r>
          </a:p>
          <a:p>
            <a:pPr marL="228600" lvl="0" indent="-228600" algn="l" rtl="0">
              <a:spcBef>
                <a:spcPts val="0"/>
              </a:spcBef>
              <a:spcAft>
                <a:spcPts val="0"/>
              </a:spcAft>
              <a:buFont typeface="+mj-lt"/>
              <a:buAutoNum type="arabicPeriod"/>
            </a:pPr>
            <a:r>
              <a:rPr lang="en-US" b="1" dirty="0"/>
              <a:t>Allocating the appropriate amount of time for each bedroom: </a:t>
            </a:r>
            <a:r>
              <a:rPr lang="en-US" dirty="0"/>
              <a:t>Allocating adequate time commitment in each bedroom indicates that it has received the necessary attention. This entails a comprehensive investigation of every aspect, from the tops of the drapes to the bottoms of the drawers, with no detail missed. It is critical to remember that our customers pay for a room that is both clean and pleasant, </a:t>
            </a:r>
            <a:r>
              <a:rPr lang="en-US" dirty="0" err="1"/>
              <a:t>emphasising</a:t>
            </a:r>
            <a:r>
              <a:rPr lang="en-US" dirty="0"/>
              <a:t> the necessity of thorough attention above quick cleaning efforts.</a:t>
            </a:r>
          </a:p>
          <a:p>
            <a:pPr marL="228600" lvl="0" indent="-228600" algn="l" rtl="0">
              <a:spcBef>
                <a:spcPts val="0"/>
              </a:spcBef>
              <a:spcAft>
                <a:spcPts val="0"/>
              </a:spcAft>
              <a:buFont typeface="+mj-lt"/>
              <a:buAutoNum type="arabicPeriod"/>
            </a:pPr>
            <a:r>
              <a:rPr lang="en-US" b="1" dirty="0"/>
              <a:t>Acknowledging the Role You Play: </a:t>
            </a:r>
            <a:r>
              <a:rPr lang="en-US" dirty="0"/>
              <a:t>While direct engagement with visitors is not our prerogative as housekeepers, our vital contribution considerably impacts their overall experience. Our persistent dedication and commitment to quality constitute the impetus for our customers' recurring patronage, serving as the cornerstone upon which our hotel's reputation is built.</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ge4b7ac326b_0_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5" name="Google Shape;685;ge4b7ac326b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My goal as a housekeeping instructor is to offer instruction on the process involved in preparing a hotel room for guest occupancy. This procedure is critical in ensuring that our visitors have a pleasant stay that is clean, comfortable, and enjoyable overall. I take pleasure in offering a simplified three-step process that includes room Stripping, </a:t>
            </a:r>
            <a:r>
              <a:rPr lang="en-US" dirty="0" err="1"/>
              <a:t>Sanitising</a:t>
            </a:r>
            <a:r>
              <a:rPr lang="en-US" dirty="0"/>
              <a:t>, and Setting up. This process is rigorously built to match with our brand's high requirements, guaranteeing that each guest has an exceptional experience. Let us now go into the specifics.</a:t>
            </a:r>
            <a:endParaRPr dirty="0"/>
          </a:p>
        </p:txBody>
      </p:sp>
    </p:spTree>
    <p:extLst>
      <p:ext uri="{BB962C8B-B14F-4D97-AF65-F5344CB8AC3E}">
        <p14:creationId xmlns:p14="http://schemas.microsoft.com/office/powerpoint/2010/main" val="3407230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159ca0ef5e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159ca0ef5e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Stripping entails thoroughly removing used linens and then </a:t>
            </a:r>
            <a:r>
              <a:rPr lang="en-US" dirty="0" err="1"/>
              <a:t>revitalising</a:t>
            </a:r>
            <a:r>
              <a:rPr lang="en-US" dirty="0"/>
              <a:t> the space. This procedure is essential in preparing the bed for the next visitor and is typically performed after a guest's occupancy. To ensure a pristine and inviting sleeping environment for the incoming guest, thoroughly disrobing the bed is required.</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p:cNvGrpSpPr/>
        <p:nvPr/>
      </p:nvGrpSpPr>
      <p:grpSpPr>
        <a:xfrm>
          <a:off x="0" y="0"/>
          <a:ext cx="0" cy="0"/>
          <a:chOff x="0" y="0"/>
          <a:chExt cx="0" cy="0"/>
        </a:xfrm>
      </p:grpSpPr>
      <p:sp>
        <p:nvSpPr>
          <p:cNvPr id="656" name="Google Shape;656;g1161065f471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161065f471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latin typeface="+mn-lt"/>
              </a:rPr>
              <a:t>Stripping requires completely removing all bed linens, including the fitted sheet, flat sheet, pillowcase, and any additional decorative or accent linens. Here are the procedures involved in stripping</a:t>
            </a:r>
            <a:r>
              <a:rPr lang="en-IO" dirty="0">
                <a:latin typeface="+mn-lt"/>
              </a:rPr>
              <a:t>. At first, put the caddy inside the bathroom. Begin by </a:t>
            </a:r>
            <a:r>
              <a:rPr lang="en-US" dirty="0">
                <a:latin typeface="+mn-lt"/>
              </a:rPr>
              <a:t>strategically </a:t>
            </a:r>
            <a:r>
              <a:rPr lang="en-IO" dirty="0">
                <a:latin typeface="+mn-lt"/>
              </a:rPr>
              <a:t>opening blinds and</a:t>
            </a:r>
            <a:r>
              <a:rPr lang="en-US" dirty="0">
                <a:latin typeface="+mn-lt"/>
              </a:rPr>
              <a:t> windows to allow natural light and fresh air to </a:t>
            </a:r>
            <a:r>
              <a:rPr lang="en-IO" dirty="0">
                <a:latin typeface="+mn-lt"/>
              </a:rPr>
              <a:t>refresh</a:t>
            </a:r>
            <a:r>
              <a:rPr lang="en-US" dirty="0">
                <a:latin typeface="+mn-lt"/>
              </a:rPr>
              <a:t> the room.</a:t>
            </a:r>
            <a:r>
              <a:rPr lang="en-IO" dirty="0">
                <a:latin typeface="+mn-lt"/>
              </a:rPr>
              <a:t>  After that empty </a:t>
            </a:r>
            <a:r>
              <a:rPr lang="en-IO" dirty="0">
                <a:solidFill>
                  <a:srgbClr val="374151"/>
                </a:solidFill>
                <a:latin typeface="+mn-lt"/>
              </a:rPr>
              <a:t>bathroom bins and remove towels. Then </a:t>
            </a:r>
            <a:r>
              <a:rPr lang="en-IO" b="0" i="0" dirty="0">
                <a:solidFill>
                  <a:srgbClr val="374151"/>
                </a:solidFill>
                <a:effectLst/>
                <a:latin typeface="+mn-lt"/>
              </a:rPr>
              <a:t>r</a:t>
            </a:r>
            <a:r>
              <a:rPr lang="en-US" b="0" i="0" dirty="0" err="1">
                <a:solidFill>
                  <a:srgbClr val="374151"/>
                </a:solidFill>
                <a:effectLst/>
                <a:latin typeface="+mn-lt"/>
              </a:rPr>
              <a:t>emove</a:t>
            </a:r>
            <a:r>
              <a:rPr lang="en-US" b="0" i="0" dirty="0">
                <a:solidFill>
                  <a:srgbClr val="374151"/>
                </a:solidFill>
                <a:effectLst/>
                <a:latin typeface="+mn-lt"/>
              </a:rPr>
              <a:t> used bed linens</a:t>
            </a:r>
            <a:r>
              <a:rPr lang="en-IO" dirty="0">
                <a:solidFill>
                  <a:srgbClr val="374151"/>
                </a:solidFill>
                <a:latin typeface="+mn-lt"/>
              </a:rPr>
              <a:t> and</a:t>
            </a:r>
            <a:r>
              <a:rPr lang="en-US" b="0" i="0" dirty="0">
                <a:solidFill>
                  <a:srgbClr val="374151"/>
                </a:solidFill>
                <a:effectLst/>
                <a:latin typeface="+mn-lt"/>
              </a:rPr>
              <a:t> pillowcases.</a:t>
            </a:r>
            <a:r>
              <a:rPr lang="en-IO" b="0" i="0" dirty="0">
                <a:solidFill>
                  <a:srgbClr val="374151"/>
                </a:solidFill>
                <a:effectLst/>
                <a:latin typeface="+mn-lt"/>
              </a:rPr>
              <a:t> Finally, t</a:t>
            </a:r>
            <a:r>
              <a:rPr lang="en-US" b="0" i="0" dirty="0" err="1">
                <a:solidFill>
                  <a:srgbClr val="374151"/>
                </a:solidFill>
                <a:effectLst/>
                <a:latin typeface="+mn-lt"/>
              </a:rPr>
              <a:t>horoughly</a:t>
            </a:r>
            <a:r>
              <a:rPr lang="en-US" b="0" i="0" dirty="0">
                <a:solidFill>
                  <a:srgbClr val="374151"/>
                </a:solidFill>
                <a:effectLst/>
                <a:latin typeface="+mn-lt"/>
              </a:rPr>
              <a:t> empty trash bins</a:t>
            </a:r>
            <a:r>
              <a:rPr lang="en-IO" b="0" i="0" dirty="0">
                <a:solidFill>
                  <a:srgbClr val="374151"/>
                </a:solidFill>
                <a:effectLst/>
                <a:latin typeface="+mn-lt"/>
              </a:rPr>
              <a:t> and out with dirty linen. </a:t>
            </a:r>
            <a:r>
              <a:rPr lang="en-US" b="0" i="0" dirty="0">
                <a:solidFill>
                  <a:srgbClr val="374151"/>
                </a:solidFill>
                <a:effectLst/>
                <a:latin typeface="+mn-lt"/>
              </a:rPr>
              <a:t>Take note of any maintenance issues, promptly reporting them for </a:t>
            </a:r>
            <a:r>
              <a:rPr lang="en-IO" b="0" i="0" dirty="0">
                <a:solidFill>
                  <a:srgbClr val="374151"/>
                </a:solidFill>
                <a:effectLst/>
                <a:latin typeface="+mn-lt"/>
              </a:rPr>
              <a:t>rapid</a:t>
            </a:r>
            <a:r>
              <a:rPr lang="en-US" b="0" i="0" dirty="0">
                <a:solidFill>
                  <a:srgbClr val="374151"/>
                </a:solidFill>
                <a:effectLst/>
                <a:latin typeface="+mn-lt"/>
              </a:rPr>
              <a:t> resolution.</a:t>
            </a:r>
            <a:endParaRPr lang="en-US" dirty="0">
              <a:latin typeface="+mn-lt"/>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43774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g1159ca0ef5e_0_3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2" name="Google Shape;752;g1159ca0ef5e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Sanitizing involves applying disinfectants and cleaning solutions to get rid of any bacteria, viruses, or other germs that might be on surfaces. In addition to ensuring that the area is visually pleasing, this thorough cleaning lowers the chance of sickness, which benefits guests' health and well-being. </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ge4b7ac326b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ge4b7ac326b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0" i="0" dirty="0">
                <a:solidFill>
                  <a:srgbClr val="374151"/>
                </a:solidFill>
                <a:effectLst/>
                <a:latin typeface="+mn-lt"/>
              </a:rPr>
              <a:t>Sanitizing commonly includes wiping down surfaces, disinfecting high-touch areas, and using appropriate cleaning agents tailored to different materials and areas within the room.</a:t>
            </a:r>
            <a:r>
              <a:rPr lang="en-IO" b="0" i="0" dirty="0">
                <a:solidFill>
                  <a:srgbClr val="374151"/>
                </a:solidFill>
                <a:effectLst/>
                <a:latin typeface="+mn-lt"/>
              </a:rPr>
              <a:t> At first, put the caddy inside the bathroom. </a:t>
            </a:r>
            <a:r>
              <a:rPr lang="en-US" b="0" i="0" dirty="0">
                <a:solidFill>
                  <a:srgbClr val="374151"/>
                </a:solidFill>
                <a:effectLst/>
                <a:latin typeface="+mn-lt"/>
              </a:rPr>
              <a:t>Start a thorough sanitization procedure by carefully cleaning every surface, paying close attention to details, including</a:t>
            </a:r>
            <a:r>
              <a:rPr lang="en-IO" b="0" i="0" dirty="0">
                <a:solidFill>
                  <a:srgbClr val="374151"/>
                </a:solidFill>
                <a:effectLst/>
                <a:latin typeface="+mn-lt"/>
              </a:rPr>
              <a:t> </a:t>
            </a:r>
            <a:r>
              <a:rPr lang="en-US" b="0" i="0" dirty="0">
                <a:solidFill>
                  <a:srgbClr val="374151"/>
                </a:solidFill>
                <a:effectLst/>
                <a:latin typeface="+mn-lt"/>
              </a:rPr>
              <a:t>furniture, fixtures,</a:t>
            </a:r>
            <a:r>
              <a:rPr lang="en-IO" b="0" i="0" dirty="0">
                <a:solidFill>
                  <a:srgbClr val="374151"/>
                </a:solidFill>
                <a:effectLst/>
                <a:latin typeface="+mn-lt"/>
              </a:rPr>
              <a:t> mirrors,</a:t>
            </a:r>
            <a:r>
              <a:rPr lang="en-US" b="0" i="0" dirty="0">
                <a:solidFill>
                  <a:srgbClr val="374151"/>
                </a:solidFill>
                <a:effectLst/>
                <a:latin typeface="+mn-lt"/>
              </a:rPr>
              <a:t> and switches.</a:t>
            </a:r>
            <a:r>
              <a:rPr lang="en-IO" b="0" i="0" dirty="0">
                <a:solidFill>
                  <a:srgbClr val="374151"/>
                </a:solidFill>
                <a:effectLst/>
                <a:latin typeface="+mn-lt"/>
              </a:rPr>
              <a:t>  After that clean the wardrobe and tidy all the hangers and place them right. </a:t>
            </a:r>
            <a:r>
              <a:rPr lang="en-US" b="0" i="0" dirty="0">
                <a:solidFill>
                  <a:srgbClr val="374151"/>
                </a:solidFill>
                <a:effectLst/>
                <a:latin typeface="+mn-lt"/>
              </a:rPr>
              <a:t>Make sure every surface in the bathroom, including the sink, toilet, and shower, is thoroughly and hygienically cleaned and disinfected.</a:t>
            </a:r>
            <a:r>
              <a:rPr lang="en-IO" b="0" i="0" dirty="0">
                <a:solidFill>
                  <a:srgbClr val="374151"/>
                </a:solidFill>
                <a:effectLst/>
                <a:latin typeface="+mn-lt"/>
              </a:rPr>
              <a:t> </a:t>
            </a:r>
            <a:r>
              <a:rPr lang="en-US" b="0" i="0" dirty="0">
                <a:solidFill>
                  <a:srgbClr val="374151"/>
                </a:solidFill>
                <a:effectLst/>
                <a:latin typeface="+mn-lt"/>
              </a:rPr>
              <a:t>Use appropriate cleaning agents for different surfaces.</a:t>
            </a:r>
            <a:endParaRPr lang="en-IO" dirty="0">
              <a:solidFill>
                <a:srgbClr val="374151"/>
              </a:solidFill>
              <a:latin typeface="+mn-lt"/>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e877ae506c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e877ae506c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preparing hotel rooms, Setup involves arranging and organizing the space to create a comfortable and welcoming environment for guests. This step focuses on the aesthetic presentation and functionality of the room to enhance the overall guest experience.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g1159ca0ef5e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4" name="Google Shape;484;g1159ca0ef5e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rPr>
              <a:t>When setting up a hotel room, the area must be arranged and arranged to make the visitor feel at ease and welcome. </a:t>
            </a:r>
            <a:r>
              <a:rPr lang="en-IO" dirty="0">
                <a:latin typeface="+mn-lt"/>
              </a:rPr>
              <a:t>To</a:t>
            </a:r>
            <a:r>
              <a:rPr lang="en-US" dirty="0">
                <a:latin typeface="+mn-lt"/>
              </a:rPr>
              <a:t> improve the overall visitor experience, this step concentrates on the room's practical design and aesthetic presentation. </a:t>
            </a:r>
            <a:r>
              <a:rPr lang="en-IO" dirty="0">
                <a:latin typeface="+mn-lt"/>
              </a:rPr>
              <a:t>Begin with replacing </a:t>
            </a:r>
            <a:r>
              <a:rPr lang="en-US" b="0" i="0" dirty="0">
                <a:solidFill>
                  <a:srgbClr val="374151"/>
                </a:solidFill>
                <a:effectLst/>
                <a:latin typeface="+mn-lt"/>
              </a:rPr>
              <a:t>toiletries and </a:t>
            </a:r>
            <a:r>
              <a:rPr lang="en-IO" b="0" i="0" dirty="0">
                <a:solidFill>
                  <a:srgbClr val="374151"/>
                </a:solidFill>
                <a:effectLst/>
                <a:latin typeface="+mn-lt"/>
              </a:rPr>
              <a:t>ensuring</a:t>
            </a:r>
            <a:r>
              <a:rPr lang="en-US" b="0" i="0" dirty="0">
                <a:solidFill>
                  <a:srgbClr val="374151"/>
                </a:solidFill>
                <a:effectLst/>
                <a:latin typeface="+mn-lt"/>
              </a:rPr>
              <a:t> adequate supplies.</a:t>
            </a:r>
            <a:r>
              <a:rPr lang="en-IO" b="0" i="0" dirty="0">
                <a:solidFill>
                  <a:srgbClr val="374151"/>
                </a:solidFill>
                <a:effectLst/>
                <a:latin typeface="+mn-lt"/>
              </a:rPr>
              <a:t> After that </a:t>
            </a:r>
            <a:r>
              <a:rPr lang="en-IO" dirty="0">
                <a:solidFill>
                  <a:srgbClr val="374151"/>
                </a:solidFill>
                <a:latin typeface="+mn-lt"/>
              </a:rPr>
              <a:t>Position towels and shower curtains as per hotel standards. </a:t>
            </a:r>
            <a:r>
              <a:rPr lang="en-US" dirty="0">
                <a:solidFill>
                  <a:srgbClr val="374151"/>
                </a:solidFill>
                <a:latin typeface="+mn-lt"/>
              </a:rPr>
              <a:t>Make the bed with care, using clean sheets to create a smooth, welcoming setup that showcases attention to detail.</a:t>
            </a:r>
            <a:r>
              <a:rPr lang="en-IO" dirty="0">
                <a:solidFill>
                  <a:srgbClr val="374151"/>
                </a:solidFill>
                <a:latin typeface="+mn-lt"/>
              </a:rPr>
              <a:t> </a:t>
            </a:r>
            <a:r>
              <a:rPr lang="en-US" dirty="0">
                <a:solidFill>
                  <a:srgbClr val="374151"/>
                </a:solidFill>
                <a:latin typeface="+mn-lt"/>
              </a:rPr>
              <a:t>Arrange cushions and pillows with care, incorporating a hint of refinement to raise the room's overall visual attractiveness.</a:t>
            </a:r>
            <a:r>
              <a:rPr lang="en-IO" dirty="0">
                <a:solidFill>
                  <a:srgbClr val="374151"/>
                </a:solidFill>
                <a:latin typeface="+mn-lt"/>
              </a:rPr>
              <a:t> </a:t>
            </a:r>
            <a:r>
              <a:rPr lang="en-US" dirty="0">
                <a:solidFill>
                  <a:srgbClr val="374151"/>
                </a:solidFill>
                <a:latin typeface="+mn-lt"/>
              </a:rPr>
              <a:t>Use caution when sweeping or cleaning carpets and floors.</a:t>
            </a:r>
            <a:r>
              <a:rPr lang="en-IO" dirty="0">
                <a:solidFill>
                  <a:srgbClr val="374151"/>
                </a:solidFill>
                <a:latin typeface="+mn-l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O" b="0" i="0" dirty="0">
              <a:solidFill>
                <a:srgbClr val="374151"/>
              </a:solidFill>
              <a:effectLst/>
              <a:latin typeface="Söhne"/>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g1159ca0ef5e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 name="Google Shape;461;g1159ca0ef5e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the field of hotel housekeeping, practical training is priceless. Every task, from careful room cleaning to ensuring guest comfort, contributes to a well-rounded skill set. This immersive journey cultivates adaptability, attention to detail, and a deep understanding of the critical role played in elevating the guest experience.</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9"/>
        <p:cNvGrpSpPr/>
        <p:nvPr/>
      </p:nvGrpSpPr>
      <p:grpSpPr>
        <a:xfrm>
          <a:off x="0" y="0"/>
          <a:ext cx="0" cy="0"/>
          <a:chOff x="0" y="0"/>
          <a:chExt cx="0" cy="0"/>
        </a:xfrm>
      </p:grpSpPr>
      <p:sp>
        <p:nvSpPr>
          <p:cNvPr id="1810" name="Google Shape;1810;gec5df0226a_0_285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1" name="Google Shape;1811;gec5df0226a_0_285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7D48-E91D-A239-6D23-7F008C4B10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C35B85-A478-6600-008B-A71B5298C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CD53A3-D4FB-734A-9EBD-18759900B1CA}"/>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683C3AD1-9386-DA9C-8386-86E6D6E9B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57622-7559-658C-2541-E668EF745088}"/>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2562398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6666-18A4-2F71-2F32-5B9FD923CD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F032BD-9A54-9C20-7EF2-AEBAA6C62B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3C89D-59E2-0609-3619-48D2F20EE8E3}"/>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9B7B1FF5-B13B-FA37-9E27-F724C986F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0A4E4F-55C0-7A19-5F63-525EAD86F0E2}"/>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1303411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CFAE-5842-DD01-53B5-4BFED10DB1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44DA06-A9A3-2ED9-1EF8-88A821CE10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3D8FCF-1731-514B-E469-46B8A4E41546}"/>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756CD042-C028-C549-4707-387935BCF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9FC85-F930-3BA2-C70B-1AB7FA15BC71}"/>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1739770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C471E-7200-FE9F-6BD6-5571D4966F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7F8FC2-6871-F139-579F-E4D08E2E28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060C6F-6042-DD0B-3877-6775421078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1F5FA1-119D-7EEA-7769-23D452BFA95D}"/>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6" name="Footer Placeholder 5">
            <a:extLst>
              <a:ext uri="{FF2B5EF4-FFF2-40B4-BE49-F238E27FC236}">
                <a16:creationId xmlns:a16="http://schemas.microsoft.com/office/drawing/2014/main" id="{1F3D6EA2-72F6-7B92-C770-786143965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209723-77F4-D473-EBB2-C87F63096409}"/>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1094266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B81B-47E2-A3ED-21FA-A05C5114BE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8574C7-51E1-8E41-9391-0DD789B827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7AB6C6-97ED-0397-EDC9-CCC4AF6B46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E866E3-BEE1-A949-49F8-5EC228DCC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5EAB08-C05D-40B7-A9D4-F561841ED5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5D36D7-C045-30D1-F32C-E8E819C0A100}"/>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8" name="Footer Placeholder 7">
            <a:extLst>
              <a:ext uri="{FF2B5EF4-FFF2-40B4-BE49-F238E27FC236}">
                <a16:creationId xmlns:a16="http://schemas.microsoft.com/office/drawing/2014/main" id="{9B4829E6-6FDF-046C-2C52-BCAA3FC96D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2DB832-121F-FA05-7D4A-9D623C385395}"/>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32381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52403-6E2B-662B-00DF-C9650DF8A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C16959-E15F-C520-DEE6-A60432FB2D88}"/>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4" name="Footer Placeholder 3">
            <a:extLst>
              <a:ext uri="{FF2B5EF4-FFF2-40B4-BE49-F238E27FC236}">
                <a16:creationId xmlns:a16="http://schemas.microsoft.com/office/drawing/2014/main" id="{FAAA113F-EFCD-7802-4520-FD96BB832B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61FE7B-A5CF-D01D-241F-68088F3993BD}"/>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74182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AAAB58-7098-256F-7124-9FB622E59327}"/>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3" name="Footer Placeholder 2">
            <a:extLst>
              <a:ext uri="{FF2B5EF4-FFF2-40B4-BE49-F238E27FC236}">
                <a16:creationId xmlns:a16="http://schemas.microsoft.com/office/drawing/2014/main" id="{1E039872-B08D-CB7B-7F5B-3C6ABC013B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6D3571-3A25-9FC5-8374-CA215842CA93}"/>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982087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EB6EF-444F-0BB8-CD8C-491D7AC92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8460D1-4B6A-2B5F-348C-5B81194367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53149F-3595-DABB-1638-9B259F939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4149B0-FC70-F7C8-D8D2-B3D4A0B8F866}"/>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6" name="Footer Placeholder 5">
            <a:extLst>
              <a:ext uri="{FF2B5EF4-FFF2-40B4-BE49-F238E27FC236}">
                <a16:creationId xmlns:a16="http://schemas.microsoft.com/office/drawing/2014/main" id="{5733B4ED-C7DA-E19A-6584-B43A3334F1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555BF-004C-13CF-2C51-00D30B6BE634}"/>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3322288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E49DF-2271-DAF7-C476-395C9CFEA6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911A5A-67B8-CB92-B6F9-B40E02BD5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A0BA69-C5C0-2250-5CDA-CF1294BC6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6DD073-77E0-680F-C1B4-EC2D9D414A95}"/>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6" name="Footer Placeholder 5">
            <a:extLst>
              <a:ext uri="{FF2B5EF4-FFF2-40B4-BE49-F238E27FC236}">
                <a16:creationId xmlns:a16="http://schemas.microsoft.com/office/drawing/2014/main" id="{F95AE85C-321D-18BB-6711-25BF54AF00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1FA796-DA2B-A04A-D770-49426F30A5BD}"/>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2259319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DEAE7-EB75-1866-98FF-0EF94EA1BF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BBA364-198A-E027-F967-A66477FAB1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166A6-970F-2F74-5766-B1FDA483E39A}"/>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0D643473-55BF-5A37-727A-2A6B8D067B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D7F44F-EE33-AF89-A6D9-E5BD3B379D17}"/>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1607193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B34097-69C5-7A4F-2659-D7307695A5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9AAD82-D2CF-19A4-DE6E-4708386778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0B1D7B-247A-403C-35CC-F6C598FD2354}"/>
              </a:ext>
            </a:extLst>
          </p:cNvPr>
          <p:cNvSpPr>
            <a:spLocks noGrp="1"/>
          </p:cNvSpPr>
          <p:nvPr>
            <p:ph type="dt" sz="half" idx="10"/>
          </p:nvPr>
        </p:nvSpPr>
        <p:spPr/>
        <p:txBody>
          <a:body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C9AAE4E0-A8E7-24C1-958C-D7D35D542E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53777-2E05-ACF2-ABC7-1DC49F3ACE90}"/>
              </a:ext>
            </a:extLst>
          </p:cNvPr>
          <p:cNvSpPr>
            <a:spLocks noGrp="1"/>
          </p:cNvSpPr>
          <p:nvPr>
            <p:ph type="sldNum" sz="quarter" idx="12"/>
          </p:nvPr>
        </p:nvSpPr>
        <p:spPr/>
        <p:txBody>
          <a:bodyPr/>
          <a:lstStyle/>
          <a:p>
            <a:fld id="{8BF88E78-6D30-4748-82A3-42DB882C4E77}" type="slidenum">
              <a:rPr lang="en-GB" smtClean="0"/>
              <a:t>‹#›</a:t>
            </a:fld>
            <a:endParaRPr lang="en-GB"/>
          </a:p>
        </p:txBody>
      </p:sp>
    </p:spTree>
    <p:extLst>
      <p:ext uri="{BB962C8B-B14F-4D97-AF65-F5344CB8AC3E}">
        <p14:creationId xmlns:p14="http://schemas.microsoft.com/office/powerpoint/2010/main" val="715952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lt2"/>
        </a:solidFill>
        <a:effectLst/>
      </p:bgPr>
    </p:bg>
    <p:spTree>
      <p:nvGrpSpPr>
        <p:cNvPr id="1" name="Shape 48"/>
        <p:cNvGrpSpPr/>
        <p:nvPr/>
      </p:nvGrpSpPr>
      <p:grpSpPr>
        <a:xfrm>
          <a:off x="0" y="0"/>
          <a:ext cx="0" cy="0"/>
          <a:chOff x="0" y="0"/>
          <a:chExt cx="0" cy="0"/>
        </a:xfrm>
      </p:grpSpPr>
      <p:sp>
        <p:nvSpPr>
          <p:cNvPr id="49" name="Google Shape;49;p9"/>
          <p:cNvSpPr txBox="1">
            <a:spLocks noGrp="1"/>
          </p:cNvSpPr>
          <p:nvPr>
            <p:ph type="title"/>
          </p:nvPr>
        </p:nvSpPr>
        <p:spPr>
          <a:xfrm>
            <a:off x="856833" y="1518600"/>
            <a:ext cx="4468800" cy="1000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4400" i="1"/>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50" name="Google Shape;50;p9"/>
          <p:cNvSpPr txBox="1">
            <a:spLocks noGrp="1"/>
          </p:cNvSpPr>
          <p:nvPr>
            <p:ph type="subTitle" idx="1"/>
          </p:nvPr>
        </p:nvSpPr>
        <p:spPr>
          <a:xfrm>
            <a:off x="856833" y="2417180"/>
            <a:ext cx="4468800" cy="22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 name="Google Shape;51;p9"/>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smtClean="0"/>
              <a:pPr algn="ctr"/>
              <a:t>‹#›</a:t>
            </a:fld>
            <a:endParaRPr lang="en"/>
          </a:p>
        </p:txBody>
      </p:sp>
      <p:sp>
        <p:nvSpPr>
          <p:cNvPr id="52" name="Google Shape;52;p9"/>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49811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bg>
      <p:bgPr>
        <a:solidFill>
          <a:schemeClr val="lt2"/>
        </a:solidFill>
        <a:effectLst/>
      </p:bgPr>
    </p:bg>
    <p:spTree>
      <p:nvGrpSpPr>
        <p:cNvPr id="1" name="Shape 167"/>
        <p:cNvGrpSpPr/>
        <p:nvPr/>
      </p:nvGrpSpPr>
      <p:grpSpPr>
        <a:xfrm>
          <a:off x="0" y="0"/>
          <a:ext cx="0" cy="0"/>
          <a:chOff x="0" y="0"/>
          <a:chExt cx="0" cy="0"/>
        </a:xfrm>
      </p:grpSpPr>
      <p:sp>
        <p:nvSpPr>
          <p:cNvPr id="168" name="Google Shape;168;p22"/>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9" name="Google Shape;169;p22"/>
          <p:cNvSpPr txBox="1">
            <a:spLocks noGrp="1"/>
          </p:cNvSpPr>
          <p:nvPr>
            <p:ph type="title"/>
          </p:nvPr>
        </p:nvSpPr>
        <p:spPr>
          <a:xfrm>
            <a:off x="4302233" y="1749448"/>
            <a:ext cx="35876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70" name="Google Shape;170;p22"/>
          <p:cNvSpPr txBox="1">
            <a:spLocks noGrp="1"/>
          </p:cNvSpPr>
          <p:nvPr>
            <p:ph type="subTitle" idx="1"/>
          </p:nvPr>
        </p:nvSpPr>
        <p:spPr>
          <a:xfrm>
            <a:off x="4302233" y="2175085"/>
            <a:ext cx="35876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1" name="Google Shape;171;p22"/>
          <p:cNvSpPr txBox="1">
            <a:spLocks noGrp="1"/>
          </p:cNvSpPr>
          <p:nvPr>
            <p:ph type="title" idx="2"/>
          </p:nvPr>
        </p:nvSpPr>
        <p:spPr>
          <a:xfrm>
            <a:off x="4302233" y="3089948"/>
            <a:ext cx="3587600" cy="463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72" name="Google Shape;172;p22"/>
          <p:cNvSpPr txBox="1">
            <a:spLocks noGrp="1"/>
          </p:cNvSpPr>
          <p:nvPr>
            <p:ph type="subTitle" idx="3"/>
          </p:nvPr>
        </p:nvSpPr>
        <p:spPr>
          <a:xfrm>
            <a:off x="4302233" y="3515605"/>
            <a:ext cx="3587600" cy="64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3" name="Google Shape;173;p22"/>
          <p:cNvSpPr txBox="1">
            <a:spLocks noGrp="1"/>
          </p:cNvSpPr>
          <p:nvPr>
            <p:ph type="title" idx="4"/>
          </p:nvPr>
        </p:nvSpPr>
        <p:spPr>
          <a:xfrm>
            <a:off x="4302233" y="4430448"/>
            <a:ext cx="3587600" cy="4632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74" name="Google Shape;174;p22"/>
          <p:cNvSpPr txBox="1">
            <a:spLocks noGrp="1"/>
          </p:cNvSpPr>
          <p:nvPr>
            <p:ph type="subTitle" idx="5"/>
          </p:nvPr>
        </p:nvSpPr>
        <p:spPr>
          <a:xfrm>
            <a:off x="4302233" y="4856093"/>
            <a:ext cx="3587600" cy="64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5" name="Google Shape;175;p22"/>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
        <p:nvSpPr>
          <p:cNvPr id="176" name="Google Shape;176;p22"/>
          <p:cNvSpPr/>
          <p:nvPr/>
        </p:nvSpPr>
        <p:spPr>
          <a:xfrm>
            <a:off x="380933" y="372800"/>
            <a:ext cx="11438400" cy="10920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7" name="Google Shape;177;p22"/>
          <p:cNvSpPr txBox="1">
            <a:spLocks noGrp="1"/>
          </p:cNvSpPr>
          <p:nvPr>
            <p:ph type="title" idx="6"/>
          </p:nvPr>
        </p:nvSpPr>
        <p:spPr>
          <a:xfrm>
            <a:off x="960000" y="573024"/>
            <a:ext cx="10272000" cy="890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2742101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42"/>
        <p:cNvGrpSpPr/>
        <p:nvPr/>
      </p:nvGrpSpPr>
      <p:grpSpPr>
        <a:xfrm>
          <a:off x="0" y="0"/>
          <a:ext cx="0" cy="0"/>
          <a:chOff x="0" y="0"/>
          <a:chExt cx="0" cy="0"/>
        </a:xfrm>
      </p:grpSpPr>
      <p:sp>
        <p:nvSpPr>
          <p:cNvPr id="143" name="Google Shape;143;p20"/>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4" name="Google Shape;144;p20"/>
          <p:cNvSpPr txBox="1">
            <a:spLocks noGrp="1"/>
          </p:cNvSpPr>
          <p:nvPr>
            <p:ph type="title"/>
          </p:nvPr>
        </p:nvSpPr>
        <p:spPr>
          <a:xfrm>
            <a:off x="960000" y="2286735"/>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5" name="Google Shape;145;p20"/>
          <p:cNvSpPr txBox="1">
            <a:spLocks noGrp="1"/>
          </p:cNvSpPr>
          <p:nvPr>
            <p:ph type="subTitle" idx="1"/>
          </p:nvPr>
        </p:nvSpPr>
        <p:spPr>
          <a:xfrm>
            <a:off x="960000" y="2672629"/>
            <a:ext cx="3115200" cy="1002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6" name="Google Shape;146;p20"/>
          <p:cNvSpPr txBox="1">
            <a:spLocks noGrp="1"/>
          </p:cNvSpPr>
          <p:nvPr>
            <p:ph type="title" idx="2"/>
          </p:nvPr>
        </p:nvSpPr>
        <p:spPr>
          <a:xfrm>
            <a:off x="4538400" y="2286735"/>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7" name="Google Shape;147;p20"/>
          <p:cNvSpPr txBox="1">
            <a:spLocks noGrp="1"/>
          </p:cNvSpPr>
          <p:nvPr>
            <p:ph type="subTitle" idx="3"/>
          </p:nvPr>
        </p:nvSpPr>
        <p:spPr>
          <a:xfrm>
            <a:off x="4538400" y="2672629"/>
            <a:ext cx="3115200" cy="1002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8" name="Google Shape;148;p20"/>
          <p:cNvSpPr txBox="1">
            <a:spLocks noGrp="1"/>
          </p:cNvSpPr>
          <p:nvPr>
            <p:ph type="title" idx="4"/>
          </p:nvPr>
        </p:nvSpPr>
        <p:spPr>
          <a:xfrm>
            <a:off x="8116800" y="2286735"/>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9" name="Google Shape;149;p20"/>
          <p:cNvSpPr txBox="1">
            <a:spLocks noGrp="1"/>
          </p:cNvSpPr>
          <p:nvPr>
            <p:ph type="subTitle" idx="5"/>
          </p:nvPr>
        </p:nvSpPr>
        <p:spPr>
          <a:xfrm>
            <a:off x="8116800" y="2672629"/>
            <a:ext cx="3115200" cy="1002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0" name="Google Shape;150;p20"/>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smtClean="0"/>
              <a:pPr algn="ctr"/>
              <a:t>‹#›</a:t>
            </a:fld>
            <a:endParaRPr lang="en"/>
          </a:p>
        </p:txBody>
      </p:sp>
      <p:sp>
        <p:nvSpPr>
          <p:cNvPr id="151" name="Google Shape;151;p20"/>
          <p:cNvSpPr/>
          <p:nvPr/>
        </p:nvSpPr>
        <p:spPr>
          <a:xfrm>
            <a:off x="380933" y="372800"/>
            <a:ext cx="11438400" cy="10920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2" name="Google Shape;152;p20"/>
          <p:cNvSpPr txBox="1">
            <a:spLocks noGrp="1"/>
          </p:cNvSpPr>
          <p:nvPr>
            <p:ph type="title" idx="6"/>
          </p:nvPr>
        </p:nvSpPr>
        <p:spPr>
          <a:xfrm>
            <a:off x="960000" y="573024"/>
            <a:ext cx="10272000" cy="890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3" name="Google Shape;153;p20"/>
          <p:cNvSpPr txBox="1">
            <a:spLocks noGrp="1"/>
          </p:cNvSpPr>
          <p:nvPr>
            <p:ph type="title" idx="7"/>
          </p:nvPr>
        </p:nvSpPr>
        <p:spPr>
          <a:xfrm>
            <a:off x="960000" y="1856069"/>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54" name="Google Shape;154;p20"/>
          <p:cNvSpPr txBox="1">
            <a:spLocks noGrp="1"/>
          </p:cNvSpPr>
          <p:nvPr>
            <p:ph type="title" idx="8"/>
          </p:nvPr>
        </p:nvSpPr>
        <p:spPr>
          <a:xfrm>
            <a:off x="4538400" y="1856069"/>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55" name="Google Shape;155;p20"/>
          <p:cNvSpPr txBox="1">
            <a:spLocks noGrp="1"/>
          </p:cNvSpPr>
          <p:nvPr>
            <p:ph type="title" idx="9"/>
          </p:nvPr>
        </p:nvSpPr>
        <p:spPr>
          <a:xfrm>
            <a:off x="8116800" y="1856069"/>
            <a:ext cx="3115200" cy="34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i="1"/>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Tree>
    <p:extLst>
      <p:ext uri="{BB962C8B-B14F-4D97-AF65-F5344CB8AC3E}">
        <p14:creationId xmlns:p14="http://schemas.microsoft.com/office/powerpoint/2010/main" val="1037394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1">
  <p:cSld name="Quote 1">
    <p:bg>
      <p:bgPr>
        <a:solidFill>
          <a:schemeClr val="lt2"/>
        </a:solidFill>
        <a:effectLst/>
      </p:bgPr>
    </p:bg>
    <p:spTree>
      <p:nvGrpSpPr>
        <p:cNvPr id="1" name="Shape 115"/>
        <p:cNvGrpSpPr/>
        <p:nvPr/>
      </p:nvGrpSpPr>
      <p:grpSpPr>
        <a:xfrm>
          <a:off x="0" y="0"/>
          <a:ext cx="0" cy="0"/>
          <a:chOff x="0" y="0"/>
          <a:chExt cx="0" cy="0"/>
        </a:xfrm>
      </p:grpSpPr>
      <p:sp>
        <p:nvSpPr>
          <p:cNvPr id="116" name="Google Shape;116;p16"/>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1"/>
              </a:solidFill>
            </a:endParaRPr>
          </a:p>
        </p:txBody>
      </p:sp>
      <p:sp>
        <p:nvSpPr>
          <p:cNvPr id="117" name="Google Shape;117;p16"/>
          <p:cNvSpPr txBox="1">
            <a:spLocks noGrp="1"/>
          </p:cNvSpPr>
          <p:nvPr>
            <p:ph type="title"/>
          </p:nvPr>
        </p:nvSpPr>
        <p:spPr>
          <a:xfrm>
            <a:off x="1640184" y="2339267"/>
            <a:ext cx="8911600" cy="71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733" i="1"/>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18" name="Google Shape;118;p16"/>
          <p:cNvSpPr txBox="1">
            <a:spLocks noGrp="1"/>
          </p:cNvSpPr>
          <p:nvPr>
            <p:ph type="subTitle" idx="1"/>
          </p:nvPr>
        </p:nvSpPr>
        <p:spPr>
          <a:xfrm>
            <a:off x="1640217" y="1298533"/>
            <a:ext cx="8911600" cy="1040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500"/>
              <a:buNone/>
              <a:defRPr sz="2667"/>
            </a:lvl1pPr>
            <a:lvl2pPr lvl="1" algn="ctr" rtl="0">
              <a:lnSpc>
                <a:spcPct val="100000"/>
              </a:lnSpc>
              <a:spcBef>
                <a:spcPts val="0"/>
              </a:spcBef>
              <a:spcAft>
                <a:spcPts val="0"/>
              </a:spcAft>
              <a:buSzPts val="2500"/>
              <a:buNone/>
              <a:defRPr sz="3333"/>
            </a:lvl2pPr>
            <a:lvl3pPr lvl="2" algn="ctr" rtl="0">
              <a:lnSpc>
                <a:spcPct val="100000"/>
              </a:lnSpc>
              <a:spcBef>
                <a:spcPts val="0"/>
              </a:spcBef>
              <a:spcAft>
                <a:spcPts val="0"/>
              </a:spcAft>
              <a:buSzPts val="2500"/>
              <a:buNone/>
              <a:defRPr sz="3333"/>
            </a:lvl3pPr>
            <a:lvl4pPr lvl="3" algn="ctr" rtl="0">
              <a:lnSpc>
                <a:spcPct val="100000"/>
              </a:lnSpc>
              <a:spcBef>
                <a:spcPts val="0"/>
              </a:spcBef>
              <a:spcAft>
                <a:spcPts val="0"/>
              </a:spcAft>
              <a:buSzPts val="2500"/>
              <a:buNone/>
              <a:defRPr sz="3333"/>
            </a:lvl4pPr>
            <a:lvl5pPr lvl="4" algn="ctr" rtl="0">
              <a:lnSpc>
                <a:spcPct val="100000"/>
              </a:lnSpc>
              <a:spcBef>
                <a:spcPts val="0"/>
              </a:spcBef>
              <a:spcAft>
                <a:spcPts val="0"/>
              </a:spcAft>
              <a:buSzPts val="2500"/>
              <a:buNone/>
              <a:defRPr sz="3333"/>
            </a:lvl5pPr>
            <a:lvl6pPr lvl="5" algn="ctr" rtl="0">
              <a:lnSpc>
                <a:spcPct val="100000"/>
              </a:lnSpc>
              <a:spcBef>
                <a:spcPts val="0"/>
              </a:spcBef>
              <a:spcAft>
                <a:spcPts val="0"/>
              </a:spcAft>
              <a:buSzPts val="2500"/>
              <a:buNone/>
              <a:defRPr sz="3333"/>
            </a:lvl6pPr>
            <a:lvl7pPr lvl="6" algn="ctr" rtl="0">
              <a:lnSpc>
                <a:spcPct val="100000"/>
              </a:lnSpc>
              <a:spcBef>
                <a:spcPts val="0"/>
              </a:spcBef>
              <a:spcAft>
                <a:spcPts val="0"/>
              </a:spcAft>
              <a:buSzPts val="2500"/>
              <a:buNone/>
              <a:defRPr sz="3333"/>
            </a:lvl7pPr>
            <a:lvl8pPr lvl="7" algn="ctr" rtl="0">
              <a:lnSpc>
                <a:spcPct val="100000"/>
              </a:lnSpc>
              <a:spcBef>
                <a:spcPts val="0"/>
              </a:spcBef>
              <a:spcAft>
                <a:spcPts val="0"/>
              </a:spcAft>
              <a:buSzPts val="2500"/>
              <a:buNone/>
              <a:defRPr sz="3333"/>
            </a:lvl8pPr>
            <a:lvl9pPr lvl="8" algn="ctr" rtl="0">
              <a:lnSpc>
                <a:spcPct val="100000"/>
              </a:lnSpc>
              <a:spcBef>
                <a:spcPts val="0"/>
              </a:spcBef>
              <a:spcAft>
                <a:spcPts val="0"/>
              </a:spcAft>
              <a:buSzPts val="2500"/>
              <a:buNone/>
              <a:defRPr sz="3333"/>
            </a:lvl9pPr>
          </a:lstStyle>
          <a:p>
            <a:endParaRPr/>
          </a:p>
        </p:txBody>
      </p:sp>
      <p:sp>
        <p:nvSpPr>
          <p:cNvPr id="119" name="Google Shape;119;p16"/>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Tree>
    <p:extLst>
      <p:ext uri="{BB962C8B-B14F-4D97-AF65-F5344CB8AC3E}">
        <p14:creationId xmlns:p14="http://schemas.microsoft.com/office/powerpoint/2010/main" val="419588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Section header 1">
    <p:bg>
      <p:bgPr>
        <a:solidFill>
          <a:schemeClr val="accent2"/>
        </a:solidFill>
        <a:effectLst/>
      </p:bgPr>
    </p:bg>
    <p:spTree>
      <p:nvGrpSpPr>
        <p:cNvPr id="1" name="Shape 326"/>
        <p:cNvGrpSpPr/>
        <p:nvPr/>
      </p:nvGrpSpPr>
      <p:grpSpPr>
        <a:xfrm>
          <a:off x="0" y="0"/>
          <a:ext cx="0" cy="0"/>
          <a:chOff x="0" y="0"/>
          <a:chExt cx="0" cy="0"/>
        </a:xfrm>
      </p:grpSpPr>
      <p:sp>
        <p:nvSpPr>
          <p:cNvPr id="327" name="Google Shape;327;p42"/>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8" name="Google Shape;328;p42"/>
          <p:cNvSpPr txBox="1">
            <a:spLocks noGrp="1"/>
          </p:cNvSpPr>
          <p:nvPr>
            <p:ph type="title"/>
          </p:nvPr>
        </p:nvSpPr>
        <p:spPr>
          <a:xfrm>
            <a:off x="6178335" y="2717099"/>
            <a:ext cx="4246000" cy="1122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6400" i="1"/>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329" name="Google Shape;329;p42"/>
          <p:cNvSpPr txBox="1">
            <a:spLocks noGrp="1"/>
          </p:cNvSpPr>
          <p:nvPr>
            <p:ph type="title" idx="2" hasCustomPrompt="1"/>
          </p:nvPr>
        </p:nvSpPr>
        <p:spPr>
          <a:xfrm>
            <a:off x="6178335" y="1226829"/>
            <a:ext cx="1613200" cy="161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6000"/>
              <a:buNone/>
              <a:defRPr sz="104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330" name="Google Shape;330;p42"/>
          <p:cNvSpPr txBox="1">
            <a:spLocks noGrp="1"/>
          </p:cNvSpPr>
          <p:nvPr>
            <p:ph type="subTitle" idx="1"/>
          </p:nvPr>
        </p:nvSpPr>
        <p:spPr>
          <a:xfrm>
            <a:off x="6178335" y="3857571"/>
            <a:ext cx="4246000" cy="75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31" name="Google Shape;331;p42"/>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Tree>
    <p:extLst>
      <p:ext uri="{BB962C8B-B14F-4D97-AF65-F5344CB8AC3E}">
        <p14:creationId xmlns:p14="http://schemas.microsoft.com/office/powerpoint/2010/main" val="278965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6">
  <p:cSld name="Title and text 6">
    <p:bg>
      <p:bgPr>
        <a:solidFill>
          <a:schemeClr val="lt2"/>
        </a:solidFill>
        <a:effectLst/>
      </p:bgPr>
    </p:bg>
    <p:spTree>
      <p:nvGrpSpPr>
        <p:cNvPr id="1" name="Shape 281"/>
        <p:cNvGrpSpPr/>
        <p:nvPr/>
      </p:nvGrpSpPr>
      <p:grpSpPr>
        <a:xfrm>
          <a:off x="0" y="0"/>
          <a:ext cx="0" cy="0"/>
          <a:chOff x="0" y="0"/>
          <a:chExt cx="0" cy="0"/>
        </a:xfrm>
      </p:grpSpPr>
      <p:sp>
        <p:nvSpPr>
          <p:cNvPr id="282" name="Google Shape;282;p34"/>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3" name="Google Shape;283;p34"/>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
        <p:nvSpPr>
          <p:cNvPr id="284" name="Google Shape;284;p34"/>
          <p:cNvSpPr txBox="1">
            <a:spLocks noGrp="1"/>
          </p:cNvSpPr>
          <p:nvPr>
            <p:ph type="title"/>
          </p:nvPr>
        </p:nvSpPr>
        <p:spPr>
          <a:xfrm>
            <a:off x="1321367" y="1901851"/>
            <a:ext cx="3862400" cy="8536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85" name="Google Shape;285;p34"/>
          <p:cNvSpPr txBox="1">
            <a:spLocks noGrp="1"/>
          </p:cNvSpPr>
          <p:nvPr>
            <p:ph type="subTitle" idx="1"/>
          </p:nvPr>
        </p:nvSpPr>
        <p:spPr>
          <a:xfrm>
            <a:off x="1321367" y="2614836"/>
            <a:ext cx="3862400" cy="1814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Char char="〜"/>
              <a:defRPr sz="2133"/>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286" name="Google Shape;286;p34"/>
          <p:cNvSpPr/>
          <p:nvPr/>
        </p:nvSpPr>
        <p:spPr>
          <a:xfrm>
            <a:off x="380773" y="372800"/>
            <a:ext cx="5743600" cy="5398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1"/>
              </a:solidFill>
            </a:endParaRPr>
          </a:p>
        </p:txBody>
      </p:sp>
    </p:spTree>
    <p:extLst>
      <p:ext uri="{BB962C8B-B14F-4D97-AF65-F5344CB8AC3E}">
        <p14:creationId xmlns:p14="http://schemas.microsoft.com/office/powerpoint/2010/main" val="31837201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20"/>
        <p:cNvGrpSpPr/>
        <p:nvPr/>
      </p:nvGrpSpPr>
      <p:grpSpPr>
        <a:xfrm>
          <a:off x="0" y="0"/>
          <a:ext cx="0" cy="0"/>
          <a:chOff x="0" y="0"/>
          <a:chExt cx="0" cy="0"/>
        </a:xfrm>
      </p:grpSpPr>
      <p:sp>
        <p:nvSpPr>
          <p:cNvPr id="121" name="Google Shape;121;p17"/>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2" name="Google Shape;122;p17"/>
          <p:cNvSpPr txBox="1">
            <a:spLocks noGrp="1"/>
          </p:cNvSpPr>
          <p:nvPr>
            <p:ph type="subTitle" idx="1"/>
          </p:nvPr>
        </p:nvSpPr>
        <p:spPr>
          <a:xfrm>
            <a:off x="960000" y="1718300"/>
            <a:ext cx="4392800" cy="378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23" name="Google Shape;123;p17"/>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smtClean="0"/>
              <a:pPr algn="ctr"/>
              <a:t>‹#›</a:t>
            </a:fld>
            <a:endParaRPr lang="en"/>
          </a:p>
        </p:txBody>
      </p:sp>
      <p:sp>
        <p:nvSpPr>
          <p:cNvPr id="124" name="Google Shape;124;p17"/>
          <p:cNvSpPr/>
          <p:nvPr/>
        </p:nvSpPr>
        <p:spPr>
          <a:xfrm>
            <a:off x="380933" y="372800"/>
            <a:ext cx="11438400" cy="10920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5" name="Google Shape;125;p17"/>
          <p:cNvSpPr txBox="1">
            <a:spLocks noGrp="1"/>
          </p:cNvSpPr>
          <p:nvPr>
            <p:ph type="title"/>
          </p:nvPr>
        </p:nvSpPr>
        <p:spPr>
          <a:xfrm>
            <a:off x="960000" y="573024"/>
            <a:ext cx="10272000" cy="890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3497728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2"/>
        </a:solidFill>
        <a:effectLst/>
      </p:bgPr>
    </p:bg>
    <p:spTree>
      <p:nvGrpSpPr>
        <p:cNvPr id="1" name="Shape 108"/>
        <p:cNvGrpSpPr/>
        <p:nvPr/>
      </p:nvGrpSpPr>
      <p:grpSpPr>
        <a:xfrm>
          <a:off x="0" y="0"/>
          <a:ext cx="0" cy="0"/>
          <a:chOff x="0" y="0"/>
          <a:chExt cx="0" cy="0"/>
        </a:xfrm>
      </p:grpSpPr>
      <p:sp>
        <p:nvSpPr>
          <p:cNvPr id="109" name="Google Shape;109;p15"/>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1"/>
              </a:solidFill>
            </a:endParaRPr>
          </a:p>
        </p:txBody>
      </p:sp>
      <p:sp>
        <p:nvSpPr>
          <p:cNvPr id="110" name="Google Shape;110;p15"/>
          <p:cNvSpPr txBox="1">
            <a:spLocks noGrp="1"/>
          </p:cNvSpPr>
          <p:nvPr>
            <p:ph type="title"/>
          </p:nvPr>
        </p:nvSpPr>
        <p:spPr>
          <a:xfrm>
            <a:off x="6125167" y="3515603"/>
            <a:ext cx="5694000" cy="555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i="1"/>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11" name="Google Shape;111;p15"/>
          <p:cNvSpPr txBox="1">
            <a:spLocks noGrp="1"/>
          </p:cNvSpPr>
          <p:nvPr>
            <p:ph type="subTitle" idx="1"/>
          </p:nvPr>
        </p:nvSpPr>
        <p:spPr>
          <a:xfrm>
            <a:off x="6490767" y="1914596"/>
            <a:ext cx="4962800" cy="172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500"/>
              <a:buNone/>
              <a:defRPr sz="2400"/>
            </a:lvl1pPr>
            <a:lvl2pPr lvl="1" algn="ctr" rtl="0">
              <a:lnSpc>
                <a:spcPct val="100000"/>
              </a:lnSpc>
              <a:spcBef>
                <a:spcPts val="0"/>
              </a:spcBef>
              <a:spcAft>
                <a:spcPts val="0"/>
              </a:spcAft>
              <a:buSzPts val="2500"/>
              <a:buNone/>
              <a:defRPr sz="3333"/>
            </a:lvl2pPr>
            <a:lvl3pPr lvl="2" algn="ctr" rtl="0">
              <a:lnSpc>
                <a:spcPct val="100000"/>
              </a:lnSpc>
              <a:spcBef>
                <a:spcPts val="0"/>
              </a:spcBef>
              <a:spcAft>
                <a:spcPts val="0"/>
              </a:spcAft>
              <a:buSzPts val="2500"/>
              <a:buNone/>
              <a:defRPr sz="3333"/>
            </a:lvl3pPr>
            <a:lvl4pPr lvl="3" algn="ctr" rtl="0">
              <a:lnSpc>
                <a:spcPct val="100000"/>
              </a:lnSpc>
              <a:spcBef>
                <a:spcPts val="0"/>
              </a:spcBef>
              <a:spcAft>
                <a:spcPts val="0"/>
              </a:spcAft>
              <a:buSzPts val="2500"/>
              <a:buNone/>
              <a:defRPr sz="3333"/>
            </a:lvl4pPr>
            <a:lvl5pPr lvl="4" algn="ctr" rtl="0">
              <a:lnSpc>
                <a:spcPct val="100000"/>
              </a:lnSpc>
              <a:spcBef>
                <a:spcPts val="0"/>
              </a:spcBef>
              <a:spcAft>
                <a:spcPts val="0"/>
              </a:spcAft>
              <a:buSzPts val="2500"/>
              <a:buNone/>
              <a:defRPr sz="3333"/>
            </a:lvl5pPr>
            <a:lvl6pPr lvl="5" algn="ctr" rtl="0">
              <a:lnSpc>
                <a:spcPct val="100000"/>
              </a:lnSpc>
              <a:spcBef>
                <a:spcPts val="0"/>
              </a:spcBef>
              <a:spcAft>
                <a:spcPts val="0"/>
              </a:spcAft>
              <a:buSzPts val="2500"/>
              <a:buNone/>
              <a:defRPr sz="3333"/>
            </a:lvl6pPr>
            <a:lvl7pPr lvl="6" algn="ctr" rtl="0">
              <a:lnSpc>
                <a:spcPct val="100000"/>
              </a:lnSpc>
              <a:spcBef>
                <a:spcPts val="0"/>
              </a:spcBef>
              <a:spcAft>
                <a:spcPts val="0"/>
              </a:spcAft>
              <a:buSzPts val="2500"/>
              <a:buNone/>
              <a:defRPr sz="3333"/>
            </a:lvl7pPr>
            <a:lvl8pPr lvl="7" algn="ctr" rtl="0">
              <a:lnSpc>
                <a:spcPct val="100000"/>
              </a:lnSpc>
              <a:spcBef>
                <a:spcPts val="0"/>
              </a:spcBef>
              <a:spcAft>
                <a:spcPts val="0"/>
              </a:spcAft>
              <a:buSzPts val="2500"/>
              <a:buNone/>
              <a:defRPr sz="3333"/>
            </a:lvl8pPr>
            <a:lvl9pPr lvl="8" algn="ctr" rtl="0">
              <a:lnSpc>
                <a:spcPct val="100000"/>
              </a:lnSpc>
              <a:spcBef>
                <a:spcPts val="0"/>
              </a:spcBef>
              <a:spcAft>
                <a:spcPts val="0"/>
              </a:spcAft>
              <a:buSzPts val="2500"/>
              <a:buNone/>
              <a:defRPr sz="3333"/>
            </a:lvl9pPr>
          </a:lstStyle>
          <a:p>
            <a:endParaRPr/>
          </a:p>
        </p:txBody>
      </p:sp>
      <p:sp>
        <p:nvSpPr>
          <p:cNvPr id="112" name="Google Shape;112;p15"/>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smtClean="0"/>
              <a:pPr algn="ctr"/>
              <a:t>‹#›</a:t>
            </a:fld>
            <a:endParaRPr lang="en"/>
          </a:p>
        </p:txBody>
      </p:sp>
      <p:sp>
        <p:nvSpPr>
          <p:cNvPr id="113" name="Google Shape;113;p15"/>
          <p:cNvSpPr/>
          <p:nvPr/>
        </p:nvSpPr>
        <p:spPr>
          <a:xfrm>
            <a:off x="380773" y="372800"/>
            <a:ext cx="5743600" cy="5398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1"/>
              </a:solidFill>
            </a:endParaRPr>
          </a:p>
        </p:txBody>
      </p:sp>
      <p:sp>
        <p:nvSpPr>
          <p:cNvPr id="114" name="Google Shape;114;p15"/>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600" b="1" i="1">
                <a:solidFill>
                  <a:schemeClr val="dk1"/>
                </a:solidFill>
                <a:latin typeface="Cormorant Upright"/>
                <a:ea typeface="Cormorant Upright"/>
                <a:cs typeface="Cormorant Upright"/>
                <a:sym typeface="Cormorant Upright"/>
              </a:rPr>
              <a:t>Just relax...</a:t>
            </a:r>
            <a:endParaRPr sz="1600" b="1" i="1">
              <a:solidFill>
                <a:schemeClr val="dk1"/>
              </a:solidFill>
              <a:latin typeface="Cormorant Upright"/>
              <a:ea typeface="Cormorant Upright"/>
              <a:cs typeface="Cormorant Upright"/>
              <a:sym typeface="Cormorant Upright"/>
            </a:endParaRPr>
          </a:p>
        </p:txBody>
      </p:sp>
    </p:spTree>
    <p:extLst>
      <p:ext uri="{BB962C8B-B14F-4D97-AF65-F5344CB8AC3E}">
        <p14:creationId xmlns:p14="http://schemas.microsoft.com/office/powerpoint/2010/main" val="309745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Title and text 4">
    <p:bg>
      <p:bgPr>
        <a:solidFill>
          <a:schemeClr val="accent2"/>
        </a:solidFill>
        <a:effectLst/>
      </p:bgPr>
    </p:bg>
    <p:spTree>
      <p:nvGrpSpPr>
        <p:cNvPr id="1" name="Shape 269"/>
        <p:cNvGrpSpPr/>
        <p:nvPr/>
      </p:nvGrpSpPr>
      <p:grpSpPr>
        <a:xfrm>
          <a:off x="0" y="0"/>
          <a:ext cx="0" cy="0"/>
          <a:chOff x="0" y="0"/>
          <a:chExt cx="0" cy="0"/>
        </a:xfrm>
      </p:grpSpPr>
      <p:sp>
        <p:nvSpPr>
          <p:cNvPr id="270" name="Google Shape;270;p32"/>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1" name="Google Shape;271;p32"/>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
        <p:nvSpPr>
          <p:cNvPr id="272" name="Google Shape;272;p32"/>
          <p:cNvSpPr/>
          <p:nvPr/>
        </p:nvSpPr>
        <p:spPr>
          <a:xfrm>
            <a:off x="380933" y="372800"/>
            <a:ext cx="11438400" cy="10920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3" name="Google Shape;273;p32"/>
          <p:cNvSpPr txBox="1">
            <a:spLocks noGrp="1"/>
          </p:cNvSpPr>
          <p:nvPr>
            <p:ph type="title"/>
          </p:nvPr>
        </p:nvSpPr>
        <p:spPr>
          <a:xfrm>
            <a:off x="960000" y="573024"/>
            <a:ext cx="10272000" cy="8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4" name="Google Shape;274;p32"/>
          <p:cNvSpPr txBox="1">
            <a:spLocks noGrp="1"/>
          </p:cNvSpPr>
          <p:nvPr>
            <p:ph type="subTitle" idx="1"/>
          </p:nvPr>
        </p:nvSpPr>
        <p:spPr>
          <a:xfrm>
            <a:off x="3552000" y="1841367"/>
            <a:ext cx="5088000" cy="353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Tree>
    <p:extLst>
      <p:ext uri="{BB962C8B-B14F-4D97-AF65-F5344CB8AC3E}">
        <p14:creationId xmlns:p14="http://schemas.microsoft.com/office/powerpoint/2010/main" val="24479728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3">
  <p:cSld name="Title and text 3">
    <p:bg>
      <p:bgPr>
        <a:solidFill>
          <a:schemeClr val="accent2"/>
        </a:solidFill>
        <a:effectLst/>
      </p:bgPr>
    </p:bg>
    <p:spTree>
      <p:nvGrpSpPr>
        <p:cNvPr id="1" name="Shape 264"/>
        <p:cNvGrpSpPr/>
        <p:nvPr/>
      </p:nvGrpSpPr>
      <p:grpSpPr>
        <a:xfrm>
          <a:off x="0" y="0"/>
          <a:ext cx="0" cy="0"/>
          <a:chOff x="0" y="0"/>
          <a:chExt cx="0" cy="0"/>
        </a:xfrm>
      </p:grpSpPr>
      <p:sp>
        <p:nvSpPr>
          <p:cNvPr id="265" name="Google Shape;265;p31"/>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6" name="Google Shape;266;p31"/>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algn="ctr"/>
            <a:fld id="{00000000-1234-1234-1234-123412341234}" type="slidenum">
              <a:rPr lang="en" smtClean="0"/>
              <a:pPr algn="ctr"/>
              <a:t>‹#›</a:t>
            </a:fld>
            <a:endParaRPr lang="en"/>
          </a:p>
        </p:txBody>
      </p:sp>
      <p:sp>
        <p:nvSpPr>
          <p:cNvPr id="267" name="Google Shape;267;p31"/>
          <p:cNvSpPr txBox="1">
            <a:spLocks noGrp="1"/>
          </p:cNvSpPr>
          <p:nvPr>
            <p:ph type="title"/>
          </p:nvPr>
        </p:nvSpPr>
        <p:spPr>
          <a:xfrm>
            <a:off x="2989600" y="1688617"/>
            <a:ext cx="6212800" cy="1315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7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8" name="Google Shape;268;p31"/>
          <p:cNvSpPr txBox="1">
            <a:spLocks noGrp="1"/>
          </p:cNvSpPr>
          <p:nvPr>
            <p:ph type="subTitle" idx="1"/>
          </p:nvPr>
        </p:nvSpPr>
        <p:spPr>
          <a:xfrm>
            <a:off x="2989600" y="2927044"/>
            <a:ext cx="6212800" cy="1650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2133"/>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24308867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9"/>
        <p:cNvGrpSpPr/>
        <p:nvPr/>
      </p:nvGrpSpPr>
      <p:grpSpPr>
        <a:xfrm>
          <a:off x="0" y="0"/>
          <a:ext cx="0" cy="0"/>
          <a:chOff x="0" y="0"/>
          <a:chExt cx="0" cy="0"/>
        </a:xfrm>
      </p:grpSpPr>
      <p:sp>
        <p:nvSpPr>
          <p:cNvPr id="20" name="Google Shape;20;p4"/>
          <p:cNvSpPr/>
          <p:nvPr/>
        </p:nvSpPr>
        <p:spPr>
          <a:xfrm>
            <a:off x="380933" y="372800"/>
            <a:ext cx="11438400" cy="10920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t" anchorCtr="0">
            <a:noAutofit/>
          </a:bodyPr>
          <a:lstStyle/>
          <a:p>
            <a:pPr marL="0" lvl="0" indent="0" algn="l" rtl="0">
              <a:spcBef>
                <a:spcPts val="0"/>
              </a:spcBef>
              <a:spcAft>
                <a:spcPts val="0"/>
              </a:spcAft>
              <a:buNone/>
            </a:pPr>
            <a:endParaRPr sz="2400"/>
          </a:p>
        </p:txBody>
      </p:sp>
      <p:sp>
        <p:nvSpPr>
          <p:cNvPr id="21" name="Google Shape;21;p4"/>
          <p:cNvSpPr/>
          <p:nvPr/>
        </p:nvSpPr>
        <p:spPr>
          <a:xfrm>
            <a:off x="380933" y="372800"/>
            <a:ext cx="11438400" cy="61124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 name="Google Shape;22;p4"/>
          <p:cNvSpPr txBox="1">
            <a:spLocks noGrp="1"/>
          </p:cNvSpPr>
          <p:nvPr>
            <p:ph type="title"/>
          </p:nvPr>
        </p:nvSpPr>
        <p:spPr>
          <a:xfrm>
            <a:off x="960000" y="617735"/>
            <a:ext cx="10272000" cy="745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960000" y="1464800"/>
            <a:ext cx="10272000" cy="43068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SzPts val="1200"/>
              <a:buFont typeface="Cormorant Upright"/>
              <a:buAutoNum type="arabicPeriod"/>
              <a:defRPr sz="1667"/>
            </a:lvl1pPr>
            <a:lvl2pPr marL="1219170" lvl="1" indent="-406390" rtl="0">
              <a:lnSpc>
                <a:spcPct val="115000"/>
              </a:lnSpc>
              <a:spcBef>
                <a:spcPts val="0"/>
              </a:spcBef>
              <a:spcAft>
                <a:spcPts val="0"/>
              </a:spcAft>
              <a:buSzPts val="1200"/>
              <a:buFont typeface="Roboto Condensed Light"/>
              <a:buAutoNum type="alphaLcPeriod"/>
              <a:defRPr/>
            </a:lvl2pPr>
            <a:lvl3pPr marL="1828754" lvl="2" indent="-406390" rtl="0">
              <a:lnSpc>
                <a:spcPct val="115000"/>
              </a:lnSpc>
              <a:spcBef>
                <a:spcPts val="0"/>
              </a:spcBef>
              <a:spcAft>
                <a:spcPts val="0"/>
              </a:spcAft>
              <a:buSzPts val="1200"/>
              <a:buFont typeface="Roboto Condensed Light"/>
              <a:buAutoNum type="romanLcPeriod"/>
              <a:defRPr/>
            </a:lvl3pPr>
            <a:lvl4pPr marL="2438339" lvl="3" indent="-406390" rtl="0">
              <a:lnSpc>
                <a:spcPct val="115000"/>
              </a:lnSpc>
              <a:spcBef>
                <a:spcPts val="0"/>
              </a:spcBef>
              <a:spcAft>
                <a:spcPts val="0"/>
              </a:spcAft>
              <a:buSzPts val="1200"/>
              <a:buFont typeface="Roboto Condensed Light"/>
              <a:buAutoNum type="arabicPeriod"/>
              <a:defRPr/>
            </a:lvl4pPr>
            <a:lvl5pPr marL="3047924" lvl="4" indent="-406390" rtl="0">
              <a:lnSpc>
                <a:spcPct val="115000"/>
              </a:lnSpc>
              <a:spcBef>
                <a:spcPts val="0"/>
              </a:spcBef>
              <a:spcAft>
                <a:spcPts val="0"/>
              </a:spcAft>
              <a:buSzPts val="1200"/>
              <a:buFont typeface="Roboto Condensed Light"/>
              <a:buAutoNum type="alphaLcPeriod"/>
              <a:defRPr/>
            </a:lvl5pPr>
            <a:lvl6pPr marL="3657509" lvl="5" indent="-406390" rtl="0">
              <a:lnSpc>
                <a:spcPct val="115000"/>
              </a:lnSpc>
              <a:spcBef>
                <a:spcPts val="0"/>
              </a:spcBef>
              <a:spcAft>
                <a:spcPts val="0"/>
              </a:spcAft>
              <a:buSzPts val="1200"/>
              <a:buFont typeface="Roboto Condensed Light"/>
              <a:buAutoNum type="romanLcPeriod"/>
              <a:defRPr/>
            </a:lvl6pPr>
            <a:lvl7pPr marL="4267093" lvl="6" indent="-406390" rtl="0">
              <a:lnSpc>
                <a:spcPct val="115000"/>
              </a:lnSpc>
              <a:spcBef>
                <a:spcPts val="0"/>
              </a:spcBef>
              <a:spcAft>
                <a:spcPts val="0"/>
              </a:spcAft>
              <a:buSzPts val="1200"/>
              <a:buFont typeface="Roboto Condensed Light"/>
              <a:buAutoNum type="arabicPeriod"/>
              <a:defRPr/>
            </a:lvl7pPr>
            <a:lvl8pPr marL="4876678" lvl="7" indent="-406390" rtl="0">
              <a:lnSpc>
                <a:spcPct val="115000"/>
              </a:lnSpc>
              <a:spcBef>
                <a:spcPts val="0"/>
              </a:spcBef>
              <a:spcAft>
                <a:spcPts val="0"/>
              </a:spcAft>
              <a:buSzPts val="1200"/>
              <a:buFont typeface="Roboto Condensed Light"/>
              <a:buAutoNum type="alphaLcPeriod"/>
              <a:defRPr/>
            </a:lvl8pPr>
            <a:lvl9pPr marL="5486263" lvl="8" indent="-406390" rtl="0">
              <a:lnSpc>
                <a:spcPct val="115000"/>
              </a:lnSpc>
              <a:spcBef>
                <a:spcPts val="0"/>
              </a:spcBef>
              <a:spcAft>
                <a:spcPts val="0"/>
              </a:spcAft>
              <a:buSzPts val="1200"/>
              <a:buFont typeface="Roboto Condensed Light"/>
              <a:buAutoNum type="romanLcPeriod"/>
              <a:defRPr/>
            </a:lvl9pPr>
          </a:lstStyle>
          <a:p>
            <a:endParaRPr/>
          </a:p>
        </p:txBody>
      </p:sp>
      <p:sp>
        <p:nvSpPr>
          <p:cNvPr id="24" name="Google Shape;24;p4"/>
          <p:cNvSpPr txBox="1">
            <a:spLocks noGrp="1"/>
          </p:cNvSpPr>
          <p:nvPr>
            <p:ph type="sldNum" idx="12"/>
          </p:nvPr>
        </p:nvSpPr>
        <p:spPr>
          <a:xfrm>
            <a:off x="11100133" y="5771600"/>
            <a:ext cx="719200" cy="71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ctr"/>
            <a:fld id="{00000000-1234-1234-1234-123412341234}" type="slidenum">
              <a:rPr lang="en" smtClean="0"/>
              <a:pPr algn="ctr"/>
              <a:t>‹#›</a:t>
            </a:fld>
            <a:endParaRPr lang="en"/>
          </a:p>
        </p:txBody>
      </p:sp>
    </p:spTree>
    <p:extLst>
      <p:ext uri="{BB962C8B-B14F-4D97-AF65-F5344CB8AC3E}">
        <p14:creationId xmlns:p14="http://schemas.microsoft.com/office/powerpoint/2010/main" val="3565527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4A012D-863A-875D-6431-88725A9BD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240F29-9602-F554-C911-FA34681A21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6E1363-FFC6-4222-30D3-040BC60600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14C312-6E1D-4771-8DB7-C7F8C7DFCAD7}" type="datetimeFigureOut">
              <a:rPr lang="en-GB" smtClean="0"/>
              <a:t>12/11/2023</a:t>
            </a:fld>
            <a:endParaRPr lang="en-GB"/>
          </a:p>
        </p:txBody>
      </p:sp>
      <p:sp>
        <p:nvSpPr>
          <p:cNvPr id="5" name="Footer Placeholder 4">
            <a:extLst>
              <a:ext uri="{FF2B5EF4-FFF2-40B4-BE49-F238E27FC236}">
                <a16:creationId xmlns:a16="http://schemas.microsoft.com/office/drawing/2014/main" id="{220055F8-665E-0469-C309-9C028BC0AA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F4D1A2-6601-4C39-8C3A-E275067FC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88E78-6D30-4748-82A3-42DB882C4E77}" type="slidenum">
              <a:rPr lang="en-GB" smtClean="0"/>
              <a:t>‹#›</a:t>
            </a:fld>
            <a:endParaRPr lang="en-GB"/>
          </a:p>
        </p:txBody>
      </p:sp>
    </p:spTree>
    <p:extLst>
      <p:ext uri="{BB962C8B-B14F-4D97-AF65-F5344CB8AC3E}">
        <p14:creationId xmlns:p14="http://schemas.microsoft.com/office/powerpoint/2010/main" val="2472940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3.jpe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3.jpe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0.xml"/><Relationship Id="rId5" Type="http://schemas.openxmlformats.org/officeDocument/2006/relationships/image" Target="../media/image3.jpeg"/><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1.xml"/><Relationship Id="rId5" Type="http://schemas.openxmlformats.org/officeDocument/2006/relationships/image" Target="../media/image3.jpe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7CD51-3648-4E79-E032-1AD3A8C1BC8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C6FC1DE-FF9F-FBAD-0597-34FC26EFF42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22921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54"/>
          <p:cNvSpPr txBox="1"/>
          <p:nvPr/>
        </p:nvSpPr>
        <p:spPr>
          <a:xfrm>
            <a:off x="380933" y="5765067"/>
            <a:ext cx="11438400" cy="7192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lvl="0" algn="ctr"/>
            <a:endParaRPr sz="1600" b="1" i="1" dirty="0">
              <a:solidFill>
                <a:schemeClr val="dk1"/>
              </a:solidFill>
              <a:latin typeface="Cormorant Upright"/>
              <a:ea typeface="Cormorant Upright"/>
              <a:cs typeface="Cormorant Upright"/>
              <a:sym typeface="Cormorant Upright"/>
            </a:endParaRPr>
          </a:p>
        </p:txBody>
      </p:sp>
      <p:pic>
        <p:nvPicPr>
          <p:cNvPr id="373" name="Google Shape;373;p54"/>
          <p:cNvPicPr preferRelativeResize="0"/>
          <p:nvPr/>
        </p:nvPicPr>
        <p:blipFill rotWithShape="1">
          <a:blip r:embed="rId3">
            <a:alphaModFix/>
          </a:blip>
          <a:srcRect l="49924" t="8361" r="17144" b="19742"/>
          <a:stretch/>
        </p:blipFill>
        <p:spPr>
          <a:xfrm>
            <a:off x="7191700" y="963241"/>
            <a:ext cx="3904800" cy="4795200"/>
          </a:xfrm>
          <a:prstGeom prst="round2SameRect">
            <a:avLst>
              <a:gd name="adj1" fmla="val 50000"/>
              <a:gd name="adj2" fmla="val 0"/>
            </a:avLst>
          </a:prstGeom>
          <a:noFill/>
          <a:ln>
            <a:noFill/>
          </a:ln>
        </p:spPr>
      </p:pic>
      <p:sp>
        <p:nvSpPr>
          <p:cNvPr id="374" name="Google Shape;374;p54"/>
          <p:cNvSpPr txBox="1">
            <a:spLocks noGrp="1"/>
          </p:cNvSpPr>
          <p:nvPr>
            <p:ph type="ctrTitle"/>
          </p:nvPr>
        </p:nvSpPr>
        <p:spPr>
          <a:xfrm>
            <a:off x="953467" y="1906149"/>
            <a:ext cx="6297200" cy="2098000"/>
          </a:xfrm>
          <a:prstGeom prst="rect">
            <a:avLst/>
          </a:prstGeom>
        </p:spPr>
        <p:txBody>
          <a:bodyPr spcFirstLastPara="1" vert="horz" wrap="square" lIns="121900" tIns="121900" rIns="121900" bIns="121900" rtlCol="0" anchor="ctr" anchorCtr="0">
            <a:noAutofit/>
          </a:bodyPr>
          <a:lstStyle/>
          <a:p>
            <a:pPr lvl="0"/>
            <a:r>
              <a:rPr lang="en-US" i="1" dirty="0">
                <a:latin typeface="Times New Roman" panose="02020603050405020304" pitchFamily="18" charset="0"/>
                <a:cs typeface="Times New Roman" panose="02020603050405020304" pitchFamily="18" charset="0"/>
              </a:rPr>
              <a:t>Operating Hotel Facilities</a:t>
            </a:r>
          </a:p>
        </p:txBody>
      </p:sp>
      <p:sp>
        <p:nvSpPr>
          <p:cNvPr id="375" name="Google Shape;375;p54"/>
          <p:cNvSpPr txBox="1">
            <a:spLocks noGrp="1"/>
          </p:cNvSpPr>
          <p:nvPr>
            <p:ph type="subTitle" idx="1"/>
          </p:nvPr>
        </p:nvSpPr>
        <p:spPr>
          <a:xfrm>
            <a:off x="953467" y="4243084"/>
            <a:ext cx="5812000" cy="875827"/>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Novotel Hotel Sheffield City Centre.</a:t>
            </a:r>
          </a:p>
          <a:p>
            <a:r>
              <a:rPr lang="en-US" dirty="0">
                <a:latin typeface="Times New Roman" panose="02020603050405020304" pitchFamily="18" charset="0"/>
                <a:cs typeface="Times New Roman" panose="02020603050405020304" pitchFamily="18" charset="0"/>
              </a:rPr>
              <a:t>Name: Salam Al-Masoud</a:t>
            </a:r>
          </a:p>
          <a:p>
            <a:r>
              <a:rPr lang="en-US" dirty="0">
                <a:latin typeface="Times New Roman" panose="02020603050405020304" pitchFamily="18" charset="0"/>
                <a:cs typeface="Times New Roman" panose="02020603050405020304" pitchFamily="18" charset="0"/>
              </a:rPr>
              <a:t>ID-2235444</a:t>
            </a:r>
          </a:p>
        </p:txBody>
      </p:sp>
      <p:sp>
        <p:nvSpPr>
          <p:cNvPr id="376" name="Google Shape;376;p54"/>
          <p:cNvSpPr txBox="1">
            <a:spLocks noGrp="1"/>
          </p:cNvSpPr>
          <p:nvPr>
            <p:ph type="ctrTitle"/>
          </p:nvPr>
        </p:nvSpPr>
        <p:spPr>
          <a:xfrm>
            <a:off x="953466" y="1587915"/>
            <a:ext cx="1896143" cy="388775"/>
          </a:xfrm>
          <a:prstGeom prst="rect">
            <a:avLst/>
          </a:prstGeom>
        </p:spPr>
        <p:txBody>
          <a:bodyPr spcFirstLastPara="1" vert="horz" wrap="square" lIns="121900" tIns="121900" rIns="121900" bIns="121900" rtlCol="0" anchor="ctr" anchorCtr="0">
            <a:noAutofit/>
          </a:bodyPr>
          <a:lstStyle/>
          <a:p>
            <a:pPr lvl="0"/>
            <a:r>
              <a:rPr lang="en-US" sz="3067" i="1" dirty="0">
                <a:latin typeface="Times New Roman" panose="02020603050405020304" pitchFamily="18" charset="0"/>
                <a:cs typeface="Times New Roman" panose="02020603050405020304" pitchFamily="18" charset="0"/>
              </a:rPr>
              <a:t>Welcome</a:t>
            </a:r>
          </a:p>
        </p:txBody>
      </p:sp>
      <p:pic>
        <p:nvPicPr>
          <p:cNvPr id="1026" name="Picture 2" descr="Novotel Sheffield Centre | Spacious Hotel in Sheffield">
            <a:extLst>
              <a:ext uri="{FF2B5EF4-FFF2-40B4-BE49-F238E27FC236}">
                <a16:creationId xmlns:a16="http://schemas.microsoft.com/office/drawing/2014/main" id="{94FBEBF2-CF60-FB68-71A6-EA08C8F8E1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1891" y="466036"/>
            <a:ext cx="3202720" cy="15879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votel-Hotels-Resorts-logo - Hetherley Capital Partners">
            <a:extLst>
              <a:ext uri="{FF2B5EF4-FFF2-40B4-BE49-F238E27FC236}">
                <a16:creationId xmlns:a16="http://schemas.microsoft.com/office/drawing/2014/main" id="{587C3DA6-9831-AEAF-FA55-190D5DC208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4"/>
                                        </p:tgtEl>
                                        <p:attrNameLst>
                                          <p:attrName>style.visibility</p:attrName>
                                        </p:attrNameLst>
                                      </p:cBhvr>
                                      <p:to>
                                        <p:strVal val="visible"/>
                                      </p:to>
                                    </p:set>
                                    <p:animEffect transition="in" filter="fade">
                                      <p:cBhvr>
                                        <p:cTn id="7" dur="500"/>
                                        <p:tgtEl>
                                          <p:spTgt spid="37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75"/>
                                        </p:tgtEl>
                                        <p:attrNameLst>
                                          <p:attrName>style.visibility</p:attrName>
                                        </p:attrNameLst>
                                      </p:cBhvr>
                                      <p:to>
                                        <p:strVal val="visible"/>
                                      </p:to>
                                    </p:set>
                                    <p:animEffect transition="in" filter="fade">
                                      <p:cBhvr>
                                        <p:cTn id="11" dur="500"/>
                                        <p:tgtEl>
                                          <p:spTgt spid="375"/>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376"/>
                                        </p:tgtEl>
                                        <p:attrNameLst>
                                          <p:attrName>style.visibility</p:attrName>
                                        </p:attrNameLst>
                                      </p:cBhvr>
                                      <p:to>
                                        <p:strVal val="visible"/>
                                      </p:to>
                                    </p:set>
                                    <p:anim calcmode="lin" valueType="num">
                                      <p:cBhvr additive="base">
                                        <p:cTn id="15" dur="500"/>
                                        <p:tgtEl>
                                          <p:spTgt spid="376"/>
                                        </p:tgtEl>
                                        <p:attrNameLst>
                                          <p:attrName>ppt_w</p:attrName>
                                        </p:attrNameLst>
                                      </p:cBhvr>
                                      <p:tavLst>
                                        <p:tav tm="0">
                                          <p:val>
                                            <p:strVal val="0"/>
                                          </p:val>
                                        </p:tav>
                                        <p:tav tm="100000">
                                          <p:val>
                                            <p:strVal val="#ppt_w"/>
                                          </p:val>
                                        </p:tav>
                                      </p:tavLst>
                                    </p:anim>
                                    <p:anim calcmode="lin" valueType="num">
                                      <p:cBhvr additive="base">
                                        <p:cTn id="16" dur="500"/>
                                        <p:tgtEl>
                                          <p:spTgt spid="376"/>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372"/>
                                        </p:tgtEl>
                                        <p:attrNameLst>
                                          <p:attrName>style.visibility</p:attrName>
                                        </p:attrNameLst>
                                      </p:cBhvr>
                                      <p:to>
                                        <p:strVal val="visible"/>
                                      </p:to>
                                    </p:set>
                                    <p:animEffect transition="in" filter="fade">
                                      <p:cBhvr>
                                        <p:cTn id="20" dur="500"/>
                                        <p:tgtEl>
                                          <p:spTgt spid="372"/>
                                        </p:tgtEl>
                                      </p:cBhvr>
                                    </p:animEffect>
                                  </p:childTnLst>
                                </p:cTn>
                              </p:par>
                            </p:childTnLst>
                          </p:cTn>
                        </p:par>
                        <p:par>
                          <p:cTn id="21" fill="hold">
                            <p:stCondLst>
                              <p:cond delay="2000"/>
                            </p:stCondLst>
                            <p:childTnLst>
                              <p:par>
                                <p:cTn id="22" presetID="2" presetClass="entr" presetSubtype="1" fill="hold" nodeType="afterEffect">
                                  <p:stCondLst>
                                    <p:cond delay="0"/>
                                  </p:stCondLst>
                                  <p:childTnLst>
                                    <p:set>
                                      <p:cBhvr>
                                        <p:cTn id="23" dur="1" fill="hold">
                                          <p:stCondLst>
                                            <p:cond delay="0"/>
                                          </p:stCondLst>
                                        </p:cTn>
                                        <p:tgtEl>
                                          <p:spTgt spid="373"/>
                                        </p:tgtEl>
                                        <p:attrNameLst>
                                          <p:attrName>style.visibility</p:attrName>
                                        </p:attrNameLst>
                                      </p:cBhvr>
                                      <p:to>
                                        <p:strVal val="visible"/>
                                      </p:to>
                                    </p:set>
                                    <p:anim calcmode="lin" valueType="num">
                                      <p:cBhvr additive="base">
                                        <p:cTn id="24" dur="500"/>
                                        <p:tgtEl>
                                          <p:spTgt spid="3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pic>
        <p:nvPicPr>
          <p:cNvPr id="452" name="Google Shape;452;p60"/>
          <p:cNvPicPr preferRelativeResize="0"/>
          <p:nvPr/>
        </p:nvPicPr>
        <p:blipFill rotWithShape="1">
          <a:blip r:embed="rId3">
            <a:alphaModFix/>
          </a:blip>
          <a:srcRect l="43462" t="6112" r="1555"/>
          <a:stretch/>
        </p:blipFill>
        <p:spPr>
          <a:xfrm>
            <a:off x="6577333" y="2298667"/>
            <a:ext cx="3211200" cy="3084400"/>
          </a:xfrm>
          <a:prstGeom prst="round2DiagRect">
            <a:avLst>
              <a:gd name="adj1" fmla="val 0"/>
              <a:gd name="adj2" fmla="val 26503"/>
            </a:avLst>
          </a:prstGeom>
          <a:noFill/>
          <a:ln>
            <a:noFill/>
          </a:ln>
        </p:spPr>
      </p:pic>
      <p:sp>
        <p:nvSpPr>
          <p:cNvPr id="453" name="Google Shape;453;p60"/>
          <p:cNvSpPr txBox="1">
            <a:spLocks noGrp="1"/>
          </p:cNvSpPr>
          <p:nvPr>
            <p:ph type="title"/>
          </p:nvPr>
        </p:nvSpPr>
        <p:spPr>
          <a:xfrm>
            <a:off x="908368" y="579164"/>
            <a:ext cx="4468800" cy="1000000"/>
          </a:xfrm>
          <a:prstGeom prst="rect">
            <a:avLst/>
          </a:prstGeom>
        </p:spPr>
        <p:txBody>
          <a:bodyPr spcFirstLastPara="1" vert="horz" wrap="square" lIns="121900" tIns="121900" rIns="121900" bIns="121900" rtlCol="0" anchor="t" anchorCtr="0">
            <a:noAutofit/>
          </a:bodyPr>
          <a:lstStyle/>
          <a:p>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454" name="Google Shape;454;p60"/>
          <p:cNvSpPr txBox="1">
            <a:spLocks noGrp="1"/>
          </p:cNvSpPr>
          <p:nvPr>
            <p:ph type="subTitle" idx="1"/>
          </p:nvPr>
        </p:nvSpPr>
        <p:spPr>
          <a:xfrm>
            <a:off x="908368" y="1517911"/>
            <a:ext cx="5463984" cy="4119807"/>
          </a:xfrm>
          <a:prstGeom prst="rect">
            <a:avLst/>
          </a:prstGeom>
        </p:spPr>
        <p:txBody>
          <a:bodyPr spcFirstLastPara="1" vert="horz" wrap="square" lIns="121900" tIns="121900" rIns="121900" bIns="121900" rtlCol="0" anchor="t" anchorCtr="0">
            <a:noAutofit/>
          </a:bodyPr>
          <a:lstStyle/>
          <a:p>
            <a:pPr marL="0" indent="0" algn="just"/>
            <a:r>
              <a:rPr lang="en-US" dirty="0">
                <a:latin typeface="Times New Roman" panose="02020603050405020304" pitchFamily="18" charset="0"/>
                <a:cs typeface="Times New Roman" panose="02020603050405020304" pitchFamily="18" charset="0"/>
              </a:rPr>
              <a:t>Today, we will unveil the room cleaning checklist, built on the Three Pillars of Excellence in Novotel Hotel Sheffield City Centre . We define guidelines as the blueprint for a superior guest experience. Allocating time wisely ensures meticulous attention to every detail, from curtains to drawers. Acknowledging your role, we recognize housekeepers as the foundation of our hotel's reputation. The Three Steps—Stripping, Sanitizing, and Setting up—are the keystones to surpassing standards. </a:t>
            </a:r>
            <a:endParaRPr dirty="0">
              <a:latin typeface="Times New Roman" panose="02020603050405020304" pitchFamily="18" charset="0"/>
              <a:cs typeface="Times New Roman" panose="02020603050405020304" pitchFamily="18" charset="0"/>
            </a:endParaRPr>
          </a:p>
        </p:txBody>
      </p:sp>
      <p:sp>
        <p:nvSpPr>
          <p:cNvPr id="455" name="Google Shape;455;p60"/>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3</a:t>
            </a:fld>
            <a:endParaRPr dirty="0">
              <a:latin typeface="Times New Roman" panose="02020603050405020304" pitchFamily="18" charset="0"/>
              <a:cs typeface="Times New Roman" panose="02020603050405020304" pitchFamily="18" charset="0"/>
            </a:endParaRPr>
          </a:p>
        </p:txBody>
      </p:sp>
      <p:pic>
        <p:nvPicPr>
          <p:cNvPr id="456" name="Google Shape;456;p60"/>
          <p:cNvPicPr preferRelativeResize="0"/>
          <p:nvPr/>
        </p:nvPicPr>
        <p:blipFill rotWithShape="1">
          <a:blip r:embed="rId4">
            <a:alphaModFix/>
          </a:blip>
          <a:srcRect l="27044" r="27048" b="23059"/>
          <a:stretch/>
        </p:blipFill>
        <p:spPr>
          <a:xfrm flipH="1">
            <a:off x="9299261" y="1300233"/>
            <a:ext cx="1737600" cy="1638000"/>
          </a:xfrm>
          <a:prstGeom prst="round2DiagRect">
            <a:avLst>
              <a:gd name="adj1" fmla="val 32971"/>
              <a:gd name="adj2" fmla="val 0"/>
            </a:avLst>
          </a:prstGeom>
          <a:noFill/>
          <a:ln>
            <a:noFill/>
          </a:ln>
        </p:spPr>
      </p:pic>
      <p:sp>
        <p:nvSpPr>
          <p:cNvPr id="457" name="Google Shape;457;p60"/>
          <p:cNvSpPr/>
          <p:nvPr/>
        </p:nvSpPr>
        <p:spPr>
          <a:xfrm>
            <a:off x="8889700" y="1688767"/>
            <a:ext cx="1380800" cy="13808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58" name="Google Shape;458;p60"/>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pic>
        <p:nvPicPr>
          <p:cNvPr id="2" name="Picture 4" descr="Novotel-Hotels-Resorts-logo - Hetherley Capital Partners">
            <a:extLst>
              <a:ext uri="{FF2B5EF4-FFF2-40B4-BE49-F238E27FC236}">
                <a16:creationId xmlns:a16="http://schemas.microsoft.com/office/drawing/2014/main" id="{1EFF3E60-1109-0C2B-8621-0AEAFA10E4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3"/>
                                        </p:tgtEl>
                                        <p:attrNameLst>
                                          <p:attrName>style.visibility</p:attrName>
                                        </p:attrNameLst>
                                      </p:cBhvr>
                                      <p:to>
                                        <p:strVal val="visible"/>
                                      </p:to>
                                    </p:set>
                                    <p:animEffect transition="in" filter="fade">
                                      <p:cBhvr>
                                        <p:cTn id="7" dur="500"/>
                                        <p:tgtEl>
                                          <p:spTgt spid="45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54"/>
                                        </p:tgtEl>
                                        <p:attrNameLst>
                                          <p:attrName>style.visibility</p:attrName>
                                        </p:attrNameLst>
                                      </p:cBhvr>
                                      <p:to>
                                        <p:strVal val="visible"/>
                                      </p:to>
                                    </p:set>
                                    <p:animEffect transition="in" filter="fade">
                                      <p:cBhvr>
                                        <p:cTn id="11" dur="500"/>
                                        <p:tgtEl>
                                          <p:spTgt spid="45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58"/>
                                        </p:tgtEl>
                                        <p:attrNameLst>
                                          <p:attrName>style.visibility</p:attrName>
                                        </p:attrNameLst>
                                      </p:cBhvr>
                                      <p:to>
                                        <p:strVal val="visible"/>
                                      </p:to>
                                    </p:set>
                                    <p:animEffect transition="in" filter="fade">
                                      <p:cBhvr>
                                        <p:cTn id="15" dur="500"/>
                                        <p:tgtEl>
                                          <p:spTgt spid="458"/>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457"/>
                                        </p:tgtEl>
                                        <p:attrNameLst>
                                          <p:attrName>style.visibility</p:attrName>
                                        </p:attrNameLst>
                                      </p:cBhvr>
                                      <p:to>
                                        <p:strVal val="visible"/>
                                      </p:to>
                                    </p:set>
                                    <p:animEffect transition="in" filter="fade">
                                      <p:cBhvr>
                                        <p:cTn id="19" dur="500"/>
                                        <p:tgtEl>
                                          <p:spTgt spid="457"/>
                                        </p:tgtEl>
                                      </p:cBhvr>
                                    </p:animEffect>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452"/>
                                        </p:tgtEl>
                                        <p:attrNameLst>
                                          <p:attrName>style.visibility</p:attrName>
                                        </p:attrNameLst>
                                      </p:cBhvr>
                                      <p:to>
                                        <p:strVal val="visible"/>
                                      </p:to>
                                    </p:set>
                                    <p:anim calcmode="lin" valueType="num">
                                      <p:cBhvr additive="base">
                                        <p:cTn id="23" dur="500"/>
                                        <p:tgtEl>
                                          <p:spTgt spid="452"/>
                                        </p:tgtEl>
                                        <p:attrNameLst>
                                          <p:attrName>ppt_w</p:attrName>
                                        </p:attrNameLst>
                                      </p:cBhvr>
                                      <p:tavLst>
                                        <p:tav tm="0">
                                          <p:val>
                                            <p:strVal val="0"/>
                                          </p:val>
                                        </p:tav>
                                        <p:tav tm="100000">
                                          <p:val>
                                            <p:strVal val="#ppt_w"/>
                                          </p:val>
                                        </p:tav>
                                      </p:tavLst>
                                    </p:anim>
                                    <p:anim calcmode="lin" valueType="num">
                                      <p:cBhvr additive="base">
                                        <p:cTn id="24" dur="500"/>
                                        <p:tgtEl>
                                          <p:spTgt spid="452"/>
                                        </p:tgtEl>
                                        <p:attrNameLst>
                                          <p:attrName>ppt_h</p:attrName>
                                        </p:attrNameLst>
                                      </p:cBhvr>
                                      <p:tavLst>
                                        <p:tav tm="0">
                                          <p:val>
                                            <p:str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456"/>
                                        </p:tgtEl>
                                        <p:attrNameLst>
                                          <p:attrName>style.visibility</p:attrName>
                                        </p:attrNameLst>
                                      </p:cBhvr>
                                      <p:to>
                                        <p:strVal val="visible"/>
                                      </p:to>
                                    </p:set>
                                    <p:anim calcmode="lin" valueType="num">
                                      <p:cBhvr additive="base">
                                        <p:cTn id="27" dur="500"/>
                                        <p:tgtEl>
                                          <p:spTgt spid="456"/>
                                        </p:tgtEl>
                                        <p:attrNameLst>
                                          <p:attrName>ppt_w</p:attrName>
                                        </p:attrNameLst>
                                      </p:cBhvr>
                                      <p:tavLst>
                                        <p:tav tm="0">
                                          <p:val>
                                            <p:strVal val="0"/>
                                          </p:val>
                                        </p:tav>
                                        <p:tav tm="100000">
                                          <p:val>
                                            <p:strVal val="#ppt_w"/>
                                          </p:val>
                                        </p:tav>
                                      </p:tavLst>
                                    </p:anim>
                                    <p:anim calcmode="lin" valueType="num">
                                      <p:cBhvr additive="base">
                                        <p:cTn id="28" dur="500"/>
                                        <p:tgtEl>
                                          <p:spTgt spid="456"/>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65"/>
          <p:cNvSpPr txBox="1">
            <a:spLocks noGrp="1"/>
          </p:cNvSpPr>
          <p:nvPr>
            <p:ph type="title"/>
          </p:nvPr>
        </p:nvSpPr>
        <p:spPr>
          <a:xfrm>
            <a:off x="2044188" y="1495281"/>
            <a:ext cx="3587600" cy="463200"/>
          </a:xfrm>
          <a:prstGeom prst="rect">
            <a:avLst/>
          </a:prstGeom>
        </p:spPr>
        <p:txBody>
          <a:bodyPr spcFirstLastPara="1" vert="horz" wrap="square" lIns="121900" tIns="121900" rIns="121900" bIns="121900" rtlCol="0" anchor="t" anchorCtr="0">
            <a:noAutofit/>
          </a:bodyPr>
          <a:lstStyle/>
          <a:p>
            <a:r>
              <a:rPr lang="en-US" sz="2133" dirty="0">
                <a:latin typeface="Times New Roman" panose="02020603050405020304" pitchFamily="18" charset="0"/>
                <a:cs typeface="Times New Roman" panose="02020603050405020304" pitchFamily="18" charset="0"/>
              </a:rPr>
              <a:t>Defining a set of guidelines</a:t>
            </a:r>
          </a:p>
        </p:txBody>
      </p:sp>
      <p:sp>
        <p:nvSpPr>
          <p:cNvPr id="519" name="Google Shape;519;p65"/>
          <p:cNvSpPr txBox="1">
            <a:spLocks noGrp="1"/>
          </p:cNvSpPr>
          <p:nvPr>
            <p:ph type="subTitle" idx="1"/>
          </p:nvPr>
        </p:nvSpPr>
        <p:spPr>
          <a:xfrm>
            <a:off x="2089506" y="1934308"/>
            <a:ext cx="3893100" cy="1615811"/>
          </a:xfrm>
          <a:prstGeom prst="rect">
            <a:avLst/>
          </a:prstGeom>
        </p:spPr>
        <p:txBody>
          <a:bodyPr spcFirstLastPara="1" vert="horz" wrap="square" lIns="121900" tIns="121900" rIns="121900" bIns="121900" rtlCol="0" anchor="t" anchorCtr="0">
            <a:noAutofit/>
          </a:bodyPr>
          <a:lstStyle/>
          <a:p>
            <a:pPr marL="0" indent="0" algn="just"/>
            <a:r>
              <a:rPr lang="en-US" dirty="0">
                <a:latin typeface="Times New Roman" panose="02020603050405020304" pitchFamily="18" charset="0"/>
                <a:cs typeface="Times New Roman" panose="02020603050405020304" pitchFamily="18" charset="0"/>
              </a:rPr>
              <a:t>We must implement a thorough set of standards outlining our brand identity and maintaining consistency across all of our locations. </a:t>
            </a:r>
            <a:r>
              <a:rPr lang="en-IO" dirty="0">
                <a:latin typeface="Times New Roman" panose="02020603050405020304" pitchFamily="18" charset="0"/>
                <a:cs typeface="Times New Roman" panose="02020603050405020304" pitchFamily="18" charset="0"/>
              </a:rPr>
              <a:t>(Casado,2012)</a:t>
            </a:r>
            <a:endParaRPr dirty="0">
              <a:latin typeface="Times New Roman" panose="02020603050405020304" pitchFamily="18" charset="0"/>
              <a:cs typeface="Times New Roman" panose="02020603050405020304" pitchFamily="18" charset="0"/>
            </a:endParaRPr>
          </a:p>
        </p:txBody>
      </p:sp>
      <p:sp>
        <p:nvSpPr>
          <p:cNvPr id="520" name="Google Shape;520;p65"/>
          <p:cNvSpPr txBox="1">
            <a:spLocks noGrp="1"/>
          </p:cNvSpPr>
          <p:nvPr>
            <p:ph type="title" idx="2"/>
          </p:nvPr>
        </p:nvSpPr>
        <p:spPr>
          <a:xfrm>
            <a:off x="5850718" y="2917140"/>
            <a:ext cx="4203377" cy="463200"/>
          </a:xfrm>
          <a:prstGeom prst="rect">
            <a:avLst/>
          </a:prstGeom>
        </p:spPr>
        <p:txBody>
          <a:bodyPr spcFirstLastPara="1" vert="horz" wrap="square" lIns="121900" tIns="121900" rIns="121900" bIns="121900" rtlCol="0" anchor="t" anchorCtr="0">
            <a:noAutofit/>
          </a:bodyPr>
          <a:lstStyle/>
          <a:p>
            <a:r>
              <a:rPr lang="en-US" sz="2133" dirty="0">
                <a:latin typeface="Times New Roman" panose="02020603050405020304" pitchFamily="18" charset="0"/>
                <a:cs typeface="Times New Roman" panose="02020603050405020304" pitchFamily="18" charset="0"/>
              </a:rPr>
              <a:t>Allocating the appropriate amount of time for each bedroom</a:t>
            </a:r>
          </a:p>
        </p:txBody>
      </p:sp>
      <p:sp>
        <p:nvSpPr>
          <p:cNvPr id="521" name="Google Shape;521;p65"/>
          <p:cNvSpPr txBox="1">
            <a:spLocks noGrp="1"/>
          </p:cNvSpPr>
          <p:nvPr>
            <p:ph type="subTitle" idx="3"/>
          </p:nvPr>
        </p:nvSpPr>
        <p:spPr>
          <a:xfrm>
            <a:off x="5850718" y="3652347"/>
            <a:ext cx="4276121" cy="646400"/>
          </a:xfrm>
          <a:prstGeom prst="rect">
            <a:avLst/>
          </a:prstGeom>
        </p:spPr>
        <p:txBody>
          <a:bodyPr spcFirstLastPara="1" vert="horz" wrap="square" lIns="121900" tIns="121900" rIns="121900" bIns="121900" rtlCol="0" anchor="t" anchorCtr="0">
            <a:noAutofit/>
          </a:bodyPr>
          <a:lstStyle/>
          <a:p>
            <a:pPr marL="0" indent="0" algn="just"/>
            <a:r>
              <a:rPr lang="en-US" dirty="0">
                <a:latin typeface="Times New Roman" panose="02020603050405020304" pitchFamily="18" charset="0"/>
                <a:cs typeface="Times New Roman" panose="02020603050405020304" pitchFamily="18" charset="0"/>
              </a:rPr>
              <a:t>Spending the right amount of time in every bedroom means giving it the attention it deserves.</a:t>
            </a:r>
            <a:r>
              <a:rPr lang="en-IO"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Liladrie</a:t>
            </a:r>
            <a:r>
              <a:rPr lang="en-IO" dirty="0">
                <a:latin typeface="Times New Roman" panose="02020603050405020304" pitchFamily="18" charset="0"/>
                <a:cs typeface="Times New Roman" panose="02020603050405020304" pitchFamily="18" charset="0"/>
              </a:rPr>
              <a:t>, 2010)</a:t>
            </a:r>
            <a:endParaRPr dirty="0">
              <a:latin typeface="Times New Roman" panose="02020603050405020304" pitchFamily="18" charset="0"/>
              <a:cs typeface="Times New Roman" panose="02020603050405020304" pitchFamily="18" charset="0"/>
            </a:endParaRPr>
          </a:p>
        </p:txBody>
      </p:sp>
      <p:sp>
        <p:nvSpPr>
          <p:cNvPr id="522" name="Google Shape;522;p65"/>
          <p:cNvSpPr txBox="1">
            <a:spLocks noGrp="1"/>
          </p:cNvSpPr>
          <p:nvPr>
            <p:ph type="title" idx="4"/>
          </p:nvPr>
        </p:nvSpPr>
        <p:spPr>
          <a:xfrm>
            <a:off x="1992419" y="4367287"/>
            <a:ext cx="3683888" cy="867864"/>
          </a:xfrm>
          <a:prstGeom prst="rect">
            <a:avLst/>
          </a:prstGeom>
        </p:spPr>
        <p:txBody>
          <a:bodyPr spcFirstLastPara="1" vert="horz" wrap="square" lIns="121900" tIns="121900" rIns="121900" bIns="121900" rtlCol="0" anchor="t" anchorCtr="0">
            <a:noAutofit/>
          </a:bodyPr>
          <a:lstStyle/>
          <a:p>
            <a:r>
              <a:rPr lang="en-US" dirty="0">
                <a:latin typeface="Times New Roman" panose="02020603050405020304" pitchFamily="18" charset="0"/>
                <a:cs typeface="Times New Roman" panose="02020603050405020304" pitchFamily="18" charset="0"/>
              </a:rPr>
              <a:t>Acknowledging the role You Play</a:t>
            </a:r>
          </a:p>
        </p:txBody>
      </p:sp>
      <p:sp>
        <p:nvSpPr>
          <p:cNvPr id="523" name="Google Shape;523;p65"/>
          <p:cNvSpPr txBox="1">
            <a:spLocks noGrp="1"/>
          </p:cNvSpPr>
          <p:nvPr>
            <p:ph type="subTitle" idx="5"/>
          </p:nvPr>
        </p:nvSpPr>
        <p:spPr>
          <a:xfrm>
            <a:off x="2044189" y="5068918"/>
            <a:ext cx="4615404" cy="1543573"/>
          </a:xfrm>
          <a:prstGeom prst="rect">
            <a:avLst/>
          </a:prstGeom>
        </p:spPr>
        <p:txBody>
          <a:bodyPr spcFirstLastPara="1" vert="horz" wrap="square" lIns="121900" tIns="121900" rIns="121900" bIns="121900" rtlCol="0" anchor="t" anchorCtr="0">
            <a:noAutofit/>
          </a:bodyPr>
          <a:lstStyle/>
          <a:p>
            <a:pPr marL="0" indent="0" algn="just"/>
            <a:r>
              <a:rPr lang="en-US" dirty="0">
                <a:latin typeface="Times New Roman" panose="02020603050405020304" pitchFamily="18" charset="0"/>
                <a:cs typeface="Times New Roman" panose="02020603050405020304" pitchFamily="18" charset="0"/>
              </a:rPr>
              <a:t>As housekeepers, we may not be the ones who interact directly with our guests, but we play a crucial role in their overall experience. </a:t>
            </a:r>
            <a:r>
              <a:rPr lang="en-IO"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Hergiandari</a:t>
            </a:r>
            <a:r>
              <a:rPr lang="en-IO" dirty="0">
                <a:latin typeface="Times New Roman" panose="02020603050405020304" pitchFamily="18" charset="0"/>
                <a:cs typeface="Times New Roman" panose="02020603050405020304" pitchFamily="18" charset="0"/>
              </a:rPr>
              <a:t>, 2023)</a:t>
            </a:r>
            <a:endParaRPr dirty="0">
              <a:latin typeface="Times New Roman" panose="02020603050405020304" pitchFamily="18" charset="0"/>
              <a:cs typeface="Times New Roman" panose="02020603050405020304" pitchFamily="18" charset="0"/>
            </a:endParaRPr>
          </a:p>
        </p:txBody>
      </p:sp>
      <p:sp>
        <p:nvSpPr>
          <p:cNvPr id="524" name="Google Shape;524;p65"/>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4</a:t>
            </a:fld>
            <a:endParaRPr>
              <a:latin typeface="Times New Roman" panose="02020603050405020304" pitchFamily="18" charset="0"/>
              <a:cs typeface="Times New Roman" panose="02020603050405020304" pitchFamily="18" charset="0"/>
            </a:endParaRPr>
          </a:p>
        </p:txBody>
      </p:sp>
      <p:sp>
        <p:nvSpPr>
          <p:cNvPr id="525" name="Google Shape;525;p65"/>
          <p:cNvSpPr txBox="1">
            <a:spLocks noGrp="1"/>
          </p:cNvSpPr>
          <p:nvPr>
            <p:ph type="title" idx="6"/>
          </p:nvPr>
        </p:nvSpPr>
        <p:spPr>
          <a:xfrm>
            <a:off x="960000" y="573024"/>
            <a:ext cx="10272000" cy="890000"/>
          </a:xfrm>
          <a:prstGeom prst="rect">
            <a:avLst/>
          </a:prstGeom>
        </p:spPr>
        <p:txBody>
          <a:bodyPr spcFirstLastPara="1" vert="horz" wrap="square" lIns="121900" tIns="121900" rIns="121900" bIns="121900" rtlCol="0" anchor="ctr" anchorCtr="0">
            <a:noAutofit/>
          </a:bodyPr>
          <a:lstStyle/>
          <a:p>
            <a:r>
              <a:rPr lang="en-US" i="1" dirty="0">
                <a:latin typeface="Times New Roman" panose="02020603050405020304" pitchFamily="18" charset="0"/>
                <a:cs typeface="Times New Roman" panose="02020603050405020304" pitchFamily="18" charset="0"/>
              </a:rPr>
              <a:t>The Three Pillars of cleaning rooms</a:t>
            </a:r>
            <a:endParaRPr i="1" dirty="0">
              <a:latin typeface="Times New Roman" panose="02020603050405020304" pitchFamily="18" charset="0"/>
              <a:cs typeface="Times New Roman" panose="02020603050405020304" pitchFamily="18" charset="0"/>
            </a:endParaRPr>
          </a:p>
        </p:txBody>
      </p:sp>
      <p:grpSp>
        <p:nvGrpSpPr>
          <p:cNvPr id="15" name="Google Shape;10151;p131">
            <a:extLst>
              <a:ext uri="{FF2B5EF4-FFF2-40B4-BE49-F238E27FC236}">
                <a16:creationId xmlns:a16="http://schemas.microsoft.com/office/drawing/2014/main" id="{E5FDC1AA-D9FC-41C9-9F38-5DCA6512C640}"/>
              </a:ext>
            </a:extLst>
          </p:cNvPr>
          <p:cNvGrpSpPr/>
          <p:nvPr/>
        </p:nvGrpSpPr>
        <p:grpSpPr>
          <a:xfrm>
            <a:off x="10433645" y="3191814"/>
            <a:ext cx="1087433" cy="970781"/>
            <a:chOff x="5823294" y="2309751"/>
            <a:chExt cx="315327" cy="314978"/>
          </a:xfrm>
          <a:solidFill>
            <a:schemeClr val="accent2">
              <a:lumMod val="75000"/>
            </a:schemeClr>
          </a:solidFill>
        </p:grpSpPr>
        <p:sp>
          <p:nvSpPr>
            <p:cNvPr id="16" name="Google Shape;10152;p131">
              <a:extLst>
                <a:ext uri="{FF2B5EF4-FFF2-40B4-BE49-F238E27FC236}">
                  <a16:creationId xmlns:a16="http://schemas.microsoft.com/office/drawing/2014/main" id="{27D63394-F8B8-4306-B3B3-16EF0E44683E}"/>
                </a:ext>
              </a:extLst>
            </p:cNvPr>
            <p:cNvSpPr/>
            <p:nvPr/>
          </p:nvSpPr>
          <p:spPr>
            <a:xfrm>
              <a:off x="5823294" y="2309751"/>
              <a:ext cx="315327" cy="314978"/>
            </a:xfrm>
            <a:custGeom>
              <a:avLst/>
              <a:gdLst/>
              <a:ahLst/>
              <a:cxnLst/>
              <a:rect l="l" t="t" r="r" b="b"/>
              <a:pathLst>
                <a:path w="9930" h="9919" extrusionOk="0">
                  <a:moveTo>
                    <a:pt x="4953" y="0"/>
                  </a:moveTo>
                  <a:cubicBezTo>
                    <a:pt x="3632" y="0"/>
                    <a:pt x="2381" y="524"/>
                    <a:pt x="1465" y="1465"/>
                  </a:cubicBezTo>
                  <a:cubicBezTo>
                    <a:pt x="524" y="2405"/>
                    <a:pt x="0" y="3656"/>
                    <a:pt x="0" y="4965"/>
                  </a:cubicBezTo>
                  <a:cubicBezTo>
                    <a:pt x="0" y="6275"/>
                    <a:pt x="524" y="7537"/>
                    <a:pt x="1465" y="8466"/>
                  </a:cubicBezTo>
                  <a:cubicBezTo>
                    <a:pt x="2393" y="9394"/>
                    <a:pt x="3643" y="9918"/>
                    <a:pt x="4953" y="9918"/>
                  </a:cubicBezTo>
                  <a:cubicBezTo>
                    <a:pt x="6263" y="9918"/>
                    <a:pt x="7537" y="9394"/>
                    <a:pt x="8454" y="8466"/>
                  </a:cubicBezTo>
                  <a:cubicBezTo>
                    <a:pt x="9394" y="7525"/>
                    <a:pt x="9918" y="6275"/>
                    <a:pt x="9918" y="4965"/>
                  </a:cubicBezTo>
                  <a:cubicBezTo>
                    <a:pt x="9930" y="4858"/>
                    <a:pt x="9930" y="4775"/>
                    <a:pt x="9930" y="4680"/>
                  </a:cubicBezTo>
                  <a:cubicBezTo>
                    <a:pt x="9930" y="4613"/>
                    <a:pt x="9869" y="4547"/>
                    <a:pt x="9803" y="4547"/>
                  </a:cubicBezTo>
                  <a:cubicBezTo>
                    <a:pt x="9798" y="4547"/>
                    <a:pt x="9792" y="4548"/>
                    <a:pt x="9787" y="4549"/>
                  </a:cubicBezTo>
                  <a:cubicBezTo>
                    <a:pt x="9704" y="4549"/>
                    <a:pt x="9632" y="4620"/>
                    <a:pt x="9644" y="4691"/>
                  </a:cubicBezTo>
                  <a:lnTo>
                    <a:pt x="9644" y="4953"/>
                  </a:lnTo>
                  <a:cubicBezTo>
                    <a:pt x="9644" y="6204"/>
                    <a:pt x="9156" y="7358"/>
                    <a:pt x="8275" y="8251"/>
                  </a:cubicBezTo>
                  <a:cubicBezTo>
                    <a:pt x="7394" y="9144"/>
                    <a:pt x="6227" y="9621"/>
                    <a:pt x="4977" y="9621"/>
                  </a:cubicBezTo>
                  <a:cubicBezTo>
                    <a:pt x="3727" y="9621"/>
                    <a:pt x="2560" y="9132"/>
                    <a:pt x="1667" y="8251"/>
                  </a:cubicBezTo>
                  <a:cubicBezTo>
                    <a:pt x="774" y="7370"/>
                    <a:pt x="298" y="6204"/>
                    <a:pt x="298" y="4953"/>
                  </a:cubicBezTo>
                  <a:cubicBezTo>
                    <a:pt x="298" y="3703"/>
                    <a:pt x="786" y="2536"/>
                    <a:pt x="1667" y="1643"/>
                  </a:cubicBezTo>
                  <a:cubicBezTo>
                    <a:pt x="2548" y="750"/>
                    <a:pt x="3727" y="274"/>
                    <a:pt x="4977" y="274"/>
                  </a:cubicBezTo>
                  <a:cubicBezTo>
                    <a:pt x="6072" y="274"/>
                    <a:pt x="7144" y="667"/>
                    <a:pt x="7977" y="1382"/>
                  </a:cubicBezTo>
                  <a:cubicBezTo>
                    <a:pt x="8811" y="2072"/>
                    <a:pt x="9382" y="3048"/>
                    <a:pt x="9561" y="4120"/>
                  </a:cubicBezTo>
                  <a:cubicBezTo>
                    <a:pt x="9572" y="4185"/>
                    <a:pt x="9632" y="4241"/>
                    <a:pt x="9697" y="4241"/>
                  </a:cubicBezTo>
                  <a:cubicBezTo>
                    <a:pt x="9703" y="4241"/>
                    <a:pt x="9709" y="4240"/>
                    <a:pt x="9716" y="4239"/>
                  </a:cubicBezTo>
                  <a:cubicBezTo>
                    <a:pt x="9799" y="4215"/>
                    <a:pt x="9858" y="4144"/>
                    <a:pt x="9835" y="4072"/>
                  </a:cubicBezTo>
                  <a:cubicBezTo>
                    <a:pt x="9632" y="2941"/>
                    <a:pt x="9037" y="1917"/>
                    <a:pt x="8156" y="1167"/>
                  </a:cubicBezTo>
                  <a:cubicBezTo>
                    <a:pt x="7263" y="405"/>
                    <a:pt x="6132" y="0"/>
                    <a:pt x="4953"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17" name="Google Shape;10153;p131">
              <a:extLst>
                <a:ext uri="{FF2B5EF4-FFF2-40B4-BE49-F238E27FC236}">
                  <a16:creationId xmlns:a16="http://schemas.microsoft.com/office/drawing/2014/main" id="{2DD0A26E-431A-4A54-812F-6B211546CAB0}"/>
                </a:ext>
              </a:extLst>
            </p:cNvPr>
            <p:cNvSpPr/>
            <p:nvPr/>
          </p:nvSpPr>
          <p:spPr>
            <a:xfrm>
              <a:off x="5846348" y="2332805"/>
              <a:ext cx="268457" cy="268489"/>
            </a:xfrm>
            <a:custGeom>
              <a:avLst/>
              <a:gdLst/>
              <a:ahLst/>
              <a:cxnLst/>
              <a:rect l="l" t="t" r="r" b="b"/>
              <a:pathLst>
                <a:path w="8454" h="8455" extrusionOk="0">
                  <a:moveTo>
                    <a:pt x="4227" y="1"/>
                  </a:moveTo>
                  <a:cubicBezTo>
                    <a:pt x="3632" y="1"/>
                    <a:pt x="3060" y="120"/>
                    <a:pt x="2501" y="370"/>
                  </a:cubicBezTo>
                  <a:cubicBezTo>
                    <a:pt x="1989" y="608"/>
                    <a:pt x="1512" y="929"/>
                    <a:pt x="1120" y="1358"/>
                  </a:cubicBezTo>
                  <a:cubicBezTo>
                    <a:pt x="1060" y="1418"/>
                    <a:pt x="1072" y="1513"/>
                    <a:pt x="1131" y="1572"/>
                  </a:cubicBezTo>
                  <a:cubicBezTo>
                    <a:pt x="1158" y="1599"/>
                    <a:pt x="1192" y="1611"/>
                    <a:pt x="1227" y="1611"/>
                  </a:cubicBezTo>
                  <a:cubicBezTo>
                    <a:pt x="1270" y="1611"/>
                    <a:pt x="1313" y="1593"/>
                    <a:pt x="1346" y="1560"/>
                  </a:cubicBezTo>
                  <a:cubicBezTo>
                    <a:pt x="1715" y="1156"/>
                    <a:pt x="2155" y="846"/>
                    <a:pt x="2644" y="632"/>
                  </a:cubicBezTo>
                  <a:cubicBezTo>
                    <a:pt x="3144" y="405"/>
                    <a:pt x="3679" y="286"/>
                    <a:pt x="4251" y="286"/>
                  </a:cubicBezTo>
                  <a:cubicBezTo>
                    <a:pt x="6418" y="286"/>
                    <a:pt x="8192" y="2060"/>
                    <a:pt x="8192" y="4239"/>
                  </a:cubicBezTo>
                  <a:cubicBezTo>
                    <a:pt x="8192" y="6406"/>
                    <a:pt x="6418" y="8180"/>
                    <a:pt x="4251" y="8180"/>
                  </a:cubicBezTo>
                  <a:cubicBezTo>
                    <a:pt x="2072" y="8180"/>
                    <a:pt x="298" y="6406"/>
                    <a:pt x="298" y="4239"/>
                  </a:cubicBezTo>
                  <a:cubicBezTo>
                    <a:pt x="298" y="3465"/>
                    <a:pt x="524" y="2703"/>
                    <a:pt x="965" y="2060"/>
                  </a:cubicBezTo>
                  <a:cubicBezTo>
                    <a:pt x="1001" y="1989"/>
                    <a:pt x="989" y="1882"/>
                    <a:pt x="917" y="1846"/>
                  </a:cubicBezTo>
                  <a:cubicBezTo>
                    <a:pt x="893" y="1827"/>
                    <a:pt x="862" y="1818"/>
                    <a:pt x="830" y="1818"/>
                  </a:cubicBezTo>
                  <a:cubicBezTo>
                    <a:pt x="781" y="1818"/>
                    <a:pt x="731" y="1839"/>
                    <a:pt x="703" y="1882"/>
                  </a:cubicBezTo>
                  <a:cubicBezTo>
                    <a:pt x="250" y="2584"/>
                    <a:pt x="0" y="3394"/>
                    <a:pt x="0" y="4227"/>
                  </a:cubicBezTo>
                  <a:cubicBezTo>
                    <a:pt x="0" y="5358"/>
                    <a:pt x="453" y="6406"/>
                    <a:pt x="1239" y="7216"/>
                  </a:cubicBezTo>
                  <a:cubicBezTo>
                    <a:pt x="2048" y="8014"/>
                    <a:pt x="3096" y="8454"/>
                    <a:pt x="4227" y="8454"/>
                  </a:cubicBezTo>
                  <a:cubicBezTo>
                    <a:pt x="5358" y="8454"/>
                    <a:pt x="6418" y="8002"/>
                    <a:pt x="7227" y="7216"/>
                  </a:cubicBezTo>
                  <a:cubicBezTo>
                    <a:pt x="8025" y="6430"/>
                    <a:pt x="8454" y="5358"/>
                    <a:pt x="8454" y="4227"/>
                  </a:cubicBezTo>
                  <a:cubicBezTo>
                    <a:pt x="8454" y="3096"/>
                    <a:pt x="8013" y="2037"/>
                    <a:pt x="7227" y="1227"/>
                  </a:cubicBezTo>
                  <a:cubicBezTo>
                    <a:pt x="6418" y="429"/>
                    <a:pt x="5358" y="1"/>
                    <a:pt x="4227"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18" name="Google Shape;10154;p131">
              <a:extLst>
                <a:ext uri="{FF2B5EF4-FFF2-40B4-BE49-F238E27FC236}">
                  <a16:creationId xmlns:a16="http://schemas.microsoft.com/office/drawing/2014/main" id="{F293EDB9-23C9-49A2-AF38-210197F46073}"/>
                </a:ext>
              </a:extLst>
            </p:cNvPr>
            <p:cNvSpPr/>
            <p:nvPr/>
          </p:nvSpPr>
          <p:spPr>
            <a:xfrm>
              <a:off x="5869402" y="2462111"/>
              <a:ext cx="15909" cy="9495"/>
            </a:xfrm>
            <a:custGeom>
              <a:avLst/>
              <a:gdLst/>
              <a:ahLst/>
              <a:cxnLst/>
              <a:rect l="l" t="t" r="r" b="b"/>
              <a:pathLst>
                <a:path w="501" h="299" extrusionOk="0">
                  <a:moveTo>
                    <a:pt x="144" y="1"/>
                  </a:moveTo>
                  <a:cubicBezTo>
                    <a:pt x="72" y="1"/>
                    <a:pt x="1" y="72"/>
                    <a:pt x="1" y="155"/>
                  </a:cubicBezTo>
                  <a:cubicBezTo>
                    <a:pt x="1" y="227"/>
                    <a:pt x="60" y="298"/>
                    <a:pt x="144" y="298"/>
                  </a:cubicBezTo>
                  <a:lnTo>
                    <a:pt x="358" y="298"/>
                  </a:lnTo>
                  <a:cubicBezTo>
                    <a:pt x="429" y="298"/>
                    <a:pt x="501" y="239"/>
                    <a:pt x="501" y="155"/>
                  </a:cubicBezTo>
                  <a:cubicBezTo>
                    <a:pt x="501" y="60"/>
                    <a:pt x="441" y="1"/>
                    <a:pt x="358"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19" name="Google Shape;10155;p131">
              <a:extLst>
                <a:ext uri="{FF2B5EF4-FFF2-40B4-BE49-F238E27FC236}">
                  <a16:creationId xmlns:a16="http://schemas.microsoft.com/office/drawing/2014/main" id="{CC8F3BA5-4433-4B0B-977F-D37F5C17B478}"/>
                </a:ext>
              </a:extLst>
            </p:cNvPr>
            <p:cNvSpPr/>
            <p:nvPr/>
          </p:nvSpPr>
          <p:spPr>
            <a:xfrm>
              <a:off x="5976416" y="2354748"/>
              <a:ext cx="116858" cy="116858"/>
            </a:xfrm>
            <a:custGeom>
              <a:avLst/>
              <a:gdLst/>
              <a:ahLst/>
              <a:cxnLst/>
              <a:rect l="l" t="t" r="r" b="b"/>
              <a:pathLst>
                <a:path w="3680" h="3680" extrusionOk="0">
                  <a:moveTo>
                    <a:pt x="155" y="0"/>
                  </a:moveTo>
                  <a:cubicBezTo>
                    <a:pt x="60" y="0"/>
                    <a:pt x="0" y="60"/>
                    <a:pt x="0" y="155"/>
                  </a:cubicBezTo>
                  <a:lnTo>
                    <a:pt x="0" y="3536"/>
                  </a:lnTo>
                  <a:cubicBezTo>
                    <a:pt x="0" y="3608"/>
                    <a:pt x="60" y="3679"/>
                    <a:pt x="155" y="3679"/>
                  </a:cubicBezTo>
                  <a:lnTo>
                    <a:pt x="3536" y="3679"/>
                  </a:lnTo>
                  <a:cubicBezTo>
                    <a:pt x="3608" y="3679"/>
                    <a:pt x="3679" y="3620"/>
                    <a:pt x="3679" y="3536"/>
                  </a:cubicBezTo>
                  <a:cubicBezTo>
                    <a:pt x="3679" y="3441"/>
                    <a:pt x="3620" y="3382"/>
                    <a:pt x="3536" y="3382"/>
                  </a:cubicBezTo>
                  <a:lnTo>
                    <a:pt x="298" y="3382"/>
                  </a:lnTo>
                  <a:lnTo>
                    <a:pt x="298" y="155"/>
                  </a:lnTo>
                  <a:cubicBezTo>
                    <a:pt x="298" y="84"/>
                    <a:pt x="238" y="0"/>
                    <a:pt x="155"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0" name="Google Shape;10156;p131">
              <a:extLst>
                <a:ext uri="{FF2B5EF4-FFF2-40B4-BE49-F238E27FC236}">
                  <a16:creationId xmlns:a16="http://schemas.microsoft.com/office/drawing/2014/main" id="{ABD82C28-00AF-4766-BFCF-2179C0E56732}"/>
                </a:ext>
              </a:extLst>
            </p:cNvPr>
            <p:cNvSpPr/>
            <p:nvPr/>
          </p:nvSpPr>
          <p:spPr>
            <a:xfrm>
              <a:off x="5976416" y="2562679"/>
              <a:ext cx="9463" cy="16290"/>
            </a:xfrm>
            <a:custGeom>
              <a:avLst/>
              <a:gdLst/>
              <a:ahLst/>
              <a:cxnLst/>
              <a:rect l="l" t="t" r="r" b="b"/>
              <a:pathLst>
                <a:path w="298" h="513" extrusionOk="0">
                  <a:moveTo>
                    <a:pt x="155" y="1"/>
                  </a:moveTo>
                  <a:cubicBezTo>
                    <a:pt x="60" y="1"/>
                    <a:pt x="0" y="60"/>
                    <a:pt x="0" y="155"/>
                  </a:cubicBezTo>
                  <a:lnTo>
                    <a:pt x="0" y="358"/>
                  </a:lnTo>
                  <a:cubicBezTo>
                    <a:pt x="0" y="441"/>
                    <a:pt x="60" y="513"/>
                    <a:pt x="155" y="513"/>
                  </a:cubicBezTo>
                  <a:cubicBezTo>
                    <a:pt x="238" y="513"/>
                    <a:pt x="298" y="453"/>
                    <a:pt x="298" y="358"/>
                  </a:cubicBezTo>
                  <a:lnTo>
                    <a:pt x="298" y="155"/>
                  </a:lnTo>
                  <a:cubicBezTo>
                    <a:pt x="298" y="84"/>
                    <a:pt x="238" y="1"/>
                    <a:pt x="155"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1" name="Google Shape;10157;p131">
              <a:extLst>
                <a:ext uri="{FF2B5EF4-FFF2-40B4-BE49-F238E27FC236}">
                  <a16:creationId xmlns:a16="http://schemas.microsoft.com/office/drawing/2014/main" id="{5D515D62-1FDD-4D48-B2F2-2E97F4A07765}"/>
                </a:ext>
              </a:extLst>
            </p:cNvPr>
            <p:cNvSpPr/>
            <p:nvPr/>
          </p:nvSpPr>
          <p:spPr>
            <a:xfrm>
              <a:off x="5900395" y="2386217"/>
              <a:ext cx="15179" cy="13909"/>
            </a:xfrm>
            <a:custGeom>
              <a:avLst/>
              <a:gdLst/>
              <a:ahLst/>
              <a:cxnLst/>
              <a:rect l="l" t="t" r="r" b="b"/>
              <a:pathLst>
                <a:path w="478" h="438" extrusionOk="0">
                  <a:moveTo>
                    <a:pt x="168" y="0"/>
                  </a:moveTo>
                  <a:cubicBezTo>
                    <a:pt x="129" y="0"/>
                    <a:pt x="90" y="15"/>
                    <a:pt x="61" y="45"/>
                  </a:cubicBezTo>
                  <a:cubicBezTo>
                    <a:pt x="1" y="105"/>
                    <a:pt x="1" y="188"/>
                    <a:pt x="61" y="247"/>
                  </a:cubicBezTo>
                  <a:lnTo>
                    <a:pt x="215" y="402"/>
                  </a:lnTo>
                  <a:cubicBezTo>
                    <a:pt x="239" y="426"/>
                    <a:pt x="275" y="438"/>
                    <a:pt x="311" y="438"/>
                  </a:cubicBezTo>
                  <a:cubicBezTo>
                    <a:pt x="358" y="438"/>
                    <a:pt x="394" y="426"/>
                    <a:pt x="418" y="402"/>
                  </a:cubicBezTo>
                  <a:cubicBezTo>
                    <a:pt x="477" y="343"/>
                    <a:pt x="477" y="247"/>
                    <a:pt x="418" y="188"/>
                  </a:cubicBezTo>
                  <a:lnTo>
                    <a:pt x="275" y="45"/>
                  </a:lnTo>
                  <a:cubicBezTo>
                    <a:pt x="245" y="15"/>
                    <a:pt x="206" y="0"/>
                    <a:pt x="168"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2" name="Google Shape;10158;p131">
              <a:extLst>
                <a:ext uri="{FF2B5EF4-FFF2-40B4-BE49-F238E27FC236}">
                  <a16:creationId xmlns:a16="http://schemas.microsoft.com/office/drawing/2014/main" id="{3F967834-C6AA-49B9-B159-368814DB5BF5}"/>
                </a:ext>
              </a:extLst>
            </p:cNvPr>
            <p:cNvSpPr/>
            <p:nvPr/>
          </p:nvSpPr>
          <p:spPr>
            <a:xfrm>
              <a:off x="6047484" y="2533655"/>
              <a:ext cx="15147" cy="13940"/>
            </a:xfrm>
            <a:custGeom>
              <a:avLst/>
              <a:gdLst/>
              <a:ahLst/>
              <a:cxnLst/>
              <a:rect l="l" t="t" r="r" b="b"/>
              <a:pathLst>
                <a:path w="477" h="439" extrusionOk="0">
                  <a:moveTo>
                    <a:pt x="161" y="1"/>
                  </a:moveTo>
                  <a:cubicBezTo>
                    <a:pt x="126" y="1"/>
                    <a:pt x="90" y="16"/>
                    <a:pt x="60" y="46"/>
                  </a:cubicBezTo>
                  <a:cubicBezTo>
                    <a:pt x="1" y="93"/>
                    <a:pt x="1" y="188"/>
                    <a:pt x="60" y="248"/>
                  </a:cubicBezTo>
                  <a:lnTo>
                    <a:pt x="203" y="391"/>
                  </a:lnTo>
                  <a:cubicBezTo>
                    <a:pt x="239" y="427"/>
                    <a:pt x="262" y="438"/>
                    <a:pt x="310" y="438"/>
                  </a:cubicBezTo>
                  <a:cubicBezTo>
                    <a:pt x="358" y="438"/>
                    <a:pt x="382" y="427"/>
                    <a:pt x="417" y="391"/>
                  </a:cubicBezTo>
                  <a:cubicBezTo>
                    <a:pt x="477" y="343"/>
                    <a:pt x="477" y="248"/>
                    <a:pt x="417" y="188"/>
                  </a:cubicBezTo>
                  <a:lnTo>
                    <a:pt x="262" y="46"/>
                  </a:lnTo>
                  <a:cubicBezTo>
                    <a:pt x="233" y="16"/>
                    <a:pt x="197" y="1"/>
                    <a:pt x="161"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3" name="Google Shape;10159;p131">
              <a:extLst>
                <a:ext uri="{FF2B5EF4-FFF2-40B4-BE49-F238E27FC236}">
                  <a16:creationId xmlns:a16="http://schemas.microsoft.com/office/drawing/2014/main" id="{9720894B-02B2-404D-8E58-219FDB17CDFC}"/>
                </a:ext>
              </a:extLst>
            </p:cNvPr>
            <p:cNvSpPr/>
            <p:nvPr/>
          </p:nvSpPr>
          <p:spPr>
            <a:xfrm>
              <a:off x="6047484" y="2386217"/>
              <a:ext cx="15147" cy="13909"/>
            </a:xfrm>
            <a:custGeom>
              <a:avLst/>
              <a:gdLst/>
              <a:ahLst/>
              <a:cxnLst/>
              <a:rect l="l" t="t" r="r" b="b"/>
              <a:pathLst>
                <a:path w="477" h="438" extrusionOk="0">
                  <a:moveTo>
                    <a:pt x="310" y="0"/>
                  </a:moveTo>
                  <a:cubicBezTo>
                    <a:pt x="271" y="0"/>
                    <a:pt x="233" y="15"/>
                    <a:pt x="203" y="45"/>
                  </a:cubicBezTo>
                  <a:lnTo>
                    <a:pt x="60" y="188"/>
                  </a:lnTo>
                  <a:cubicBezTo>
                    <a:pt x="1" y="247"/>
                    <a:pt x="1" y="343"/>
                    <a:pt x="60" y="402"/>
                  </a:cubicBezTo>
                  <a:cubicBezTo>
                    <a:pt x="84" y="426"/>
                    <a:pt x="120" y="438"/>
                    <a:pt x="167" y="438"/>
                  </a:cubicBezTo>
                  <a:cubicBezTo>
                    <a:pt x="203" y="438"/>
                    <a:pt x="239" y="426"/>
                    <a:pt x="262" y="402"/>
                  </a:cubicBezTo>
                  <a:lnTo>
                    <a:pt x="417" y="247"/>
                  </a:lnTo>
                  <a:cubicBezTo>
                    <a:pt x="477" y="188"/>
                    <a:pt x="477" y="105"/>
                    <a:pt x="417" y="45"/>
                  </a:cubicBezTo>
                  <a:cubicBezTo>
                    <a:pt x="387" y="15"/>
                    <a:pt x="349" y="0"/>
                    <a:pt x="310"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4" name="Google Shape;10160;p131">
              <a:extLst>
                <a:ext uri="{FF2B5EF4-FFF2-40B4-BE49-F238E27FC236}">
                  <a16:creationId xmlns:a16="http://schemas.microsoft.com/office/drawing/2014/main" id="{C9FD801E-AF45-4EFF-B62B-E0BFEFA710AA}"/>
                </a:ext>
              </a:extLst>
            </p:cNvPr>
            <p:cNvSpPr/>
            <p:nvPr/>
          </p:nvSpPr>
          <p:spPr>
            <a:xfrm>
              <a:off x="5900395" y="2533655"/>
              <a:ext cx="15179" cy="13940"/>
            </a:xfrm>
            <a:custGeom>
              <a:avLst/>
              <a:gdLst/>
              <a:ahLst/>
              <a:cxnLst/>
              <a:rect l="l" t="t" r="r" b="b"/>
              <a:pathLst>
                <a:path w="478" h="439" extrusionOk="0">
                  <a:moveTo>
                    <a:pt x="316" y="1"/>
                  </a:moveTo>
                  <a:cubicBezTo>
                    <a:pt x="281" y="1"/>
                    <a:pt x="245" y="16"/>
                    <a:pt x="215" y="46"/>
                  </a:cubicBezTo>
                  <a:lnTo>
                    <a:pt x="61" y="188"/>
                  </a:lnTo>
                  <a:cubicBezTo>
                    <a:pt x="1" y="248"/>
                    <a:pt x="1" y="343"/>
                    <a:pt x="61" y="403"/>
                  </a:cubicBezTo>
                  <a:cubicBezTo>
                    <a:pt x="96" y="427"/>
                    <a:pt x="120" y="438"/>
                    <a:pt x="168" y="438"/>
                  </a:cubicBezTo>
                  <a:cubicBezTo>
                    <a:pt x="215" y="438"/>
                    <a:pt x="239" y="427"/>
                    <a:pt x="275" y="403"/>
                  </a:cubicBezTo>
                  <a:lnTo>
                    <a:pt x="418" y="248"/>
                  </a:lnTo>
                  <a:cubicBezTo>
                    <a:pt x="477" y="188"/>
                    <a:pt x="477" y="105"/>
                    <a:pt x="418" y="46"/>
                  </a:cubicBezTo>
                  <a:cubicBezTo>
                    <a:pt x="388" y="16"/>
                    <a:pt x="352" y="1"/>
                    <a:pt x="316"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5" name="Google Shape;10161;p131">
              <a:extLst>
                <a:ext uri="{FF2B5EF4-FFF2-40B4-BE49-F238E27FC236}">
                  <a16:creationId xmlns:a16="http://schemas.microsoft.com/office/drawing/2014/main" id="{9ED1FD7F-33C8-440B-A8E8-3711F420BF2F}"/>
                </a:ext>
              </a:extLst>
            </p:cNvPr>
            <p:cNvSpPr/>
            <p:nvPr/>
          </p:nvSpPr>
          <p:spPr>
            <a:xfrm>
              <a:off x="5877341" y="2420639"/>
              <a:ext cx="16671" cy="11654"/>
            </a:xfrm>
            <a:custGeom>
              <a:avLst/>
              <a:gdLst/>
              <a:ahLst/>
              <a:cxnLst/>
              <a:rect l="l" t="t" r="r" b="b"/>
              <a:pathLst>
                <a:path w="525" h="367" extrusionOk="0">
                  <a:moveTo>
                    <a:pt x="167" y="0"/>
                  </a:moveTo>
                  <a:cubicBezTo>
                    <a:pt x="106" y="0"/>
                    <a:pt x="52" y="29"/>
                    <a:pt x="25" y="92"/>
                  </a:cubicBezTo>
                  <a:cubicBezTo>
                    <a:pt x="1" y="164"/>
                    <a:pt x="25" y="247"/>
                    <a:pt x="108" y="283"/>
                  </a:cubicBezTo>
                  <a:lnTo>
                    <a:pt x="298" y="354"/>
                  </a:lnTo>
                  <a:cubicBezTo>
                    <a:pt x="310" y="366"/>
                    <a:pt x="346" y="366"/>
                    <a:pt x="358" y="366"/>
                  </a:cubicBezTo>
                  <a:cubicBezTo>
                    <a:pt x="417" y="366"/>
                    <a:pt x="465" y="342"/>
                    <a:pt x="489" y="283"/>
                  </a:cubicBezTo>
                  <a:cubicBezTo>
                    <a:pt x="525" y="187"/>
                    <a:pt x="489" y="116"/>
                    <a:pt x="417" y="92"/>
                  </a:cubicBezTo>
                  <a:lnTo>
                    <a:pt x="227" y="9"/>
                  </a:lnTo>
                  <a:cubicBezTo>
                    <a:pt x="207" y="3"/>
                    <a:pt x="186" y="0"/>
                    <a:pt x="167"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6" name="Google Shape;10162;p131">
              <a:extLst>
                <a:ext uri="{FF2B5EF4-FFF2-40B4-BE49-F238E27FC236}">
                  <a16:creationId xmlns:a16="http://schemas.microsoft.com/office/drawing/2014/main" id="{91C84A5B-CF74-4675-82B1-A328F08DC3CF}"/>
                </a:ext>
              </a:extLst>
            </p:cNvPr>
            <p:cNvSpPr/>
            <p:nvPr/>
          </p:nvSpPr>
          <p:spPr>
            <a:xfrm>
              <a:off x="6068665" y="2501519"/>
              <a:ext cx="16671" cy="11654"/>
            </a:xfrm>
            <a:custGeom>
              <a:avLst/>
              <a:gdLst/>
              <a:ahLst/>
              <a:cxnLst/>
              <a:rect l="l" t="t" r="r" b="b"/>
              <a:pathLst>
                <a:path w="525" h="367" extrusionOk="0">
                  <a:moveTo>
                    <a:pt x="170" y="1"/>
                  </a:moveTo>
                  <a:cubicBezTo>
                    <a:pt x="112" y="1"/>
                    <a:pt x="54" y="28"/>
                    <a:pt x="36" y="81"/>
                  </a:cubicBezTo>
                  <a:cubicBezTo>
                    <a:pt x="0" y="165"/>
                    <a:pt x="36" y="248"/>
                    <a:pt x="107" y="284"/>
                  </a:cubicBezTo>
                  <a:lnTo>
                    <a:pt x="298" y="355"/>
                  </a:lnTo>
                  <a:cubicBezTo>
                    <a:pt x="310" y="367"/>
                    <a:pt x="346" y="367"/>
                    <a:pt x="357" y="367"/>
                  </a:cubicBezTo>
                  <a:cubicBezTo>
                    <a:pt x="417" y="367"/>
                    <a:pt x="465" y="343"/>
                    <a:pt x="488" y="284"/>
                  </a:cubicBezTo>
                  <a:cubicBezTo>
                    <a:pt x="524" y="200"/>
                    <a:pt x="488" y="117"/>
                    <a:pt x="417" y="81"/>
                  </a:cubicBezTo>
                  <a:lnTo>
                    <a:pt x="226" y="10"/>
                  </a:lnTo>
                  <a:cubicBezTo>
                    <a:pt x="209" y="4"/>
                    <a:pt x="189" y="1"/>
                    <a:pt x="170"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7" name="Google Shape;10163;p131">
              <a:extLst>
                <a:ext uri="{FF2B5EF4-FFF2-40B4-BE49-F238E27FC236}">
                  <a16:creationId xmlns:a16="http://schemas.microsoft.com/office/drawing/2014/main" id="{0BE48A3E-EFAB-4D0B-B9EC-A63998DC7BA6}"/>
                </a:ext>
              </a:extLst>
            </p:cNvPr>
            <p:cNvSpPr/>
            <p:nvPr/>
          </p:nvSpPr>
          <p:spPr>
            <a:xfrm>
              <a:off x="6015729" y="2363353"/>
              <a:ext cx="12893" cy="15623"/>
            </a:xfrm>
            <a:custGeom>
              <a:avLst/>
              <a:gdLst/>
              <a:ahLst/>
              <a:cxnLst/>
              <a:rect l="l" t="t" r="r" b="b"/>
              <a:pathLst>
                <a:path w="406" h="492" extrusionOk="0">
                  <a:moveTo>
                    <a:pt x="237" y="1"/>
                  </a:moveTo>
                  <a:cubicBezTo>
                    <a:pt x="181" y="1"/>
                    <a:pt x="125" y="34"/>
                    <a:pt x="108" y="86"/>
                  </a:cubicBezTo>
                  <a:lnTo>
                    <a:pt x="36" y="277"/>
                  </a:lnTo>
                  <a:cubicBezTo>
                    <a:pt x="0" y="360"/>
                    <a:pt x="36" y="444"/>
                    <a:pt x="108" y="479"/>
                  </a:cubicBezTo>
                  <a:cubicBezTo>
                    <a:pt x="119" y="479"/>
                    <a:pt x="131" y="491"/>
                    <a:pt x="167" y="491"/>
                  </a:cubicBezTo>
                  <a:cubicBezTo>
                    <a:pt x="227" y="491"/>
                    <a:pt x="274" y="467"/>
                    <a:pt x="298" y="396"/>
                  </a:cubicBezTo>
                  <a:lnTo>
                    <a:pt x="369" y="205"/>
                  </a:lnTo>
                  <a:cubicBezTo>
                    <a:pt x="405" y="134"/>
                    <a:pt x="369" y="39"/>
                    <a:pt x="298" y="15"/>
                  </a:cubicBezTo>
                  <a:cubicBezTo>
                    <a:pt x="279" y="5"/>
                    <a:pt x="258" y="1"/>
                    <a:pt x="237"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8" name="Google Shape;10164;p131">
              <a:extLst>
                <a:ext uri="{FF2B5EF4-FFF2-40B4-BE49-F238E27FC236}">
                  <a16:creationId xmlns:a16="http://schemas.microsoft.com/office/drawing/2014/main" id="{A813DC40-F1CD-41EB-98D9-648CDF01B68B}"/>
                </a:ext>
              </a:extLst>
            </p:cNvPr>
            <p:cNvSpPr/>
            <p:nvPr/>
          </p:nvSpPr>
          <p:spPr>
            <a:xfrm>
              <a:off x="5934055" y="2554836"/>
              <a:ext cx="13274" cy="15433"/>
            </a:xfrm>
            <a:custGeom>
              <a:avLst/>
              <a:gdLst/>
              <a:ahLst/>
              <a:cxnLst/>
              <a:rect l="l" t="t" r="r" b="b"/>
              <a:pathLst>
                <a:path w="418" h="486" extrusionOk="0">
                  <a:moveTo>
                    <a:pt x="255" y="1"/>
                  </a:moveTo>
                  <a:cubicBezTo>
                    <a:pt x="197" y="1"/>
                    <a:pt x="138" y="30"/>
                    <a:pt x="120" y="93"/>
                  </a:cubicBezTo>
                  <a:lnTo>
                    <a:pt x="48" y="283"/>
                  </a:lnTo>
                  <a:cubicBezTo>
                    <a:pt x="1" y="355"/>
                    <a:pt x="48" y="450"/>
                    <a:pt x="120" y="474"/>
                  </a:cubicBezTo>
                  <a:cubicBezTo>
                    <a:pt x="132" y="486"/>
                    <a:pt x="167" y="486"/>
                    <a:pt x="179" y="486"/>
                  </a:cubicBezTo>
                  <a:cubicBezTo>
                    <a:pt x="239" y="486"/>
                    <a:pt x="286" y="462"/>
                    <a:pt x="310" y="402"/>
                  </a:cubicBezTo>
                  <a:lnTo>
                    <a:pt x="382" y="212"/>
                  </a:lnTo>
                  <a:cubicBezTo>
                    <a:pt x="417" y="129"/>
                    <a:pt x="382" y="45"/>
                    <a:pt x="310" y="10"/>
                  </a:cubicBezTo>
                  <a:cubicBezTo>
                    <a:pt x="293" y="4"/>
                    <a:pt x="274" y="1"/>
                    <a:pt x="255"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29" name="Google Shape;10165;p131">
              <a:extLst>
                <a:ext uri="{FF2B5EF4-FFF2-40B4-BE49-F238E27FC236}">
                  <a16:creationId xmlns:a16="http://schemas.microsoft.com/office/drawing/2014/main" id="{AB47F056-3913-4533-ADD4-5552E9D3D2C5}"/>
                </a:ext>
              </a:extLst>
            </p:cNvPr>
            <p:cNvSpPr/>
            <p:nvPr/>
          </p:nvSpPr>
          <p:spPr>
            <a:xfrm>
              <a:off x="5935960" y="2362401"/>
              <a:ext cx="12861" cy="15814"/>
            </a:xfrm>
            <a:custGeom>
              <a:avLst/>
              <a:gdLst/>
              <a:ahLst/>
              <a:cxnLst/>
              <a:rect l="l" t="t" r="r" b="b"/>
              <a:pathLst>
                <a:path w="405" h="498" extrusionOk="0">
                  <a:moveTo>
                    <a:pt x="161" y="1"/>
                  </a:moveTo>
                  <a:cubicBezTo>
                    <a:pt x="143" y="1"/>
                    <a:pt x="125" y="3"/>
                    <a:pt x="107" y="9"/>
                  </a:cubicBezTo>
                  <a:cubicBezTo>
                    <a:pt x="24" y="45"/>
                    <a:pt x="0" y="128"/>
                    <a:pt x="24" y="212"/>
                  </a:cubicBezTo>
                  <a:lnTo>
                    <a:pt x="107" y="402"/>
                  </a:lnTo>
                  <a:cubicBezTo>
                    <a:pt x="131" y="462"/>
                    <a:pt x="191" y="497"/>
                    <a:pt x="238" y="497"/>
                  </a:cubicBezTo>
                  <a:cubicBezTo>
                    <a:pt x="250" y="497"/>
                    <a:pt x="262" y="497"/>
                    <a:pt x="298" y="474"/>
                  </a:cubicBezTo>
                  <a:cubicBezTo>
                    <a:pt x="369" y="450"/>
                    <a:pt x="405" y="355"/>
                    <a:pt x="369" y="283"/>
                  </a:cubicBezTo>
                  <a:lnTo>
                    <a:pt x="298" y="93"/>
                  </a:lnTo>
                  <a:cubicBezTo>
                    <a:pt x="271" y="29"/>
                    <a:pt x="216" y="1"/>
                    <a:pt x="161"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0" name="Google Shape;10166;p131">
              <a:extLst>
                <a:ext uri="{FF2B5EF4-FFF2-40B4-BE49-F238E27FC236}">
                  <a16:creationId xmlns:a16="http://schemas.microsoft.com/office/drawing/2014/main" id="{FA5BC49B-4F24-4733-8E42-C0255BB92FE3}"/>
                </a:ext>
              </a:extLst>
            </p:cNvPr>
            <p:cNvSpPr/>
            <p:nvPr/>
          </p:nvSpPr>
          <p:spPr>
            <a:xfrm>
              <a:off x="6013824" y="2555820"/>
              <a:ext cx="12893" cy="15592"/>
            </a:xfrm>
            <a:custGeom>
              <a:avLst/>
              <a:gdLst/>
              <a:ahLst/>
              <a:cxnLst/>
              <a:rect l="l" t="t" r="r" b="b"/>
              <a:pathLst>
                <a:path w="406" h="491" extrusionOk="0">
                  <a:moveTo>
                    <a:pt x="167" y="0"/>
                  </a:moveTo>
                  <a:cubicBezTo>
                    <a:pt x="147" y="0"/>
                    <a:pt x="127" y="5"/>
                    <a:pt x="108" y="14"/>
                  </a:cubicBezTo>
                  <a:cubicBezTo>
                    <a:pt x="37" y="38"/>
                    <a:pt x="1" y="133"/>
                    <a:pt x="37" y="205"/>
                  </a:cubicBezTo>
                  <a:lnTo>
                    <a:pt x="108" y="395"/>
                  </a:lnTo>
                  <a:cubicBezTo>
                    <a:pt x="132" y="455"/>
                    <a:pt x="179" y="491"/>
                    <a:pt x="239" y="491"/>
                  </a:cubicBezTo>
                  <a:cubicBezTo>
                    <a:pt x="251" y="491"/>
                    <a:pt x="275" y="491"/>
                    <a:pt x="299" y="479"/>
                  </a:cubicBezTo>
                  <a:cubicBezTo>
                    <a:pt x="370" y="443"/>
                    <a:pt x="406" y="360"/>
                    <a:pt x="370" y="276"/>
                  </a:cubicBezTo>
                  <a:lnTo>
                    <a:pt x="299" y="86"/>
                  </a:lnTo>
                  <a:cubicBezTo>
                    <a:pt x="272" y="33"/>
                    <a:pt x="221" y="0"/>
                    <a:pt x="167"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1" name="Google Shape;10167;p131">
              <a:extLst>
                <a:ext uri="{FF2B5EF4-FFF2-40B4-BE49-F238E27FC236}">
                  <a16:creationId xmlns:a16="http://schemas.microsoft.com/office/drawing/2014/main" id="{0DE0D153-65C2-4FCD-91BD-7D19184EC890}"/>
                </a:ext>
              </a:extLst>
            </p:cNvPr>
            <p:cNvSpPr/>
            <p:nvPr/>
          </p:nvSpPr>
          <p:spPr>
            <a:xfrm>
              <a:off x="6069776" y="2422132"/>
              <a:ext cx="16290" cy="11654"/>
            </a:xfrm>
            <a:custGeom>
              <a:avLst/>
              <a:gdLst/>
              <a:ahLst/>
              <a:cxnLst/>
              <a:rect l="l" t="t" r="r" b="b"/>
              <a:pathLst>
                <a:path w="513" h="367" extrusionOk="0">
                  <a:moveTo>
                    <a:pt x="354" y="1"/>
                  </a:moveTo>
                  <a:cubicBezTo>
                    <a:pt x="335" y="1"/>
                    <a:pt x="316" y="3"/>
                    <a:pt x="299" y="9"/>
                  </a:cubicBezTo>
                  <a:lnTo>
                    <a:pt x="96" y="81"/>
                  </a:lnTo>
                  <a:cubicBezTo>
                    <a:pt x="25" y="117"/>
                    <a:pt x="1" y="200"/>
                    <a:pt x="25" y="283"/>
                  </a:cubicBezTo>
                  <a:cubicBezTo>
                    <a:pt x="37" y="343"/>
                    <a:pt x="96" y="367"/>
                    <a:pt x="156" y="367"/>
                  </a:cubicBezTo>
                  <a:cubicBezTo>
                    <a:pt x="180" y="367"/>
                    <a:pt x="191" y="367"/>
                    <a:pt x="215" y="355"/>
                  </a:cubicBezTo>
                  <a:lnTo>
                    <a:pt x="418" y="283"/>
                  </a:lnTo>
                  <a:cubicBezTo>
                    <a:pt x="489" y="248"/>
                    <a:pt x="513" y="164"/>
                    <a:pt x="489" y="81"/>
                  </a:cubicBezTo>
                  <a:cubicBezTo>
                    <a:pt x="462" y="27"/>
                    <a:pt x="409" y="1"/>
                    <a:pt x="354" y="1"/>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2" name="Google Shape;10168;p131">
              <a:extLst>
                <a:ext uri="{FF2B5EF4-FFF2-40B4-BE49-F238E27FC236}">
                  <a16:creationId xmlns:a16="http://schemas.microsoft.com/office/drawing/2014/main" id="{81E7CD38-CE81-4A3E-87B6-A1FEEB1FFCA3}"/>
                </a:ext>
              </a:extLst>
            </p:cNvPr>
            <p:cNvSpPr/>
            <p:nvPr/>
          </p:nvSpPr>
          <p:spPr>
            <a:xfrm>
              <a:off x="5876960" y="2500027"/>
              <a:ext cx="16290" cy="11654"/>
            </a:xfrm>
            <a:custGeom>
              <a:avLst/>
              <a:gdLst/>
              <a:ahLst/>
              <a:cxnLst/>
              <a:rect l="l" t="t" r="r" b="b"/>
              <a:pathLst>
                <a:path w="513" h="367" extrusionOk="0">
                  <a:moveTo>
                    <a:pt x="352" y="0"/>
                  </a:moveTo>
                  <a:cubicBezTo>
                    <a:pt x="334" y="0"/>
                    <a:pt x="316" y="3"/>
                    <a:pt x="298" y="9"/>
                  </a:cubicBezTo>
                  <a:lnTo>
                    <a:pt x="96" y="92"/>
                  </a:lnTo>
                  <a:cubicBezTo>
                    <a:pt x="25" y="116"/>
                    <a:pt x="1" y="212"/>
                    <a:pt x="25" y="283"/>
                  </a:cubicBezTo>
                  <a:cubicBezTo>
                    <a:pt x="60" y="343"/>
                    <a:pt x="96" y="366"/>
                    <a:pt x="156" y="366"/>
                  </a:cubicBezTo>
                  <a:cubicBezTo>
                    <a:pt x="179" y="366"/>
                    <a:pt x="191" y="366"/>
                    <a:pt x="215" y="354"/>
                  </a:cubicBezTo>
                  <a:lnTo>
                    <a:pt x="418" y="283"/>
                  </a:lnTo>
                  <a:cubicBezTo>
                    <a:pt x="489" y="247"/>
                    <a:pt x="513" y="164"/>
                    <a:pt x="489" y="92"/>
                  </a:cubicBezTo>
                  <a:cubicBezTo>
                    <a:pt x="462" y="29"/>
                    <a:pt x="408" y="0"/>
                    <a:pt x="352" y="0"/>
                  </a:cubicBezTo>
                  <a:close/>
                </a:path>
              </a:pathLst>
            </a:custGeom>
            <a:grpFill/>
            <a:ln w="12700">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grpSp>
        <p:nvGrpSpPr>
          <p:cNvPr id="33" name="Google Shape;10513;p132">
            <a:extLst>
              <a:ext uri="{FF2B5EF4-FFF2-40B4-BE49-F238E27FC236}">
                <a16:creationId xmlns:a16="http://schemas.microsoft.com/office/drawing/2014/main" id="{6213DCE7-5AF3-4869-A893-536624DDB94A}"/>
              </a:ext>
            </a:extLst>
          </p:cNvPr>
          <p:cNvGrpSpPr/>
          <p:nvPr/>
        </p:nvGrpSpPr>
        <p:grpSpPr>
          <a:xfrm>
            <a:off x="844574" y="1920872"/>
            <a:ext cx="922972" cy="871555"/>
            <a:chOff x="3513010" y="3816134"/>
            <a:chExt cx="362223" cy="361108"/>
          </a:xfrm>
        </p:grpSpPr>
        <p:sp>
          <p:nvSpPr>
            <p:cNvPr id="34" name="Google Shape;10514;p132">
              <a:extLst>
                <a:ext uri="{FF2B5EF4-FFF2-40B4-BE49-F238E27FC236}">
                  <a16:creationId xmlns:a16="http://schemas.microsoft.com/office/drawing/2014/main" id="{A11EFCE6-7EAB-4CC3-8111-72427E3FC990}"/>
                </a:ext>
              </a:extLst>
            </p:cNvPr>
            <p:cNvSpPr/>
            <p:nvPr/>
          </p:nvSpPr>
          <p:spPr>
            <a:xfrm>
              <a:off x="3513010" y="3816134"/>
              <a:ext cx="362223" cy="361108"/>
            </a:xfrm>
            <a:custGeom>
              <a:avLst/>
              <a:gdLst/>
              <a:ahLst/>
              <a:cxnLst/>
              <a:rect l="l" t="t" r="r" b="b"/>
              <a:pathLst>
                <a:path w="11371" h="11336" extrusionOk="0">
                  <a:moveTo>
                    <a:pt x="1381" y="346"/>
                  </a:moveTo>
                  <a:cubicBezTo>
                    <a:pt x="1846" y="358"/>
                    <a:pt x="2262" y="715"/>
                    <a:pt x="2358" y="1191"/>
                  </a:cubicBezTo>
                  <a:lnTo>
                    <a:pt x="1881" y="1191"/>
                  </a:lnTo>
                  <a:cubicBezTo>
                    <a:pt x="1786" y="1191"/>
                    <a:pt x="1715" y="1263"/>
                    <a:pt x="1715" y="1358"/>
                  </a:cubicBezTo>
                  <a:cubicBezTo>
                    <a:pt x="1715" y="1727"/>
                    <a:pt x="1417" y="2025"/>
                    <a:pt x="1048" y="2025"/>
                  </a:cubicBezTo>
                  <a:cubicBezTo>
                    <a:pt x="667" y="2025"/>
                    <a:pt x="369" y="1727"/>
                    <a:pt x="369" y="1358"/>
                  </a:cubicBezTo>
                  <a:cubicBezTo>
                    <a:pt x="369" y="798"/>
                    <a:pt x="822" y="346"/>
                    <a:pt x="1381" y="346"/>
                  </a:cubicBezTo>
                  <a:close/>
                  <a:moveTo>
                    <a:pt x="2358" y="1537"/>
                  </a:moveTo>
                  <a:lnTo>
                    <a:pt x="2358" y="2037"/>
                  </a:lnTo>
                  <a:lnTo>
                    <a:pt x="1774" y="2037"/>
                  </a:lnTo>
                  <a:cubicBezTo>
                    <a:pt x="1893" y="1906"/>
                    <a:pt x="1977" y="1727"/>
                    <a:pt x="2012" y="1537"/>
                  </a:cubicBezTo>
                  <a:close/>
                  <a:moveTo>
                    <a:pt x="9109" y="4489"/>
                  </a:moveTo>
                  <a:lnTo>
                    <a:pt x="9109" y="4489"/>
                  </a:lnTo>
                  <a:cubicBezTo>
                    <a:pt x="8739" y="5049"/>
                    <a:pt x="8287" y="5585"/>
                    <a:pt x="7787" y="6085"/>
                  </a:cubicBezTo>
                  <a:cubicBezTo>
                    <a:pt x="7275" y="6597"/>
                    <a:pt x="6739" y="7037"/>
                    <a:pt x="6192" y="7406"/>
                  </a:cubicBezTo>
                  <a:cubicBezTo>
                    <a:pt x="6584" y="6859"/>
                    <a:pt x="7013" y="6323"/>
                    <a:pt x="7513" y="5823"/>
                  </a:cubicBezTo>
                  <a:cubicBezTo>
                    <a:pt x="8025" y="5311"/>
                    <a:pt x="8561" y="4870"/>
                    <a:pt x="9109" y="4489"/>
                  </a:cubicBezTo>
                  <a:close/>
                  <a:moveTo>
                    <a:pt x="4036" y="9359"/>
                  </a:moveTo>
                  <a:cubicBezTo>
                    <a:pt x="4346" y="9359"/>
                    <a:pt x="4620" y="9573"/>
                    <a:pt x="4691" y="9871"/>
                  </a:cubicBezTo>
                  <a:lnTo>
                    <a:pt x="3382" y="9871"/>
                  </a:lnTo>
                  <a:cubicBezTo>
                    <a:pt x="3453" y="9573"/>
                    <a:pt x="3727" y="9359"/>
                    <a:pt x="4036" y="9359"/>
                  </a:cubicBezTo>
                  <a:close/>
                  <a:moveTo>
                    <a:pt x="10359" y="9359"/>
                  </a:moveTo>
                  <a:cubicBezTo>
                    <a:pt x="10728" y="9359"/>
                    <a:pt x="11025" y="9657"/>
                    <a:pt x="11025" y="10026"/>
                  </a:cubicBezTo>
                  <a:cubicBezTo>
                    <a:pt x="11025" y="10597"/>
                    <a:pt x="10585" y="11038"/>
                    <a:pt x="10037" y="11038"/>
                  </a:cubicBezTo>
                  <a:lnTo>
                    <a:pt x="4584" y="11038"/>
                  </a:lnTo>
                  <a:cubicBezTo>
                    <a:pt x="4870" y="10788"/>
                    <a:pt x="5037" y="10431"/>
                    <a:pt x="5037" y="10026"/>
                  </a:cubicBezTo>
                  <a:cubicBezTo>
                    <a:pt x="5037" y="9776"/>
                    <a:pt x="4929" y="9538"/>
                    <a:pt x="4775" y="9359"/>
                  </a:cubicBezTo>
                  <a:close/>
                  <a:moveTo>
                    <a:pt x="1346" y="1"/>
                  </a:moveTo>
                  <a:cubicBezTo>
                    <a:pt x="596" y="1"/>
                    <a:pt x="0" y="596"/>
                    <a:pt x="0" y="1334"/>
                  </a:cubicBezTo>
                  <a:cubicBezTo>
                    <a:pt x="0" y="1906"/>
                    <a:pt x="465" y="2346"/>
                    <a:pt x="1012" y="2346"/>
                  </a:cubicBezTo>
                  <a:lnTo>
                    <a:pt x="2358" y="2346"/>
                  </a:lnTo>
                  <a:lnTo>
                    <a:pt x="2358" y="7514"/>
                  </a:lnTo>
                  <a:cubicBezTo>
                    <a:pt x="2358" y="7609"/>
                    <a:pt x="2429" y="7680"/>
                    <a:pt x="2512" y="7680"/>
                  </a:cubicBezTo>
                  <a:cubicBezTo>
                    <a:pt x="2608" y="7680"/>
                    <a:pt x="2679" y="7609"/>
                    <a:pt x="2679" y="7514"/>
                  </a:cubicBezTo>
                  <a:lnTo>
                    <a:pt x="2679" y="1334"/>
                  </a:lnTo>
                  <a:cubicBezTo>
                    <a:pt x="2679" y="929"/>
                    <a:pt x="2501" y="572"/>
                    <a:pt x="2239" y="322"/>
                  </a:cubicBezTo>
                  <a:lnTo>
                    <a:pt x="7680" y="322"/>
                  </a:lnTo>
                  <a:cubicBezTo>
                    <a:pt x="8227" y="322"/>
                    <a:pt x="8680" y="775"/>
                    <a:pt x="8680" y="1334"/>
                  </a:cubicBezTo>
                  <a:lnTo>
                    <a:pt x="8680" y="2870"/>
                  </a:lnTo>
                  <a:cubicBezTo>
                    <a:pt x="8192" y="3108"/>
                    <a:pt x="7739" y="3430"/>
                    <a:pt x="7358" y="3811"/>
                  </a:cubicBezTo>
                  <a:cubicBezTo>
                    <a:pt x="6549" y="4608"/>
                    <a:pt x="6537" y="5192"/>
                    <a:pt x="6525" y="6144"/>
                  </a:cubicBezTo>
                  <a:lnTo>
                    <a:pt x="6525" y="6394"/>
                  </a:lnTo>
                  <a:cubicBezTo>
                    <a:pt x="6132" y="6859"/>
                    <a:pt x="5811" y="7347"/>
                    <a:pt x="5513" y="7847"/>
                  </a:cubicBezTo>
                  <a:cubicBezTo>
                    <a:pt x="5465" y="7907"/>
                    <a:pt x="5477" y="7990"/>
                    <a:pt x="5537" y="8049"/>
                  </a:cubicBezTo>
                  <a:cubicBezTo>
                    <a:pt x="5572" y="8085"/>
                    <a:pt x="5608" y="8097"/>
                    <a:pt x="5656" y="8097"/>
                  </a:cubicBezTo>
                  <a:cubicBezTo>
                    <a:pt x="5691" y="8097"/>
                    <a:pt x="5715" y="8097"/>
                    <a:pt x="5751" y="8061"/>
                  </a:cubicBezTo>
                  <a:cubicBezTo>
                    <a:pt x="6251" y="7776"/>
                    <a:pt x="6727" y="7442"/>
                    <a:pt x="7192" y="7049"/>
                  </a:cubicBezTo>
                  <a:lnTo>
                    <a:pt x="7442" y="7049"/>
                  </a:lnTo>
                  <a:cubicBezTo>
                    <a:pt x="7930" y="7037"/>
                    <a:pt x="8323" y="7037"/>
                    <a:pt x="8692" y="6918"/>
                  </a:cubicBezTo>
                  <a:lnTo>
                    <a:pt x="8692" y="9002"/>
                  </a:lnTo>
                  <a:lnTo>
                    <a:pt x="4036" y="9002"/>
                  </a:lnTo>
                  <a:cubicBezTo>
                    <a:pt x="3465" y="9002"/>
                    <a:pt x="3024" y="9466"/>
                    <a:pt x="3024" y="10014"/>
                  </a:cubicBezTo>
                  <a:cubicBezTo>
                    <a:pt x="3024" y="10097"/>
                    <a:pt x="3096" y="10181"/>
                    <a:pt x="3191" y="10181"/>
                  </a:cubicBezTo>
                  <a:lnTo>
                    <a:pt x="4691" y="10181"/>
                  </a:lnTo>
                  <a:cubicBezTo>
                    <a:pt x="4620" y="10657"/>
                    <a:pt x="4203" y="11014"/>
                    <a:pt x="3691" y="11014"/>
                  </a:cubicBezTo>
                  <a:cubicBezTo>
                    <a:pt x="3144" y="11014"/>
                    <a:pt x="2679" y="10562"/>
                    <a:pt x="2679" y="10002"/>
                  </a:cubicBezTo>
                  <a:lnTo>
                    <a:pt x="2679" y="8168"/>
                  </a:lnTo>
                  <a:cubicBezTo>
                    <a:pt x="2679" y="8085"/>
                    <a:pt x="2608" y="8002"/>
                    <a:pt x="2512" y="8002"/>
                  </a:cubicBezTo>
                  <a:cubicBezTo>
                    <a:pt x="2429" y="8002"/>
                    <a:pt x="2358" y="8085"/>
                    <a:pt x="2358" y="8168"/>
                  </a:cubicBezTo>
                  <a:lnTo>
                    <a:pt x="2358" y="10002"/>
                  </a:lnTo>
                  <a:cubicBezTo>
                    <a:pt x="2358" y="10740"/>
                    <a:pt x="2953" y="11335"/>
                    <a:pt x="3691" y="11335"/>
                  </a:cubicBezTo>
                  <a:lnTo>
                    <a:pt x="10013" y="11335"/>
                  </a:lnTo>
                  <a:cubicBezTo>
                    <a:pt x="10764" y="11335"/>
                    <a:pt x="11359" y="10740"/>
                    <a:pt x="11359" y="10002"/>
                  </a:cubicBezTo>
                  <a:cubicBezTo>
                    <a:pt x="11371" y="9478"/>
                    <a:pt x="10930" y="9038"/>
                    <a:pt x="10359" y="9038"/>
                  </a:cubicBezTo>
                  <a:lnTo>
                    <a:pt x="9025" y="9038"/>
                  </a:lnTo>
                  <a:lnTo>
                    <a:pt x="9025" y="6811"/>
                  </a:lnTo>
                  <a:cubicBezTo>
                    <a:pt x="9263" y="6692"/>
                    <a:pt x="9513" y="6513"/>
                    <a:pt x="9775" y="6252"/>
                  </a:cubicBezTo>
                  <a:cubicBezTo>
                    <a:pt x="10013" y="6013"/>
                    <a:pt x="10228" y="5763"/>
                    <a:pt x="10406" y="5478"/>
                  </a:cubicBezTo>
                  <a:cubicBezTo>
                    <a:pt x="10430" y="5430"/>
                    <a:pt x="10430" y="5370"/>
                    <a:pt x="10418" y="5311"/>
                  </a:cubicBezTo>
                  <a:cubicBezTo>
                    <a:pt x="10394" y="5251"/>
                    <a:pt x="10347" y="5228"/>
                    <a:pt x="10299" y="5204"/>
                  </a:cubicBezTo>
                  <a:lnTo>
                    <a:pt x="9894" y="5132"/>
                  </a:lnTo>
                  <a:cubicBezTo>
                    <a:pt x="10728" y="4489"/>
                    <a:pt x="11264" y="3525"/>
                    <a:pt x="11323" y="2465"/>
                  </a:cubicBezTo>
                  <a:lnTo>
                    <a:pt x="11323" y="2453"/>
                  </a:lnTo>
                  <a:cubicBezTo>
                    <a:pt x="11323" y="2406"/>
                    <a:pt x="11311" y="2358"/>
                    <a:pt x="11287" y="2322"/>
                  </a:cubicBezTo>
                  <a:cubicBezTo>
                    <a:pt x="11252" y="2287"/>
                    <a:pt x="11204" y="2275"/>
                    <a:pt x="11145" y="2275"/>
                  </a:cubicBezTo>
                  <a:cubicBezTo>
                    <a:pt x="10764" y="2311"/>
                    <a:pt x="10394" y="2346"/>
                    <a:pt x="10037" y="2430"/>
                  </a:cubicBezTo>
                  <a:cubicBezTo>
                    <a:pt x="9942" y="2442"/>
                    <a:pt x="9882" y="2525"/>
                    <a:pt x="9894" y="2620"/>
                  </a:cubicBezTo>
                  <a:cubicBezTo>
                    <a:pt x="9916" y="2696"/>
                    <a:pt x="9988" y="2753"/>
                    <a:pt x="10073" y="2753"/>
                  </a:cubicBezTo>
                  <a:cubicBezTo>
                    <a:pt x="10080" y="2753"/>
                    <a:pt x="10089" y="2752"/>
                    <a:pt x="10097" y="2751"/>
                  </a:cubicBezTo>
                  <a:cubicBezTo>
                    <a:pt x="10371" y="2692"/>
                    <a:pt x="10656" y="2644"/>
                    <a:pt x="10966" y="2620"/>
                  </a:cubicBezTo>
                  <a:lnTo>
                    <a:pt x="10966" y="2620"/>
                  </a:lnTo>
                  <a:cubicBezTo>
                    <a:pt x="10847" y="3632"/>
                    <a:pt x="10275" y="4537"/>
                    <a:pt x="9382" y="5073"/>
                  </a:cubicBezTo>
                  <a:lnTo>
                    <a:pt x="9359" y="5085"/>
                  </a:lnTo>
                  <a:cubicBezTo>
                    <a:pt x="9299" y="5120"/>
                    <a:pt x="9275" y="5192"/>
                    <a:pt x="9287" y="5263"/>
                  </a:cubicBezTo>
                  <a:cubicBezTo>
                    <a:pt x="9299" y="5347"/>
                    <a:pt x="9359" y="5382"/>
                    <a:pt x="9418" y="5406"/>
                  </a:cubicBezTo>
                  <a:lnTo>
                    <a:pt x="9978" y="5490"/>
                  </a:lnTo>
                  <a:cubicBezTo>
                    <a:pt x="9835" y="5668"/>
                    <a:pt x="9692" y="5847"/>
                    <a:pt x="9525" y="6002"/>
                  </a:cubicBezTo>
                  <a:cubicBezTo>
                    <a:pt x="8870" y="6656"/>
                    <a:pt x="8406" y="6716"/>
                    <a:pt x="7573" y="6728"/>
                  </a:cubicBezTo>
                  <a:cubicBezTo>
                    <a:pt x="7727" y="6597"/>
                    <a:pt x="7870" y="6454"/>
                    <a:pt x="8013" y="6311"/>
                  </a:cubicBezTo>
                  <a:cubicBezTo>
                    <a:pt x="8728" y="5597"/>
                    <a:pt x="9299" y="4835"/>
                    <a:pt x="9775" y="4037"/>
                  </a:cubicBezTo>
                  <a:cubicBezTo>
                    <a:pt x="9823" y="3977"/>
                    <a:pt x="9811" y="3882"/>
                    <a:pt x="9751" y="3823"/>
                  </a:cubicBezTo>
                  <a:cubicBezTo>
                    <a:pt x="9718" y="3789"/>
                    <a:pt x="9681" y="3774"/>
                    <a:pt x="9639" y="3774"/>
                  </a:cubicBezTo>
                  <a:cubicBezTo>
                    <a:pt x="9608" y="3774"/>
                    <a:pt x="9574" y="3783"/>
                    <a:pt x="9537" y="3799"/>
                  </a:cubicBezTo>
                  <a:cubicBezTo>
                    <a:pt x="8739" y="4251"/>
                    <a:pt x="7966" y="4847"/>
                    <a:pt x="7263" y="5561"/>
                  </a:cubicBezTo>
                  <a:cubicBezTo>
                    <a:pt x="7120" y="5716"/>
                    <a:pt x="6977" y="5847"/>
                    <a:pt x="6846" y="6002"/>
                  </a:cubicBezTo>
                  <a:cubicBezTo>
                    <a:pt x="6882" y="5168"/>
                    <a:pt x="6918" y="4704"/>
                    <a:pt x="7573" y="4049"/>
                  </a:cubicBezTo>
                  <a:cubicBezTo>
                    <a:pt x="8085" y="3537"/>
                    <a:pt x="8728" y="3156"/>
                    <a:pt x="9454" y="2906"/>
                  </a:cubicBezTo>
                  <a:cubicBezTo>
                    <a:pt x="9537" y="2870"/>
                    <a:pt x="9585" y="2787"/>
                    <a:pt x="9561" y="2692"/>
                  </a:cubicBezTo>
                  <a:cubicBezTo>
                    <a:pt x="9531" y="2623"/>
                    <a:pt x="9470" y="2578"/>
                    <a:pt x="9395" y="2578"/>
                  </a:cubicBezTo>
                  <a:cubicBezTo>
                    <a:pt x="9379" y="2578"/>
                    <a:pt x="9363" y="2580"/>
                    <a:pt x="9347" y="2584"/>
                  </a:cubicBezTo>
                  <a:cubicBezTo>
                    <a:pt x="9228" y="2632"/>
                    <a:pt x="9109" y="2680"/>
                    <a:pt x="9001" y="2715"/>
                  </a:cubicBezTo>
                  <a:lnTo>
                    <a:pt x="9001" y="1334"/>
                  </a:lnTo>
                  <a:cubicBezTo>
                    <a:pt x="9001" y="596"/>
                    <a:pt x="8406" y="1"/>
                    <a:pt x="7668" y="1"/>
                  </a:cubicBezTo>
                  <a:close/>
                </a:path>
              </a:pathLst>
            </a:custGeom>
            <a:solidFill>
              <a:schemeClr val="accent2">
                <a:lumMod val="75000"/>
              </a:schemeClr>
            </a:solidFill>
            <a:ln w="9525">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5" name="Google Shape;10515;p132">
              <a:extLst>
                <a:ext uri="{FF2B5EF4-FFF2-40B4-BE49-F238E27FC236}">
                  <a16:creationId xmlns:a16="http://schemas.microsoft.com/office/drawing/2014/main" id="{7E2F0204-6774-4478-9845-BC4F217399A5}"/>
                </a:ext>
              </a:extLst>
            </p:cNvPr>
            <p:cNvSpPr/>
            <p:nvPr/>
          </p:nvSpPr>
          <p:spPr>
            <a:xfrm>
              <a:off x="3618450" y="3879112"/>
              <a:ext cx="157045" cy="24688"/>
            </a:xfrm>
            <a:custGeom>
              <a:avLst/>
              <a:gdLst/>
              <a:ahLst/>
              <a:cxnLst/>
              <a:rect l="l" t="t" r="r" b="b"/>
              <a:pathLst>
                <a:path w="4930" h="775" extrusionOk="0">
                  <a:moveTo>
                    <a:pt x="155" y="0"/>
                  </a:moveTo>
                  <a:cubicBezTo>
                    <a:pt x="72" y="0"/>
                    <a:pt x="0" y="72"/>
                    <a:pt x="0" y="167"/>
                  </a:cubicBezTo>
                  <a:cubicBezTo>
                    <a:pt x="0" y="250"/>
                    <a:pt x="72" y="334"/>
                    <a:pt x="155" y="334"/>
                  </a:cubicBezTo>
                  <a:cubicBezTo>
                    <a:pt x="322" y="334"/>
                    <a:pt x="381" y="405"/>
                    <a:pt x="500" y="512"/>
                  </a:cubicBezTo>
                  <a:cubicBezTo>
                    <a:pt x="619" y="631"/>
                    <a:pt x="786" y="774"/>
                    <a:pt x="1084" y="774"/>
                  </a:cubicBezTo>
                  <a:cubicBezTo>
                    <a:pt x="1381" y="774"/>
                    <a:pt x="1524" y="631"/>
                    <a:pt x="1667" y="512"/>
                  </a:cubicBezTo>
                  <a:cubicBezTo>
                    <a:pt x="1762" y="405"/>
                    <a:pt x="1846" y="334"/>
                    <a:pt x="2000" y="334"/>
                  </a:cubicBezTo>
                  <a:cubicBezTo>
                    <a:pt x="2167" y="334"/>
                    <a:pt x="2227" y="405"/>
                    <a:pt x="2346" y="512"/>
                  </a:cubicBezTo>
                  <a:cubicBezTo>
                    <a:pt x="2465" y="631"/>
                    <a:pt x="2631" y="774"/>
                    <a:pt x="2929" y="774"/>
                  </a:cubicBezTo>
                  <a:cubicBezTo>
                    <a:pt x="3227" y="774"/>
                    <a:pt x="3370" y="631"/>
                    <a:pt x="3501" y="512"/>
                  </a:cubicBezTo>
                  <a:cubicBezTo>
                    <a:pt x="3608" y="405"/>
                    <a:pt x="3679" y="334"/>
                    <a:pt x="3846" y="334"/>
                  </a:cubicBezTo>
                  <a:cubicBezTo>
                    <a:pt x="4013" y="334"/>
                    <a:pt x="4072" y="405"/>
                    <a:pt x="4191" y="512"/>
                  </a:cubicBezTo>
                  <a:cubicBezTo>
                    <a:pt x="4310" y="631"/>
                    <a:pt x="4477" y="774"/>
                    <a:pt x="4775" y="774"/>
                  </a:cubicBezTo>
                  <a:cubicBezTo>
                    <a:pt x="4858" y="774"/>
                    <a:pt x="4929" y="703"/>
                    <a:pt x="4929" y="607"/>
                  </a:cubicBezTo>
                  <a:cubicBezTo>
                    <a:pt x="4929" y="524"/>
                    <a:pt x="4858" y="453"/>
                    <a:pt x="4775" y="453"/>
                  </a:cubicBezTo>
                  <a:cubicBezTo>
                    <a:pt x="4608" y="453"/>
                    <a:pt x="4548" y="369"/>
                    <a:pt x="4429" y="274"/>
                  </a:cubicBezTo>
                  <a:cubicBezTo>
                    <a:pt x="4310" y="155"/>
                    <a:pt x="4144" y="0"/>
                    <a:pt x="3846" y="0"/>
                  </a:cubicBezTo>
                  <a:cubicBezTo>
                    <a:pt x="3548" y="0"/>
                    <a:pt x="3405" y="155"/>
                    <a:pt x="3263" y="274"/>
                  </a:cubicBezTo>
                  <a:cubicBezTo>
                    <a:pt x="3167" y="369"/>
                    <a:pt x="3084" y="453"/>
                    <a:pt x="2929" y="453"/>
                  </a:cubicBezTo>
                  <a:cubicBezTo>
                    <a:pt x="2762" y="453"/>
                    <a:pt x="2703" y="369"/>
                    <a:pt x="2584" y="274"/>
                  </a:cubicBezTo>
                  <a:cubicBezTo>
                    <a:pt x="2465" y="155"/>
                    <a:pt x="2298" y="0"/>
                    <a:pt x="2000" y="0"/>
                  </a:cubicBezTo>
                  <a:cubicBezTo>
                    <a:pt x="1703" y="0"/>
                    <a:pt x="1560" y="155"/>
                    <a:pt x="1417" y="274"/>
                  </a:cubicBezTo>
                  <a:cubicBezTo>
                    <a:pt x="1322" y="369"/>
                    <a:pt x="1238" y="453"/>
                    <a:pt x="1084" y="453"/>
                  </a:cubicBezTo>
                  <a:cubicBezTo>
                    <a:pt x="917" y="453"/>
                    <a:pt x="857" y="369"/>
                    <a:pt x="738" y="274"/>
                  </a:cubicBezTo>
                  <a:cubicBezTo>
                    <a:pt x="619" y="155"/>
                    <a:pt x="453" y="0"/>
                    <a:pt x="155" y="0"/>
                  </a:cubicBezTo>
                  <a:close/>
                </a:path>
              </a:pathLst>
            </a:custGeom>
            <a:solidFill>
              <a:srgbClr val="657E93"/>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6" name="Google Shape;10516;p132">
              <a:extLst>
                <a:ext uri="{FF2B5EF4-FFF2-40B4-BE49-F238E27FC236}">
                  <a16:creationId xmlns:a16="http://schemas.microsoft.com/office/drawing/2014/main" id="{7DE0FB88-027F-4C7D-80FC-B43FAFB51533}"/>
                </a:ext>
              </a:extLst>
            </p:cNvPr>
            <p:cNvSpPr/>
            <p:nvPr/>
          </p:nvSpPr>
          <p:spPr>
            <a:xfrm>
              <a:off x="3618450" y="3921192"/>
              <a:ext cx="127834" cy="24688"/>
            </a:xfrm>
            <a:custGeom>
              <a:avLst/>
              <a:gdLst/>
              <a:ahLst/>
              <a:cxnLst/>
              <a:rect l="l" t="t" r="r" b="b"/>
              <a:pathLst>
                <a:path w="4013" h="775" extrusionOk="0">
                  <a:moveTo>
                    <a:pt x="155" y="1"/>
                  </a:moveTo>
                  <a:cubicBezTo>
                    <a:pt x="72" y="1"/>
                    <a:pt x="0" y="84"/>
                    <a:pt x="0" y="167"/>
                  </a:cubicBezTo>
                  <a:cubicBezTo>
                    <a:pt x="0" y="263"/>
                    <a:pt x="72" y="334"/>
                    <a:pt x="155" y="334"/>
                  </a:cubicBezTo>
                  <a:cubicBezTo>
                    <a:pt x="322" y="334"/>
                    <a:pt x="381" y="406"/>
                    <a:pt x="500" y="513"/>
                  </a:cubicBezTo>
                  <a:cubicBezTo>
                    <a:pt x="619" y="632"/>
                    <a:pt x="786" y="775"/>
                    <a:pt x="1084" y="775"/>
                  </a:cubicBezTo>
                  <a:cubicBezTo>
                    <a:pt x="1381" y="775"/>
                    <a:pt x="1524" y="632"/>
                    <a:pt x="1667" y="513"/>
                  </a:cubicBezTo>
                  <a:cubicBezTo>
                    <a:pt x="1762" y="406"/>
                    <a:pt x="1846" y="334"/>
                    <a:pt x="2000" y="334"/>
                  </a:cubicBezTo>
                  <a:cubicBezTo>
                    <a:pt x="2167" y="334"/>
                    <a:pt x="2227" y="406"/>
                    <a:pt x="2346" y="513"/>
                  </a:cubicBezTo>
                  <a:cubicBezTo>
                    <a:pt x="2465" y="632"/>
                    <a:pt x="2631" y="775"/>
                    <a:pt x="2929" y="775"/>
                  </a:cubicBezTo>
                  <a:cubicBezTo>
                    <a:pt x="3227" y="775"/>
                    <a:pt x="3370" y="632"/>
                    <a:pt x="3501" y="513"/>
                  </a:cubicBezTo>
                  <a:cubicBezTo>
                    <a:pt x="3608" y="406"/>
                    <a:pt x="3679" y="334"/>
                    <a:pt x="3846" y="334"/>
                  </a:cubicBezTo>
                  <a:cubicBezTo>
                    <a:pt x="3941" y="334"/>
                    <a:pt x="4013" y="263"/>
                    <a:pt x="4013" y="167"/>
                  </a:cubicBezTo>
                  <a:cubicBezTo>
                    <a:pt x="4013" y="84"/>
                    <a:pt x="3941" y="1"/>
                    <a:pt x="3846" y="1"/>
                  </a:cubicBezTo>
                  <a:cubicBezTo>
                    <a:pt x="3548" y="1"/>
                    <a:pt x="3405" y="156"/>
                    <a:pt x="3263" y="275"/>
                  </a:cubicBezTo>
                  <a:cubicBezTo>
                    <a:pt x="3167" y="382"/>
                    <a:pt x="3084" y="453"/>
                    <a:pt x="2929" y="453"/>
                  </a:cubicBezTo>
                  <a:cubicBezTo>
                    <a:pt x="2762" y="453"/>
                    <a:pt x="2703" y="382"/>
                    <a:pt x="2584" y="275"/>
                  </a:cubicBezTo>
                  <a:cubicBezTo>
                    <a:pt x="2465" y="156"/>
                    <a:pt x="2298" y="1"/>
                    <a:pt x="2000" y="1"/>
                  </a:cubicBezTo>
                  <a:cubicBezTo>
                    <a:pt x="1703" y="1"/>
                    <a:pt x="1560" y="156"/>
                    <a:pt x="1417" y="275"/>
                  </a:cubicBezTo>
                  <a:cubicBezTo>
                    <a:pt x="1322" y="382"/>
                    <a:pt x="1238" y="453"/>
                    <a:pt x="1084" y="453"/>
                  </a:cubicBezTo>
                  <a:cubicBezTo>
                    <a:pt x="917" y="453"/>
                    <a:pt x="857" y="382"/>
                    <a:pt x="738" y="275"/>
                  </a:cubicBezTo>
                  <a:cubicBezTo>
                    <a:pt x="619" y="156"/>
                    <a:pt x="453" y="1"/>
                    <a:pt x="155" y="1"/>
                  </a:cubicBezTo>
                  <a:close/>
                </a:path>
              </a:pathLst>
            </a:custGeom>
            <a:solidFill>
              <a:srgbClr val="657E93"/>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37" name="Google Shape;10517;p132">
              <a:extLst>
                <a:ext uri="{FF2B5EF4-FFF2-40B4-BE49-F238E27FC236}">
                  <a16:creationId xmlns:a16="http://schemas.microsoft.com/office/drawing/2014/main" id="{28B45EC0-43BA-45E2-A413-B3FA680BFF13}"/>
                </a:ext>
              </a:extLst>
            </p:cNvPr>
            <p:cNvSpPr/>
            <p:nvPr/>
          </p:nvSpPr>
          <p:spPr>
            <a:xfrm>
              <a:off x="3617304" y="3962922"/>
              <a:ext cx="98655" cy="24688"/>
            </a:xfrm>
            <a:custGeom>
              <a:avLst/>
              <a:gdLst/>
              <a:ahLst/>
              <a:cxnLst/>
              <a:rect l="l" t="t" r="r" b="b"/>
              <a:pathLst>
                <a:path w="3097" h="775" extrusionOk="0">
                  <a:moveTo>
                    <a:pt x="167" y="0"/>
                  </a:moveTo>
                  <a:cubicBezTo>
                    <a:pt x="72" y="0"/>
                    <a:pt x="0" y="84"/>
                    <a:pt x="0" y="167"/>
                  </a:cubicBezTo>
                  <a:cubicBezTo>
                    <a:pt x="0" y="262"/>
                    <a:pt x="72" y="334"/>
                    <a:pt x="167" y="334"/>
                  </a:cubicBezTo>
                  <a:cubicBezTo>
                    <a:pt x="334" y="334"/>
                    <a:pt x="393" y="405"/>
                    <a:pt x="512" y="512"/>
                  </a:cubicBezTo>
                  <a:cubicBezTo>
                    <a:pt x="632" y="632"/>
                    <a:pt x="786" y="774"/>
                    <a:pt x="1084" y="774"/>
                  </a:cubicBezTo>
                  <a:cubicBezTo>
                    <a:pt x="1382" y="774"/>
                    <a:pt x="1536" y="632"/>
                    <a:pt x="1667" y="512"/>
                  </a:cubicBezTo>
                  <a:cubicBezTo>
                    <a:pt x="1775" y="405"/>
                    <a:pt x="1846" y="334"/>
                    <a:pt x="2013" y="334"/>
                  </a:cubicBezTo>
                  <a:cubicBezTo>
                    <a:pt x="2179" y="334"/>
                    <a:pt x="2239" y="405"/>
                    <a:pt x="2358" y="512"/>
                  </a:cubicBezTo>
                  <a:cubicBezTo>
                    <a:pt x="2477" y="632"/>
                    <a:pt x="2632" y="774"/>
                    <a:pt x="2929" y="774"/>
                  </a:cubicBezTo>
                  <a:cubicBezTo>
                    <a:pt x="3025" y="774"/>
                    <a:pt x="3096" y="703"/>
                    <a:pt x="3096" y="620"/>
                  </a:cubicBezTo>
                  <a:cubicBezTo>
                    <a:pt x="3096" y="524"/>
                    <a:pt x="3025" y="453"/>
                    <a:pt x="2929" y="453"/>
                  </a:cubicBezTo>
                  <a:cubicBezTo>
                    <a:pt x="2775" y="441"/>
                    <a:pt x="2691" y="381"/>
                    <a:pt x="2596" y="274"/>
                  </a:cubicBezTo>
                  <a:cubicBezTo>
                    <a:pt x="2477" y="155"/>
                    <a:pt x="2310" y="0"/>
                    <a:pt x="2013" y="0"/>
                  </a:cubicBezTo>
                  <a:cubicBezTo>
                    <a:pt x="1715" y="0"/>
                    <a:pt x="1560" y="155"/>
                    <a:pt x="1429" y="274"/>
                  </a:cubicBezTo>
                  <a:cubicBezTo>
                    <a:pt x="1322" y="381"/>
                    <a:pt x="1251" y="453"/>
                    <a:pt x="1084" y="453"/>
                  </a:cubicBezTo>
                  <a:cubicBezTo>
                    <a:pt x="929" y="453"/>
                    <a:pt x="870" y="381"/>
                    <a:pt x="751" y="274"/>
                  </a:cubicBezTo>
                  <a:cubicBezTo>
                    <a:pt x="632" y="155"/>
                    <a:pt x="465" y="0"/>
                    <a:pt x="167" y="0"/>
                  </a:cubicBezTo>
                  <a:close/>
                </a:path>
              </a:pathLst>
            </a:custGeom>
            <a:solidFill>
              <a:srgbClr val="657E93"/>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grpSp>
        <p:nvGrpSpPr>
          <p:cNvPr id="38" name="Google Shape;11089;p133">
            <a:extLst>
              <a:ext uri="{FF2B5EF4-FFF2-40B4-BE49-F238E27FC236}">
                <a16:creationId xmlns:a16="http://schemas.microsoft.com/office/drawing/2014/main" id="{80B4F649-CF1C-4D26-BCE4-1824FFE93B60}"/>
              </a:ext>
            </a:extLst>
          </p:cNvPr>
          <p:cNvGrpSpPr/>
          <p:nvPr/>
        </p:nvGrpSpPr>
        <p:grpSpPr>
          <a:xfrm>
            <a:off x="811508" y="4903736"/>
            <a:ext cx="849009" cy="867864"/>
            <a:chOff x="870939" y="1975821"/>
            <a:chExt cx="332375" cy="350071"/>
          </a:xfrm>
          <a:solidFill>
            <a:schemeClr val="accent2">
              <a:lumMod val="75000"/>
            </a:schemeClr>
          </a:solidFill>
        </p:grpSpPr>
        <p:sp>
          <p:nvSpPr>
            <p:cNvPr id="39" name="Google Shape;11090;p133">
              <a:extLst>
                <a:ext uri="{FF2B5EF4-FFF2-40B4-BE49-F238E27FC236}">
                  <a16:creationId xmlns:a16="http://schemas.microsoft.com/office/drawing/2014/main" id="{9C3F2932-4FCC-4F1B-BEFC-4002D2276475}"/>
                </a:ext>
              </a:extLst>
            </p:cNvPr>
            <p:cNvSpPr/>
            <p:nvPr/>
          </p:nvSpPr>
          <p:spPr>
            <a:xfrm>
              <a:off x="870939" y="1975821"/>
              <a:ext cx="332375" cy="350071"/>
            </a:xfrm>
            <a:custGeom>
              <a:avLst/>
              <a:gdLst/>
              <a:ahLst/>
              <a:cxnLst/>
              <a:rect l="l" t="t" r="r" b="b"/>
              <a:pathLst>
                <a:path w="10443" h="10999" extrusionOk="0">
                  <a:moveTo>
                    <a:pt x="8049" y="334"/>
                  </a:moveTo>
                  <a:lnTo>
                    <a:pt x="5728" y="3573"/>
                  </a:lnTo>
                  <a:lnTo>
                    <a:pt x="5406" y="3120"/>
                  </a:lnTo>
                  <a:lnTo>
                    <a:pt x="7395" y="334"/>
                  </a:lnTo>
                  <a:close/>
                  <a:moveTo>
                    <a:pt x="9109" y="334"/>
                  </a:moveTo>
                  <a:lnTo>
                    <a:pt x="6263" y="4311"/>
                  </a:lnTo>
                  <a:lnTo>
                    <a:pt x="5942" y="3847"/>
                  </a:lnTo>
                  <a:lnTo>
                    <a:pt x="8454" y="334"/>
                  </a:lnTo>
                  <a:close/>
                  <a:moveTo>
                    <a:pt x="3025" y="334"/>
                  </a:moveTo>
                  <a:lnTo>
                    <a:pt x="6025" y="4525"/>
                  </a:lnTo>
                  <a:cubicBezTo>
                    <a:pt x="5998" y="4533"/>
                    <a:pt x="5970" y="4537"/>
                    <a:pt x="5942" y="4537"/>
                  </a:cubicBezTo>
                  <a:cubicBezTo>
                    <a:pt x="5849" y="4537"/>
                    <a:pt x="5759" y="4494"/>
                    <a:pt x="5704" y="4430"/>
                  </a:cubicBezTo>
                  <a:cubicBezTo>
                    <a:pt x="5561" y="4287"/>
                    <a:pt x="5382" y="4228"/>
                    <a:pt x="5228" y="4228"/>
                  </a:cubicBezTo>
                  <a:lnTo>
                    <a:pt x="2430" y="334"/>
                  </a:lnTo>
                  <a:close/>
                  <a:moveTo>
                    <a:pt x="2025" y="334"/>
                  </a:moveTo>
                  <a:lnTo>
                    <a:pt x="4882" y="4323"/>
                  </a:lnTo>
                  <a:cubicBezTo>
                    <a:pt x="4823" y="4347"/>
                    <a:pt x="4775" y="4394"/>
                    <a:pt x="4728" y="4442"/>
                  </a:cubicBezTo>
                  <a:cubicBezTo>
                    <a:pt x="4667" y="4503"/>
                    <a:pt x="4569" y="4544"/>
                    <a:pt x="4474" y="4544"/>
                  </a:cubicBezTo>
                  <a:cubicBezTo>
                    <a:pt x="4438" y="4544"/>
                    <a:pt x="4403" y="4538"/>
                    <a:pt x="4370" y="4525"/>
                  </a:cubicBezTo>
                  <a:lnTo>
                    <a:pt x="1370" y="334"/>
                  </a:lnTo>
                  <a:close/>
                  <a:moveTo>
                    <a:pt x="965" y="334"/>
                  </a:moveTo>
                  <a:lnTo>
                    <a:pt x="3942" y="4490"/>
                  </a:lnTo>
                  <a:cubicBezTo>
                    <a:pt x="3775" y="4525"/>
                    <a:pt x="3632" y="4621"/>
                    <a:pt x="3525" y="4763"/>
                  </a:cubicBezTo>
                  <a:lnTo>
                    <a:pt x="358" y="334"/>
                  </a:lnTo>
                  <a:close/>
                  <a:moveTo>
                    <a:pt x="10062" y="334"/>
                  </a:moveTo>
                  <a:lnTo>
                    <a:pt x="6894" y="4763"/>
                  </a:lnTo>
                  <a:cubicBezTo>
                    <a:pt x="6799" y="4632"/>
                    <a:pt x="6668" y="4549"/>
                    <a:pt x="6513" y="4501"/>
                  </a:cubicBezTo>
                  <a:lnTo>
                    <a:pt x="9514" y="334"/>
                  </a:lnTo>
                  <a:close/>
                  <a:moveTo>
                    <a:pt x="5192" y="4582"/>
                  </a:moveTo>
                  <a:cubicBezTo>
                    <a:pt x="5284" y="4582"/>
                    <a:pt x="5376" y="4615"/>
                    <a:pt x="5442" y="4680"/>
                  </a:cubicBezTo>
                  <a:cubicBezTo>
                    <a:pt x="5577" y="4807"/>
                    <a:pt x="5744" y="4876"/>
                    <a:pt x="5917" y="4876"/>
                  </a:cubicBezTo>
                  <a:cubicBezTo>
                    <a:pt x="6004" y="4876"/>
                    <a:pt x="6093" y="4859"/>
                    <a:pt x="6180" y="4823"/>
                  </a:cubicBezTo>
                  <a:cubicBezTo>
                    <a:pt x="6216" y="4808"/>
                    <a:pt x="6254" y="4801"/>
                    <a:pt x="6293" y="4801"/>
                  </a:cubicBezTo>
                  <a:cubicBezTo>
                    <a:pt x="6436" y="4801"/>
                    <a:pt x="6586" y="4897"/>
                    <a:pt x="6633" y="5037"/>
                  </a:cubicBezTo>
                  <a:cubicBezTo>
                    <a:pt x="6633" y="5049"/>
                    <a:pt x="6644" y="5061"/>
                    <a:pt x="6644" y="5061"/>
                  </a:cubicBezTo>
                  <a:cubicBezTo>
                    <a:pt x="6728" y="5263"/>
                    <a:pt x="6859" y="5335"/>
                    <a:pt x="6859" y="5335"/>
                  </a:cubicBezTo>
                  <a:cubicBezTo>
                    <a:pt x="6990" y="5406"/>
                    <a:pt x="7133" y="5454"/>
                    <a:pt x="7264" y="5466"/>
                  </a:cubicBezTo>
                  <a:cubicBezTo>
                    <a:pt x="7454" y="5478"/>
                    <a:pt x="7621" y="5644"/>
                    <a:pt x="7609" y="5859"/>
                  </a:cubicBezTo>
                  <a:cubicBezTo>
                    <a:pt x="7585" y="6121"/>
                    <a:pt x="7740" y="6371"/>
                    <a:pt x="7978" y="6490"/>
                  </a:cubicBezTo>
                  <a:cubicBezTo>
                    <a:pt x="8157" y="6585"/>
                    <a:pt x="8228" y="6811"/>
                    <a:pt x="8145" y="6990"/>
                  </a:cubicBezTo>
                  <a:cubicBezTo>
                    <a:pt x="8026" y="7228"/>
                    <a:pt x="8049" y="7526"/>
                    <a:pt x="8216" y="7728"/>
                  </a:cubicBezTo>
                  <a:cubicBezTo>
                    <a:pt x="8335" y="7883"/>
                    <a:pt x="8323" y="8121"/>
                    <a:pt x="8157" y="8240"/>
                  </a:cubicBezTo>
                  <a:cubicBezTo>
                    <a:pt x="7942" y="8395"/>
                    <a:pt x="7859" y="8681"/>
                    <a:pt x="7930" y="8931"/>
                  </a:cubicBezTo>
                  <a:cubicBezTo>
                    <a:pt x="7978" y="9133"/>
                    <a:pt x="7871" y="9323"/>
                    <a:pt x="7680" y="9383"/>
                  </a:cubicBezTo>
                  <a:cubicBezTo>
                    <a:pt x="7430" y="9454"/>
                    <a:pt x="7228" y="9669"/>
                    <a:pt x="7192" y="9931"/>
                  </a:cubicBezTo>
                  <a:cubicBezTo>
                    <a:pt x="7160" y="10101"/>
                    <a:pt x="7004" y="10234"/>
                    <a:pt x="6835" y="10234"/>
                  </a:cubicBezTo>
                  <a:cubicBezTo>
                    <a:pt x="6815" y="10234"/>
                    <a:pt x="6795" y="10232"/>
                    <a:pt x="6775" y="10228"/>
                  </a:cubicBezTo>
                  <a:cubicBezTo>
                    <a:pt x="6735" y="10221"/>
                    <a:pt x="6695" y="10218"/>
                    <a:pt x="6656" y="10218"/>
                  </a:cubicBezTo>
                  <a:cubicBezTo>
                    <a:pt x="6427" y="10218"/>
                    <a:pt x="6217" y="10333"/>
                    <a:pt x="6085" y="10526"/>
                  </a:cubicBezTo>
                  <a:cubicBezTo>
                    <a:pt x="6016" y="10633"/>
                    <a:pt x="5904" y="10690"/>
                    <a:pt x="5786" y="10690"/>
                  </a:cubicBezTo>
                  <a:cubicBezTo>
                    <a:pt x="5718" y="10690"/>
                    <a:pt x="5649" y="10672"/>
                    <a:pt x="5585" y="10633"/>
                  </a:cubicBezTo>
                  <a:cubicBezTo>
                    <a:pt x="5454" y="10562"/>
                    <a:pt x="5347" y="10526"/>
                    <a:pt x="5204" y="10526"/>
                  </a:cubicBezTo>
                  <a:cubicBezTo>
                    <a:pt x="5073" y="10526"/>
                    <a:pt x="4954" y="10562"/>
                    <a:pt x="4835" y="10633"/>
                  </a:cubicBezTo>
                  <a:cubicBezTo>
                    <a:pt x="4774" y="10672"/>
                    <a:pt x="4708" y="10690"/>
                    <a:pt x="4642" y="10690"/>
                  </a:cubicBezTo>
                  <a:cubicBezTo>
                    <a:pt x="4524" y="10690"/>
                    <a:pt x="4406" y="10633"/>
                    <a:pt x="4323" y="10526"/>
                  </a:cubicBezTo>
                  <a:cubicBezTo>
                    <a:pt x="4201" y="10333"/>
                    <a:pt x="3983" y="10218"/>
                    <a:pt x="3760" y="10218"/>
                  </a:cubicBezTo>
                  <a:cubicBezTo>
                    <a:pt x="3721" y="10218"/>
                    <a:pt x="3682" y="10221"/>
                    <a:pt x="3644" y="10228"/>
                  </a:cubicBezTo>
                  <a:cubicBezTo>
                    <a:pt x="3624" y="10232"/>
                    <a:pt x="3604" y="10234"/>
                    <a:pt x="3585" y="10234"/>
                  </a:cubicBezTo>
                  <a:cubicBezTo>
                    <a:pt x="3416" y="10234"/>
                    <a:pt x="3259" y="10101"/>
                    <a:pt x="3227" y="9931"/>
                  </a:cubicBezTo>
                  <a:cubicBezTo>
                    <a:pt x="3180" y="9669"/>
                    <a:pt x="2989" y="9454"/>
                    <a:pt x="2739" y="9383"/>
                  </a:cubicBezTo>
                  <a:cubicBezTo>
                    <a:pt x="2537" y="9323"/>
                    <a:pt x="2418" y="9133"/>
                    <a:pt x="2477" y="8931"/>
                  </a:cubicBezTo>
                  <a:cubicBezTo>
                    <a:pt x="2561" y="8681"/>
                    <a:pt x="2465" y="8395"/>
                    <a:pt x="2263" y="8240"/>
                  </a:cubicBezTo>
                  <a:cubicBezTo>
                    <a:pt x="2108" y="8121"/>
                    <a:pt x="2084" y="7883"/>
                    <a:pt x="2203" y="7728"/>
                  </a:cubicBezTo>
                  <a:cubicBezTo>
                    <a:pt x="2358" y="7526"/>
                    <a:pt x="2394" y="7228"/>
                    <a:pt x="2275" y="6990"/>
                  </a:cubicBezTo>
                  <a:cubicBezTo>
                    <a:pt x="2180" y="6811"/>
                    <a:pt x="2263" y="6585"/>
                    <a:pt x="2442" y="6490"/>
                  </a:cubicBezTo>
                  <a:cubicBezTo>
                    <a:pt x="2680" y="6371"/>
                    <a:pt x="2823" y="6121"/>
                    <a:pt x="2811" y="5859"/>
                  </a:cubicBezTo>
                  <a:cubicBezTo>
                    <a:pt x="2799" y="5656"/>
                    <a:pt x="2953" y="5478"/>
                    <a:pt x="3156" y="5466"/>
                  </a:cubicBezTo>
                  <a:cubicBezTo>
                    <a:pt x="3358" y="5454"/>
                    <a:pt x="3549" y="5347"/>
                    <a:pt x="3668" y="5180"/>
                  </a:cubicBezTo>
                  <a:lnTo>
                    <a:pt x="3668" y="5168"/>
                  </a:lnTo>
                  <a:cubicBezTo>
                    <a:pt x="3704" y="5121"/>
                    <a:pt x="3727" y="5085"/>
                    <a:pt x="3751" y="5037"/>
                  </a:cubicBezTo>
                  <a:cubicBezTo>
                    <a:pt x="3807" y="4897"/>
                    <a:pt x="3945" y="4801"/>
                    <a:pt x="4087" y="4801"/>
                  </a:cubicBezTo>
                  <a:cubicBezTo>
                    <a:pt x="4126" y="4801"/>
                    <a:pt x="4165" y="4808"/>
                    <a:pt x="4204" y="4823"/>
                  </a:cubicBezTo>
                  <a:cubicBezTo>
                    <a:pt x="4287" y="4853"/>
                    <a:pt x="4372" y="4868"/>
                    <a:pt x="4456" y="4868"/>
                  </a:cubicBezTo>
                  <a:cubicBezTo>
                    <a:pt x="4633" y="4868"/>
                    <a:pt x="4804" y="4802"/>
                    <a:pt x="4942" y="4680"/>
                  </a:cubicBezTo>
                  <a:cubicBezTo>
                    <a:pt x="5007" y="4615"/>
                    <a:pt x="5100" y="4582"/>
                    <a:pt x="5192" y="4582"/>
                  </a:cubicBezTo>
                  <a:close/>
                  <a:moveTo>
                    <a:pt x="286" y="1"/>
                  </a:moveTo>
                  <a:cubicBezTo>
                    <a:pt x="179" y="1"/>
                    <a:pt x="84" y="60"/>
                    <a:pt x="48" y="156"/>
                  </a:cubicBezTo>
                  <a:cubicBezTo>
                    <a:pt x="1" y="239"/>
                    <a:pt x="1" y="346"/>
                    <a:pt x="60" y="441"/>
                  </a:cubicBezTo>
                  <a:lnTo>
                    <a:pt x="3358" y="5049"/>
                  </a:lnTo>
                  <a:cubicBezTo>
                    <a:pt x="3299" y="5097"/>
                    <a:pt x="3227" y="5121"/>
                    <a:pt x="3156" y="5121"/>
                  </a:cubicBezTo>
                  <a:cubicBezTo>
                    <a:pt x="2787" y="5144"/>
                    <a:pt x="2489" y="5466"/>
                    <a:pt x="2513" y="5835"/>
                  </a:cubicBezTo>
                  <a:cubicBezTo>
                    <a:pt x="2513" y="5990"/>
                    <a:pt x="2442" y="6121"/>
                    <a:pt x="2322" y="6180"/>
                  </a:cubicBezTo>
                  <a:cubicBezTo>
                    <a:pt x="1989" y="6359"/>
                    <a:pt x="1858" y="6764"/>
                    <a:pt x="2025" y="7109"/>
                  </a:cubicBezTo>
                  <a:cubicBezTo>
                    <a:pt x="2084" y="7240"/>
                    <a:pt x="2072" y="7383"/>
                    <a:pt x="1977" y="7490"/>
                  </a:cubicBezTo>
                  <a:cubicBezTo>
                    <a:pt x="1739" y="7788"/>
                    <a:pt x="1787" y="8216"/>
                    <a:pt x="2084" y="8454"/>
                  </a:cubicBezTo>
                  <a:cubicBezTo>
                    <a:pt x="2180" y="8550"/>
                    <a:pt x="2239" y="8692"/>
                    <a:pt x="2203" y="8835"/>
                  </a:cubicBezTo>
                  <a:cubicBezTo>
                    <a:pt x="2108" y="9193"/>
                    <a:pt x="2322" y="9574"/>
                    <a:pt x="2680" y="9669"/>
                  </a:cubicBezTo>
                  <a:cubicBezTo>
                    <a:pt x="2811" y="9704"/>
                    <a:pt x="2918" y="9812"/>
                    <a:pt x="2942" y="9966"/>
                  </a:cubicBezTo>
                  <a:cubicBezTo>
                    <a:pt x="2995" y="10299"/>
                    <a:pt x="3290" y="10535"/>
                    <a:pt x="3609" y="10535"/>
                  </a:cubicBezTo>
                  <a:cubicBezTo>
                    <a:pt x="3645" y="10535"/>
                    <a:pt x="3680" y="10532"/>
                    <a:pt x="3715" y="10526"/>
                  </a:cubicBezTo>
                  <a:cubicBezTo>
                    <a:pt x="3726" y="10525"/>
                    <a:pt x="3738" y="10525"/>
                    <a:pt x="3749" y="10525"/>
                  </a:cubicBezTo>
                  <a:cubicBezTo>
                    <a:pt x="3872" y="10525"/>
                    <a:pt x="4007" y="10584"/>
                    <a:pt x="4073" y="10693"/>
                  </a:cubicBezTo>
                  <a:cubicBezTo>
                    <a:pt x="4208" y="10889"/>
                    <a:pt x="4425" y="10999"/>
                    <a:pt x="4645" y="10999"/>
                  </a:cubicBezTo>
                  <a:cubicBezTo>
                    <a:pt x="4772" y="10999"/>
                    <a:pt x="4900" y="10962"/>
                    <a:pt x="5013" y="10883"/>
                  </a:cubicBezTo>
                  <a:cubicBezTo>
                    <a:pt x="5073" y="10847"/>
                    <a:pt x="5141" y="10830"/>
                    <a:pt x="5208" y="10830"/>
                  </a:cubicBezTo>
                  <a:cubicBezTo>
                    <a:pt x="5275" y="10830"/>
                    <a:pt x="5341" y="10847"/>
                    <a:pt x="5394" y="10883"/>
                  </a:cubicBezTo>
                  <a:cubicBezTo>
                    <a:pt x="5513" y="10955"/>
                    <a:pt x="5632" y="10990"/>
                    <a:pt x="5775" y="10990"/>
                  </a:cubicBezTo>
                  <a:cubicBezTo>
                    <a:pt x="5990" y="10990"/>
                    <a:pt x="6216" y="10883"/>
                    <a:pt x="6347" y="10681"/>
                  </a:cubicBezTo>
                  <a:cubicBezTo>
                    <a:pt x="6423" y="10572"/>
                    <a:pt x="6549" y="10513"/>
                    <a:pt x="6671" y="10513"/>
                  </a:cubicBezTo>
                  <a:cubicBezTo>
                    <a:pt x="6682" y="10513"/>
                    <a:pt x="6693" y="10513"/>
                    <a:pt x="6704" y="10514"/>
                  </a:cubicBezTo>
                  <a:cubicBezTo>
                    <a:pt x="6742" y="10520"/>
                    <a:pt x="6779" y="10523"/>
                    <a:pt x="6816" y="10523"/>
                  </a:cubicBezTo>
                  <a:cubicBezTo>
                    <a:pt x="7150" y="10523"/>
                    <a:pt x="7435" y="10286"/>
                    <a:pt x="7478" y="9943"/>
                  </a:cubicBezTo>
                  <a:cubicBezTo>
                    <a:pt x="7514" y="9812"/>
                    <a:pt x="7597" y="9693"/>
                    <a:pt x="7752" y="9645"/>
                  </a:cubicBezTo>
                  <a:cubicBezTo>
                    <a:pt x="8109" y="9550"/>
                    <a:pt x="8335" y="9169"/>
                    <a:pt x="8228" y="8812"/>
                  </a:cubicBezTo>
                  <a:cubicBezTo>
                    <a:pt x="8192" y="8681"/>
                    <a:pt x="8240" y="8538"/>
                    <a:pt x="8347" y="8442"/>
                  </a:cubicBezTo>
                  <a:cubicBezTo>
                    <a:pt x="8645" y="8204"/>
                    <a:pt x="8692" y="7776"/>
                    <a:pt x="8454" y="7478"/>
                  </a:cubicBezTo>
                  <a:cubicBezTo>
                    <a:pt x="8359" y="7371"/>
                    <a:pt x="8347" y="7204"/>
                    <a:pt x="8407" y="7085"/>
                  </a:cubicBezTo>
                  <a:cubicBezTo>
                    <a:pt x="8573" y="6764"/>
                    <a:pt x="8430" y="6347"/>
                    <a:pt x="8109" y="6168"/>
                  </a:cubicBezTo>
                  <a:cubicBezTo>
                    <a:pt x="7990" y="6109"/>
                    <a:pt x="7895" y="5978"/>
                    <a:pt x="7918" y="5823"/>
                  </a:cubicBezTo>
                  <a:cubicBezTo>
                    <a:pt x="7930" y="5454"/>
                    <a:pt x="7645" y="5121"/>
                    <a:pt x="7275" y="5109"/>
                  </a:cubicBezTo>
                  <a:cubicBezTo>
                    <a:pt x="7204" y="5109"/>
                    <a:pt x="7121" y="5085"/>
                    <a:pt x="7061" y="5037"/>
                  </a:cubicBezTo>
                  <a:lnTo>
                    <a:pt x="10371" y="418"/>
                  </a:lnTo>
                  <a:cubicBezTo>
                    <a:pt x="10431" y="358"/>
                    <a:pt x="10443" y="263"/>
                    <a:pt x="10407" y="156"/>
                  </a:cubicBezTo>
                  <a:cubicBezTo>
                    <a:pt x="10359" y="60"/>
                    <a:pt x="10264" y="1"/>
                    <a:pt x="10169" y="1"/>
                  </a:cubicBezTo>
                  <a:lnTo>
                    <a:pt x="7383" y="1"/>
                  </a:lnTo>
                  <a:cubicBezTo>
                    <a:pt x="7287" y="1"/>
                    <a:pt x="7216" y="49"/>
                    <a:pt x="7156" y="120"/>
                  </a:cubicBezTo>
                  <a:lnTo>
                    <a:pt x="5228" y="2835"/>
                  </a:lnTo>
                  <a:lnTo>
                    <a:pt x="3287" y="120"/>
                  </a:lnTo>
                  <a:cubicBezTo>
                    <a:pt x="3239" y="49"/>
                    <a:pt x="3156" y="1"/>
                    <a:pt x="3061" y="1"/>
                  </a:cubicBezTo>
                  <a:close/>
                </a:path>
              </a:pathLst>
            </a:custGeom>
            <a:grpFill/>
            <a:ln w="9525">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0" name="Google Shape;11091;p133">
              <a:extLst>
                <a:ext uri="{FF2B5EF4-FFF2-40B4-BE49-F238E27FC236}">
                  <a16:creationId xmlns:a16="http://schemas.microsoft.com/office/drawing/2014/main" id="{17CA95BA-E713-4701-9C3D-089D5182F2DC}"/>
                </a:ext>
              </a:extLst>
            </p:cNvPr>
            <p:cNvSpPr/>
            <p:nvPr/>
          </p:nvSpPr>
          <p:spPr>
            <a:xfrm>
              <a:off x="955059" y="2135755"/>
              <a:ext cx="164134" cy="75877"/>
            </a:xfrm>
            <a:custGeom>
              <a:avLst/>
              <a:gdLst/>
              <a:ahLst/>
              <a:cxnLst/>
              <a:rect l="l" t="t" r="r" b="b"/>
              <a:pathLst>
                <a:path w="5157" h="2384" extrusionOk="0">
                  <a:moveTo>
                    <a:pt x="2573" y="0"/>
                  </a:moveTo>
                  <a:cubicBezTo>
                    <a:pt x="1954" y="0"/>
                    <a:pt x="1346" y="215"/>
                    <a:pt x="882" y="631"/>
                  </a:cubicBezTo>
                  <a:cubicBezTo>
                    <a:pt x="418" y="1036"/>
                    <a:pt x="108" y="1608"/>
                    <a:pt x="13" y="2203"/>
                  </a:cubicBezTo>
                  <a:cubicBezTo>
                    <a:pt x="1" y="2286"/>
                    <a:pt x="60" y="2358"/>
                    <a:pt x="156" y="2382"/>
                  </a:cubicBezTo>
                  <a:lnTo>
                    <a:pt x="180" y="2382"/>
                  </a:lnTo>
                  <a:cubicBezTo>
                    <a:pt x="251" y="2382"/>
                    <a:pt x="334" y="2322"/>
                    <a:pt x="346" y="2239"/>
                  </a:cubicBezTo>
                  <a:cubicBezTo>
                    <a:pt x="418" y="1703"/>
                    <a:pt x="703" y="1215"/>
                    <a:pt x="1108" y="870"/>
                  </a:cubicBezTo>
                  <a:cubicBezTo>
                    <a:pt x="1525" y="512"/>
                    <a:pt x="2037" y="322"/>
                    <a:pt x="2596" y="322"/>
                  </a:cubicBezTo>
                  <a:cubicBezTo>
                    <a:pt x="3144" y="322"/>
                    <a:pt x="3668" y="512"/>
                    <a:pt x="4085" y="870"/>
                  </a:cubicBezTo>
                  <a:cubicBezTo>
                    <a:pt x="4478" y="1227"/>
                    <a:pt x="4763" y="1727"/>
                    <a:pt x="4835" y="2239"/>
                  </a:cubicBezTo>
                  <a:cubicBezTo>
                    <a:pt x="4857" y="2326"/>
                    <a:pt x="4918" y="2383"/>
                    <a:pt x="4992" y="2383"/>
                  </a:cubicBezTo>
                  <a:cubicBezTo>
                    <a:pt x="4999" y="2383"/>
                    <a:pt x="5006" y="2383"/>
                    <a:pt x="5013" y="2382"/>
                  </a:cubicBezTo>
                  <a:cubicBezTo>
                    <a:pt x="5085" y="2382"/>
                    <a:pt x="5156" y="2286"/>
                    <a:pt x="5144" y="2203"/>
                  </a:cubicBezTo>
                  <a:cubicBezTo>
                    <a:pt x="5049" y="1584"/>
                    <a:pt x="4740" y="1036"/>
                    <a:pt x="4275" y="631"/>
                  </a:cubicBezTo>
                  <a:cubicBezTo>
                    <a:pt x="3799" y="238"/>
                    <a:pt x="3204" y="0"/>
                    <a:pt x="2573" y="0"/>
                  </a:cubicBezTo>
                  <a:close/>
                </a:path>
              </a:pathLst>
            </a:custGeom>
            <a:grpFill/>
            <a:ln w="9525">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1" name="Google Shape;11092;p133">
              <a:extLst>
                <a:ext uri="{FF2B5EF4-FFF2-40B4-BE49-F238E27FC236}">
                  <a16:creationId xmlns:a16="http://schemas.microsoft.com/office/drawing/2014/main" id="{701C321C-892F-403F-860A-626428FC7424}"/>
                </a:ext>
              </a:extLst>
            </p:cNvPr>
            <p:cNvSpPr/>
            <p:nvPr/>
          </p:nvSpPr>
          <p:spPr>
            <a:xfrm>
              <a:off x="955059" y="2224999"/>
              <a:ext cx="164134" cy="75240"/>
            </a:xfrm>
            <a:custGeom>
              <a:avLst/>
              <a:gdLst/>
              <a:ahLst/>
              <a:cxnLst/>
              <a:rect l="l" t="t" r="r" b="b"/>
              <a:pathLst>
                <a:path w="5157" h="2364" extrusionOk="0">
                  <a:moveTo>
                    <a:pt x="193" y="1"/>
                  </a:moveTo>
                  <a:cubicBezTo>
                    <a:pt x="181" y="1"/>
                    <a:pt x="168" y="3"/>
                    <a:pt x="156" y="6"/>
                  </a:cubicBezTo>
                  <a:cubicBezTo>
                    <a:pt x="60" y="18"/>
                    <a:pt x="1" y="90"/>
                    <a:pt x="25" y="185"/>
                  </a:cubicBezTo>
                  <a:cubicBezTo>
                    <a:pt x="108" y="792"/>
                    <a:pt x="418" y="1340"/>
                    <a:pt x="882" y="1745"/>
                  </a:cubicBezTo>
                  <a:cubicBezTo>
                    <a:pt x="1358" y="2149"/>
                    <a:pt x="1954" y="2364"/>
                    <a:pt x="2585" y="2364"/>
                  </a:cubicBezTo>
                  <a:cubicBezTo>
                    <a:pt x="3204" y="2364"/>
                    <a:pt x="3811" y="2149"/>
                    <a:pt x="4275" y="1733"/>
                  </a:cubicBezTo>
                  <a:cubicBezTo>
                    <a:pt x="4740" y="1328"/>
                    <a:pt x="5049" y="756"/>
                    <a:pt x="5144" y="161"/>
                  </a:cubicBezTo>
                  <a:cubicBezTo>
                    <a:pt x="5156" y="90"/>
                    <a:pt x="5085" y="18"/>
                    <a:pt x="5002" y="6"/>
                  </a:cubicBezTo>
                  <a:cubicBezTo>
                    <a:pt x="4990" y="3"/>
                    <a:pt x="4980" y="2"/>
                    <a:pt x="4969" y="2"/>
                  </a:cubicBezTo>
                  <a:cubicBezTo>
                    <a:pt x="4900" y="2"/>
                    <a:pt x="4844" y="65"/>
                    <a:pt x="4823" y="137"/>
                  </a:cubicBezTo>
                  <a:cubicBezTo>
                    <a:pt x="4752" y="673"/>
                    <a:pt x="4466" y="1161"/>
                    <a:pt x="4073" y="1506"/>
                  </a:cubicBezTo>
                  <a:cubicBezTo>
                    <a:pt x="3656" y="1864"/>
                    <a:pt x="3132" y="2054"/>
                    <a:pt x="2585" y="2054"/>
                  </a:cubicBezTo>
                  <a:cubicBezTo>
                    <a:pt x="2025" y="2054"/>
                    <a:pt x="1513" y="1864"/>
                    <a:pt x="1096" y="1506"/>
                  </a:cubicBezTo>
                  <a:cubicBezTo>
                    <a:pt x="691" y="1149"/>
                    <a:pt x="406" y="673"/>
                    <a:pt x="334" y="137"/>
                  </a:cubicBezTo>
                  <a:cubicBezTo>
                    <a:pt x="324" y="56"/>
                    <a:pt x="262" y="1"/>
                    <a:pt x="193" y="1"/>
                  </a:cubicBezTo>
                  <a:close/>
                </a:path>
              </a:pathLst>
            </a:custGeom>
            <a:grpFill/>
            <a:ln w="9525">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2" name="Google Shape;11093;p133">
              <a:extLst>
                <a:ext uri="{FF2B5EF4-FFF2-40B4-BE49-F238E27FC236}">
                  <a16:creationId xmlns:a16="http://schemas.microsoft.com/office/drawing/2014/main" id="{3AC97536-39FC-43FD-9B32-A6BF19F7F734}"/>
                </a:ext>
              </a:extLst>
            </p:cNvPr>
            <p:cNvSpPr/>
            <p:nvPr/>
          </p:nvSpPr>
          <p:spPr>
            <a:xfrm>
              <a:off x="1021387" y="2183496"/>
              <a:ext cx="18969" cy="69766"/>
            </a:xfrm>
            <a:custGeom>
              <a:avLst/>
              <a:gdLst/>
              <a:ahLst/>
              <a:cxnLst/>
              <a:rect l="l" t="t" r="r" b="b"/>
              <a:pathLst>
                <a:path w="596" h="2192" extrusionOk="0">
                  <a:moveTo>
                    <a:pt x="453" y="1"/>
                  </a:moveTo>
                  <a:cubicBezTo>
                    <a:pt x="417" y="1"/>
                    <a:pt x="393" y="12"/>
                    <a:pt x="382" y="24"/>
                  </a:cubicBezTo>
                  <a:lnTo>
                    <a:pt x="60" y="322"/>
                  </a:lnTo>
                  <a:cubicBezTo>
                    <a:pt x="24" y="358"/>
                    <a:pt x="1" y="405"/>
                    <a:pt x="1" y="441"/>
                  </a:cubicBezTo>
                  <a:cubicBezTo>
                    <a:pt x="1" y="501"/>
                    <a:pt x="48" y="584"/>
                    <a:pt x="108" y="584"/>
                  </a:cubicBezTo>
                  <a:cubicBezTo>
                    <a:pt x="120" y="584"/>
                    <a:pt x="155" y="560"/>
                    <a:pt x="167" y="548"/>
                  </a:cubicBezTo>
                  <a:lnTo>
                    <a:pt x="274" y="417"/>
                  </a:lnTo>
                  <a:lnTo>
                    <a:pt x="274" y="2084"/>
                  </a:lnTo>
                  <a:cubicBezTo>
                    <a:pt x="274" y="2156"/>
                    <a:pt x="346" y="2191"/>
                    <a:pt x="429" y="2191"/>
                  </a:cubicBezTo>
                  <a:cubicBezTo>
                    <a:pt x="512" y="2191"/>
                    <a:pt x="596" y="2156"/>
                    <a:pt x="596" y="2084"/>
                  </a:cubicBezTo>
                  <a:lnTo>
                    <a:pt x="596" y="108"/>
                  </a:lnTo>
                  <a:cubicBezTo>
                    <a:pt x="596" y="48"/>
                    <a:pt x="524" y="1"/>
                    <a:pt x="453" y="1"/>
                  </a:cubicBezTo>
                  <a:close/>
                </a:path>
              </a:pathLst>
            </a:custGeom>
            <a:grpFill/>
            <a:ln w="9525">
              <a:solidFill>
                <a:schemeClr val="tx1"/>
              </a:solid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pic>
        <p:nvPicPr>
          <p:cNvPr id="2" name="Picture 4" descr="Novotel-Hotels-Resorts-logo - Hetherley Capital Partners">
            <a:extLst>
              <a:ext uri="{FF2B5EF4-FFF2-40B4-BE49-F238E27FC236}">
                <a16:creationId xmlns:a16="http://schemas.microsoft.com/office/drawing/2014/main" id="{98357498-93E6-1A1E-5230-C7D9FCC19D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sp>
        <p:nvSpPr>
          <p:cNvPr id="687" name="Google Shape;687;p78"/>
          <p:cNvSpPr txBox="1">
            <a:spLocks noGrp="1"/>
          </p:cNvSpPr>
          <p:nvPr>
            <p:ph type="title" idx="6"/>
          </p:nvPr>
        </p:nvSpPr>
        <p:spPr>
          <a:xfrm>
            <a:off x="960000" y="573024"/>
            <a:ext cx="10272000" cy="8900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Clean &amp; Comfortable rooms</a:t>
            </a:r>
            <a:endParaRPr i="1" dirty="0">
              <a:latin typeface="Times New Roman" panose="02020603050405020304" pitchFamily="18" charset="0"/>
              <a:cs typeface="Times New Roman" panose="02020603050405020304" pitchFamily="18" charset="0"/>
            </a:endParaRPr>
          </a:p>
        </p:txBody>
      </p:sp>
      <p:sp>
        <p:nvSpPr>
          <p:cNvPr id="689" name="Google Shape;689;p78"/>
          <p:cNvSpPr txBox="1">
            <a:spLocks noGrp="1"/>
          </p:cNvSpPr>
          <p:nvPr>
            <p:ph type="subTitle" idx="1"/>
          </p:nvPr>
        </p:nvSpPr>
        <p:spPr>
          <a:xfrm>
            <a:off x="88000" y="1248185"/>
            <a:ext cx="3115200" cy="1002400"/>
          </a:xfrm>
          <a:prstGeom prst="rect">
            <a:avLst/>
          </a:prstGeom>
        </p:spPr>
        <p:txBody>
          <a:bodyPr spcFirstLastPara="1" vert="horz" wrap="square" lIns="121900" tIns="121900" rIns="121900" bIns="121900" rtlCol="0" anchor="ctr" anchorCtr="0">
            <a:noAutofit/>
          </a:bodyPr>
          <a:lstStyle/>
          <a:p>
            <a:pPr marL="0" indent="0"/>
            <a:r>
              <a:rPr lang="en-US" sz="2400" dirty="0">
                <a:latin typeface="Times New Roman" panose="02020603050405020304" pitchFamily="18" charset="0"/>
                <a:cs typeface="Times New Roman" panose="02020603050405020304" pitchFamily="18" charset="0"/>
              </a:rPr>
              <a:t>3-step process:</a:t>
            </a:r>
          </a:p>
        </p:txBody>
      </p:sp>
      <p:sp>
        <p:nvSpPr>
          <p:cNvPr id="694" name="Google Shape;694;p78"/>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5</a:t>
            </a:fld>
            <a:endParaRPr>
              <a:latin typeface="Times New Roman" panose="02020603050405020304" pitchFamily="18" charset="0"/>
              <a:cs typeface="Times New Roman" panose="02020603050405020304" pitchFamily="18" charset="0"/>
            </a:endParaRPr>
          </a:p>
        </p:txBody>
      </p:sp>
      <p:sp>
        <p:nvSpPr>
          <p:cNvPr id="695" name="Google Shape;695;p78"/>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r>
              <a:rPr lang="en-IO" sz="1600" dirty="0">
                <a:latin typeface="Times New Roman" panose="02020603050405020304" pitchFamily="18" charset="0"/>
                <a:cs typeface="Times New Roman" panose="02020603050405020304" pitchFamily="18" charset="0"/>
              </a:rPr>
              <a:t>(</a:t>
            </a:r>
            <a:r>
              <a:rPr lang="en-US" sz="1600" dirty="0">
                <a:latin typeface="Times New Roman" panose="02020603050405020304" pitchFamily="18" charset="0"/>
                <a:cs typeface="Times New Roman" panose="02020603050405020304" pitchFamily="18" charset="0"/>
              </a:rPr>
              <a:t>Kline</a:t>
            </a:r>
            <a:r>
              <a:rPr lang="en-IO" sz="1600" dirty="0">
                <a:latin typeface="Times New Roman" panose="02020603050405020304" pitchFamily="18" charset="0"/>
                <a:cs typeface="Times New Roman" panose="02020603050405020304" pitchFamily="18" charset="0"/>
              </a:rPr>
              <a:t>, 2014), (</a:t>
            </a:r>
            <a:r>
              <a:rPr lang="en-US" sz="1600" dirty="0" err="1">
                <a:latin typeface="Times New Roman" panose="02020603050405020304" pitchFamily="18" charset="0"/>
                <a:cs typeface="Times New Roman" panose="02020603050405020304" pitchFamily="18" charset="0"/>
              </a:rPr>
              <a:t>Romn</a:t>
            </a:r>
            <a:r>
              <a:rPr lang="en-IO" sz="1600" dirty="0" err="1">
                <a:latin typeface="Times New Roman" panose="02020603050405020304" pitchFamily="18" charset="0"/>
                <a:cs typeface="Times New Roman" panose="02020603050405020304" pitchFamily="18" charset="0"/>
              </a:rPr>
              <a:t>ey</a:t>
            </a:r>
            <a:r>
              <a:rPr lang="en-IO" sz="1600" dirty="0">
                <a:latin typeface="Times New Roman" panose="02020603050405020304" pitchFamily="18" charset="0"/>
                <a:cs typeface="Times New Roman" panose="02020603050405020304" pitchFamily="18" charset="0"/>
              </a:rPr>
              <a:t>, 2011)</a:t>
            </a: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sp>
        <p:nvSpPr>
          <p:cNvPr id="696" name="Google Shape;696;p78"/>
          <p:cNvSpPr txBox="1">
            <a:spLocks noGrp="1"/>
          </p:cNvSpPr>
          <p:nvPr>
            <p:ph type="title" idx="7"/>
          </p:nvPr>
        </p:nvSpPr>
        <p:spPr>
          <a:xfrm>
            <a:off x="890825" y="3038147"/>
            <a:ext cx="3115200" cy="3412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Stripping</a:t>
            </a:r>
          </a:p>
        </p:txBody>
      </p:sp>
      <p:sp>
        <p:nvSpPr>
          <p:cNvPr id="697" name="Google Shape;697;p78"/>
          <p:cNvSpPr txBox="1">
            <a:spLocks noGrp="1"/>
          </p:cNvSpPr>
          <p:nvPr>
            <p:ph type="title" idx="8"/>
          </p:nvPr>
        </p:nvSpPr>
        <p:spPr>
          <a:xfrm>
            <a:off x="4443285" y="3087800"/>
            <a:ext cx="3115200" cy="3412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Sanitizing</a:t>
            </a:r>
          </a:p>
        </p:txBody>
      </p:sp>
      <p:sp>
        <p:nvSpPr>
          <p:cNvPr id="698" name="Google Shape;698;p78"/>
          <p:cNvSpPr txBox="1">
            <a:spLocks noGrp="1"/>
          </p:cNvSpPr>
          <p:nvPr>
            <p:ph type="title" idx="9"/>
          </p:nvPr>
        </p:nvSpPr>
        <p:spPr>
          <a:xfrm>
            <a:off x="8116800" y="3105512"/>
            <a:ext cx="3115200" cy="3412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Setting up </a:t>
            </a:r>
          </a:p>
        </p:txBody>
      </p:sp>
      <p:pic>
        <p:nvPicPr>
          <p:cNvPr id="699" name="Google Shape;699;p78"/>
          <p:cNvPicPr preferRelativeResize="0"/>
          <p:nvPr/>
        </p:nvPicPr>
        <p:blipFill>
          <a:blip r:embed="rId3"/>
          <a:srcRect t="19813" b="19813"/>
          <a:stretch/>
        </p:blipFill>
        <p:spPr>
          <a:xfrm>
            <a:off x="1645600" y="3823831"/>
            <a:ext cx="1744000" cy="1937600"/>
          </a:xfrm>
          <a:prstGeom prst="round2SameRect">
            <a:avLst>
              <a:gd name="adj1" fmla="val 50000"/>
              <a:gd name="adj2" fmla="val 0"/>
            </a:avLst>
          </a:prstGeom>
          <a:noFill/>
          <a:ln>
            <a:noFill/>
          </a:ln>
        </p:spPr>
      </p:pic>
      <p:pic>
        <p:nvPicPr>
          <p:cNvPr id="700" name="Google Shape;700;p78"/>
          <p:cNvPicPr preferRelativeResize="0"/>
          <p:nvPr/>
        </p:nvPicPr>
        <p:blipFill>
          <a:blip r:embed="rId4"/>
          <a:srcRect l="10638" r="10638"/>
          <a:stretch/>
        </p:blipFill>
        <p:spPr>
          <a:xfrm>
            <a:off x="5224000" y="3823831"/>
            <a:ext cx="1744000" cy="1937600"/>
          </a:xfrm>
          <a:prstGeom prst="round2SameRect">
            <a:avLst>
              <a:gd name="adj1" fmla="val 50000"/>
              <a:gd name="adj2" fmla="val 0"/>
            </a:avLst>
          </a:prstGeom>
          <a:noFill/>
          <a:ln>
            <a:noFill/>
          </a:ln>
        </p:spPr>
      </p:pic>
      <p:pic>
        <p:nvPicPr>
          <p:cNvPr id="701" name="Google Shape;701;p78"/>
          <p:cNvPicPr preferRelativeResize="0"/>
          <p:nvPr/>
        </p:nvPicPr>
        <p:blipFill>
          <a:blip r:embed="rId5"/>
          <a:srcRect l="19988" r="19988"/>
          <a:stretch/>
        </p:blipFill>
        <p:spPr>
          <a:xfrm>
            <a:off x="8802400" y="3823831"/>
            <a:ext cx="1744000" cy="1937600"/>
          </a:xfrm>
          <a:prstGeom prst="round2SameRect">
            <a:avLst>
              <a:gd name="adj1" fmla="val 50000"/>
              <a:gd name="adj2" fmla="val 0"/>
            </a:avLst>
          </a:prstGeom>
          <a:noFill/>
          <a:ln>
            <a:noFill/>
          </a:ln>
        </p:spPr>
      </p:pic>
      <p:pic>
        <p:nvPicPr>
          <p:cNvPr id="2" name="Picture 4" descr="Novotel-Hotels-Resorts-logo - Hetherley Capital Partners">
            <a:extLst>
              <a:ext uri="{FF2B5EF4-FFF2-40B4-BE49-F238E27FC236}">
                <a16:creationId xmlns:a16="http://schemas.microsoft.com/office/drawing/2014/main" id="{9844AD2B-8FCE-894F-85BB-808C81ED68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040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57"/>
          <p:cNvSpPr txBox="1">
            <a:spLocks noGrp="1"/>
          </p:cNvSpPr>
          <p:nvPr>
            <p:ph type="title"/>
          </p:nvPr>
        </p:nvSpPr>
        <p:spPr>
          <a:xfrm>
            <a:off x="1640217" y="725359"/>
            <a:ext cx="8911600" cy="713600"/>
          </a:xfrm>
          <a:prstGeom prst="rect">
            <a:avLst/>
          </a:prstGeom>
        </p:spPr>
        <p:txBody>
          <a:bodyPr spcFirstLastPara="1" vert="horz" wrap="square" lIns="121900" tIns="121900" rIns="121900" bIns="121900" rtlCol="0" anchor="t" anchorCtr="0">
            <a:noAutofit/>
          </a:bodyPr>
          <a:lstStyle/>
          <a:p>
            <a:pPr lvl="0"/>
            <a:r>
              <a:rPr lang="en-US" dirty="0">
                <a:latin typeface="Times New Roman" panose="02020603050405020304" pitchFamily="18" charset="0"/>
                <a:cs typeface="Times New Roman" panose="02020603050405020304" pitchFamily="18" charset="0"/>
              </a:rPr>
              <a:t>Stripping</a:t>
            </a:r>
            <a:endParaRPr b="0" i="0" dirty="0">
              <a:latin typeface="Times New Roman" panose="02020603050405020304" pitchFamily="18" charset="0"/>
              <a:cs typeface="Times New Roman" panose="02020603050405020304" pitchFamily="18" charset="0"/>
            </a:endParaRPr>
          </a:p>
        </p:txBody>
      </p:sp>
      <p:sp>
        <p:nvSpPr>
          <p:cNvPr id="398" name="Google Shape;398;p57"/>
          <p:cNvSpPr txBox="1">
            <a:spLocks noGrp="1"/>
          </p:cNvSpPr>
          <p:nvPr>
            <p:ph type="subTitle" idx="1"/>
          </p:nvPr>
        </p:nvSpPr>
        <p:spPr>
          <a:xfrm>
            <a:off x="1759090" y="1871708"/>
            <a:ext cx="8673821" cy="1040800"/>
          </a:xfrm>
          <a:prstGeom prst="rect">
            <a:avLst/>
          </a:prstGeom>
        </p:spPr>
        <p:txBody>
          <a:bodyPr spcFirstLastPara="1" vert="horz" wrap="square" lIns="121900" tIns="121900" rIns="121900" bIns="121900" rtlCol="0" anchor="t" anchorCtr="0">
            <a:noAutofit/>
          </a:bodyPr>
          <a:lstStyle/>
          <a:p>
            <a:pPr marL="0" indent="0"/>
            <a:r>
              <a:rPr lang="en-US" dirty="0">
                <a:latin typeface="Times New Roman" panose="02020603050405020304" pitchFamily="18" charset="0"/>
                <a:cs typeface="Times New Roman" panose="02020603050405020304" pitchFamily="18" charset="0"/>
              </a:rPr>
              <a:t>Delicately removing used linens and refreshing the space.</a:t>
            </a:r>
          </a:p>
        </p:txBody>
      </p:sp>
      <p:sp>
        <p:nvSpPr>
          <p:cNvPr id="399" name="Google Shape;399;p57"/>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6</a:t>
            </a:fld>
            <a:endParaRPr>
              <a:latin typeface="Times New Roman" panose="02020603050405020304" pitchFamily="18" charset="0"/>
              <a:cs typeface="Times New Roman" panose="02020603050405020304" pitchFamily="18" charset="0"/>
            </a:endParaRPr>
          </a:p>
        </p:txBody>
      </p:sp>
      <p:pic>
        <p:nvPicPr>
          <p:cNvPr id="400" name="Google Shape;400;p57"/>
          <p:cNvPicPr preferRelativeResize="0"/>
          <p:nvPr/>
        </p:nvPicPr>
        <p:blipFill rotWithShape="1">
          <a:blip r:embed="rId3">
            <a:alphaModFix/>
          </a:blip>
          <a:srcRect t="25320" b="40027"/>
          <a:stretch/>
        </p:blipFill>
        <p:spPr>
          <a:xfrm>
            <a:off x="1845133" y="3601167"/>
            <a:ext cx="8287600" cy="1914800"/>
          </a:xfrm>
          <a:prstGeom prst="round2DiagRect">
            <a:avLst>
              <a:gd name="adj1" fmla="val 0"/>
              <a:gd name="adj2" fmla="val 21077"/>
            </a:avLst>
          </a:prstGeom>
          <a:noFill/>
          <a:ln>
            <a:noFill/>
          </a:ln>
        </p:spPr>
      </p:pic>
      <p:sp>
        <p:nvSpPr>
          <p:cNvPr id="401" name="Google Shape;401;p57"/>
          <p:cNvSpPr/>
          <p:nvPr/>
        </p:nvSpPr>
        <p:spPr>
          <a:xfrm>
            <a:off x="9711991" y="3168417"/>
            <a:ext cx="835600" cy="835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02" name="Google Shape;402;p57"/>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pic>
        <p:nvPicPr>
          <p:cNvPr id="2" name="Picture 4" descr="Novotel-Hotels-Resorts-logo - Hetherley Capital Partners">
            <a:extLst>
              <a:ext uri="{FF2B5EF4-FFF2-40B4-BE49-F238E27FC236}">
                <a16:creationId xmlns:a16="http://schemas.microsoft.com/office/drawing/2014/main" id="{893101BB-8119-6CF6-4F24-1CC7945196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8"/>
                                        </p:tgtEl>
                                        <p:attrNameLst>
                                          <p:attrName>style.visibility</p:attrName>
                                        </p:attrNameLst>
                                      </p:cBhvr>
                                      <p:to>
                                        <p:strVal val="visible"/>
                                      </p:to>
                                    </p:set>
                                    <p:animEffect transition="in" filter="fade">
                                      <p:cBhvr>
                                        <p:cTn id="7" dur="500"/>
                                        <p:tgtEl>
                                          <p:spTgt spid="39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97"/>
                                        </p:tgtEl>
                                        <p:attrNameLst>
                                          <p:attrName>style.visibility</p:attrName>
                                        </p:attrNameLst>
                                      </p:cBhvr>
                                      <p:to>
                                        <p:strVal val="visible"/>
                                      </p:to>
                                    </p:set>
                                    <p:animEffect transition="in" filter="fade">
                                      <p:cBhvr>
                                        <p:cTn id="11" dur="500"/>
                                        <p:tgtEl>
                                          <p:spTgt spid="397"/>
                                        </p:tgtEl>
                                      </p:cBhvr>
                                    </p:animEffect>
                                  </p:childTnLst>
                                </p:cTn>
                              </p:par>
                              <p:par>
                                <p:cTn id="12" presetID="10" presetClass="entr" presetSubtype="0" fill="hold" nodeType="withEffect">
                                  <p:stCondLst>
                                    <p:cond delay="0"/>
                                  </p:stCondLst>
                                  <p:childTnLst>
                                    <p:set>
                                      <p:cBhvr>
                                        <p:cTn id="13" dur="1" fill="hold">
                                          <p:stCondLst>
                                            <p:cond delay="0"/>
                                          </p:stCondLst>
                                        </p:cTn>
                                        <p:tgtEl>
                                          <p:spTgt spid="402"/>
                                        </p:tgtEl>
                                        <p:attrNameLst>
                                          <p:attrName>style.visibility</p:attrName>
                                        </p:attrNameLst>
                                      </p:cBhvr>
                                      <p:to>
                                        <p:strVal val="visible"/>
                                      </p:to>
                                    </p:set>
                                    <p:animEffect transition="in" filter="fade">
                                      <p:cBhvr>
                                        <p:cTn id="14" dur="500"/>
                                        <p:tgtEl>
                                          <p:spTgt spid="402"/>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400"/>
                                        </p:tgtEl>
                                        <p:attrNameLst>
                                          <p:attrName>style.visibility</p:attrName>
                                        </p:attrNameLst>
                                      </p:cBhvr>
                                      <p:to>
                                        <p:strVal val="visible"/>
                                      </p:to>
                                    </p:set>
                                    <p:animEffect transition="in" filter="fade">
                                      <p:cBhvr>
                                        <p:cTn id="18" dur="500"/>
                                        <p:tgtEl>
                                          <p:spTgt spid="400"/>
                                        </p:tgtEl>
                                      </p:cBhvr>
                                    </p:animEffect>
                                  </p:childTnLst>
                                </p:cTn>
                              </p:par>
                              <p:par>
                                <p:cTn id="19" presetID="10" presetClass="entr" presetSubtype="0" fill="hold" nodeType="withEffect">
                                  <p:stCondLst>
                                    <p:cond delay="0"/>
                                  </p:stCondLst>
                                  <p:childTnLst>
                                    <p:set>
                                      <p:cBhvr>
                                        <p:cTn id="20" dur="1" fill="hold">
                                          <p:stCondLst>
                                            <p:cond delay="0"/>
                                          </p:stCondLst>
                                        </p:cTn>
                                        <p:tgtEl>
                                          <p:spTgt spid="401"/>
                                        </p:tgtEl>
                                        <p:attrNameLst>
                                          <p:attrName>style.visibility</p:attrName>
                                        </p:attrNameLst>
                                      </p:cBhvr>
                                      <p:to>
                                        <p:strVal val="visible"/>
                                      </p:to>
                                    </p:set>
                                    <p:animEffect transition="in" filter="fade">
                                      <p:cBhvr>
                                        <p:cTn id="21" dur="500"/>
                                        <p:tgtEl>
                                          <p:spTgt spid="4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58"/>
        <p:cNvGrpSpPr/>
        <p:nvPr/>
      </p:nvGrpSpPr>
      <p:grpSpPr>
        <a:xfrm>
          <a:off x="0" y="0"/>
          <a:ext cx="0" cy="0"/>
          <a:chOff x="0" y="0"/>
          <a:chExt cx="0" cy="0"/>
        </a:xfrm>
      </p:grpSpPr>
      <p:sp>
        <p:nvSpPr>
          <p:cNvPr id="659" name="Google Shape;659;p75"/>
          <p:cNvSpPr txBox="1">
            <a:spLocks noGrp="1"/>
          </p:cNvSpPr>
          <p:nvPr>
            <p:ph type="title"/>
          </p:nvPr>
        </p:nvSpPr>
        <p:spPr>
          <a:xfrm>
            <a:off x="4968966" y="1505570"/>
            <a:ext cx="6328297" cy="711901"/>
          </a:xfrm>
          <a:prstGeom prst="rect">
            <a:avLst/>
          </a:prstGeom>
        </p:spPr>
        <p:txBody>
          <a:bodyPr spcFirstLastPara="1" vert="horz" wrap="square" lIns="121900" tIns="121900" rIns="121900" bIns="121900" rtlCol="0" anchor="t" anchorCtr="0">
            <a:noAutofit/>
          </a:bodyPr>
          <a:lstStyle/>
          <a:p>
            <a:r>
              <a:rPr lang="en-US" sz="2667" dirty="0">
                <a:latin typeface="Times New Roman" panose="02020603050405020304" pitchFamily="18" charset="0"/>
                <a:cs typeface="Times New Roman" panose="02020603050405020304" pitchFamily="18" charset="0"/>
              </a:rPr>
              <a:t>Put the caddy inside the bathroom.</a:t>
            </a:r>
          </a:p>
        </p:txBody>
      </p:sp>
      <p:sp>
        <p:nvSpPr>
          <p:cNvPr id="661" name="Google Shape;661;p75"/>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sz="2133">
                <a:latin typeface="Times New Roman" panose="02020603050405020304" pitchFamily="18" charset="0"/>
                <a:cs typeface="Times New Roman" panose="02020603050405020304" pitchFamily="18" charset="0"/>
              </a:rPr>
              <a:pPr algn="ctr"/>
              <a:t>7</a:t>
            </a:fld>
            <a:endParaRPr sz="2133">
              <a:latin typeface="Times New Roman" panose="02020603050405020304" pitchFamily="18" charset="0"/>
              <a:cs typeface="Times New Roman" panose="02020603050405020304" pitchFamily="18" charset="0"/>
            </a:endParaRPr>
          </a:p>
        </p:txBody>
      </p:sp>
      <p:pic>
        <p:nvPicPr>
          <p:cNvPr id="663" name="Google Shape;663;p75"/>
          <p:cNvPicPr preferRelativeResize="0"/>
          <p:nvPr/>
        </p:nvPicPr>
        <p:blipFill rotWithShape="1">
          <a:blip r:embed="rId3">
            <a:alphaModFix/>
          </a:blip>
          <a:srcRect t="29450" b="6553"/>
          <a:stretch/>
        </p:blipFill>
        <p:spPr>
          <a:xfrm>
            <a:off x="603721" y="1861520"/>
            <a:ext cx="3444363" cy="3120424"/>
          </a:xfrm>
          <a:prstGeom prst="round2DiagRect">
            <a:avLst>
              <a:gd name="adj1" fmla="val 0"/>
              <a:gd name="adj2" fmla="val 26503"/>
            </a:avLst>
          </a:prstGeom>
          <a:noFill/>
          <a:ln>
            <a:noFill/>
          </a:ln>
        </p:spPr>
      </p:pic>
      <p:sp>
        <p:nvSpPr>
          <p:cNvPr id="664" name="Google Shape;664;p75"/>
          <p:cNvSpPr/>
          <p:nvPr/>
        </p:nvSpPr>
        <p:spPr>
          <a:xfrm>
            <a:off x="2562587" y="998093"/>
            <a:ext cx="1613200" cy="1613200"/>
          </a:xfrm>
          <a:prstGeom prst="ellipse">
            <a:avLst/>
          </a:prstGeom>
          <a:solidFill>
            <a:schemeClr val="accent2"/>
          </a:solidFill>
          <a:ln>
            <a:noFill/>
          </a:ln>
        </p:spPr>
        <p:txBody>
          <a:bodyPr spcFirstLastPara="1" wrap="square" lIns="121900" tIns="121900" rIns="121900" bIns="121900" anchor="ctr" anchorCtr="0">
            <a:noAutofit/>
          </a:bodyPr>
          <a:lstStyle/>
          <a:p>
            <a:endParaRPr sz="1600">
              <a:latin typeface="Times New Roman" panose="02020603050405020304" pitchFamily="18" charset="0"/>
              <a:cs typeface="Times New Roman" panose="02020603050405020304" pitchFamily="18" charset="0"/>
            </a:endParaRPr>
          </a:p>
        </p:txBody>
      </p:sp>
      <p:sp>
        <p:nvSpPr>
          <p:cNvPr id="665" name="Google Shape;665;p75"/>
          <p:cNvSpPr txBox="1">
            <a:spLocks noGrp="1"/>
          </p:cNvSpPr>
          <p:nvPr>
            <p:ph type="title" idx="2"/>
          </p:nvPr>
        </p:nvSpPr>
        <p:spPr>
          <a:xfrm>
            <a:off x="4018627" y="1381952"/>
            <a:ext cx="1333511" cy="837945"/>
          </a:xfrm>
          <a:prstGeom prst="rect">
            <a:avLst/>
          </a:prstGeom>
        </p:spPr>
        <p:txBody>
          <a:bodyPr spcFirstLastPara="1" vert="horz" wrap="square" lIns="121900" tIns="121900" rIns="121900" bIns="121900" rtlCol="0" anchor="t" anchorCtr="0">
            <a:noAutofit/>
          </a:bodyPr>
          <a:lstStyle/>
          <a:p>
            <a:r>
              <a:rPr lang="en" sz="3733" dirty="0">
                <a:latin typeface="Times New Roman" panose="02020603050405020304" pitchFamily="18" charset="0"/>
                <a:cs typeface="Times New Roman" panose="02020603050405020304" pitchFamily="18" charset="0"/>
              </a:rPr>
              <a:t>01</a:t>
            </a:r>
          </a:p>
        </p:txBody>
      </p:sp>
      <p:sp>
        <p:nvSpPr>
          <p:cNvPr id="9" name="Google Shape;659;p75">
            <a:extLst>
              <a:ext uri="{FF2B5EF4-FFF2-40B4-BE49-F238E27FC236}">
                <a16:creationId xmlns:a16="http://schemas.microsoft.com/office/drawing/2014/main" id="{1D92D192-547F-40AE-B79A-3B2A942D6CB3}"/>
              </a:ext>
            </a:extLst>
          </p:cNvPr>
          <p:cNvSpPr txBox="1">
            <a:spLocks/>
          </p:cNvSpPr>
          <p:nvPr/>
        </p:nvSpPr>
        <p:spPr>
          <a:xfrm>
            <a:off x="4778877" y="331999"/>
            <a:ext cx="4246000" cy="1122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4267" dirty="0">
                <a:latin typeface="Times New Roman" panose="02020603050405020304" pitchFamily="18" charset="0"/>
                <a:cs typeface="Times New Roman" panose="02020603050405020304" pitchFamily="18" charset="0"/>
              </a:rPr>
              <a:t>Stripping</a:t>
            </a:r>
          </a:p>
        </p:txBody>
      </p:sp>
      <p:sp>
        <p:nvSpPr>
          <p:cNvPr id="10" name="Google Shape;665;p75">
            <a:extLst>
              <a:ext uri="{FF2B5EF4-FFF2-40B4-BE49-F238E27FC236}">
                <a16:creationId xmlns:a16="http://schemas.microsoft.com/office/drawing/2014/main" id="{B4242D6A-5D38-4825-9133-FB3D657C3D31}"/>
              </a:ext>
            </a:extLst>
          </p:cNvPr>
          <p:cNvSpPr txBox="1">
            <a:spLocks/>
          </p:cNvSpPr>
          <p:nvPr/>
        </p:nvSpPr>
        <p:spPr>
          <a:xfrm>
            <a:off x="4077545" y="2005337"/>
            <a:ext cx="1274593" cy="8379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6000"/>
              <a:buFont typeface="Cormorant Upright"/>
              <a:buNone/>
              <a:defRPr sz="78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9pPr>
          </a:lstStyle>
          <a:p>
            <a:r>
              <a:rPr lang="en" sz="3733" dirty="0">
                <a:latin typeface="Times New Roman" panose="02020603050405020304" pitchFamily="18" charset="0"/>
                <a:cs typeface="Times New Roman" panose="02020603050405020304" pitchFamily="18" charset="0"/>
              </a:rPr>
              <a:t>02</a:t>
            </a:r>
          </a:p>
        </p:txBody>
      </p:sp>
      <p:sp>
        <p:nvSpPr>
          <p:cNvPr id="11" name="Google Shape;665;p75">
            <a:extLst>
              <a:ext uri="{FF2B5EF4-FFF2-40B4-BE49-F238E27FC236}">
                <a16:creationId xmlns:a16="http://schemas.microsoft.com/office/drawing/2014/main" id="{7E35D89C-DFB9-47DF-90F6-BE91FD2AF27B}"/>
              </a:ext>
            </a:extLst>
          </p:cNvPr>
          <p:cNvSpPr txBox="1">
            <a:spLocks/>
          </p:cNvSpPr>
          <p:nvPr/>
        </p:nvSpPr>
        <p:spPr>
          <a:xfrm>
            <a:off x="4048085" y="3032057"/>
            <a:ext cx="1333511" cy="8379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6000"/>
              <a:buFont typeface="Cormorant Upright"/>
              <a:buNone/>
              <a:defRPr sz="78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9pPr>
          </a:lstStyle>
          <a:p>
            <a:r>
              <a:rPr lang="en" sz="3733" dirty="0">
                <a:latin typeface="Times New Roman" panose="02020603050405020304" pitchFamily="18" charset="0"/>
                <a:cs typeface="Times New Roman" panose="02020603050405020304" pitchFamily="18" charset="0"/>
              </a:rPr>
              <a:t>03</a:t>
            </a:r>
          </a:p>
        </p:txBody>
      </p:sp>
      <p:sp>
        <p:nvSpPr>
          <p:cNvPr id="12" name="Google Shape;665;p75">
            <a:extLst>
              <a:ext uri="{FF2B5EF4-FFF2-40B4-BE49-F238E27FC236}">
                <a16:creationId xmlns:a16="http://schemas.microsoft.com/office/drawing/2014/main" id="{BD6C2EC7-3388-4039-ACD5-77BCAAC54334}"/>
              </a:ext>
            </a:extLst>
          </p:cNvPr>
          <p:cNvSpPr txBox="1">
            <a:spLocks/>
          </p:cNvSpPr>
          <p:nvPr/>
        </p:nvSpPr>
        <p:spPr>
          <a:xfrm>
            <a:off x="4077545" y="3811940"/>
            <a:ext cx="1333511" cy="8379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6000"/>
              <a:buFont typeface="Cormorant Upright"/>
              <a:buNone/>
              <a:defRPr sz="78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9pPr>
          </a:lstStyle>
          <a:p>
            <a:r>
              <a:rPr lang="en" sz="3733" dirty="0">
                <a:latin typeface="Times New Roman" panose="02020603050405020304" pitchFamily="18" charset="0"/>
                <a:cs typeface="Times New Roman" panose="02020603050405020304" pitchFamily="18" charset="0"/>
              </a:rPr>
              <a:t>04</a:t>
            </a:r>
          </a:p>
        </p:txBody>
      </p:sp>
      <p:sp>
        <p:nvSpPr>
          <p:cNvPr id="13" name="Google Shape;665;p75">
            <a:extLst>
              <a:ext uri="{FF2B5EF4-FFF2-40B4-BE49-F238E27FC236}">
                <a16:creationId xmlns:a16="http://schemas.microsoft.com/office/drawing/2014/main" id="{D3435471-B73F-4643-A3D5-9758E073A329}"/>
              </a:ext>
            </a:extLst>
          </p:cNvPr>
          <p:cNvSpPr txBox="1">
            <a:spLocks/>
          </p:cNvSpPr>
          <p:nvPr/>
        </p:nvSpPr>
        <p:spPr>
          <a:xfrm>
            <a:off x="4092274" y="4523841"/>
            <a:ext cx="1333511" cy="8379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6000"/>
              <a:buFont typeface="Cormorant Upright"/>
              <a:buNone/>
              <a:defRPr sz="78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9pPr>
          </a:lstStyle>
          <a:p>
            <a:r>
              <a:rPr lang="en" sz="3733" dirty="0">
                <a:latin typeface="Times New Roman" panose="02020603050405020304" pitchFamily="18" charset="0"/>
                <a:cs typeface="Times New Roman" panose="02020603050405020304" pitchFamily="18" charset="0"/>
              </a:rPr>
              <a:t>05</a:t>
            </a:r>
          </a:p>
        </p:txBody>
      </p:sp>
      <p:sp>
        <p:nvSpPr>
          <p:cNvPr id="14" name="Google Shape;659;p75">
            <a:extLst>
              <a:ext uri="{FF2B5EF4-FFF2-40B4-BE49-F238E27FC236}">
                <a16:creationId xmlns:a16="http://schemas.microsoft.com/office/drawing/2014/main" id="{DABBCA97-CD14-4232-858B-CD4042432B56}"/>
              </a:ext>
            </a:extLst>
          </p:cNvPr>
          <p:cNvSpPr txBox="1">
            <a:spLocks/>
          </p:cNvSpPr>
          <p:nvPr/>
        </p:nvSpPr>
        <p:spPr>
          <a:xfrm>
            <a:off x="4968965" y="2137890"/>
            <a:ext cx="6530936" cy="7119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2667" dirty="0">
                <a:latin typeface="Times New Roman" panose="02020603050405020304" pitchFamily="18" charset="0"/>
                <a:cs typeface="Times New Roman" panose="02020603050405020304" pitchFamily="18" charset="0"/>
              </a:rPr>
              <a:t>Open blinds and windows to air out the room.</a:t>
            </a:r>
          </a:p>
        </p:txBody>
      </p:sp>
      <p:sp>
        <p:nvSpPr>
          <p:cNvPr id="15" name="Google Shape;659;p75">
            <a:extLst>
              <a:ext uri="{FF2B5EF4-FFF2-40B4-BE49-F238E27FC236}">
                <a16:creationId xmlns:a16="http://schemas.microsoft.com/office/drawing/2014/main" id="{4F6E6C8B-A3EF-4E74-A9A5-A501E529E58A}"/>
              </a:ext>
            </a:extLst>
          </p:cNvPr>
          <p:cNvSpPr txBox="1">
            <a:spLocks/>
          </p:cNvSpPr>
          <p:nvPr/>
        </p:nvSpPr>
        <p:spPr>
          <a:xfrm>
            <a:off x="4968965" y="3974663"/>
            <a:ext cx="6749049" cy="7119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2667" dirty="0">
                <a:latin typeface="Times New Roman" panose="02020603050405020304" pitchFamily="18" charset="0"/>
                <a:cs typeface="Times New Roman" panose="02020603050405020304" pitchFamily="18" charset="0"/>
              </a:rPr>
              <a:t>Remove used bed linens and pillowcases.</a:t>
            </a:r>
          </a:p>
        </p:txBody>
      </p:sp>
      <p:sp>
        <p:nvSpPr>
          <p:cNvPr id="16" name="Google Shape;659;p75">
            <a:extLst>
              <a:ext uri="{FF2B5EF4-FFF2-40B4-BE49-F238E27FC236}">
                <a16:creationId xmlns:a16="http://schemas.microsoft.com/office/drawing/2014/main" id="{80B1EB83-7230-49F0-AE62-FAE5C30FB9CA}"/>
              </a:ext>
            </a:extLst>
          </p:cNvPr>
          <p:cNvSpPr txBox="1">
            <a:spLocks/>
          </p:cNvSpPr>
          <p:nvPr/>
        </p:nvSpPr>
        <p:spPr>
          <a:xfrm>
            <a:off x="4968966" y="3211878"/>
            <a:ext cx="6749049" cy="7119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2667" dirty="0">
                <a:latin typeface="Times New Roman" panose="02020603050405020304" pitchFamily="18" charset="0"/>
                <a:cs typeface="Times New Roman" panose="02020603050405020304" pitchFamily="18" charset="0"/>
              </a:rPr>
              <a:t>Empty bathroom bins and remove towels.</a:t>
            </a:r>
          </a:p>
        </p:txBody>
      </p:sp>
      <p:sp>
        <p:nvSpPr>
          <p:cNvPr id="19" name="Google Shape;665;p75">
            <a:extLst>
              <a:ext uri="{FF2B5EF4-FFF2-40B4-BE49-F238E27FC236}">
                <a16:creationId xmlns:a16="http://schemas.microsoft.com/office/drawing/2014/main" id="{38E1AB14-BDD7-4354-8907-DB5E67EA661D}"/>
              </a:ext>
            </a:extLst>
          </p:cNvPr>
          <p:cNvSpPr txBox="1">
            <a:spLocks/>
          </p:cNvSpPr>
          <p:nvPr/>
        </p:nvSpPr>
        <p:spPr>
          <a:xfrm>
            <a:off x="4154651" y="5361786"/>
            <a:ext cx="1333511" cy="8379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6000"/>
              <a:buFont typeface="Cormorant Upright"/>
              <a:buNone/>
              <a:defRPr sz="78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6000"/>
              <a:buFont typeface="Cormorant Upright"/>
              <a:buNone/>
              <a:defRPr sz="6000" b="1" i="0" u="none" strike="noStrike" cap="none">
                <a:solidFill>
                  <a:schemeClr val="dk1"/>
                </a:solidFill>
                <a:latin typeface="Cormorant Upright"/>
                <a:ea typeface="Cormorant Upright"/>
                <a:cs typeface="Cormorant Upright"/>
                <a:sym typeface="Cormorant Upright"/>
              </a:defRPr>
            </a:lvl9pPr>
          </a:lstStyle>
          <a:p>
            <a:r>
              <a:rPr lang="en" sz="3733" dirty="0">
                <a:latin typeface="Times New Roman" panose="02020603050405020304" pitchFamily="18" charset="0"/>
                <a:cs typeface="Times New Roman" panose="02020603050405020304" pitchFamily="18" charset="0"/>
              </a:rPr>
              <a:t>06</a:t>
            </a:r>
          </a:p>
        </p:txBody>
      </p:sp>
      <p:sp>
        <p:nvSpPr>
          <p:cNvPr id="20" name="Google Shape;659;p75">
            <a:extLst>
              <a:ext uri="{FF2B5EF4-FFF2-40B4-BE49-F238E27FC236}">
                <a16:creationId xmlns:a16="http://schemas.microsoft.com/office/drawing/2014/main" id="{CEC3A63A-A7F9-4235-A5CF-B7F660A67290}"/>
              </a:ext>
            </a:extLst>
          </p:cNvPr>
          <p:cNvSpPr txBox="1">
            <a:spLocks/>
          </p:cNvSpPr>
          <p:nvPr/>
        </p:nvSpPr>
        <p:spPr>
          <a:xfrm>
            <a:off x="5070285" y="5421046"/>
            <a:ext cx="6328297" cy="7119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2667" dirty="0">
                <a:latin typeface="Times New Roman" panose="02020603050405020304" pitchFamily="18" charset="0"/>
                <a:cs typeface="Times New Roman" panose="02020603050405020304" pitchFamily="18" charset="0"/>
              </a:rPr>
              <a:t>Out with dirty linen.</a:t>
            </a:r>
            <a:r>
              <a:rPr lang="en-IO" sz="2667" dirty="0">
                <a:latin typeface="Times New Roman" panose="02020603050405020304" pitchFamily="18" charset="0"/>
                <a:cs typeface="Times New Roman" panose="02020603050405020304" pitchFamily="18" charset="0"/>
              </a:rPr>
              <a:t> (</a:t>
            </a:r>
            <a:r>
              <a:rPr lang="en-US" sz="2667" dirty="0">
                <a:latin typeface="Times New Roman" panose="02020603050405020304" pitchFamily="18" charset="0"/>
                <a:cs typeface="Times New Roman" panose="02020603050405020304" pitchFamily="18" charset="0"/>
              </a:rPr>
              <a:t>Almanza</a:t>
            </a:r>
            <a:r>
              <a:rPr lang="en-IO" sz="2667" dirty="0">
                <a:latin typeface="Times New Roman" panose="02020603050405020304" pitchFamily="18" charset="0"/>
                <a:cs typeface="Times New Roman" panose="02020603050405020304" pitchFamily="18" charset="0"/>
              </a:rPr>
              <a:t>, 2015)</a:t>
            </a:r>
            <a:endParaRPr lang="en-US" sz="2667" dirty="0">
              <a:latin typeface="Times New Roman" panose="02020603050405020304" pitchFamily="18" charset="0"/>
              <a:cs typeface="Times New Roman" panose="02020603050405020304" pitchFamily="18" charset="0"/>
            </a:endParaRPr>
          </a:p>
        </p:txBody>
      </p:sp>
      <p:sp>
        <p:nvSpPr>
          <p:cNvPr id="21" name="Google Shape;659;p75">
            <a:extLst>
              <a:ext uri="{FF2B5EF4-FFF2-40B4-BE49-F238E27FC236}">
                <a16:creationId xmlns:a16="http://schemas.microsoft.com/office/drawing/2014/main" id="{002EB4C7-14BC-4A40-B800-7706555A734A}"/>
              </a:ext>
            </a:extLst>
          </p:cNvPr>
          <p:cNvSpPr txBox="1">
            <a:spLocks/>
          </p:cNvSpPr>
          <p:nvPr/>
        </p:nvSpPr>
        <p:spPr>
          <a:xfrm>
            <a:off x="4968965" y="4668224"/>
            <a:ext cx="6328297" cy="711901"/>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Cormorant Upright"/>
              <a:buNone/>
              <a:defRPr sz="4800" b="1" i="1"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3600"/>
              <a:buFont typeface="Cormorant Upright"/>
              <a:buNone/>
              <a:defRPr sz="3600" b="1" i="0" u="none" strike="noStrike" cap="none">
                <a:solidFill>
                  <a:schemeClr val="dk1"/>
                </a:solidFill>
                <a:latin typeface="Cormorant Upright"/>
                <a:ea typeface="Cormorant Upright"/>
                <a:cs typeface="Cormorant Upright"/>
                <a:sym typeface="Cormorant Upright"/>
              </a:defRPr>
            </a:lvl9pPr>
          </a:lstStyle>
          <a:p>
            <a:r>
              <a:rPr lang="en-US" sz="2667" dirty="0">
                <a:latin typeface="Times New Roman" panose="02020603050405020304" pitchFamily="18" charset="0"/>
                <a:cs typeface="Times New Roman" panose="02020603050405020304" pitchFamily="18" charset="0"/>
              </a:rPr>
              <a:t>Empty trash bins.</a:t>
            </a:r>
          </a:p>
          <a:p>
            <a:r>
              <a:rPr lang="en-US" sz="2667" dirty="0">
                <a:latin typeface="Times New Roman" panose="02020603050405020304" pitchFamily="18" charset="0"/>
                <a:cs typeface="Times New Roman" panose="02020603050405020304" pitchFamily="18" charset="0"/>
              </a:rPr>
              <a:t>.</a:t>
            </a:r>
          </a:p>
        </p:txBody>
      </p:sp>
      <p:pic>
        <p:nvPicPr>
          <p:cNvPr id="2" name="Picture 4" descr="Novotel-Hotels-Resorts-logo - Hetherley Capital Partners">
            <a:extLst>
              <a:ext uri="{FF2B5EF4-FFF2-40B4-BE49-F238E27FC236}">
                <a16:creationId xmlns:a16="http://schemas.microsoft.com/office/drawing/2014/main" id="{FFDED6AE-2099-D2FE-F1C8-BFC56BBED5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348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53"/>
        <p:cNvGrpSpPr/>
        <p:nvPr/>
      </p:nvGrpSpPr>
      <p:grpSpPr>
        <a:xfrm>
          <a:off x="0" y="0"/>
          <a:ext cx="0" cy="0"/>
          <a:chOff x="0" y="0"/>
          <a:chExt cx="0" cy="0"/>
        </a:xfrm>
      </p:grpSpPr>
      <p:grpSp>
        <p:nvGrpSpPr>
          <p:cNvPr id="754" name="Google Shape;754;p82"/>
          <p:cNvGrpSpPr/>
          <p:nvPr/>
        </p:nvGrpSpPr>
        <p:grpSpPr>
          <a:xfrm rot="-5400000">
            <a:off x="7995360" y="1122344"/>
            <a:ext cx="1952817" cy="4078261"/>
            <a:chOff x="6242400" y="1354475"/>
            <a:chExt cx="1080178" cy="2255842"/>
          </a:xfrm>
        </p:grpSpPr>
        <p:sp>
          <p:nvSpPr>
            <p:cNvPr id="755" name="Google Shape;755;p82"/>
            <p:cNvSpPr/>
            <p:nvPr/>
          </p:nvSpPr>
          <p:spPr>
            <a:xfrm rot="5400000">
              <a:off x="5685778" y="1973517"/>
              <a:ext cx="2222100" cy="1051500"/>
            </a:xfrm>
            <a:prstGeom prst="roundRect">
              <a:avLst>
                <a:gd name="adj" fmla="val 12972"/>
              </a:avLst>
            </a:prstGeom>
            <a:solidFill>
              <a:schemeClr val="accent1"/>
            </a:solid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r>
                <a:rPr lang="en" sz="2400">
                  <a:latin typeface="Times New Roman" panose="02020603050405020304" pitchFamily="18" charset="0"/>
                  <a:cs typeface="Times New Roman" panose="02020603050405020304" pitchFamily="18" charset="0"/>
                </a:rPr>
                <a:t>  </a:t>
              </a:r>
              <a:endParaRPr sz="2400">
                <a:latin typeface="Times New Roman" panose="02020603050405020304" pitchFamily="18" charset="0"/>
                <a:cs typeface="Times New Roman" panose="02020603050405020304" pitchFamily="18" charset="0"/>
              </a:endParaRPr>
            </a:p>
          </p:txBody>
        </p:sp>
        <p:sp>
          <p:nvSpPr>
            <p:cNvPr id="756" name="Google Shape;756;p82"/>
            <p:cNvSpPr/>
            <p:nvPr/>
          </p:nvSpPr>
          <p:spPr>
            <a:xfrm rot="5400000">
              <a:off x="5657100" y="1939775"/>
              <a:ext cx="2222100" cy="1051500"/>
            </a:xfrm>
            <a:prstGeom prst="roundRect">
              <a:avLst>
                <a:gd name="adj" fmla="val 12972"/>
              </a:avLst>
            </a:prstGeom>
            <a:solidFill>
              <a:schemeClr val="accent1"/>
            </a:solid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r>
                <a:rPr lang="en" sz="2400">
                  <a:latin typeface="Times New Roman" panose="02020603050405020304" pitchFamily="18" charset="0"/>
                  <a:cs typeface="Times New Roman" panose="02020603050405020304" pitchFamily="18" charset="0"/>
                </a:rPr>
                <a:t>  </a:t>
              </a:r>
              <a:endParaRPr sz="2400">
                <a:latin typeface="Times New Roman" panose="02020603050405020304" pitchFamily="18" charset="0"/>
                <a:cs typeface="Times New Roman" panose="02020603050405020304" pitchFamily="18" charset="0"/>
              </a:endParaRPr>
            </a:p>
          </p:txBody>
        </p:sp>
        <p:sp>
          <p:nvSpPr>
            <p:cNvPr id="757" name="Google Shape;757;p82"/>
            <p:cNvSpPr/>
            <p:nvPr/>
          </p:nvSpPr>
          <p:spPr>
            <a:xfrm rot="5400000">
              <a:off x="6683850" y="3314964"/>
              <a:ext cx="168600" cy="168600"/>
            </a:xfrm>
            <a:prstGeom prst="ellipse">
              <a:avLst/>
            </a:prstGeom>
            <a:solidFill>
              <a:schemeClr val="dk2"/>
            </a:solid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pic>
        <p:nvPicPr>
          <p:cNvPr id="758" name="Google Shape;758;p82"/>
          <p:cNvPicPr preferRelativeResize="0"/>
          <p:nvPr/>
        </p:nvPicPr>
        <p:blipFill rotWithShape="1">
          <a:blip r:embed="rId3">
            <a:alphaModFix/>
          </a:blip>
          <a:srcRect l="1341" t="11981" b="2984"/>
          <a:stretch/>
        </p:blipFill>
        <p:spPr>
          <a:xfrm>
            <a:off x="7515840" y="2378499"/>
            <a:ext cx="2814401" cy="1618400"/>
          </a:xfrm>
          <a:prstGeom prst="rect">
            <a:avLst/>
          </a:prstGeom>
          <a:noFill/>
          <a:ln w="9525" cap="flat" cmpd="sng">
            <a:solidFill>
              <a:schemeClr val="dk1"/>
            </a:solidFill>
            <a:prstDash val="solid"/>
            <a:round/>
            <a:headEnd type="none" w="sm" len="sm"/>
            <a:tailEnd type="none" w="sm" len="sm"/>
          </a:ln>
        </p:spPr>
      </p:pic>
      <p:sp>
        <p:nvSpPr>
          <p:cNvPr id="759" name="Google Shape;759;p82"/>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8</a:t>
            </a:fld>
            <a:endParaRPr>
              <a:latin typeface="Times New Roman" panose="02020603050405020304" pitchFamily="18" charset="0"/>
              <a:cs typeface="Times New Roman" panose="02020603050405020304" pitchFamily="18" charset="0"/>
            </a:endParaRPr>
          </a:p>
        </p:txBody>
      </p:sp>
      <p:sp>
        <p:nvSpPr>
          <p:cNvPr id="760" name="Google Shape;760;p82"/>
          <p:cNvSpPr txBox="1">
            <a:spLocks noGrp="1"/>
          </p:cNvSpPr>
          <p:nvPr>
            <p:ph type="title"/>
          </p:nvPr>
        </p:nvSpPr>
        <p:spPr>
          <a:xfrm>
            <a:off x="1321367" y="1901851"/>
            <a:ext cx="3862400" cy="853600"/>
          </a:xfrm>
          <a:prstGeom prst="rect">
            <a:avLst/>
          </a:prstGeom>
        </p:spPr>
        <p:txBody>
          <a:bodyPr spcFirstLastPara="1" vert="horz" wrap="square" lIns="121900" tIns="121900" rIns="121900" bIns="121900" rtlCol="0" anchor="t" anchorCtr="0">
            <a:noAutofit/>
          </a:bodyPr>
          <a:lstStyle/>
          <a:p>
            <a:pPr lvl="0" algn="ctr"/>
            <a:r>
              <a:rPr lang="en-US" sz="4800" dirty="0">
                <a:latin typeface="Times New Roman" panose="02020603050405020304" pitchFamily="18" charset="0"/>
                <a:cs typeface="Times New Roman" panose="02020603050405020304" pitchFamily="18" charset="0"/>
              </a:rPr>
              <a:t>Sanitizing</a:t>
            </a:r>
            <a:endParaRPr sz="4800" dirty="0">
              <a:latin typeface="Times New Roman" panose="02020603050405020304" pitchFamily="18" charset="0"/>
              <a:cs typeface="Times New Roman" panose="02020603050405020304" pitchFamily="18" charset="0"/>
            </a:endParaRPr>
          </a:p>
        </p:txBody>
      </p:sp>
      <p:sp>
        <p:nvSpPr>
          <p:cNvPr id="761" name="Google Shape;761;p82"/>
          <p:cNvSpPr txBox="1">
            <a:spLocks noGrp="1"/>
          </p:cNvSpPr>
          <p:nvPr>
            <p:ph type="subTitle" idx="1"/>
          </p:nvPr>
        </p:nvSpPr>
        <p:spPr>
          <a:xfrm>
            <a:off x="1321367" y="2947636"/>
            <a:ext cx="3862400" cy="1190248"/>
          </a:xfrm>
          <a:prstGeom prst="rect">
            <a:avLst/>
          </a:prstGeom>
        </p:spPr>
        <p:txBody>
          <a:bodyPr spcFirstLastPara="1" vert="horz" wrap="square" lIns="121900" tIns="121900" rIns="121900" bIns="121900" rtlCol="0" anchor="t" anchorCtr="0">
            <a:noAutofit/>
          </a:bodyPr>
          <a:lstStyle/>
          <a:p>
            <a:pPr marL="0" indent="0" algn="ctr">
              <a:buNone/>
            </a:pPr>
            <a:r>
              <a:rPr lang="en-US" sz="2400" b="1" dirty="0">
                <a:latin typeface="Times New Roman" panose="02020603050405020304" pitchFamily="18" charset="0"/>
                <a:cs typeface="Times New Roman" panose="02020603050405020304" pitchFamily="18" charset="0"/>
              </a:rPr>
              <a:t>Making certain that every surface is spotless</a:t>
            </a:r>
          </a:p>
        </p:txBody>
      </p:sp>
      <p:sp>
        <p:nvSpPr>
          <p:cNvPr id="762" name="Google Shape;762;p82"/>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pic>
        <p:nvPicPr>
          <p:cNvPr id="2" name="Picture 4" descr="Novotel-Hotels-Resorts-logo - Hetherley Capital Partners">
            <a:extLst>
              <a:ext uri="{FF2B5EF4-FFF2-40B4-BE49-F238E27FC236}">
                <a16:creationId xmlns:a16="http://schemas.microsoft.com/office/drawing/2014/main" id="{ADD19B99-4EC8-3FB0-6137-762432ECE5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62"/>
                                        </p:tgtEl>
                                        <p:attrNameLst>
                                          <p:attrName>style.visibility</p:attrName>
                                        </p:attrNameLst>
                                      </p:cBhvr>
                                      <p:to>
                                        <p:strVal val="visible"/>
                                      </p:to>
                                    </p:set>
                                    <p:animEffect transition="in" filter="fade">
                                      <p:cBhvr>
                                        <p:cTn id="7" dur="500"/>
                                        <p:tgtEl>
                                          <p:spTgt spid="76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60"/>
                                        </p:tgtEl>
                                        <p:attrNameLst>
                                          <p:attrName>style.visibility</p:attrName>
                                        </p:attrNameLst>
                                      </p:cBhvr>
                                      <p:to>
                                        <p:strVal val="visible"/>
                                      </p:to>
                                    </p:set>
                                    <p:animEffect transition="in" filter="fade">
                                      <p:cBhvr>
                                        <p:cTn id="11" dur="500"/>
                                        <p:tgtEl>
                                          <p:spTgt spid="760"/>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761"/>
                                        </p:tgtEl>
                                        <p:attrNameLst>
                                          <p:attrName>style.visibility</p:attrName>
                                        </p:attrNameLst>
                                      </p:cBhvr>
                                      <p:to>
                                        <p:strVal val="visible"/>
                                      </p:to>
                                    </p:set>
                                    <p:animEffect transition="in" filter="fade">
                                      <p:cBhvr>
                                        <p:cTn id="15" dur="500"/>
                                        <p:tgtEl>
                                          <p:spTgt spid="761"/>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54"/>
                                        </p:tgtEl>
                                        <p:attrNameLst>
                                          <p:attrName>style.visibility</p:attrName>
                                        </p:attrNameLst>
                                      </p:cBhvr>
                                      <p:to>
                                        <p:strVal val="visible"/>
                                      </p:to>
                                    </p:set>
                                    <p:animEffect transition="in" filter="fade">
                                      <p:cBhvr>
                                        <p:cTn id="19" dur="500"/>
                                        <p:tgtEl>
                                          <p:spTgt spid="754"/>
                                        </p:tgtEl>
                                      </p:cBhvr>
                                    </p:animEffect>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758"/>
                                        </p:tgtEl>
                                        <p:attrNameLst>
                                          <p:attrName>style.visibility</p:attrName>
                                        </p:attrNameLst>
                                      </p:cBhvr>
                                      <p:to>
                                        <p:strVal val="visible"/>
                                      </p:to>
                                    </p:set>
                                    <p:anim calcmode="lin" valueType="num">
                                      <p:cBhvr additive="base">
                                        <p:cTn id="23" dur="500"/>
                                        <p:tgtEl>
                                          <p:spTgt spid="758"/>
                                        </p:tgtEl>
                                        <p:attrNameLst>
                                          <p:attrName>ppt_w</p:attrName>
                                        </p:attrNameLst>
                                      </p:cBhvr>
                                      <p:tavLst>
                                        <p:tav tm="0">
                                          <p:val>
                                            <p:strVal val="0"/>
                                          </p:val>
                                        </p:tav>
                                        <p:tav tm="100000">
                                          <p:val>
                                            <p:strVal val="#ppt_w"/>
                                          </p:val>
                                        </p:tav>
                                      </p:tavLst>
                                    </p:anim>
                                    <p:anim calcmode="lin" valueType="num">
                                      <p:cBhvr additive="base">
                                        <p:cTn id="24" dur="500"/>
                                        <p:tgtEl>
                                          <p:spTgt spid="75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62"/>
          <p:cNvSpPr txBox="1">
            <a:spLocks noGrp="1"/>
          </p:cNvSpPr>
          <p:nvPr>
            <p:ph type="title"/>
          </p:nvPr>
        </p:nvSpPr>
        <p:spPr>
          <a:xfrm>
            <a:off x="960000" y="573024"/>
            <a:ext cx="10272000" cy="8900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Sanitizing</a:t>
            </a:r>
            <a:endParaRPr i="1" dirty="0">
              <a:latin typeface="Times New Roman" panose="02020603050405020304" pitchFamily="18" charset="0"/>
              <a:cs typeface="Times New Roman" panose="02020603050405020304" pitchFamily="18" charset="0"/>
            </a:endParaRPr>
          </a:p>
        </p:txBody>
      </p:sp>
      <p:sp>
        <p:nvSpPr>
          <p:cNvPr id="476" name="Google Shape;476;p62"/>
          <p:cNvSpPr txBox="1">
            <a:spLocks noGrp="1"/>
          </p:cNvSpPr>
          <p:nvPr>
            <p:ph type="subTitle" idx="1"/>
          </p:nvPr>
        </p:nvSpPr>
        <p:spPr>
          <a:xfrm>
            <a:off x="426744" y="1623342"/>
            <a:ext cx="6425657" cy="4141725"/>
          </a:xfrm>
          <a:prstGeom prst="rect">
            <a:avLst/>
          </a:prstGeom>
        </p:spPr>
        <p:txBody>
          <a:bodyPr spcFirstLastPara="1" vert="horz" wrap="square" lIns="121900" tIns="121900" rIns="121900" bIns="121900" rtlCol="0" anchor="t" anchorCtr="0">
            <a:noAutofit/>
          </a:bodyPr>
          <a:lstStyle/>
          <a:p>
            <a:pPr marL="457189" indent="-457189" algn="just">
              <a:lnSpc>
                <a:spcPct val="150000"/>
              </a:lnSpc>
              <a:buFont typeface="+mj-lt"/>
              <a:buAutoNum type="arabicPeriod"/>
            </a:pPr>
            <a:r>
              <a:rPr lang="en-US" sz="2133" dirty="0">
                <a:latin typeface="Times New Roman" panose="02020603050405020304" pitchFamily="18" charset="0"/>
                <a:cs typeface="Times New Roman" panose="02020603050405020304" pitchFamily="18" charset="0"/>
              </a:rPr>
              <a:t>Put the caddy inside the bathroom.</a:t>
            </a:r>
          </a:p>
          <a:p>
            <a:pPr marL="457189" indent="-457189" algn="just">
              <a:lnSpc>
                <a:spcPct val="150000"/>
              </a:lnSpc>
              <a:buFont typeface="+mj-lt"/>
              <a:buAutoNum type="arabicPeriod"/>
            </a:pPr>
            <a:r>
              <a:rPr lang="en-US" sz="2133" dirty="0">
                <a:latin typeface="Times New Roman" panose="02020603050405020304" pitchFamily="18" charset="0"/>
                <a:cs typeface="Times New Roman" panose="02020603050405020304" pitchFamily="18" charset="0"/>
              </a:rPr>
              <a:t>Wipe down all surfaces, including furniture, fixtures, mirrors, and switches.</a:t>
            </a:r>
          </a:p>
          <a:p>
            <a:pPr marL="457189" indent="-457189" algn="just">
              <a:lnSpc>
                <a:spcPct val="150000"/>
              </a:lnSpc>
              <a:buFont typeface="+mj-lt"/>
              <a:buAutoNum type="arabicPeriod"/>
            </a:pPr>
            <a:r>
              <a:rPr lang="en-US" sz="2133" dirty="0">
                <a:latin typeface="Times New Roman" panose="02020603050405020304" pitchFamily="18" charset="0"/>
                <a:cs typeface="Times New Roman" panose="02020603050405020304" pitchFamily="18" charset="0"/>
              </a:rPr>
              <a:t>Clean wardrobe and tidy hangers.</a:t>
            </a:r>
          </a:p>
          <a:p>
            <a:pPr marL="457189" indent="-457189" algn="just">
              <a:lnSpc>
                <a:spcPct val="150000"/>
              </a:lnSpc>
              <a:buFont typeface="+mj-lt"/>
              <a:buAutoNum type="arabicPeriod"/>
            </a:pPr>
            <a:r>
              <a:rPr lang="en-US" sz="2133" dirty="0">
                <a:latin typeface="Times New Roman" panose="02020603050405020304" pitchFamily="18" charset="0"/>
                <a:cs typeface="Times New Roman" panose="02020603050405020304" pitchFamily="18" charset="0"/>
              </a:rPr>
              <a:t>Clean and disinfect bathroom surfaces, including sink, toilet, and shower.</a:t>
            </a:r>
          </a:p>
          <a:p>
            <a:pPr marL="457189" indent="-457189" algn="just">
              <a:lnSpc>
                <a:spcPct val="150000"/>
              </a:lnSpc>
              <a:buFont typeface="+mj-lt"/>
              <a:buAutoNum type="arabicPeriod"/>
            </a:pPr>
            <a:r>
              <a:rPr lang="en-US" sz="2133" dirty="0">
                <a:latin typeface="Times New Roman" panose="02020603050405020304" pitchFamily="18" charset="0"/>
                <a:cs typeface="Times New Roman" panose="02020603050405020304" pitchFamily="18" charset="0"/>
              </a:rPr>
              <a:t>Use appropriate cleaning agents for different surfaces.</a:t>
            </a:r>
            <a:r>
              <a:rPr lang="en-IO" sz="2133" dirty="0">
                <a:latin typeface="Times New Roman" panose="02020603050405020304" pitchFamily="18" charset="0"/>
                <a:cs typeface="Times New Roman" panose="02020603050405020304" pitchFamily="18" charset="0"/>
              </a:rPr>
              <a:t> (</a:t>
            </a:r>
            <a:r>
              <a:rPr lang="en-US" sz="2133" dirty="0" err="1">
                <a:latin typeface="Times New Roman" panose="02020603050405020304" pitchFamily="18" charset="0"/>
                <a:cs typeface="Times New Roman" panose="02020603050405020304" pitchFamily="18" charset="0"/>
              </a:rPr>
              <a:t>Sifuentes</a:t>
            </a:r>
            <a:r>
              <a:rPr lang="en-IO" sz="2133" dirty="0">
                <a:latin typeface="Times New Roman" panose="02020603050405020304" pitchFamily="18" charset="0"/>
                <a:cs typeface="Times New Roman" panose="02020603050405020304" pitchFamily="18" charset="0"/>
              </a:rPr>
              <a:t>, 2014), (</a:t>
            </a:r>
            <a:r>
              <a:rPr lang="en-US" sz="2133" dirty="0">
                <a:latin typeface="Times New Roman" panose="02020603050405020304" pitchFamily="18" charset="0"/>
                <a:cs typeface="Times New Roman" panose="02020603050405020304" pitchFamily="18" charset="0"/>
              </a:rPr>
              <a:t>Zemke</a:t>
            </a:r>
            <a:r>
              <a:rPr lang="en-IO" sz="2133" dirty="0">
                <a:latin typeface="Times New Roman" panose="02020603050405020304" pitchFamily="18" charset="0"/>
                <a:cs typeface="Times New Roman" panose="02020603050405020304" pitchFamily="18" charset="0"/>
              </a:rPr>
              <a:t>, 2015)</a:t>
            </a:r>
            <a:endParaRPr lang="en-US" sz="2133" dirty="0">
              <a:latin typeface="Times New Roman" panose="02020603050405020304" pitchFamily="18" charset="0"/>
              <a:cs typeface="Times New Roman" panose="02020603050405020304" pitchFamily="18" charset="0"/>
            </a:endParaRPr>
          </a:p>
        </p:txBody>
      </p:sp>
      <p:sp>
        <p:nvSpPr>
          <p:cNvPr id="477" name="Google Shape;477;p62"/>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9</a:t>
            </a:fld>
            <a:endParaRPr>
              <a:latin typeface="Times New Roman" panose="02020603050405020304" pitchFamily="18" charset="0"/>
              <a:cs typeface="Times New Roman" panose="02020603050405020304" pitchFamily="18" charset="0"/>
            </a:endParaRPr>
          </a:p>
        </p:txBody>
      </p:sp>
      <p:pic>
        <p:nvPicPr>
          <p:cNvPr id="479" name="Google Shape;479;p62"/>
          <p:cNvPicPr preferRelativeResize="0"/>
          <p:nvPr/>
        </p:nvPicPr>
        <p:blipFill rotWithShape="1">
          <a:blip r:embed="rId3">
            <a:alphaModFix/>
          </a:blip>
          <a:srcRect l="4758" t="21280" r="4767" b="22168"/>
          <a:stretch/>
        </p:blipFill>
        <p:spPr>
          <a:xfrm>
            <a:off x="7520767" y="1828767"/>
            <a:ext cx="3211200" cy="3568000"/>
          </a:xfrm>
          <a:prstGeom prst="round2SameRect">
            <a:avLst>
              <a:gd name="adj1" fmla="val 50000"/>
              <a:gd name="adj2" fmla="val 0"/>
            </a:avLst>
          </a:prstGeom>
          <a:noFill/>
          <a:ln>
            <a:noFill/>
          </a:ln>
        </p:spPr>
      </p:pic>
      <p:sp>
        <p:nvSpPr>
          <p:cNvPr id="480" name="Google Shape;480;p62"/>
          <p:cNvSpPr/>
          <p:nvPr/>
        </p:nvSpPr>
        <p:spPr>
          <a:xfrm>
            <a:off x="10389233" y="5092267"/>
            <a:ext cx="672800" cy="672800"/>
          </a:xfrm>
          <a:prstGeom prst="ellipse">
            <a:avLst/>
          </a:prstGeom>
          <a:solidFill>
            <a:schemeClr val="dk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81" name="Google Shape;481;p62"/>
          <p:cNvSpPr/>
          <p:nvPr/>
        </p:nvSpPr>
        <p:spPr>
          <a:xfrm>
            <a:off x="7182467" y="5092267"/>
            <a:ext cx="672800" cy="672800"/>
          </a:xfrm>
          <a:prstGeom prst="ellipse">
            <a:avLst/>
          </a:prstGeom>
          <a:solidFill>
            <a:schemeClr val="dk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pic>
        <p:nvPicPr>
          <p:cNvPr id="2" name="Picture 4" descr="Novotel-Hotels-Resorts-logo - Hetherley Capital Partners">
            <a:extLst>
              <a:ext uri="{FF2B5EF4-FFF2-40B4-BE49-F238E27FC236}">
                <a16:creationId xmlns:a16="http://schemas.microsoft.com/office/drawing/2014/main" id="{178381FA-DFA1-0D69-1A65-7B4A4E4532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56"/>
          <p:cNvSpPr txBox="1">
            <a:spLocks noGrp="1"/>
          </p:cNvSpPr>
          <p:nvPr>
            <p:ph type="title"/>
          </p:nvPr>
        </p:nvSpPr>
        <p:spPr>
          <a:xfrm>
            <a:off x="5938355" y="811015"/>
            <a:ext cx="5694000" cy="870301"/>
          </a:xfrm>
          <a:prstGeom prst="rect">
            <a:avLst/>
          </a:prstGeom>
        </p:spPr>
        <p:txBody>
          <a:bodyPr spcFirstLastPara="1" vert="horz" wrap="square" lIns="121900" tIns="121900" rIns="121900" bIns="121900" rtlCol="0" anchor="t" anchorCtr="0">
            <a:noAutofit/>
          </a:bodyPr>
          <a:lstStyle/>
          <a:p>
            <a:r>
              <a:rPr lang="en-US" sz="4267" dirty="0">
                <a:latin typeface="Times New Roman" panose="02020603050405020304" pitchFamily="18" charset="0"/>
                <a:cs typeface="Times New Roman" panose="02020603050405020304" pitchFamily="18" charset="0"/>
              </a:rPr>
              <a:t>Setting up</a:t>
            </a:r>
            <a:endParaRPr sz="4267" dirty="0">
              <a:latin typeface="Times New Roman" panose="02020603050405020304" pitchFamily="18" charset="0"/>
              <a:cs typeface="Times New Roman" panose="02020603050405020304" pitchFamily="18" charset="0"/>
            </a:endParaRPr>
          </a:p>
        </p:txBody>
      </p:sp>
      <p:sp>
        <p:nvSpPr>
          <p:cNvPr id="390" name="Google Shape;390;p56"/>
          <p:cNvSpPr txBox="1">
            <a:spLocks noGrp="1"/>
          </p:cNvSpPr>
          <p:nvPr>
            <p:ph type="subTitle" idx="1"/>
          </p:nvPr>
        </p:nvSpPr>
        <p:spPr>
          <a:xfrm>
            <a:off x="6496933" y="2406208"/>
            <a:ext cx="4962800" cy="1729600"/>
          </a:xfrm>
          <a:prstGeom prst="rect">
            <a:avLst/>
          </a:prstGeom>
        </p:spPr>
        <p:txBody>
          <a:bodyPr spcFirstLastPara="1" vert="horz" wrap="square" lIns="121900" tIns="121900" rIns="121900" bIns="121900" rtlCol="0" anchor="t" anchorCtr="0">
            <a:noAutofit/>
          </a:bodyPr>
          <a:lstStyle/>
          <a:p>
            <a:pPr marL="0" indent="0"/>
            <a:r>
              <a:rPr lang="en-US" sz="2667" dirty="0">
                <a:latin typeface="Times New Roman" panose="02020603050405020304" pitchFamily="18" charset="0"/>
                <a:cs typeface="Times New Roman" panose="02020603050405020304" pitchFamily="18" charset="0"/>
              </a:rPr>
              <a:t>Arranging and organizing the space to create a welcoming environment.</a:t>
            </a:r>
          </a:p>
        </p:txBody>
      </p:sp>
      <p:sp>
        <p:nvSpPr>
          <p:cNvPr id="391" name="Google Shape;391;p56"/>
          <p:cNvSpPr txBox="1">
            <a:spLocks noGrp="1"/>
          </p:cNvSpPr>
          <p:nvPr>
            <p:ph type="sldNum" idx="12"/>
          </p:nvPr>
        </p:nvSpPr>
        <p:spPr>
          <a:xfrm>
            <a:off x="11100133" y="5771600"/>
            <a:ext cx="719200" cy="713600"/>
          </a:xfrm>
          <a:prstGeom prst="rect">
            <a:avLst/>
          </a:prstGeom>
          <a:ln w="9525" cap="flat" cmpd="sng">
            <a:solidFill>
              <a:schemeClr val="dk1"/>
            </a:solidFill>
            <a:prstDash val="solid"/>
            <a:round/>
            <a:headEnd type="none" w="sm" len="sm"/>
            <a:tailEnd type="none" w="sm" len="sm"/>
          </a:ln>
        </p:spPr>
        <p:txBody>
          <a:bodyPr spcFirstLastPara="1" vert="horz" wrap="square" lIns="121900" tIns="121900" rIns="121900" bIns="121900" rtlCol="0" anchor="ctr"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10</a:t>
            </a:fld>
            <a:endParaRPr>
              <a:latin typeface="Times New Roman" panose="02020603050405020304" pitchFamily="18" charset="0"/>
              <a:cs typeface="Times New Roman" panose="02020603050405020304" pitchFamily="18" charset="0"/>
            </a:endParaRPr>
          </a:p>
        </p:txBody>
      </p:sp>
      <p:pic>
        <p:nvPicPr>
          <p:cNvPr id="392" name="Google Shape;392;p56"/>
          <p:cNvPicPr preferRelativeResize="0"/>
          <p:nvPr/>
        </p:nvPicPr>
        <p:blipFill rotWithShape="1">
          <a:blip r:embed="rId3">
            <a:alphaModFix/>
          </a:blip>
          <a:srcRect l="31491" t="10249" r="29706" b="24718"/>
          <a:stretch/>
        </p:blipFill>
        <p:spPr>
          <a:xfrm>
            <a:off x="1592733" y="1503867"/>
            <a:ext cx="3321200" cy="3131200"/>
          </a:xfrm>
          <a:prstGeom prst="round2DiagRect">
            <a:avLst>
              <a:gd name="adj1" fmla="val 26251"/>
              <a:gd name="adj2" fmla="val 0"/>
            </a:avLst>
          </a:prstGeom>
          <a:noFill/>
          <a:ln>
            <a:noFill/>
          </a:ln>
        </p:spPr>
      </p:pic>
      <p:pic>
        <p:nvPicPr>
          <p:cNvPr id="2" name="Picture 4" descr="Novotel-Hotels-Resorts-logo - Hetherley Capital Partners">
            <a:extLst>
              <a:ext uri="{FF2B5EF4-FFF2-40B4-BE49-F238E27FC236}">
                <a16:creationId xmlns:a16="http://schemas.microsoft.com/office/drawing/2014/main" id="{5A6669A3-C117-A69E-EAAF-3DEC23A296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 grpId="0"/>
      <p:bldP spid="39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63"/>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11</a:t>
            </a:fld>
            <a:endParaRPr>
              <a:latin typeface="Times New Roman" panose="02020603050405020304" pitchFamily="18" charset="0"/>
              <a:cs typeface="Times New Roman" panose="02020603050405020304" pitchFamily="18" charset="0"/>
            </a:endParaRPr>
          </a:p>
        </p:txBody>
      </p:sp>
      <p:sp>
        <p:nvSpPr>
          <p:cNvPr id="487" name="Google Shape;487;p63"/>
          <p:cNvSpPr txBox="1">
            <a:spLocks noGrp="1"/>
          </p:cNvSpPr>
          <p:nvPr>
            <p:ph type="title"/>
          </p:nvPr>
        </p:nvSpPr>
        <p:spPr>
          <a:xfrm>
            <a:off x="960000" y="573024"/>
            <a:ext cx="10272000" cy="890000"/>
          </a:xfrm>
          <a:prstGeom prst="rect">
            <a:avLst/>
          </a:prstGeom>
        </p:spPr>
        <p:txBody>
          <a:bodyPr spcFirstLastPara="1" vert="horz" wrap="square" lIns="121900" tIns="121900" rIns="121900" bIns="121900" rtlCol="0" anchor="ctr" anchorCtr="0">
            <a:noAutofit/>
          </a:bodyPr>
          <a:lstStyle/>
          <a:p>
            <a:r>
              <a:rPr lang="en-US" dirty="0">
                <a:latin typeface="Times New Roman" panose="02020603050405020304" pitchFamily="18" charset="0"/>
                <a:cs typeface="Times New Roman" panose="02020603050405020304" pitchFamily="18" charset="0"/>
              </a:rPr>
              <a:t>Setting up</a:t>
            </a:r>
            <a:endParaRPr dirty="0">
              <a:latin typeface="Times New Roman" panose="02020603050405020304" pitchFamily="18" charset="0"/>
              <a:cs typeface="Times New Roman" panose="02020603050405020304" pitchFamily="18" charset="0"/>
            </a:endParaRPr>
          </a:p>
        </p:txBody>
      </p:sp>
      <p:sp>
        <p:nvSpPr>
          <p:cNvPr id="488" name="Google Shape;488;p63"/>
          <p:cNvSpPr txBox="1">
            <a:spLocks noGrp="1"/>
          </p:cNvSpPr>
          <p:nvPr>
            <p:ph type="subTitle" idx="1"/>
          </p:nvPr>
        </p:nvSpPr>
        <p:spPr>
          <a:xfrm>
            <a:off x="3668744" y="1389523"/>
            <a:ext cx="5088000" cy="4381276"/>
          </a:xfrm>
          <a:prstGeom prst="rect">
            <a:avLst/>
          </a:prstGeom>
        </p:spPr>
        <p:txBody>
          <a:bodyPr spcFirstLastPara="1" vert="horz" wrap="square" lIns="121900" tIns="121900" rIns="121900" bIns="121900" rtlCol="0" anchor="t" anchorCtr="0">
            <a:noAutofit/>
          </a:bodyPr>
          <a:lstStyle/>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Replace toiletries and ensure adequate supplies.</a:t>
            </a:r>
          </a:p>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Position towels and shower curtains as per hotel standards.</a:t>
            </a:r>
          </a:p>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Make the bed with fresh linens, ensuring a neat appearance.</a:t>
            </a:r>
          </a:p>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Arrange pillows and cushions.</a:t>
            </a:r>
          </a:p>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Vacuum or sweep floors and carpets thoroughly.</a:t>
            </a:r>
          </a:p>
          <a:p>
            <a:pPr marL="457189" indent="-457189">
              <a:lnSpc>
                <a:spcPts val="3067"/>
              </a:lnSpc>
              <a:buFont typeface="+mj-lt"/>
              <a:buAutoNum type="arabicPeriod"/>
            </a:pPr>
            <a:r>
              <a:rPr lang="en-US" dirty="0">
                <a:latin typeface="Times New Roman" panose="02020603050405020304" pitchFamily="18" charset="0"/>
                <a:cs typeface="Times New Roman" panose="02020603050405020304" pitchFamily="18" charset="0"/>
              </a:rPr>
              <a:t>Clean and secure the door handle. </a:t>
            </a:r>
          </a:p>
        </p:txBody>
      </p:sp>
      <p:grpSp>
        <p:nvGrpSpPr>
          <p:cNvPr id="489" name="Google Shape;489;p63"/>
          <p:cNvGrpSpPr/>
          <p:nvPr/>
        </p:nvGrpSpPr>
        <p:grpSpPr>
          <a:xfrm>
            <a:off x="8976835" y="2449169"/>
            <a:ext cx="2677693" cy="2716857"/>
            <a:chOff x="6732626" y="1836876"/>
            <a:chExt cx="2008270" cy="2037643"/>
          </a:xfrm>
        </p:grpSpPr>
        <p:pic>
          <p:nvPicPr>
            <p:cNvPr id="490" name="Google Shape;490;p63"/>
            <p:cNvPicPr preferRelativeResize="0"/>
            <p:nvPr/>
          </p:nvPicPr>
          <p:blipFill rotWithShape="1">
            <a:blip r:embed="rId3">
              <a:alphaModFix/>
            </a:blip>
            <a:srcRect t="5556" b="5547"/>
            <a:stretch/>
          </p:blipFill>
          <p:spPr>
            <a:xfrm>
              <a:off x="6907746" y="1836876"/>
              <a:ext cx="1662300" cy="1847100"/>
            </a:xfrm>
            <a:prstGeom prst="round2SameRect">
              <a:avLst>
                <a:gd name="adj1" fmla="val 50000"/>
                <a:gd name="adj2" fmla="val 0"/>
              </a:avLst>
            </a:prstGeom>
            <a:noFill/>
            <a:ln>
              <a:noFill/>
            </a:ln>
          </p:spPr>
        </p:pic>
        <p:sp>
          <p:nvSpPr>
            <p:cNvPr id="491" name="Google Shape;491;p63"/>
            <p:cNvSpPr/>
            <p:nvPr/>
          </p:nvSpPr>
          <p:spPr>
            <a:xfrm>
              <a:off x="8392596" y="3526219"/>
              <a:ext cx="348300" cy="3483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92" name="Google Shape;492;p63"/>
            <p:cNvSpPr/>
            <p:nvPr/>
          </p:nvSpPr>
          <p:spPr>
            <a:xfrm>
              <a:off x="6732626" y="3526219"/>
              <a:ext cx="348300" cy="3483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grpSp>
        <p:nvGrpSpPr>
          <p:cNvPr id="493" name="Google Shape;493;p63"/>
          <p:cNvGrpSpPr/>
          <p:nvPr/>
        </p:nvGrpSpPr>
        <p:grpSpPr>
          <a:xfrm rot="10800000">
            <a:off x="537468" y="2210268"/>
            <a:ext cx="2677693" cy="2716857"/>
            <a:chOff x="403101" y="1657700"/>
            <a:chExt cx="2008270" cy="2037643"/>
          </a:xfrm>
        </p:grpSpPr>
        <p:pic>
          <p:nvPicPr>
            <p:cNvPr id="494" name="Google Shape;494;p63"/>
            <p:cNvPicPr preferRelativeResize="0"/>
            <p:nvPr/>
          </p:nvPicPr>
          <p:blipFill rotWithShape="1">
            <a:blip r:embed="rId4">
              <a:alphaModFix/>
            </a:blip>
            <a:srcRect t="3790" b="22179"/>
            <a:stretch/>
          </p:blipFill>
          <p:spPr>
            <a:xfrm rot="10800000">
              <a:off x="573951" y="1848243"/>
              <a:ext cx="1662300" cy="1847100"/>
            </a:xfrm>
            <a:prstGeom prst="round2SameRect">
              <a:avLst>
                <a:gd name="adj1" fmla="val 50000"/>
                <a:gd name="adj2" fmla="val 0"/>
              </a:avLst>
            </a:prstGeom>
            <a:noFill/>
            <a:ln>
              <a:noFill/>
            </a:ln>
          </p:spPr>
        </p:pic>
        <p:sp>
          <p:nvSpPr>
            <p:cNvPr id="495" name="Google Shape;495;p63"/>
            <p:cNvSpPr/>
            <p:nvPr/>
          </p:nvSpPr>
          <p:spPr>
            <a:xfrm rot="10800000">
              <a:off x="403101" y="1657700"/>
              <a:ext cx="348300" cy="3483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96" name="Google Shape;496;p63"/>
            <p:cNvSpPr/>
            <p:nvPr/>
          </p:nvSpPr>
          <p:spPr>
            <a:xfrm rot="10800000">
              <a:off x="2063071" y="1657700"/>
              <a:ext cx="348300" cy="3483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grpSp>
      <p:sp>
        <p:nvSpPr>
          <p:cNvPr id="497" name="Google Shape;497;p63"/>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r>
              <a:rPr lang="en-IO" sz="1600" b="1" i="1" dirty="0">
                <a:solidFill>
                  <a:schemeClr val="dk1"/>
                </a:solidFill>
                <a:latin typeface="Times New Roman" panose="02020603050405020304" pitchFamily="18" charset="0"/>
                <a:cs typeface="Times New Roman" panose="02020603050405020304" pitchFamily="18" charset="0"/>
                <a:sym typeface="Cormorant Upright"/>
              </a:rPr>
              <a:t>(</a:t>
            </a:r>
            <a:r>
              <a:rPr lang="en-US" sz="1600" dirty="0">
                <a:latin typeface="Times New Roman" panose="02020603050405020304" pitchFamily="18" charset="0"/>
                <a:cs typeface="Times New Roman" panose="02020603050405020304" pitchFamily="18" charset="0"/>
              </a:rPr>
              <a:t>Harris-Adamson</a:t>
            </a:r>
            <a:r>
              <a:rPr lang="en-IO" sz="1600" dirty="0">
                <a:latin typeface="Times New Roman" panose="02020603050405020304" pitchFamily="18" charset="0"/>
                <a:cs typeface="Times New Roman" panose="02020603050405020304" pitchFamily="18" charset="0"/>
              </a:rPr>
              <a:t>, 2019), (</a:t>
            </a:r>
            <a:r>
              <a:rPr lang="en-US" sz="1600" dirty="0">
                <a:latin typeface="Times New Roman" panose="02020603050405020304" pitchFamily="18" charset="0"/>
                <a:cs typeface="Times New Roman" panose="02020603050405020304" pitchFamily="18" charset="0"/>
              </a:rPr>
              <a:t>Jones</a:t>
            </a:r>
            <a:r>
              <a:rPr lang="en-IO" sz="1600" dirty="0">
                <a:latin typeface="Times New Roman" panose="02020603050405020304" pitchFamily="18" charset="0"/>
                <a:cs typeface="Times New Roman" panose="02020603050405020304" pitchFamily="18" charset="0"/>
              </a:rPr>
              <a:t>, 2010)</a:t>
            </a: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pic>
        <p:nvPicPr>
          <p:cNvPr id="2" name="Picture 4" descr="Novotel-Hotels-Resorts-logo - Hetherley Capital Partners">
            <a:extLst>
              <a:ext uri="{FF2B5EF4-FFF2-40B4-BE49-F238E27FC236}">
                <a16:creationId xmlns:a16="http://schemas.microsoft.com/office/drawing/2014/main" id="{1D54E6AB-35E5-6F5B-9069-7E6F042C3F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3"/>
                                        </p:tgtEl>
                                        <p:attrNameLst>
                                          <p:attrName>style.visibility</p:attrName>
                                        </p:attrNameLst>
                                      </p:cBhvr>
                                      <p:to>
                                        <p:strVal val="visible"/>
                                      </p:to>
                                    </p:set>
                                    <p:animEffect transition="in" filter="fade">
                                      <p:cBhvr>
                                        <p:cTn id="7" dur="500"/>
                                        <p:tgtEl>
                                          <p:spTgt spid="49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89"/>
                                        </p:tgtEl>
                                        <p:attrNameLst>
                                          <p:attrName>style.visibility</p:attrName>
                                        </p:attrNameLst>
                                      </p:cBhvr>
                                      <p:to>
                                        <p:strVal val="visible"/>
                                      </p:to>
                                    </p:set>
                                    <p:animEffect transition="in" filter="fade">
                                      <p:cBhvr>
                                        <p:cTn id="11" dur="500"/>
                                        <p:tgtEl>
                                          <p:spTgt spid="4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62"/>
        <p:cNvGrpSpPr/>
        <p:nvPr/>
      </p:nvGrpSpPr>
      <p:grpSpPr>
        <a:xfrm>
          <a:off x="0" y="0"/>
          <a:ext cx="0" cy="0"/>
          <a:chOff x="0" y="0"/>
          <a:chExt cx="0" cy="0"/>
        </a:xfrm>
      </p:grpSpPr>
      <p:pic>
        <p:nvPicPr>
          <p:cNvPr id="463" name="Google Shape;463;p61"/>
          <p:cNvPicPr preferRelativeResize="0"/>
          <p:nvPr/>
        </p:nvPicPr>
        <p:blipFill rotWithShape="1">
          <a:blip r:embed="rId3">
            <a:alphaModFix/>
          </a:blip>
          <a:srcRect l="23413" r="7170"/>
          <a:stretch/>
        </p:blipFill>
        <p:spPr>
          <a:xfrm>
            <a:off x="1142444" y="4035725"/>
            <a:ext cx="1737600" cy="1668800"/>
          </a:xfrm>
          <a:prstGeom prst="round2DiagRect">
            <a:avLst>
              <a:gd name="adj1" fmla="val 0"/>
              <a:gd name="adj2" fmla="val 26503"/>
            </a:avLst>
          </a:prstGeom>
          <a:noFill/>
          <a:ln>
            <a:noFill/>
          </a:ln>
        </p:spPr>
      </p:pic>
      <p:sp>
        <p:nvSpPr>
          <p:cNvPr id="464" name="Google Shape;464;p61"/>
          <p:cNvSpPr/>
          <p:nvPr/>
        </p:nvSpPr>
        <p:spPr>
          <a:xfrm rot="-5400000" flipH="1">
            <a:off x="2120861" y="3180768"/>
            <a:ext cx="1380800" cy="13808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pic>
        <p:nvPicPr>
          <p:cNvPr id="465" name="Google Shape;465;p61"/>
          <p:cNvPicPr preferRelativeResize="0"/>
          <p:nvPr/>
        </p:nvPicPr>
        <p:blipFill rotWithShape="1">
          <a:blip r:embed="rId4">
            <a:alphaModFix/>
          </a:blip>
          <a:srcRect l="14897" r="14260"/>
          <a:stretch/>
        </p:blipFill>
        <p:spPr>
          <a:xfrm flipH="1">
            <a:off x="9202267" y="760168"/>
            <a:ext cx="2245600" cy="2116800"/>
          </a:xfrm>
          <a:prstGeom prst="round2DiagRect">
            <a:avLst>
              <a:gd name="adj1" fmla="val 32971"/>
              <a:gd name="adj2" fmla="val 0"/>
            </a:avLst>
          </a:prstGeom>
          <a:noFill/>
          <a:ln>
            <a:noFill/>
          </a:ln>
        </p:spPr>
      </p:pic>
      <p:sp>
        <p:nvSpPr>
          <p:cNvPr id="466" name="Google Shape;466;p61"/>
          <p:cNvSpPr/>
          <p:nvPr/>
        </p:nvSpPr>
        <p:spPr>
          <a:xfrm>
            <a:off x="8483300" y="2095167"/>
            <a:ext cx="1380800" cy="1380800"/>
          </a:xfrm>
          <a:prstGeom prst="ellipse">
            <a:avLst/>
          </a:prstGeom>
          <a:solidFill>
            <a:schemeClr val="accent2"/>
          </a:solidFill>
          <a:ln>
            <a:noFill/>
          </a:ln>
        </p:spPr>
        <p:txBody>
          <a:bodyPr spcFirstLastPara="1" wrap="square" lIns="121900" tIns="121900" rIns="121900" bIns="121900" anchor="ctr" anchorCtr="0">
            <a:noAutofit/>
          </a:bodyPr>
          <a:lstStyle/>
          <a:p>
            <a:endParaRPr sz="2400">
              <a:latin typeface="Times New Roman" panose="02020603050405020304" pitchFamily="18" charset="0"/>
              <a:cs typeface="Times New Roman" panose="02020603050405020304" pitchFamily="18" charset="0"/>
            </a:endParaRPr>
          </a:p>
        </p:txBody>
      </p:sp>
      <p:sp>
        <p:nvSpPr>
          <p:cNvPr id="467" name="Google Shape;467;p61"/>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12</a:t>
            </a:fld>
            <a:endParaRPr>
              <a:latin typeface="Times New Roman" panose="02020603050405020304" pitchFamily="18" charset="0"/>
              <a:cs typeface="Times New Roman" panose="02020603050405020304" pitchFamily="18" charset="0"/>
            </a:endParaRPr>
          </a:p>
        </p:txBody>
      </p:sp>
      <p:sp>
        <p:nvSpPr>
          <p:cNvPr id="468" name="Google Shape;468;p61"/>
          <p:cNvSpPr txBox="1">
            <a:spLocks noGrp="1"/>
          </p:cNvSpPr>
          <p:nvPr>
            <p:ph type="title"/>
          </p:nvPr>
        </p:nvSpPr>
        <p:spPr>
          <a:xfrm>
            <a:off x="2989600" y="1260552"/>
            <a:ext cx="6212800" cy="1315200"/>
          </a:xfrm>
          <a:prstGeom prst="rect">
            <a:avLst/>
          </a:prstGeom>
        </p:spPr>
        <p:txBody>
          <a:bodyPr spcFirstLastPara="1" vert="horz" wrap="square" lIns="121900" tIns="121900" rIns="121900" bIns="121900" rtlCol="0" anchor="t" anchorCtr="0">
            <a:noAutofit/>
          </a:bodyPr>
          <a:lstStyle/>
          <a:p>
            <a:r>
              <a:rPr lang="en" dirty="0">
                <a:latin typeface="Times New Roman" panose="02020603050405020304" pitchFamily="18" charset="0"/>
                <a:cs typeface="Times New Roman" panose="02020603050405020304" pitchFamily="18" charset="0"/>
              </a:rPr>
              <a:t>Conclusion</a:t>
            </a:r>
            <a:endParaRPr dirty="0">
              <a:latin typeface="Times New Roman" panose="02020603050405020304" pitchFamily="18" charset="0"/>
              <a:cs typeface="Times New Roman" panose="02020603050405020304" pitchFamily="18" charset="0"/>
            </a:endParaRPr>
          </a:p>
        </p:txBody>
      </p:sp>
      <p:sp>
        <p:nvSpPr>
          <p:cNvPr id="469" name="Google Shape;469;p61"/>
          <p:cNvSpPr txBox="1">
            <a:spLocks noGrp="1"/>
          </p:cNvSpPr>
          <p:nvPr>
            <p:ph type="subTitle" idx="1"/>
          </p:nvPr>
        </p:nvSpPr>
        <p:spPr>
          <a:xfrm>
            <a:off x="2989601" y="2589328"/>
            <a:ext cx="6565124" cy="2563680"/>
          </a:xfrm>
          <a:prstGeom prst="rect">
            <a:avLst/>
          </a:prstGeom>
        </p:spPr>
        <p:txBody>
          <a:bodyPr spcFirstLastPara="1" vert="horz" wrap="square" lIns="121900" tIns="121900" rIns="121900" bIns="121900" rtlCol="0" anchor="t" anchorCtr="0">
            <a:noAutofit/>
          </a:bodyPr>
          <a:lstStyle/>
          <a:p>
            <a:pPr marL="0" indent="0" algn="just"/>
            <a:r>
              <a:rPr lang="en-US" dirty="0">
                <a:latin typeface="Times New Roman" panose="02020603050405020304" pitchFamily="18" charset="0"/>
                <a:cs typeface="Times New Roman" panose="02020603050405020304" pitchFamily="18" charset="0"/>
              </a:rPr>
              <a:t>In the field of hotel housekeeping, practical training is priceless. Every task, from careful room cleaning to ensuring guest comfort, contributes to a well-rounded skill set. </a:t>
            </a:r>
            <a:endParaRPr dirty="0">
              <a:latin typeface="Times New Roman" panose="02020603050405020304" pitchFamily="18" charset="0"/>
              <a:cs typeface="Times New Roman" panose="02020603050405020304" pitchFamily="18" charset="0"/>
            </a:endParaRPr>
          </a:p>
        </p:txBody>
      </p:sp>
      <p:sp>
        <p:nvSpPr>
          <p:cNvPr id="470" name="Google Shape;470;p61"/>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pic>
        <p:nvPicPr>
          <p:cNvPr id="2" name="Picture 4" descr="Novotel-Hotels-Resorts-logo - Hetherley Capital Partners">
            <a:extLst>
              <a:ext uri="{FF2B5EF4-FFF2-40B4-BE49-F238E27FC236}">
                <a16:creationId xmlns:a16="http://schemas.microsoft.com/office/drawing/2014/main" id="{9B860101-2629-B468-0B41-8E338DF953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734" y="466037"/>
            <a:ext cx="1235533" cy="8236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12"/>
        <p:cNvGrpSpPr/>
        <p:nvPr/>
      </p:nvGrpSpPr>
      <p:grpSpPr>
        <a:xfrm>
          <a:off x="0" y="0"/>
          <a:ext cx="0" cy="0"/>
          <a:chOff x="0" y="0"/>
          <a:chExt cx="0" cy="0"/>
        </a:xfrm>
      </p:grpSpPr>
      <p:sp>
        <p:nvSpPr>
          <p:cNvPr id="1813" name="Google Shape;1813;p117"/>
          <p:cNvSpPr txBox="1">
            <a:spLocks noGrp="1"/>
          </p:cNvSpPr>
          <p:nvPr>
            <p:ph type="title"/>
          </p:nvPr>
        </p:nvSpPr>
        <p:spPr>
          <a:xfrm>
            <a:off x="960000" y="617735"/>
            <a:ext cx="10272000" cy="745600"/>
          </a:xfrm>
          <a:prstGeom prst="rect">
            <a:avLst/>
          </a:prstGeom>
        </p:spPr>
        <p:txBody>
          <a:bodyPr spcFirstLastPara="1" vert="horz" wrap="square" lIns="121900" tIns="121900" rIns="121900" bIns="121900" rtlCol="0" anchor="t" anchorCtr="0">
            <a:noAutofit/>
          </a:bodyPr>
          <a:lstStyle/>
          <a:p>
            <a:r>
              <a:rPr lang="en" i="1" dirty="0">
                <a:latin typeface="Times New Roman" panose="02020603050405020304" pitchFamily="18" charset="0"/>
                <a:cs typeface="Times New Roman" panose="02020603050405020304" pitchFamily="18" charset="0"/>
              </a:rPr>
              <a:t>References</a:t>
            </a:r>
            <a:endParaRPr dirty="0">
              <a:latin typeface="Times New Roman" panose="02020603050405020304" pitchFamily="18" charset="0"/>
              <a:cs typeface="Times New Roman" panose="02020603050405020304" pitchFamily="18" charset="0"/>
            </a:endParaRPr>
          </a:p>
        </p:txBody>
      </p:sp>
      <p:sp>
        <p:nvSpPr>
          <p:cNvPr id="1815" name="Google Shape;1815;p117"/>
          <p:cNvSpPr txBox="1">
            <a:spLocks noGrp="1"/>
          </p:cNvSpPr>
          <p:nvPr>
            <p:ph type="sldNum" idx="12"/>
          </p:nvPr>
        </p:nvSpPr>
        <p:spPr>
          <a:xfrm>
            <a:off x="11100133" y="5771600"/>
            <a:ext cx="719200" cy="713600"/>
          </a:xfrm>
          <a:prstGeom prst="rect">
            <a:avLst/>
          </a:prstGeom>
        </p:spPr>
        <p:txBody>
          <a:bodyPr spcFirstLastPara="1" vert="horz" wrap="square" lIns="121900" tIns="121900" rIns="121900" bIns="121900" rtlCol="0" anchor="t" anchorCtr="0">
            <a:noAutofit/>
          </a:bodyPr>
          <a:lstStyle/>
          <a:p>
            <a:pPr algn="ctr"/>
            <a:fld id="{00000000-1234-1234-1234-123412341234}" type="slidenum">
              <a:rPr lang="en">
                <a:latin typeface="Times New Roman" panose="02020603050405020304" pitchFamily="18" charset="0"/>
                <a:cs typeface="Times New Roman" panose="02020603050405020304" pitchFamily="18" charset="0"/>
              </a:rPr>
              <a:pPr algn="ctr"/>
              <a:t>13</a:t>
            </a:fld>
            <a:endParaRPr>
              <a:latin typeface="Times New Roman" panose="02020603050405020304" pitchFamily="18" charset="0"/>
              <a:cs typeface="Times New Roman" panose="02020603050405020304" pitchFamily="18" charset="0"/>
            </a:endParaRPr>
          </a:p>
        </p:txBody>
      </p:sp>
      <p:sp>
        <p:nvSpPr>
          <p:cNvPr id="1816" name="Google Shape;1816;p117"/>
          <p:cNvSpPr txBox="1"/>
          <p:nvPr/>
        </p:nvSpPr>
        <p:spPr>
          <a:xfrm>
            <a:off x="380933" y="5771600"/>
            <a:ext cx="10719200" cy="712800"/>
          </a:xfrm>
          <a:prstGeom prst="rect">
            <a:avLst/>
          </a:prstGeom>
          <a:noFill/>
          <a:ln w="9525" cap="flat" cmpd="sng">
            <a:solidFill>
              <a:schemeClr val="dk1"/>
            </a:solidFill>
            <a:prstDash val="solid"/>
            <a:round/>
            <a:headEnd type="none" w="sm" len="sm"/>
            <a:tailEnd type="none" w="sm" len="sm"/>
          </a:ln>
        </p:spPr>
        <p:txBody>
          <a:bodyPr spcFirstLastPara="1" wrap="square" lIns="121900" tIns="121900" rIns="121900" bIns="121900" anchor="ctr" anchorCtr="0">
            <a:noAutofit/>
          </a:bodyPr>
          <a:lstStyle/>
          <a:p>
            <a:pPr algn="ctr"/>
            <a:endParaRPr sz="1600" b="1" i="1" dirty="0">
              <a:solidFill>
                <a:schemeClr val="dk1"/>
              </a:solidFill>
              <a:latin typeface="Times New Roman" panose="02020603050405020304" pitchFamily="18" charset="0"/>
              <a:ea typeface="Cormorant Upright"/>
              <a:cs typeface="Times New Roman" panose="02020603050405020304" pitchFamily="18" charset="0"/>
              <a:sym typeface="Cormorant Upright"/>
            </a:endParaRPr>
          </a:p>
        </p:txBody>
      </p:sp>
      <p:sp>
        <p:nvSpPr>
          <p:cNvPr id="4" name="Text Placeholder 3">
            <a:extLst>
              <a:ext uri="{FF2B5EF4-FFF2-40B4-BE49-F238E27FC236}">
                <a16:creationId xmlns:a16="http://schemas.microsoft.com/office/drawing/2014/main" id="{43BDD7DF-006E-4315-9707-0B9FA7B1E878}"/>
              </a:ext>
            </a:extLst>
          </p:cNvPr>
          <p:cNvSpPr>
            <a:spLocks noGrp="1"/>
          </p:cNvSpPr>
          <p:nvPr>
            <p:ph type="body" idx="1"/>
          </p:nvPr>
        </p:nvSpPr>
        <p:spPr>
          <a:xfrm>
            <a:off x="616608" y="1464800"/>
            <a:ext cx="10615393" cy="4306800"/>
          </a:xfrm>
        </p:spPr>
        <p:txBody>
          <a:bodyPr/>
          <a:lstStyle/>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Almanza, B. A., Kirsch, K., Kline, S. F.,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Sirsat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S.,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Stroia</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O., Choi, J. K., &amp; Neal, J. (2015). How clean are hotel rooms? Part II: examining the concept of cleanliness standards. Journal of environmental health, 78(1), 14-19.</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Casado, M. (2012) Housekeeping Management. London: Wiley.</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Harris-Adamson, C., Lam, E., Fathallah, F., Tong, A. D., Hill, S., &amp; Smith, A. (2019). The ergonomic impact of a mattress lift tool and bottom sheet type on hotel room cleaners while making beds. Applied Ergonomics, 81, 102880.</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Hergiandari</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G., &amp; Purnomo, D. J. (2023). The Role Of Room Attendants In Increasing The Comfort Quality Of Guest Rooms At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Artotel</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Gajahmada</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Hotel Semarang. International Journal of Education, Language, Literature, Arts, Culture, and Social Humanities, 1(3), 156-167.</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Jones, T. (2010) Professional Management Housekeeping Operations. London: Wiley.</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Kline, S., Almanza, B., &amp; Neal, J. (2014). Hotel guest room cleaning: a systematic approach. Food Safety: Researching the Hazard in Hazardous Foods, 303-322.</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Liladrie</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S. (2010). Do not disturb/Please clean room: The invisible work and real pain of hotel housekeepers in the GTA. CERIS-the Ontario Metropolis Centre.</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Lowe. C and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Romn</a:t>
            </a:r>
            <a:r>
              <a:rPr lang="en-GB" sz="1200" kern="100" dirty="0" err="1">
                <a:latin typeface="Times New Roman" panose="02020603050405020304" pitchFamily="18" charset="0"/>
                <a:ea typeface="Calibri" panose="020F0502020204030204" pitchFamily="34" charset="0"/>
                <a:cs typeface="Times New Roman" panose="02020603050405020304" pitchFamily="18" charset="0"/>
              </a:rPr>
              <a:t>ey</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M (2011) B</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e</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dbugs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as vectors for </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dru</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g</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-r</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e</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sistant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bacteria</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Emerging In</a:t>
            </a:r>
            <a:r>
              <a:rPr lang="en-GB" sz="1200" kern="100" dirty="0" err="1">
                <a:latin typeface="Times New Roman" panose="02020603050405020304" pitchFamily="18" charset="0"/>
                <a:ea typeface="Calibri" panose="020F0502020204030204" pitchFamily="34" charset="0"/>
                <a:cs typeface="Times New Roman" panose="02020603050405020304" pitchFamily="18" charset="0"/>
              </a:rPr>
              <a:t>fect</a:t>
            </a: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ious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Diseases  17(6)</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err="1">
                <a:latin typeface="Times New Roman" panose="02020603050405020304" pitchFamily="18" charset="0"/>
                <a:ea typeface="Calibri" panose="020F0502020204030204" pitchFamily="34" charset="0"/>
                <a:cs typeface="Times New Roman" panose="02020603050405020304" pitchFamily="18" charset="0"/>
              </a:rPr>
              <a:t>Sifuentes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L. Y., Koenig, D. W., Phillips, R. L., Reynolds, K. A., &amp; Gerba, C. P. (2014). Use of hygiene protocols to control the spread of viruses in a hotel. Food and environmental virology, 6, 175-181.</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203195" indent="0">
              <a:lnSpc>
                <a:spcPct val="107000"/>
              </a:lnSpc>
              <a:spcAft>
                <a:spcPts val="1067"/>
              </a:spcAft>
              <a:buNone/>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Zemke, D. M. V., Neal, J., Shoemaker, S., &amp; Kirsch, K. (2015). Hotel cleanliness: will guests pay for enhanced disinfection?. International Journal of Contemporary Hospitality Management, 27(4), 690-710.</a:t>
            </a: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endParaRPr lang="en-US" sz="1467"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1833</Words>
  <Application>Microsoft Office PowerPoint</Application>
  <PresentationFormat>Widescreen</PresentationFormat>
  <Paragraphs>94</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Cormorant Upright</vt:lpstr>
      <vt:lpstr>Roboto Condensed Light</vt:lpstr>
      <vt:lpstr>Söhne</vt:lpstr>
      <vt:lpstr>Times New Roman</vt:lpstr>
      <vt:lpstr>Office Theme</vt:lpstr>
      <vt:lpstr>PowerPoint Presentation</vt:lpstr>
      <vt:lpstr>Operating Hotel Facilities</vt:lpstr>
      <vt:lpstr>Introduction</vt:lpstr>
      <vt:lpstr>Defining a set of guidelines</vt:lpstr>
      <vt:lpstr>Clean &amp; Comfortable rooms</vt:lpstr>
      <vt:lpstr>Stripping</vt:lpstr>
      <vt:lpstr>Put the caddy inside the bathroom.</vt:lpstr>
      <vt:lpstr>Sanitizing</vt:lpstr>
      <vt:lpstr>Sanitizing</vt:lpstr>
      <vt:lpstr>Setting up</vt:lpstr>
      <vt:lpstr>Setting up</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Yousra Herash [mt20yh]</dc:creator>
  <cp:lastModifiedBy>Yousra Herash [mt20yh]</cp:lastModifiedBy>
  <cp:revision>1</cp:revision>
  <dcterms:created xsi:type="dcterms:W3CDTF">2023-11-12T15:38:04Z</dcterms:created>
  <dcterms:modified xsi:type="dcterms:W3CDTF">2023-11-12T15:39:49Z</dcterms:modified>
</cp:coreProperties>
</file>