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9" r:id="rId2"/>
    <p:sldId id="256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40BBCC-CBCC-4D04-9CDE-5C04EC263280}" v="1572" dt="2022-11-14T14:47:43.995"/>
    <p1510:client id="{B0E9E664-1799-48FB-A3B7-A82E72153065}" v="555" dt="2022-11-14T13:28:49.9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96" y="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riter 4" userId="8fe8da0992a82643" providerId="Windows Live" clId="Web-{B0E9E664-1799-48FB-A3B7-A82E72153065}"/>
    <pc:docChg chg="modSld">
      <pc:chgData name="Writer 4" userId="8fe8da0992a82643" providerId="Windows Live" clId="Web-{B0E9E664-1799-48FB-A3B7-A82E72153065}" dt="2022-11-14T13:28:49.944" v="512" actId="14100"/>
      <pc:docMkLst>
        <pc:docMk/>
      </pc:docMkLst>
      <pc:sldChg chg="addSp delSp modSp mod modClrScheme modShow chgLayout">
        <pc:chgData name="Writer 4" userId="8fe8da0992a82643" providerId="Windows Live" clId="Web-{B0E9E664-1799-48FB-A3B7-A82E72153065}" dt="2022-11-14T13:28:49.944" v="512" actId="14100"/>
        <pc:sldMkLst>
          <pc:docMk/>
          <pc:sldMk cId="109857222" sldId="256"/>
        </pc:sldMkLst>
        <pc:spChg chg="mod ord">
          <ac:chgData name="Writer 4" userId="8fe8da0992a82643" providerId="Windows Live" clId="Web-{B0E9E664-1799-48FB-A3B7-A82E72153065}" dt="2022-11-14T12:23:52.448" v="43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Writer 4" userId="8fe8da0992a82643" providerId="Windows Live" clId="Web-{B0E9E664-1799-48FB-A3B7-A82E72153065}" dt="2022-11-14T13:17:11.157" v="359" actId="14100"/>
          <ac:spMkLst>
            <pc:docMk/>
            <pc:sldMk cId="109857222" sldId="256"/>
            <ac:spMk id="3" creationId="{00000000-0000-0000-0000-000000000000}"/>
          </ac:spMkLst>
        </pc:spChg>
        <pc:spChg chg="add del mod ord">
          <ac:chgData name="Writer 4" userId="8fe8da0992a82643" providerId="Windows Live" clId="Web-{B0E9E664-1799-48FB-A3B7-A82E72153065}" dt="2022-11-14T12:27:09.308" v="44"/>
          <ac:spMkLst>
            <pc:docMk/>
            <pc:sldMk cId="109857222" sldId="256"/>
            <ac:spMk id="4" creationId="{AA03B3AE-37DA-BBDD-02A2-EF9E124E36D1}"/>
          </ac:spMkLst>
        </pc:spChg>
        <pc:spChg chg="add del mod ord">
          <ac:chgData name="Writer 4" userId="8fe8da0992a82643" providerId="Windows Live" clId="Web-{B0E9E664-1799-48FB-A3B7-A82E72153065}" dt="2022-11-14T13:27:54.583" v="503"/>
          <ac:spMkLst>
            <pc:docMk/>
            <pc:sldMk cId="109857222" sldId="256"/>
            <ac:spMk id="5" creationId="{4D82E5A5-3D70-12FF-9059-30234E080988}"/>
          </ac:spMkLst>
        </pc:spChg>
        <pc:spChg chg="add del mod ord">
          <ac:chgData name="Writer 4" userId="8fe8da0992a82643" providerId="Windows Live" clId="Web-{B0E9E664-1799-48FB-A3B7-A82E72153065}" dt="2022-11-14T12:28:24.064" v="48"/>
          <ac:spMkLst>
            <pc:docMk/>
            <pc:sldMk cId="109857222" sldId="256"/>
            <ac:spMk id="6" creationId="{7060B862-9FAC-1A88-3D94-4241529C7C72}"/>
          </ac:spMkLst>
        </pc:spChg>
        <pc:spChg chg="add del mod">
          <ac:chgData name="Writer 4" userId="8fe8da0992a82643" providerId="Windows Live" clId="Web-{B0E9E664-1799-48FB-A3B7-A82E72153065}" dt="2022-11-14T13:10:44.567" v="167"/>
          <ac:spMkLst>
            <pc:docMk/>
            <pc:sldMk cId="109857222" sldId="256"/>
            <ac:spMk id="8" creationId="{662A93A3-9ABE-863D-3B33-0037F4E5B141}"/>
          </ac:spMkLst>
        </pc:spChg>
        <pc:spChg chg="add del mod">
          <ac:chgData name="Writer 4" userId="8fe8da0992a82643" providerId="Windows Live" clId="Web-{B0E9E664-1799-48FB-A3B7-A82E72153065}" dt="2022-11-14T13:10:20.848" v="165"/>
          <ac:spMkLst>
            <pc:docMk/>
            <pc:sldMk cId="109857222" sldId="256"/>
            <ac:spMk id="10" creationId="{EC629A1D-3F1A-8755-8670-E429EF50C813}"/>
          </ac:spMkLst>
        </pc:spChg>
        <pc:spChg chg="add del mod">
          <ac:chgData name="Writer 4" userId="8fe8da0992a82643" providerId="Windows Live" clId="Web-{B0E9E664-1799-48FB-A3B7-A82E72153065}" dt="2022-11-14T13:28:36.538" v="509"/>
          <ac:spMkLst>
            <pc:docMk/>
            <pc:sldMk cId="109857222" sldId="256"/>
            <ac:spMk id="16" creationId="{FD018C55-7FA4-D4BC-1696-0CCD9C5BD991}"/>
          </ac:spMkLst>
        </pc:spChg>
        <pc:spChg chg="add mod">
          <ac:chgData name="Writer 4" userId="8fe8da0992a82643" providerId="Windows Live" clId="Web-{B0E9E664-1799-48FB-A3B7-A82E72153065}" dt="2022-11-14T13:28:49.944" v="512" actId="14100"/>
          <ac:spMkLst>
            <pc:docMk/>
            <pc:sldMk cId="109857222" sldId="256"/>
            <ac:spMk id="17" creationId="{200E5199-FBEE-A693-A455-15EF318C40AE}"/>
          </ac:spMkLst>
        </pc:spChg>
        <pc:spChg chg="add del">
          <ac:chgData name="Writer 4" userId="8fe8da0992a82643" providerId="Windows Live" clId="Web-{B0E9E664-1799-48FB-A3B7-A82E72153065}" dt="2022-11-14T13:28:28.209" v="508"/>
          <ac:spMkLst>
            <pc:docMk/>
            <pc:sldMk cId="109857222" sldId="256"/>
            <ac:spMk id="18" creationId="{200E5199-FBEE-A693-A455-15EF318C40AE}"/>
          </ac:spMkLst>
        </pc:spChg>
        <pc:graphicFrameChg chg="add mod ord modGraphic">
          <ac:chgData name="Writer 4" userId="8fe8da0992a82643" providerId="Windows Live" clId="Web-{B0E9E664-1799-48FB-A3B7-A82E72153065}" dt="2022-11-14T13:20:38.742" v="399"/>
          <ac:graphicFrameMkLst>
            <pc:docMk/>
            <pc:sldMk cId="109857222" sldId="256"/>
            <ac:graphicFrameMk id="7" creationId="{805FE955-2405-B455-F5D0-3976F32D65E7}"/>
          </ac:graphicFrameMkLst>
        </pc:graphicFrameChg>
        <pc:graphicFrameChg chg="add mod ord modGraphic">
          <ac:chgData name="Writer 4" userId="8fe8da0992a82643" providerId="Windows Live" clId="Web-{B0E9E664-1799-48FB-A3B7-A82E72153065}" dt="2022-11-14T13:26:37.706" v="481" actId="1076"/>
          <ac:graphicFrameMkLst>
            <pc:docMk/>
            <pc:sldMk cId="109857222" sldId="256"/>
            <ac:graphicFrameMk id="9" creationId="{37B88628-A6B7-1CAC-E30F-F32BE66999F2}"/>
          </ac:graphicFrameMkLst>
        </pc:graphicFrameChg>
        <pc:graphicFrameChg chg="add mod modGraphic">
          <ac:chgData name="Writer 4" userId="8fe8da0992a82643" providerId="Windows Live" clId="Web-{B0E9E664-1799-48FB-A3B7-A82E72153065}" dt="2022-11-14T13:23:47.747" v="455"/>
          <ac:graphicFrameMkLst>
            <pc:docMk/>
            <pc:sldMk cId="109857222" sldId="256"/>
            <ac:graphicFrameMk id="11" creationId="{DBAEA24A-6883-64ED-D4D2-6EE552F52D71}"/>
          </ac:graphicFrameMkLst>
        </pc:graphicFrameChg>
        <pc:graphicFrameChg chg="add mod modGraphic">
          <ac:chgData name="Writer 4" userId="8fe8da0992a82643" providerId="Windows Live" clId="Web-{B0E9E664-1799-48FB-A3B7-A82E72153065}" dt="2022-11-14T13:27:27.989" v="502"/>
          <ac:graphicFrameMkLst>
            <pc:docMk/>
            <pc:sldMk cId="109857222" sldId="256"/>
            <ac:graphicFrameMk id="12" creationId="{73302282-ED5C-C2A7-8A61-BCB7D1DAB826}"/>
          </ac:graphicFrameMkLst>
        </pc:graphicFrameChg>
        <pc:graphicFrameChg chg="add mod modGraphic">
          <ac:chgData name="Writer 4" userId="8fe8da0992a82643" providerId="Windows Live" clId="Web-{B0E9E664-1799-48FB-A3B7-A82E72153065}" dt="2022-11-14T13:26:49.628" v="482" actId="1076"/>
          <ac:graphicFrameMkLst>
            <pc:docMk/>
            <pc:sldMk cId="109857222" sldId="256"/>
            <ac:graphicFrameMk id="13" creationId="{A7EDDA79-F94D-E942-16A9-3982D80B77D8}"/>
          </ac:graphicFrameMkLst>
        </pc:graphicFrameChg>
        <pc:graphicFrameChg chg="add mod modGraphic">
          <ac:chgData name="Writer 4" userId="8fe8da0992a82643" providerId="Windows Live" clId="Web-{B0E9E664-1799-48FB-A3B7-A82E72153065}" dt="2022-11-14T13:27:21.692" v="492"/>
          <ac:graphicFrameMkLst>
            <pc:docMk/>
            <pc:sldMk cId="109857222" sldId="256"/>
            <ac:graphicFrameMk id="14" creationId="{5F3E2424-EE03-AF24-2469-C929847F2E7D}"/>
          </ac:graphicFrameMkLst>
        </pc:graphicFrameChg>
        <pc:picChg chg="add del mod ord">
          <ac:chgData name="Writer 4" userId="8fe8da0992a82643" providerId="Windows Live" clId="Web-{B0E9E664-1799-48FB-A3B7-A82E72153065}" dt="2022-11-14T13:10:24.285" v="166"/>
          <ac:picMkLst>
            <pc:docMk/>
            <pc:sldMk cId="109857222" sldId="256"/>
            <ac:picMk id="4" creationId="{B155E999-7189-72B0-D0C5-DDF0736B5B2D}"/>
          </ac:picMkLst>
        </pc:picChg>
        <pc:picChg chg="add del mod ord">
          <ac:chgData name="Writer 4" userId="8fe8da0992a82643" providerId="Windows Live" clId="Web-{B0E9E664-1799-48FB-A3B7-A82E72153065}" dt="2022-11-14T12:36:52.762" v="51"/>
          <ac:picMkLst>
            <pc:docMk/>
            <pc:sldMk cId="109857222" sldId="256"/>
            <ac:picMk id="8" creationId="{DCA38F06-6682-1024-F84F-2B0C845BCA45}"/>
          </ac:picMkLst>
        </pc:picChg>
      </pc:sldChg>
    </pc:docChg>
  </pc:docChgLst>
  <pc:docChgLst>
    <pc:chgData name="Writer 4" userId="8fe8da0992a82643" providerId="Windows Live" clId="Web-{6540BBCC-CBCC-4D04-9CDE-5C04EC263280}"/>
    <pc:docChg chg="addSld delSld modSld addMainMaster delMainMaster">
      <pc:chgData name="Writer 4" userId="8fe8da0992a82643" providerId="Windows Live" clId="Web-{6540BBCC-CBCC-4D04-9CDE-5C04EC263280}" dt="2022-11-14T14:47:43.995" v="1427"/>
      <pc:docMkLst>
        <pc:docMk/>
      </pc:docMkLst>
      <pc:sldChg chg="addSp delSp modSp mod modClrScheme chgLayout">
        <pc:chgData name="Writer 4" userId="8fe8da0992a82643" providerId="Windows Live" clId="Web-{6540BBCC-CBCC-4D04-9CDE-5C04EC263280}" dt="2022-11-14T14:46:24.555" v="1425"/>
        <pc:sldMkLst>
          <pc:docMk/>
          <pc:sldMk cId="109857222" sldId="256"/>
        </pc:sldMkLst>
        <pc:spChg chg="mod ord">
          <ac:chgData name="Writer 4" userId="8fe8da0992a82643" providerId="Windows Live" clId="Web-{6540BBCC-CBCC-4D04-9CDE-5C04EC263280}" dt="2022-11-14T14:45:16.678" v="141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Writer 4" userId="8fe8da0992a82643" providerId="Windows Live" clId="Web-{6540BBCC-CBCC-4D04-9CDE-5C04EC263280}" dt="2022-11-14T14:45:16.678" v="1415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Writer 4" userId="8fe8da0992a82643" providerId="Windows Live" clId="Web-{6540BBCC-CBCC-4D04-9CDE-5C04EC263280}" dt="2022-11-14T14:46:12.555" v="1421" actId="1076"/>
          <ac:spMkLst>
            <pc:docMk/>
            <pc:sldMk cId="109857222" sldId="256"/>
            <ac:spMk id="4" creationId="{B92E3848-998F-95AD-0ACD-4F0CBD8EC87E}"/>
          </ac:spMkLst>
        </pc:spChg>
        <pc:spChg chg="mod">
          <ac:chgData name="Writer 4" userId="8fe8da0992a82643" providerId="Windows Live" clId="Web-{6540BBCC-CBCC-4D04-9CDE-5C04EC263280}" dt="2022-11-14T14:32:46.737" v="1312" actId="20577"/>
          <ac:spMkLst>
            <pc:docMk/>
            <pc:sldMk cId="109857222" sldId="256"/>
            <ac:spMk id="17" creationId="{200E5199-FBEE-A693-A455-15EF318C40AE}"/>
          </ac:spMkLst>
        </pc:spChg>
        <pc:graphicFrameChg chg="add del mod modGraphic">
          <ac:chgData name="Writer 4" userId="8fe8da0992a82643" providerId="Windows Live" clId="Web-{6540BBCC-CBCC-4D04-9CDE-5C04EC263280}" dt="2022-11-14T14:01:18.063" v="639"/>
          <ac:graphicFrameMkLst>
            <pc:docMk/>
            <pc:sldMk cId="109857222" sldId="256"/>
            <ac:graphicFrameMk id="5" creationId="{E9018415-0B24-7490-3FC1-88F87A0A4F31}"/>
          </ac:graphicFrameMkLst>
        </pc:graphicFrameChg>
        <pc:graphicFrameChg chg="add mod modGraphic">
          <ac:chgData name="Writer 4" userId="8fe8da0992a82643" providerId="Windows Live" clId="Web-{6540BBCC-CBCC-4D04-9CDE-5C04EC263280}" dt="2022-11-14T14:46:02.398" v="1420"/>
          <ac:graphicFrameMkLst>
            <pc:docMk/>
            <pc:sldMk cId="109857222" sldId="256"/>
            <ac:graphicFrameMk id="6" creationId="{5DF8B4C9-1846-BCFF-EFD0-F0CBD626C284}"/>
          </ac:graphicFrameMkLst>
        </pc:graphicFrameChg>
        <pc:graphicFrameChg chg="mod ord modGraphic">
          <ac:chgData name="Writer 4" userId="8fe8da0992a82643" providerId="Windows Live" clId="Web-{6540BBCC-CBCC-4D04-9CDE-5C04EC263280}" dt="2022-11-14T14:45:16.678" v="1415"/>
          <ac:graphicFrameMkLst>
            <pc:docMk/>
            <pc:sldMk cId="109857222" sldId="256"/>
            <ac:graphicFrameMk id="7" creationId="{805FE955-2405-B455-F5D0-3976F32D65E7}"/>
          </ac:graphicFrameMkLst>
        </pc:graphicFrameChg>
        <pc:graphicFrameChg chg="mod ord modGraphic">
          <ac:chgData name="Writer 4" userId="8fe8da0992a82643" providerId="Windows Live" clId="Web-{6540BBCC-CBCC-4D04-9CDE-5C04EC263280}" dt="2022-11-14T14:46:16.570" v="1423"/>
          <ac:graphicFrameMkLst>
            <pc:docMk/>
            <pc:sldMk cId="109857222" sldId="256"/>
            <ac:graphicFrameMk id="9" creationId="{37B88628-A6B7-1CAC-E30F-F32BE66999F2}"/>
          </ac:graphicFrameMkLst>
        </pc:graphicFrameChg>
        <pc:graphicFrameChg chg="mod modGraphic">
          <ac:chgData name="Writer 4" userId="8fe8da0992a82643" providerId="Windows Live" clId="Web-{6540BBCC-CBCC-4D04-9CDE-5C04EC263280}" dt="2022-11-14T14:30:08.827" v="1294" actId="1076"/>
          <ac:graphicFrameMkLst>
            <pc:docMk/>
            <pc:sldMk cId="109857222" sldId="256"/>
            <ac:graphicFrameMk id="11" creationId="{DBAEA24A-6883-64ED-D4D2-6EE552F52D71}"/>
          </ac:graphicFrameMkLst>
        </pc:graphicFrameChg>
        <pc:graphicFrameChg chg="mod modGraphic">
          <ac:chgData name="Writer 4" userId="8fe8da0992a82643" providerId="Windows Live" clId="Web-{6540BBCC-CBCC-4D04-9CDE-5C04EC263280}" dt="2022-11-14T14:45:56.460" v="1418"/>
          <ac:graphicFrameMkLst>
            <pc:docMk/>
            <pc:sldMk cId="109857222" sldId="256"/>
            <ac:graphicFrameMk id="12" creationId="{73302282-ED5C-C2A7-8A61-BCB7D1DAB826}"/>
          </ac:graphicFrameMkLst>
        </pc:graphicFrameChg>
        <pc:graphicFrameChg chg="mod modGraphic">
          <ac:chgData name="Writer 4" userId="8fe8da0992a82643" providerId="Windows Live" clId="Web-{6540BBCC-CBCC-4D04-9CDE-5C04EC263280}" dt="2022-11-14T14:44:29.927" v="1412"/>
          <ac:graphicFrameMkLst>
            <pc:docMk/>
            <pc:sldMk cId="109857222" sldId="256"/>
            <ac:graphicFrameMk id="13" creationId="{A7EDDA79-F94D-E942-16A9-3982D80B77D8}"/>
          </ac:graphicFrameMkLst>
        </pc:graphicFrameChg>
        <pc:graphicFrameChg chg="mod modGraphic">
          <ac:chgData name="Writer 4" userId="8fe8da0992a82643" providerId="Windows Live" clId="Web-{6540BBCC-CBCC-4D04-9CDE-5C04EC263280}" dt="2022-11-14T14:46:24.555" v="1425"/>
          <ac:graphicFrameMkLst>
            <pc:docMk/>
            <pc:sldMk cId="109857222" sldId="256"/>
            <ac:graphicFrameMk id="14" creationId="{5F3E2424-EE03-AF24-2469-C929847F2E7D}"/>
          </ac:graphicFrameMkLst>
        </pc:graphicFrameChg>
        <pc:picChg chg="add mod">
          <ac:chgData name="Writer 4" userId="8fe8da0992a82643" providerId="Windows Live" clId="Web-{6540BBCC-CBCC-4D04-9CDE-5C04EC263280}" dt="2022-11-14T14:44:02.786" v="1406" actId="14100"/>
          <ac:picMkLst>
            <pc:docMk/>
            <pc:sldMk cId="109857222" sldId="256"/>
            <ac:picMk id="8" creationId="{A223BB4D-5C5E-4A54-3FDC-1F5C9BD56CEB}"/>
          </ac:picMkLst>
        </pc:picChg>
        <pc:picChg chg="add mod">
          <ac:chgData name="Writer 4" userId="8fe8da0992a82643" providerId="Windows Live" clId="Web-{6540BBCC-CBCC-4D04-9CDE-5C04EC263280}" dt="2022-11-14T14:24:31.193" v="1270" actId="14100"/>
          <ac:picMkLst>
            <pc:docMk/>
            <pc:sldMk cId="109857222" sldId="256"/>
            <ac:picMk id="10" creationId="{9726D4E2-1190-8F1C-F2BD-AD4E6E641B41}"/>
          </ac:picMkLst>
        </pc:picChg>
        <pc:picChg chg="add mod">
          <ac:chgData name="Writer 4" userId="8fe8da0992a82643" providerId="Windows Live" clId="Web-{6540BBCC-CBCC-4D04-9CDE-5C04EC263280}" dt="2022-11-14T14:44:12.114" v="1408" actId="14100"/>
          <ac:picMkLst>
            <pc:docMk/>
            <pc:sldMk cId="109857222" sldId="256"/>
            <ac:picMk id="15" creationId="{58B905D3-33CC-89DE-3DFF-6C18FC65B108}"/>
          </ac:picMkLst>
        </pc:picChg>
        <pc:picChg chg="add del mod">
          <ac:chgData name="Writer 4" userId="8fe8da0992a82643" providerId="Windows Live" clId="Web-{6540BBCC-CBCC-4D04-9CDE-5C04EC263280}" dt="2022-11-14T14:20:12.280" v="1198"/>
          <ac:picMkLst>
            <pc:docMk/>
            <pc:sldMk cId="109857222" sldId="256"/>
            <ac:picMk id="16" creationId="{A1863FD9-9DA7-8464-4E37-BD904FC19A42}"/>
          </ac:picMkLst>
        </pc:picChg>
        <pc:picChg chg="add mod">
          <ac:chgData name="Writer 4" userId="8fe8da0992a82643" providerId="Windows Live" clId="Web-{6540BBCC-CBCC-4D04-9CDE-5C04EC263280}" dt="2022-11-14T14:25:32.663" v="1277" actId="14100"/>
          <ac:picMkLst>
            <pc:docMk/>
            <pc:sldMk cId="109857222" sldId="256"/>
            <ac:picMk id="18" creationId="{74CA7E7B-6C10-9634-8CAB-5FC4FC9181ED}"/>
          </ac:picMkLst>
        </pc:picChg>
        <pc:picChg chg="add mod">
          <ac:chgData name="Writer 4" userId="8fe8da0992a82643" providerId="Windows Live" clId="Web-{6540BBCC-CBCC-4D04-9CDE-5C04EC263280}" dt="2022-11-14T14:24:34.068" v="1271" actId="1076"/>
          <ac:picMkLst>
            <pc:docMk/>
            <pc:sldMk cId="109857222" sldId="256"/>
            <ac:picMk id="19" creationId="{DE05BAB5-6D6C-FE6A-5FF4-E1062E5E5909}"/>
          </ac:picMkLst>
        </pc:picChg>
        <pc:picChg chg="add mod">
          <ac:chgData name="Writer 4" userId="8fe8da0992a82643" providerId="Windows Live" clId="Web-{6540BBCC-CBCC-4D04-9CDE-5C04EC263280}" dt="2022-11-14T14:44:16.708" v="1409" actId="14100"/>
          <ac:picMkLst>
            <pc:docMk/>
            <pc:sldMk cId="109857222" sldId="256"/>
            <ac:picMk id="20" creationId="{D6215FEA-0E2F-0E72-845B-BAAB05E43C16}"/>
          </ac:picMkLst>
        </pc:picChg>
        <pc:picChg chg="add mod">
          <ac:chgData name="Writer 4" userId="8fe8da0992a82643" providerId="Windows Live" clId="Web-{6540BBCC-CBCC-4D04-9CDE-5C04EC263280}" dt="2022-11-14T14:44:20.270" v="1410" actId="14100"/>
          <ac:picMkLst>
            <pc:docMk/>
            <pc:sldMk cId="109857222" sldId="256"/>
            <ac:picMk id="21" creationId="{CB071C00-95C0-4182-8CC9-459BE6591057}"/>
          </ac:picMkLst>
        </pc:picChg>
      </pc:sldChg>
      <pc:sldChg chg="addSp delSp modSp new mod modClrScheme chgLayout">
        <pc:chgData name="Writer 4" userId="8fe8da0992a82643" providerId="Windows Live" clId="Web-{6540BBCC-CBCC-4D04-9CDE-5C04EC263280}" dt="2022-11-14T14:45:37.413" v="1416" actId="20577"/>
        <pc:sldMkLst>
          <pc:docMk/>
          <pc:sldMk cId="4126092629" sldId="257"/>
        </pc:sldMkLst>
        <pc:spChg chg="mod ord">
          <ac:chgData name="Writer 4" userId="8fe8da0992a82643" providerId="Windows Live" clId="Web-{6540BBCC-CBCC-4D04-9CDE-5C04EC263280}" dt="2022-11-14T14:45:37.413" v="1416" actId="20577"/>
          <ac:spMkLst>
            <pc:docMk/>
            <pc:sldMk cId="4126092629" sldId="257"/>
            <ac:spMk id="2" creationId="{D90695F9-7DDC-625C-6D07-0AC015E5B403}"/>
          </ac:spMkLst>
        </pc:spChg>
        <pc:spChg chg="del">
          <ac:chgData name="Writer 4" userId="8fe8da0992a82643" providerId="Windows Live" clId="Web-{6540BBCC-CBCC-4D04-9CDE-5C04EC263280}" dt="2022-11-14T13:57:24.994" v="609"/>
          <ac:spMkLst>
            <pc:docMk/>
            <pc:sldMk cId="4126092629" sldId="257"/>
            <ac:spMk id="3" creationId="{7917F781-AE35-97A1-90BF-E98C3096E6B6}"/>
          </ac:spMkLst>
        </pc:spChg>
        <pc:spChg chg="del mod ord">
          <ac:chgData name="Writer 4" userId="8fe8da0992a82643" providerId="Windows Live" clId="Web-{6540BBCC-CBCC-4D04-9CDE-5C04EC263280}" dt="2022-11-14T13:58:19.215" v="617"/>
          <ac:spMkLst>
            <pc:docMk/>
            <pc:sldMk cId="4126092629" sldId="257"/>
            <ac:spMk id="4" creationId="{2344AD51-1C4C-4EB2-0486-E1D7B4681E49}"/>
          </ac:spMkLst>
        </pc:spChg>
        <pc:spChg chg="del">
          <ac:chgData name="Writer 4" userId="8fe8da0992a82643" providerId="Windows Live" clId="Web-{6540BBCC-CBCC-4D04-9CDE-5C04EC263280}" dt="2022-11-14T13:57:24.994" v="609"/>
          <ac:spMkLst>
            <pc:docMk/>
            <pc:sldMk cId="4126092629" sldId="257"/>
            <ac:spMk id="5" creationId="{AB52F003-AC07-EAA1-93C6-6E001CBEB7AE}"/>
          </ac:spMkLst>
        </pc:spChg>
        <pc:spChg chg="del">
          <ac:chgData name="Writer 4" userId="8fe8da0992a82643" providerId="Windows Live" clId="Web-{6540BBCC-CBCC-4D04-9CDE-5C04EC263280}" dt="2022-11-14T13:57:24.994" v="609"/>
          <ac:spMkLst>
            <pc:docMk/>
            <pc:sldMk cId="4126092629" sldId="257"/>
            <ac:spMk id="6" creationId="{A91D3583-1CD2-CCE0-B155-84E73D69E6C3}"/>
          </ac:spMkLst>
        </pc:spChg>
        <pc:graphicFrameChg chg="add mod ord modGraphic">
          <ac:chgData name="Writer 4" userId="8fe8da0992a82643" providerId="Windows Live" clId="Web-{6540BBCC-CBCC-4D04-9CDE-5C04EC263280}" dt="2022-11-14T14:45:16.678" v="1415"/>
          <ac:graphicFrameMkLst>
            <pc:docMk/>
            <pc:sldMk cId="4126092629" sldId="257"/>
            <ac:graphicFrameMk id="7" creationId="{22BB1535-4255-73A1-6F67-560AABE4E06D}"/>
          </ac:graphicFrameMkLst>
        </pc:graphicFrameChg>
        <pc:graphicFrameChg chg="add mod modGraphic">
          <ac:chgData name="Writer 4" userId="8fe8da0992a82643" providerId="Windows Live" clId="Web-{6540BBCC-CBCC-4D04-9CDE-5C04EC263280}" dt="2022-11-14T14:41:48.313" v="1391"/>
          <ac:graphicFrameMkLst>
            <pc:docMk/>
            <pc:sldMk cId="4126092629" sldId="257"/>
            <ac:graphicFrameMk id="8" creationId="{9A46110B-DC77-0CCD-CE6B-D906AD75D9BE}"/>
          </ac:graphicFrameMkLst>
        </pc:graphicFrameChg>
        <pc:graphicFrameChg chg="add mod modGraphic">
          <ac:chgData name="Writer 4" userId="8fe8da0992a82643" providerId="Windows Live" clId="Web-{6540BBCC-CBCC-4D04-9CDE-5C04EC263280}" dt="2022-11-14T14:41:42.704" v="1377"/>
          <ac:graphicFrameMkLst>
            <pc:docMk/>
            <pc:sldMk cId="4126092629" sldId="257"/>
            <ac:graphicFrameMk id="9" creationId="{0FD7F6ED-E2A8-C5E7-CFB4-E833BDB46D83}"/>
          </ac:graphicFrameMkLst>
        </pc:graphicFrameChg>
        <pc:graphicFrameChg chg="add mod modGraphic">
          <ac:chgData name="Writer 4" userId="8fe8da0992a82643" providerId="Windows Live" clId="Web-{6540BBCC-CBCC-4D04-9CDE-5C04EC263280}" dt="2022-11-14T14:41:16.938" v="1372"/>
          <ac:graphicFrameMkLst>
            <pc:docMk/>
            <pc:sldMk cId="4126092629" sldId="257"/>
            <ac:graphicFrameMk id="11" creationId="{7987854F-88DA-AF1E-3036-D34272B7541C}"/>
          </ac:graphicFrameMkLst>
        </pc:graphicFrameChg>
        <pc:picChg chg="add mod">
          <ac:chgData name="Writer 4" userId="8fe8da0992a82643" providerId="Windows Live" clId="Web-{6540BBCC-CBCC-4D04-9CDE-5C04EC263280}" dt="2022-11-14T14:34:47.396" v="1320" actId="14100"/>
          <ac:picMkLst>
            <pc:docMk/>
            <pc:sldMk cId="4126092629" sldId="257"/>
            <ac:picMk id="12" creationId="{CE1F7729-8F42-4560-E11F-A83BC7FB69E2}"/>
          </ac:picMkLst>
        </pc:picChg>
        <pc:picChg chg="add mod">
          <ac:chgData name="Writer 4" userId="8fe8da0992a82643" providerId="Windows Live" clId="Web-{6540BBCC-CBCC-4D04-9CDE-5C04EC263280}" dt="2022-11-14T14:35:15.209" v="1324" actId="14100"/>
          <ac:picMkLst>
            <pc:docMk/>
            <pc:sldMk cId="4126092629" sldId="257"/>
            <ac:picMk id="13" creationId="{C5DD605A-1831-C9A8-99AA-5284BBC525ED}"/>
          </ac:picMkLst>
        </pc:picChg>
        <pc:picChg chg="add mod">
          <ac:chgData name="Writer 4" userId="8fe8da0992a82643" providerId="Windows Live" clId="Web-{6540BBCC-CBCC-4D04-9CDE-5C04EC263280}" dt="2022-11-14T14:40:00.420" v="1361" actId="14100"/>
          <ac:picMkLst>
            <pc:docMk/>
            <pc:sldMk cId="4126092629" sldId="257"/>
            <ac:picMk id="14" creationId="{D3FCD5F7-ED59-820F-A52F-14481B5DD38A}"/>
          </ac:picMkLst>
        </pc:picChg>
        <pc:picChg chg="add mod">
          <ac:chgData name="Writer 4" userId="8fe8da0992a82643" providerId="Windows Live" clId="Web-{6540BBCC-CBCC-4D04-9CDE-5C04EC263280}" dt="2022-11-14T14:41:38.985" v="1375" actId="14100"/>
          <ac:picMkLst>
            <pc:docMk/>
            <pc:sldMk cId="4126092629" sldId="257"/>
            <ac:picMk id="15" creationId="{08B42437-7F08-1F77-2D8C-7C64BD657479}"/>
          </ac:picMkLst>
        </pc:picChg>
        <pc:picChg chg="add mod">
          <ac:chgData name="Writer 4" userId="8fe8da0992a82643" providerId="Windows Live" clId="Web-{6540BBCC-CBCC-4D04-9CDE-5C04EC263280}" dt="2022-11-14T14:39:30.575" v="1355" actId="14100"/>
          <ac:picMkLst>
            <pc:docMk/>
            <pc:sldMk cId="4126092629" sldId="257"/>
            <ac:picMk id="16" creationId="{5B038E9B-A308-DE18-F70F-7DF3F7AB9560}"/>
          </ac:picMkLst>
        </pc:picChg>
        <pc:picChg chg="add mod">
          <ac:chgData name="Writer 4" userId="8fe8da0992a82643" providerId="Windows Live" clId="Web-{6540BBCC-CBCC-4D04-9CDE-5C04EC263280}" dt="2022-11-14T14:40:22.342" v="1365" actId="14100"/>
          <ac:picMkLst>
            <pc:docMk/>
            <pc:sldMk cId="4126092629" sldId="257"/>
            <ac:picMk id="17" creationId="{4542331A-61B1-D992-61C5-FAA2DDFA240C}"/>
          </ac:picMkLst>
        </pc:picChg>
        <pc:picChg chg="add mod">
          <ac:chgData name="Writer 4" userId="8fe8da0992a82643" providerId="Windows Live" clId="Web-{6540BBCC-CBCC-4D04-9CDE-5C04EC263280}" dt="2022-11-14T14:39:50.607" v="1359" actId="14100"/>
          <ac:picMkLst>
            <pc:docMk/>
            <pc:sldMk cId="4126092629" sldId="257"/>
            <ac:picMk id="18" creationId="{38AF1021-8C6B-7634-243B-3A47441F4994}"/>
          </ac:picMkLst>
        </pc:picChg>
        <pc:picChg chg="add mod">
          <ac:chgData name="Writer 4" userId="8fe8da0992a82643" providerId="Windows Live" clId="Web-{6540BBCC-CBCC-4D04-9CDE-5C04EC263280}" dt="2022-11-14T14:40:39.640" v="1368" actId="14100"/>
          <ac:picMkLst>
            <pc:docMk/>
            <pc:sldMk cId="4126092629" sldId="257"/>
            <ac:picMk id="19" creationId="{5BA9A3E1-4555-D185-DED6-111E8F4AA7F1}"/>
          </ac:picMkLst>
        </pc:picChg>
        <pc:picChg chg="add mod">
          <ac:chgData name="Writer 4" userId="8fe8da0992a82643" providerId="Windows Live" clId="Web-{6540BBCC-CBCC-4D04-9CDE-5C04EC263280}" dt="2022-11-14T14:38:53.778" v="1346" actId="14100"/>
          <ac:picMkLst>
            <pc:docMk/>
            <pc:sldMk cId="4126092629" sldId="257"/>
            <ac:picMk id="20" creationId="{7608945E-2955-8BE3-A15F-8A13C8CFAA17}"/>
          </ac:picMkLst>
        </pc:picChg>
        <pc:picChg chg="add mod">
          <ac:chgData name="Writer 4" userId="8fe8da0992a82643" providerId="Windows Live" clId="Web-{6540BBCC-CBCC-4D04-9CDE-5C04EC263280}" dt="2022-11-14T14:39:07.684" v="1349" actId="14100"/>
          <ac:picMkLst>
            <pc:docMk/>
            <pc:sldMk cId="4126092629" sldId="257"/>
            <ac:picMk id="21" creationId="{AF148073-EB43-4655-E96A-1330074B0F2A}"/>
          </ac:picMkLst>
        </pc:picChg>
      </pc:sldChg>
      <pc:sldChg chg="new del">
        <pc:chgData name="Writer 4" userId="8fe8da0992a82643" providerId="Windows Live" clId="Web-{6540BBCC-CBCC-4D04-9CDE-5C04EC263280}" dt="2022-11-14T14:47:43.995" v="1427"/>
        <pc:sldMkLst>
          <pc:docMk/>
          <pc:sldMk cId="3639352141" sldId="258"/>
        </pc:sldMkLst>
      </pc:sldChg>
      <pc:sldMasterChg chg="del delSldLayout">
        <pc:chgData name="Writer 4" userId="8fe8da0992a82643" providerId="Windows Live" clId="Web-{6540BBCC-CBCC-4D04-9CDE-5C04EC263280}" dt="2022-11-14T14:44:51.849" v="1413"/>
        <pc:sldMasterMkLst>
          <pc:docMk/>
          <pc:sldMasterMk cId="2460954070" sldId="2147483660"/>
        </pc:sldMasterMkLst>
        <pc:sldLayoutChg chg="del">
          <pc:chgData name="Writer 4" userId="8fe8da0992a82643" providerId="Windows Live" clId="Web-{6540BBCC-CBCC-4D04-9CDE-5C04EC263280}" dt="2022-11-14T14:44:51.849" v="141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Writer 4" userId="8fe8da0992a82643" providerId="Windows Live" clId="Web-{6540BBCC-CBCC-4D04-9CDE-5C04EC263280}" dt="2022-11-14T14:44:51.849" v="141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Writer 4" userId="8fe8da0992a82643" providerId="Windows Live" clId="Web-{6540BBCC-CBCC-4D04-9CDE-5C04EC263280}" dt="2022-11-14T14:44:51.849" v="141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Writer 4" userId="8fe8da0992a82643" providerId="Windows Live" clId="Web-{6540BBCC-CBCC-4D04-9CDE-5C04EC263280}" dt="2022-11-14T14:44:51.849" v="141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Writer 4" userId="8fe8da0992a82643" providerId="Windows Live" clId="Web-{6540BBCC-CBCC-4D04-9CDE-5C04EC263280}" dt="2022-11-14T14:44:51.849" v="141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Writer 4" userId="8fe8da0992a82643" providerId="Windows Live" clId="Web-{6540BBCC-CBCC-4D04-9CDE-5C04EC263280}" dt="2022-11-14T14:44:51.849" v="141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Writer 4" userId="8fe8da0992a82643" providerId="Windows Live" clId="Web-{6540BBCC-CBCC-4D04-9CDE-5C04EC263280}" dt="2022-11-14T14:44:51.849" v="141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Writer 4" userId="8fe8da0992a82643" providerId="Windows Live" clId="Web-{6540BBCC-CBCC-4D04-9CDE-5C04EC263280}" dt="2022-11-14T14:44:51.849" v="141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Writer 4" userId="8fe8da0992a82643" providerId="Windows Live" clId="Web-{6540BBCC-CBCC-4D04-9CDE-5C04EC263280}" dt="2022-11-14T14:44:51.849" v="141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Writer 4" userId="8fe8da0992a82643" providerId="Windows Live" clId="Web-{6540BBCC-CBCC-4D04-9CDE-5C04EC263280}" dt="2022-11-14T14:44:51.849" v="141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Writer 4" userId="8fe8da0992a82643" providerId="Windows Live" clId="Web-{6540BBCC-CBCC-4D04-9CDE-5C04EC263280}" dt="2022-11-14T14:44:51.849" v="141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Writer 4" userId="8fe8da0992a82643" providerId="Windows Live" clId="Web-{6540BBCC-CBCC-4D04-9CDE-5C04EC263280}" dt="2022-11-14T14:45:00.850" v="1414"/>
        <pc:sldMasterMkLst>
          <pc:docMk/>
          <pc:sldMasterMk cId="1348959957" sldId="2147483672"/>
        </pc:sldMasterMkLst>
        <pc:sldLayoutChg chg="add del mod replId">
          <pc:chgData name="Writer 4" userId="8fe8da0992a82643" providerId="Windows Live" clId="Web-{6540BBCC-CBCC-4D04-9CDE-5C04EC263280}" dt="2022-11-14T14:45:00.850" v="1414"/>
          <pc:sldLayoutMkLst>
            <pc:docMk/>
            <pc:sldMasterMk cId="1348959957" sldId="2147483672"/>
            <pc:sldLayoutMk cId="370420090" sldId="2147483673"/>
          </pc:sldLayoutMkLst>
        </pc:sldLayoutChg>
        <pc:sldLayoutChg chg="add del mod replId">
          <pc:chgData name="Writer 4" userId="8fe8da0992a82643" providerId="Windows Live" clId="Web-{6540BBCC-CBCC-4D04-9CDE-5C04EC263280}" dt="2022-11-14T14:45:00.850" v="1414"/>
          <pc:sldLayoutMkLst>
            <pc:docMk/>
            <pc:sldMasterMk cId="1348959957" sldId="2147483672"/>
            <pc:sldLayoutMk cId="2995138876" sldId="2147483674"/>
          </pc:sldLayoutMkLst>
        </pc:sldLayoutChg>
        <pc:sldLayoutChg chg="add del mod replId">
          <pc:chgData name="Writer 4" userId="8fe8da0992a82643" providerId="Windows Live" clId="Web-{6540BBCC-CBCC-4D04-9CDE-5C04EC263280}" dt="2022-11-14T14:45:00.850" v="1414"/>
          <pc:sldLayoutMkLst>
            <pc:docMk/>
            <pc:sldMasterMk cId="1348959957" sldId="2147483672"/>
            <pc:sldLayoutMk cId="4049420829" sldId="2147483675"/>
          </pc:sldLayoutMkLst>
        </pc:sldLayoutChg>
        <pc:sldLayoutChg chg="add del mod replId">
          <pc:chgData name="Writer 4" userId="8fe8da0992a82643" providerId="Windows Live" clId="Web-{6540BBCC-CBCC-4D04-9CDE-5C04EC263280}" dt="2022-11-14T14:45:00.850" v="1414"/>
          <pc:sldLayoutMkLst>
            <pc:docMk/>
            <pc:sldMasterMk cId="1348959957" sldId="2147483672"/>
            <pc:sldLayoutMk cId="3808566789" sldId="2147483676"/>
          </pc:sldLayoutMkLst>
        </pc:sldLayoutChg>
        <pc:sldLayoutChg chg="add del mod replId">
          <pc:chgData name="Writer 4" userId="8fe8da0992a82643" providerId="Windows Live" clId="Web-{6540BBCC-CBCC-4D04-9CDE-5C04EC263280}" dt="2022-11-14T14:45:00.850" v="1414"/>
          <pc:sldLayoutMkLst>
            <pc:docMk/>
            <pc:sldMasterMk cId="1348959957" sldId="2147483672"/>
            <pc:sldLayoutMk cId="2291494905" sldId="2147483677"/>
          </pc:sldLayoutMkLst>
        </pc:sldLayoutChg>
        <pc:sldLayoutChg chg="add del mod replId">
          <pc:chgData name="Writer 4" userId="8fe8da0992a82643" providerId="Windows Live" clId="Web-{6540BBCC-CBCC-4D04-9CDE-5C04EC263280}" dt="2022-11-14T14:45:00.850" v="1414"/>
          <pc:sldLayoutMkLst>
            <pc:docMk/>
            <pc:sldMasterMk cId="1348959957" sldId="2147483672"/>
            <pc:sldLayoutMk cId="4065395711" sldId="2147483678"/>
          </pc:sldLayoutMkLst>
        </pc:sldLayoutChg>
        <pc:sldLayoutChg chg="add del mod replId">
          <pc:chgData name="Writer 4" userId="8fe8da0992a82643" providerId="Windows Live" clId="Web-{6540BBCC-CBCC-4D04-9CDE-5C04EC263280}" dt="2022-11-14T14:45:00.850" v="1414"/>
          <pc:sldLayoutMkLst>
            <pc:docMk/>
            <pc:sldMasterMk cId="1348959957" sldId="2147483672"/>
            <pc:sldLayoutMk cId="1273132795" sldId="2147483679"/>
          </pc:sldLayoutMkLst>
        </pc:sldLayoutChg>
        <pc:sldLayoutChg chg="add del mod replId">
          <pc:chgData name="Writer 4" userId="8fe8da0992a82643" providerId="Windows Live" clId="Web-{6540BBCC-CBCC-4D04-9CDE-5C04EC263280}" dt="2022-11-14T14:45:00.850" v="1414"/>
          <pc:sldLayoutMkLst>
            <pc:docMk/>
            <pc:sldMasterMk cId="1348959957" sldId="2147483672"/>
            <pc:sldLayoutMk cId="3326620679" sldId="2147483680"/>
          </pc:sldLayoutMkLst>
        </pc:sldLayoutChg>
        <pc:sldLayoutChg chg="add del mod replId">
          <pc:chgData name="Writer 4" userId="8fe8da0992a82643" providerId="Windows Live" clId="Web-{6540BBCC-CBCC-4D04-9CDE-5C04EC263280}" dt="2022-11-14T14:45:00.850" v="1414"/>
          <pc:sldLayoutMkLst>
            <pc:docMk/>
            <pc:sldMasterMk cId="1348959957" sldId="2147483672"/>
            <pc:sldLayoutMk cId="2994562664" sldId="2147483681"/>
          </pc:sldLayoutMkLst>
        </pc:sldLayoutChg>
        <pc:sldLayoutChg chg="add del mod replId">
          <pc:chgData name="Writer 4" userId="8fe8da0992a82643" providerId="Windows Live" clId="Web-{6540BBCC-CBCC-4D04-9CDE-5C04EC263280}" dt="2022-11-14T14:45:00.850" v="1414"/>
          <pc:sldLayoutMkLst>
            <pc:docMk/>
            <pc:sldMasterMk cId="1348959957" sldId="2147483672"/>
            <pc:sldLayoutMk cId="1411982916" sldId="2147483682"/>
          </pc:sldLayoutMkLst>
        </pc:sldLayoutChg>
        <pc:sldLayoutChg chg="add del mod replId">
          <pc:chgData name="Writer 4" userId="8fe8da0992a82643" providerId="Windows Live" clId="Web-{6540BBCC-CBCC-4D04-9CDE-5C04EC263280}" dt="2022-11-14T14:45:00.850" v="1414"/>
          <pc:sldLayoutMkLst>
            <pc:docMk/>
            <pc:sldMasterMk cId="1348959957" sldId="2147483672"/>
            <pc:sldLayoutMk cId="765955520" sldId="2147483683"/>
          </pc:sldLayoutMkLst>
        </pc:sldLayoutChg>
      </pc:sldMasterChg>
      <pc:sldMasterChg chg="add del addSldLayout delSldLayout modSldLayout">
        <pc:chgData name="Writer 4" userId="8fe8da0992a82643" providerId="Windows Live" clId="Web-{6540BBCC-CBCC-4D04-9CDE-5C04EC263280}" dt="2022-11-14T14:45:16.678" v="1415"/>
        <pc:sldMasterMkLst>
          <pc:docMk/>
          <pc:sldMasterMk cId="4043683741" sldId="2147483684"/>
        </pc:sldMasterMkLst>
        <pc:sldLayoutChg chg="add del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4043683741" sldId="2147483684"/>
            <pc:sldLayoutMk cId="499947550" sldId="2147483685"/>
          </pc:sldLayoutMkLst>
        </pc:sldLayoutChg>
        <pc:sldLayoutChg chg="add del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4043683741" sldId="2147483684"/>
            <pc:sldLayoutMk cId="2514929727" sldId="2147483686"/>
          </pc:sldLayoutMkLst>
        </pc:sldLayoutChg>
        <pc:sldLayoutChg chg="add del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4043683741" sldId="2147483684"/>
            <pc:sldLayoutMk cId="845138263" sldId="2147483687"/>
          </pc:sldLayoutMkLst>
        </pc:sldLayoutChg>
        <pc:sldLayoutChg chg="add del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4043683741" sldId="2147483684"/>
            <pc:sldLayoutMk cId="1866443922" sldId="2147483688"/>
          </pc:sldLayoutMkLst>
        </pc:sldLayoutChg>
        <pc:sldLayoutChg chg="add del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4043683741" sldId="2147483684"/>
            <pc:sldLayoutMk cId="152382923" sldId="2147483689"/>
          </pc:sldLayoutMkLst>
        </pc:sldLayoutChg>
        <pc:sldLayoutChg chg="add del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4043683741" sldId="2147483684"/>
            <pc:sldLayoutMk cId="995499828" sldId="2147483690"/>
          </pc:sldLayoutMkLst>
        </pc:sldLayoutChg>
        <pc:sldLayoutChg chg="add del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4043683741" sldId="2147483684"/>
            <pc:sldLayoutMk cId="4164896061" sldId="2147483691"/>
          </pc:sldLayoutMkLst>
        </pc:sldLayoutChg>
        <pc:sldLayoutChg chg="add del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4043683741" sldId="2147483684"/>
            <pc:sldLayoutMk cId="145986527" sldId="2147483692"/>
          </pc:sldLayoutMkLst>
        </pc:sldLayoutChg>
        <pc:sldLayoutChg chg="add del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4043683741" sldId="2147483684"/>
            <pc:sldLayoutMk cId="1980933166" sldId="2147483693"/>
          </pc:sldLayoutMkLst>
        </pc:sldLayoutChg>
        <pc:sldLayoutChg chg="add del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4043683741" sldId="2147483684"/>
            <pc:sldLayoutMk cId="542752241" sldId="2147483694"/>
          </pc:sldLayoutMkLst>
        </pc:sldLayoutChg>
        <pc:sldLayoutChg chg="add del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4043683741" sldId="2147483684"/>
            <pc:sldLayoutMk cId="1292569448" sldId="2147483695"/>
          </pc:sldLayoutMkLst>
        </pc:sldLayoutChg>
      </pc:sldMasterChg>
      <pc:sldMasterChg chg="add addSldLayout modSldLayout">
        <pc:chgData name="Writer 4" userId="8fe8da0992a82643" providerId="Windows Live" clId="Web-{6540BBCC-CBCC-4D04-9CDE-5C04EC263280}" dt="2022-11-14T14:45:16.678" v="1415"/>
        <pc:sldMasterMkLst>
          <pc:docMk/>
          <pc:sldMasterMk cId="828316122" sldId="2147483696"/>
        </pc:sldMasterMkLst>
        <pc:sldLayoutChg chg="add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828316122" sldId="2147483696"/>
            <pc:sldLayoutMk cId="4105131106" sldId="2147483697"/>
          </pc:sldLayoutMkLst>
        </pc:sldLayoutChg>
        <pc:sldLayoutChg chg="add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828316122" sldId="2147483696"/>
            <pc:sldLayoutMk cId="2383916579" sldId="2147483698"/>
          </pc:sldLayoutMkLst>
        </pc:sldLayoutChg>
        <pc:sldLayoutChg chg="add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828316122" sldId="2147483696"/>
            <pc:sldLayoutMk cId="4087998932" sldId="2147483699"/>
          </pc:sldLayoutMkLst>
        </pc:sldLayoutChg>
        <pc:sldLayoutChg chg="add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828316122" sldId="2147483696"/>
            <pc:sldLayoutMk cId="3519402070" sldId="2147483700"/>
          </pc:sldLayoutMkLst>
        </pc:sldLayoutChg>
        <pc:sldLayoutChg chg="add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828316122" sldId="2147483696"/>
            <pc:sldLayoutMk cId="2075323281" sldId="2147483701"/>
          </pc:sldLayoutMkLst>
        </pc:sldLayoutChg>
        <pc:sldLayoutChg chg="add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828316122" sldId="2147483696"/>
            <pc:sldLayoutMk cId="2146473358" sldId="2147483702"/>
          </pc:sldLayoutMkLst>
        </pc:sldLayoutChg>
        <pc:sldLayoutChg chg="add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828316122" sldId="2147483696"/>
            <pc:sldLayoutMk cId="3471025708" sldId="2147483703"/>
          </pc:sldLayoutMkLst>
        </pc:sldLayoutChg>
        <pc:sldLayoutChg chg="add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828316122" sldId="2147483696"/>
            <pc:sldLayoutMk cId="3722036765" sldId="2147483704"/>
          </pc:sldLayoutMkLst>
        </pc:sldLayoutChg>
        <pc:sldLayoutChg chg="add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828316122" sldId="2147483696"/>
            <pc:sldLayoutMk cId="783181014" sldId="2147483705"/>
          </pc:sldLayoutMkLst>
        </pc:sldLayoutChg>
        <pc:sldLayoutChg chg="add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828316122" sldId="2147483696"/>
            <pc:sldLayoutMk cId="2561026764" sldId="2147483706"/>
          </pc:sldLayoutMkLst>
        </pc:sldLayoutChg>
        <pc:sldLayoutChg chg="add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828316122" sldId="2147483696"/>
            <pc:sldLayoutMk cId="2481418659" sldId="2147483707"/>
          </pc:sldLayoutMkLst>
        </pc:sldLayoutChg>
        <pc:sldLayoutChg chg="add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828316122" sldId="2147483696"/>
            <pc:sldLayoutMk cId="2145507530" sldId="2147483708"/>
          </pc:sldLayoutMkLst>
        </pc:sldLayoutChg>
        <pc:sldLayoutChg chg="add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828316122" sldId="2147483696"/>
            <pc:sldLayoutMk cId="2950750234" sldId="2147483709"/>
          </pc:sldLayoutMkLst>
        </pc:sldLayoutChg>
        <pc:sldLayoutChg chg="add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828316122" sldId="2147483696"/>
            <pc:sldLayoutMk cId="1693119587" sldId="2147483710"/>
          </pc:sldLayoutMkLst>
        </pc:sldLayoutChg>
        <pc:sldLayoutChg chg="add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828316122" sldId="2147483696"/>
            <pc:sldLayoutMk cId="1072228160" sldId="2147483711"/>
          </pc:sldLayoutMkLst>
        </pc:sldLayoutChg>
        <pc:sldLayoutChg chg="add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828316122" sldId="2147483696"/>
            <pc:sldLayoutMk cId="1233816838" sldId="2147483712"/>
          </pc:sldLayoutMkLst>
        </pc:sldLayoutChg>
        <pc:sldLayoutChg chg="add mod replId">
          <pc:chgData name="Writer 4" userId="8fe8da0992a82643" providerId="Windows Live" clId="Web-{6540BBCC-CBCC-4D04-9CDE-5C04EC263280}" dt="2022-11-14T14:45:16.678" v="1415"/>
          <pc:sldLayoutMkLst>
            <pc:docMk/>
            <pc:sldMasterMk cId="828316122" sldId="2147483696"/>
            <pc:sldLayoutMk cId="4114254841" sldId="214748371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131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916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7998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9402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5323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473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025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2036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3181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1026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14186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455075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07502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1195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2281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38168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254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3161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11" Type="http://schemas.openxmlformats.org/officeDocument/2006/relationships/image" Target="../media/image22.jpeg"/><Relationship Id="rId5" Type="http://schemas.openxmlformats.org/officeDocument/2006/relationships/image" Target="../media/image16.jpeg"/><Relationship Id="rId10" Type="http://schemas.openxmlformats.org/officeDocument/2006/relationships/image" Target="../media/image21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F5DB8-5330-D404-92D5-EA1A29587A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1752600"/>
          </a:xfrm>
        </p:spPr>
        <p:txBody>
          <a:bodyPr/>
          <a:lstStyle/>
          <a:p>
            <a:r>
              <a:rPr lang="en-GB" sz="3500" dirty="0"/>
              <a:t>Food &amp; Beverage Operations - Menu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208B7A-3609-1E20-CDB2-363D4D8B257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Student name: </a:t>
            </a:r>
            <a:r>
              <a:rPr lang="en-GB" dirty="0" err="1"/>
              <a:t>Oana</a:t>
            </a:r>
            <a:r>
              <a:rPr lang="en-GB" dirty="0"/>
              <a:t> </a:t>
            </a:r>
            <a:r>
              <a:rPr lang="en-GB" dirty="0" err="1"/>
              <a:t>serban</a:t>
            </a:r>
            <a:endParaRPr lang="en-GB" dirty="0"/>
          </a:p>
          <a:p>
            <a:r>
              <a:rPr lang="en-GB" dirty="0"/>
              <a:t>Student id: 2126877</a:t>
            </a:r>
          </a:p>
          <a:p>
            <a:r>
              <a:rPr lang="en-GB" dirty="0"/>
              <a:t>Lecture’s name: Tristan </a:t>
            </a:r>
            <a:r>
              <a:rPr lang="en-GB" dirty="0" err="1"/>
              <a:t>hawkins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9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3259" y="365125"/>
            <a:ext cx="5986734" cy="1081148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u="sng" dirty="0">
                <a:solidFill>
                  <a:srgbClr val="FF0000"/>
                </a:solidFill>
                <a:cs typeface="Calibri Light"/>
              </a:rPr>
              <a:t>Holy trinity</a:t>
            </a:r>
            <a:br>
              <a:rPr lang="en-US" b="1" dirty="0">
                <a:cs typeface="Calibri Light"/>
              </a:rPr>
            </a:br>
            <a:r>
              <a:rPr lang="en-US" b="1" dirty="0">
                <a:solidFill>
                  <a:srgbClr val="FFC000"/>
                </a:solidFill>
                <a:latin typeface="Cambria"/>
                <a:ea typeface="Cambria"/>
                <a:cs typeface="Calibri Light"/>
              </a:rPr>
              <a:t>Christmas Menu</a:t>
            </a:r>
            <a:r>
              <a:rPr lang="en-US" dirty="0">
                <a:latin typeface="Cambria"/>
                <a:ea typeface="Cambria"/>
                <a:cs typeface="Calibri Light"/>
              </a:rPr>
              <a:t> </a:t>
            </a:r>
            <a:endParaRPr lang="en-US">
              <a:latin typeface="Cambria"/>
              <a:ea typeface="Cambria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49032" y="248219"/>
            <a:ext cx="2512355" cy="5379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Week day </a:t>
            </a:r>
            <a:endParaRPr lang="en-US">
              <a:solidFill>
                <a:srgbClr val="FF0000"/>
              </a:solidFill>
            </a:endParaRP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805FE955-2405-B455-F5D0-3976F32D65E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650356247"/>
              </p:ext>
            </p:extLst>
          </p:nvPr>
        </p:nvGraphicFramePr>
        <p:xfrm>
          <a:off x="0" y="733245"/>
          <a:ext cx="2610403" cy="14304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12152">
                  <a:extLst>
                    <a:ext uri="{9D8B030D-6E8A-4147-A177-3AD203B41FA5}">
                      <a16:colId xmlns:a16="http://schemas.microsoft.com/office/drawing/2014/main" val="1148605493"/>
                    </a:ext>
                  </a:extLst>
                </a:gridCol>
                <a:gridCol w="498251">
                  <a:extLst>
                    <a:ext uri="{9D8B030D-6E8A-4147-A177-3AD203B41FA5}">
                      <a16:colId xmlns:a16="http://schemas.microsoft.com/office/drawing/2014/main" val="483460261"/>
                    </a:ext>
                  </a:extLst>
                </a:gridCol>
              </a:tblGrid>
              <a:tr h="424597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Maggi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6945917"/>
                  </a:ext>
                </a:extLst>
              </a:tr>
              <a:tr h="288292">
                <a:tc>
                  <a:txBody>
                    <a:bodyPr/>
                    <a:lstStyle/>
                    <a:p>
                      <a:r>
                        <a:rPr lang="en-US" dirty="0"/>
                        <a:t>Exotic veggie Maggi</a:t>
                      </a:r>
                      <a:endParaRPr lang="en-US" dirty="0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3956462"/>
                  </a:ext>
                </a:extLst>
              </a:tr>
              <a:tr h="288292">
                <a:tc>
                  <a:txBody>
                    <a:bodyPr/>
                    <a:lstStyle/>
                    <a:p>
                      <a:r>
                        <a:rPr lang="en-US" dirty="0"/>
                        <a:t>Cheesy Maggi 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0857291"/>
                  </a:ext>
                </a:extLst>
              </a:tr>
            </a:tbl>
          </a:graphicData>
        </a:graphic>
      </p:graphicFrame>
      <p:graphicFrame>
        <p:nvGraphicFramePr>
          <p:cNvPr id="9" name="Table 10">
            <a:extLst>
              <a:ext uri="{FF2B5EF4-FFF2-40B4-BE49-F238E27FC236}">
                <a16:creationId xmlns:a16="http://schemas.microsoft.com/office/drawing/2014/main" id="{37B88628-A6B7-1CAC-E30F-F32BE66999F2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4043383602"/>
              </p:ext>
            </p:extLst>
          </p:nvPr>
        </p:nvGraphicFramePr>
        <p:xfrm>
          <a:off x="5190454" y="1769555"/>
          <a:ext cx="3355227" cy="283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16204">
                  <a:extLst>
                    <a:ext uri="{9D8B030D-6E8A-4147-A177-3AD203B41FA5}">
                      <a16:colId xmlns:a16="http://schemas.microsoft.com/office/drawing/2014/main" val="3819127119"/>
                    </a:ext>
                  </a:extLst>
                </a:gridCol>
                <a:gridCol w="539023">
                  <a:extLst>
                    <a:ext uri="{9D8B030D-6E8A-4147-A177-3AD203B41FA5}">
                      <a16:colId xmlns:a16="http://schemas.microsoft.com/office/drawing/2014/main" val="2389416547"/>
                    </a:ext>
                  </a:extLst>
                </a:gridCol>
              </a:tblGrid>
              <a:tr h="33243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bg1"/>
                          </a:solidFill>
                          <a:latin typeface="Calibri"/>
                        </a:rPr>
                        <a:t>Maggi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8094439"/>
                  </a:ext>
                </a:extLst>
              </a:tr>
              <a:tr h="332437">
                <a:tc>
                  <a:txBody>
                    <a:bodyPr/>
                    <a:lstStyle/>
                    <a:p>
                      <a:r>
                        <a:rPr lang="en-US" dirty="0"/>
                        <a:t>Creamy mushroom Maggi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9715195"/>
                  </a:ext>
                </a:extLst>
              </a:tr>
              <a:tr h="332437">
                <a:tc>
                  <a:txBody>
                    <a:bodyPr/>
                    <a:lstStyle/>
                    <a:p>
                      <a:r>
                        <a:rPr lang="en-US" dirty="0"/>
                        <a:t>Cheesy Maggi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5117090"/>
                  </a:ext>
                </a:extLst>
              </a:tr>
              <a:tr h="33243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bg1"/>
                          </a:solidFill>
                          <a:latin typeface="Calibri"/>
                        </a:rPr>
                        <a:t>Fries </a:t>
                      </a:r>
                      <a:endParaRPr lang="en-US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9435403"/>
                  </a:ext>
                </a:extLst>
              </a:tr>
              <a:tr h="332437">
                <a:tc>
                  <a:txBody>
                    <a:bodyPr/>
                    <a:lstStyle/>
                    <a:p>
                      <a:r>
                        <a:rPr lang="en-US" dirty="0"/>
                        <a:t>African peri-peri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4470234"/>
                  </a:ext>
                </a:extLst>
              </a:tr>
              <a:tr h="332437">
                <a:tc>
                  <a:txBody>
                    <a:bodyPr/>
                    <a:lstStyle/>
                    <a:p>
                      <a:r>
                        <a:rPr lang="en-US" dirty="0"/>
                        <a:t>Spicy Indian 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06439"/>
                  </a:ext>
                </a:extLst>
              </a:tr>
              <a:tr h="332437">
                <a:tc>
                  <a:txBody>
                    <a:bodyPr/>
                    <a:lstStyle/>
                    <a:p>
                      <a:r>
                        <a:rPr lang="en-US" dirty="0"/>
                        <a:t>Chicken fries 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7685734"/>
                  </a:ext>
                </a:extLst>
              </a:tr>
            </a:tbl>
          </a:graphicData>
        </a:graphic>
      </p:graphicFrame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DBAEA24A-6883-64ED-D4D2-6EE552F52D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5492184"/>
              </p:ext>
            </p:extLst>
          </p:nvPr>
        </p:nvGraphicFramePr>
        <p:xfrm>
          <a:off x="18028" y="1894844"/>
          <a:ext cx="2579394" cy="246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4669">
                  <a:extLst>
                    <a:ext uri="{9D8B030D-6E8A-4147-A177-3AD203B41FA5}">
                      <a16:colId xmlns:a16="http://schemas.microsoft.com/office/drawing/2014/main" val="3847763698"/>
                    </a:ext>
                  </a:extLst>
                </a:gridCol>
                <a:gridCol w="564725">
                  <a:extLst>
                    <a:ext uri="{9D8B030D-6E8A-4147-A177-3AD203B41FA5}">
                      <a16:colId xmlns:a16="http://schemas.microsoft.com/office/drawing/2014/main" val="1941355196"/>
                    </a:ext>
                  </a:extLst>
                </a:gridCol>
              </a:tblGrid>
              <a:tr h="31050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bg1"/>
                          </a:solidFill>
                          <a:latin typeface="Calibri"/>
                        </a:rPr>
                        <a:t>Fries 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1895017"/>
                  </a:ext>
                </a:extLst>
              </a:tr>
              <a:tr h="310504">
                <a:tc>
                  <a:txBody>
                    <a:bodyPr/>
                    <a:lstStyle/>
                    <a:p>
                      <a:r>
                        <a:rPr lang="en-US" dirty="0"/>
                        <a:t>Classic salted 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8276255"/>
                  </a:ext>
                </a:extLst>
              </a:tr>
              <a:tr h="310504">
                <a:tc>
                  <a:txBody>
                    <a:bodyPr/>
                    <a:lstStyle/>
                    <a:p>
                      <a:r>
                        <a:rPr lang="en-US" dirty="0"/>
                        <a:t>Chicken fries 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22690"/>
                  </a:ext>
                </a:extLst>
              </a:tr>
              <a:tr h="310504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Pizzas 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6034556"/>
                  </a:ext>
                </a:extLst>
              </a:tr>
              <a:tr h="310504">
                <a:tc>
                  <a:txBody>
                    <a:bodyPr/>
                    <a:lstStyle/>
                    <a:p>
                      <a:r>
                        <a:rPr lang="en-US" dirty="0"/>
                        <a:t>Cheese pizza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0548864"/>
                  </a:ext>
                </a:extLst>
              </a:tr>
              <a:tr h="310504">
                <a:tc>
                  <a:txBody>
                    <a:bodyPr/>
                    <a:lstStyle/>
                    <a:p>
                      <a:r>
                        <a:rPr lang="en-US" dirty="0"/>
                        <a:t>Meat ball marinara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3434611"/>
                  </a:ext>
                </a:extLst>
              </a:tr>
            </a:tbl>
          </a:graphicData>
        </a:graphic>
      </p:graphicFrame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73302282-ED5C-C2A7-8A61-BCB7D1DAB8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0682034"/>
              </p:ext>
            </p:extLst>
          </p:nvPr>
        </p:nvGraphicFramePr>
        <p:xfrm>
          <a:off x="3651" y="4050763"/>
          <a:ext cx="2568831" cy="1147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7164">
                  <a:extLst>
                    <a:ext uri="{9D8B030D-6E8A-4147-A177-3AD203B41FA5}">
                      <a16:colId xmlns:a16="http://schemas.microsoft.com/office/drawing/2014/main" val="3958225327"/>
                    </a:ext>
                  </a:extLst>
                </a:gridCol>
                <a:gridCol w="521667">
                  <a:extLst>
                    <a:ext uri="{9D8B030D-6E8A-4147-A177-3AD203B41FA5}">
                      <a16:colId xmlns:a16="http://schemas.microsoft.com/office/drawing/2014/main" val="3040267110"/>
                    </a:ext>
                  </a:extLst>
                </a:gridCol>
              </a:tblGrid>
              <a:tr h="38261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bg1"/>
                          </a:solidFill>
                          <a:latin typeface="Calibri"/>
                        </a:rPr>
                        <a:t>Burgers</a:t>
                      </a:r>
                      <a:r>
                        <a:rPr lang="en-US" sz="1800" b="1" i="0" u="none" strike="noStrike" noProof="0" dirty="0">
                          <a:latin typeface="Calibri"/>
                        </a:rPr>
                        <a:t> 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2678901"/>
                  </a:ext>
                </a:extLst>
              </a:tr>
              <a:tr h="38261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Calibri"/>
                        </a:rPr>
                        <a:t>Veggie burger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2507793"/>
                  </a:ext>
                </a:extLst>
              </a:tr>
              <a:tr h="382616">
                <a:tc>
                  <a:txBody>
                    <a:bodyPr/>
                    <a:lstStyle/>
                    <a:p>
                      <a:r>
                        <a:rPr lang="en-US" dirty="0"/>
                        <a:t>Egg burger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4840219"/>
                  </a:ext>
                </a:extLst>
              </a:tr>
            </a:tbl>
          </a:graphicData>
        </a:graphic>
      </p:graphicFrame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A7EDDA79-F94D-E942-16A9-3982D80B77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3747953"/>
              </p:ext>
            </p:extLst>
          </p:nvPr>
        </p:nvGraphicFramePr>
        <p:xfrm>
          <a:off x="8583283" y="2214113"/>
          <a:ext cx="3563578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6557">
                  <a:extLst>
                    <a:ext uri="{9D8B030D-6E8A-4147-A177-3AD203B41FA5}">
                      <a16:colId xmlns:a16="http://schemas.microsoft.com/office/drawing/2014/main" val="1494462345"/>
                    </a:ext>
                  </a:extLst>
                </a:gridCol>
                <a:gridCol w="777021">
                  <a:extLst>
                    <a:ext uri="{9D8B030D-6E8A-4147-A177-3AD203B41FA5}">
                      <a16:colId xmlns:a16="http://schemas.microsoft.com/office/drawing/2014/main" val="15879933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bg1"/>
                          </a:solidFill>
                          <a:latin typeface="Calibri"/>
                        </a:rPr>
                        <a:t>Pizzas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36733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Calibri"/>
                        </a:rPr>
                        <a:t>Cheese pizza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5937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Margherita pizza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97240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Nachos pizza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9358443"/>
                  </a:ext>
                </a:extLst>
              </a:tr>
            </a:tbl>
          </a:graphicData>
        </a:graphic>
      </p:graphicFrame>
      <p:graphicFrame>
        <p:nvGraphicFramePr>
          <p:cNvPr id="14" name="Table 14">
            <a:extLst>
              <a:ext uri="{FF2B5EF4-FFF2-40B4-BE49-F238E27FC236}">
                <a16:creationId xmlns:a16="http://schemas.microsoft.com/office/drawing/2014/main" id="{5F3E2424-EE03-AF24-2469-C929847F2E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4812727"/>
              </p:ext>
            </p:extLst>
          </p:nvPr>
        </p:nvGraphicFramePr>
        <p:xfrm>
          <a:off x="8583283" y="3680603"/>
          <a:ext cx="3598249" cy="15132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0976">
                  <a:extLst>
                    <a:ext uri="{9D8B030D-6E8A-4147-A177-3AD203B41FA5}">
                      <a16:colId xmlns:a16="http://schemas.microsoft.com/office/drawing/2014/main" val="3361081726"/>
                    </a:ext>
                  </a:extLst>
                </a:gridCol>
                <a:gridCol w="767273">
                  <a:extLst>
                    <a:ext uri="{9D8B030D-6E8A-4147-A177-3AD203B41FA5}">
                      <a16:colId xmlns:a16="http://schemas.microsoft.com/office/drawing/2014/main" val="1808779088"/>
                    </a:ext>
                  </a:extLst>
                </a:gridCol>
              </a:tblGrid>
              <a:tr h="40076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bg1"/>
                          </a:solidFill>
                          <a:latin typeface="Calibri"/>
                        </a:rPr>
                        <a:t>Burgers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33749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Calibri"/>
                        </a:rPr>
                        <a:t>Veggie burger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7379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Cheeky chicken burger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7607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British pub burger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8597501"/>
                  </a:ext>
                </a:extLst>
              </a:tr>
            </a:tbl>
          </a:graphicData>
        </a:graphic>
      </p:graphicFrame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200E5199-FBEE-A693-A455-15EF318C40AE}"/>
              </a:ext>
            </a:extLst>
          </p:cNvPr>
          <p:cNvSpPr>
            <a:spLocks noGrp="1"/>
          </p:cNvSpPr>
          <p:nvPr/>
        </p:nvSpPr>
        <p:spPr>
          <a:xfrm>
            <a:off x="9375609" y="1719045"/>
            <a:ext cx="2805676" cy="4517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>
                <a:solidFill>
                  <a:srgbClr val="FF0000"/>
                </a:solidFill>
              </a:rPr>
              <a:t>Weekend</a:t>
            </a:r>
            <a:r>
              <a:rPr lang="en-US" dirty="0">
                <a:cs typeface="Calibri"/>
              </a:rPr>
              <a:t> 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B92E3848-998F-95AD-0ACD-4F0CBD8EC87E}"/>
              </a:ext>
            </a:extLst>
          </p:cNvPr>
          <p:cNvSpPr>
            <a:spLocks noGrp="1"/>
          </p:cNvSpPr>
          <p:nvPr/>
        </p:nvSpPr>
        <p:spPr>
          <a:xfrm>
            <a:off x="5685421" y="1383345"/>
            <a:ext cx="2529770" cy="4373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>
                <a:solidFill>
                  <a:srgbClr val="FF0000"/>
                </a:solidFill>
              </a:rPr>
              <a:t>Weekend</a:t>
            </a:r>
            <a:r>
              <a:rPr lang="en-US" dirty="0">
                <a:cs typeface="Calibri"/>
              </a:rPr>
              <a:t> </a:t>
            </a:r>
          </a:p>
        </p:txBody>
      </p:sp>
      <p:graphicFrame>
        <p:nvGraphicFramePr>
          <p:cNvPr id="6" name="Table 7">
            <a:extLst>
              <a:ext uri="{FF2B5EF4-FFF2-40B4-BE49-F238E27FC236}">
                <a16:creationId xmlns:a16="http://schemas.microsoft.com/office/drawing/2014/main" id="{5DF8B4C9-1846-BCFF-EFD0-F0CBD626C2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2107167"/>
              </p:ext>
            </p:extLst>
          </p:nvPr>
        </p:nvGraphicFramePr>
        <p:xfrm>
          <a:off x="5202550" y="4357936"/>
          <a:ext cx="3359497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4035">
                  <a:extLst>
                    <a:ext uri="{9D8B030D-6E8A-4147-A177-3AD203B41FA5}">
                      <a16:colId xmlns:a16="http://schemas.microsoft.com/office/drawing/2014/main" val="4061513161"/>
                    </a:ext>
                  </a:extLst>
                </a:gridCol>
                <a:gridCol w="625462">
                  <a:extLst>
                    <a:ext uri="{9D8B030D-6E8A-4147-A177-3AD203B41FA5}">
                      <a16:colId xmlns:a16="http://schemas.microsoft.com/office/drawing/2014/main" val="3573098975"/>
                    </a:ext>
                  </a:extLst>
                </a:gridCol>
              </a:tblGrid>
              <a:tr h="32192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Protein power</a:t>
                      </a:r>
                      <a:endParaRPr lang="en-US" dirty="0" err="1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095650"/>
                  </a:ext>
                </a:extLst>
              </a:tr>
              <a:tr h="321920">
                <a:tc>
                  <a:txBody>
                    <a:bodyPr/>
                    <a:lstStyle/>
                    <a:p>
                      <a:r>
                        <a:rPr lang="en-US" dirty="0"/>
                        <a:t>Special chicken breast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1212055"/>
                  </a:ext>
                </a:extLst>
              </a:tr>
              <a:tr h="321920">
                <a:tc>
                  <a:txBody>
                    <a:bodyPr/>
                    <a:lstStyle/>
                    <a:p>
                      <a:r>
                        <a:rPr lang="en-US" dirty="0"/>
                        <a:t>Spicy  chicken breast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3057572"/>
                  </a:ext>
                </a:extLst>
              </a:tr>
              <a:tr h="321920">
                <a:tc>
                  <a:txBody>
                    <a:bodyPr/>
                    <a:lstStyle/>
                    <a:p>
                      <a:r>
                        <a:rPr lang="en-US" dirty="0"/>
                        <a:t>Grilled paneer 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1948360"/>
                  </a:ext>
                </a:extLst>
              </a:tr>
            </a:tbl>
          </a:graphicData>
        </a:graphic>
      </p:graphicFrame>
      <p:pic>
        <p:nvPicPr>
          <p:cNvPr id="8" name="Picture 9" descr="A picture containing food, table, ground, bowl&#10;&#10;Description automatically generated">
            <a:extLst>
              <a:ext uri="{FF2B5EF4-FFF2-40B4-BE49-F238E27FC236}">
                <a16:creationId xmlns:a16="http://schemas.microsoft.com/office/drawing/2014/main" id="{A223BB4D-5C5E-4A54-3FDC-1F5C9BD56C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5248405"/>
            <a:ext cx="2561061" cy="1569942"/>
          </a:xfrm>
          <a:prstGeom prst="rect">
            <a:avLst/>
          </a:prstGeom>
        </p:spPr>
      </p:pic>
      <p:pic>
        <p:nvPicPr>
          <p:cNvPr id="10" name="Picture 14" descr="A picture containing food, snack food, sandwich, wooden&#10;&#10;Description automatically generated">
            <a:extLst>
              <a:ext uri="{FF2B5EF4-FFF2-40B4-BE49-F238E27FC236}">
                <a16:creationId xmlns:a16="http://schemas.microsoft.com/office/drawing/2014/main" id="{9726D4E2-1190-8F1C-F2BD-AD4E6E641B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87795" y="10896"/>
            <a:ext cx="2009956" cy="1655065"/>
          </a:xfrm>
          <a:prstGeom prst="rect">
            <a:avLst/>
          </a:prstGeom>
        </p:spPr>
      </p:pic>
      <p:pic>
        <p:nvPicPr>
          <p:cNvPr id="15" name="Picture 15">
            <a:extLst>
              <a:ext uri="{FF2B5EF4-FFF2-40B4-BE49-F238E27FC236}">
                <a16:creationId xmlns:a16="http://schemas.microsoft.com/office/drawing/2014/main" id="{58B905D3-33CC-89DE-3DFF-6C18FC65B1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0389" y="1766619"/>
            <a:ext cx="2586127" cy="2045178"/>
          </a:xfrm>
          <a:prstGeom prst="rect">
            <a:avLst/>
          </a:prstGeom>
        </p:spPr>
      </p:pic>
      <p:pic>
        <p:nvPicPr>
          <p:cNvPr id="18" name="Picture 18" descr="A pile of french fries&#10;&#10;Description automatically generated">
            <a:extLst>
              <a:ext uri="{FF2B5EF4-FFF2-40B4-BE49-F238E27FC236}">
                <a16:creationId xmlns:a16="http://schemas.microsoft.com/office/drawing/2014/main" id="{74CA7E7B-6C10-9634-8CAB-5FC4FC9181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0329" y="5210827"/>
            <a:ext cx="3617421" cy="1607521"/>
          </a:xfrm>
          <a:prstGeom prst="rect">
            <a:avLst/>
          </a:prstGeom>
        </p:spPr>
      </p:pic>
      <p:pic>
        <p:nvPicPr>
          <p:cNvPr id="19" name="Picture 19" descr="A picture containing table, indoor&#10;&#10;Description automatically generated">
            <a:extLst>
              <a:ext uri="{FF2B5EF4-FFF2-40B4-BE49-F238E27FC236}">
                <a16:creationId xmlns:a16="http://schemas.microsoft.com/office/drawing/2014/main" id="{DE05BAB5-6D6C-FE6A-5FF4-E1062E5E59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62871" y="-6920"/>
            <a:ext cx="1736067" cy="1609725"/>
          </a:xfrm>
          <a:prstGeom prst="rect">
            <a:avLst/>
          </a:prstGeom>
        </p:spPr>
      </p:pic>
      <p:pic>
        <p:nvPicPr>
          <p:cNvPr id="20" name="Picture 20">
            <a:extLst>
              <a:ext uri="{FF2B5EF4-FFF2-40B4-BE49-F238E27FC236}">
                <a16:creationId xmlns:a16="http://schemas.microsoft.com/office/drawing/2014/main" id="{D6215FEA-0E2F-0E72-845B-BAAB05E43C1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15242" y="3813054"/>
            <a:ext cx="2576423" cy="2006720"/>
          </a:xfrm>
          <a:prstGeom prst="rect">
            <a:avLst/>
          </a:prstGeom>
        </p:spPr>
      </p:pic>
      <p:pic>
        <p:nvPicPr>
          <p:cNvPr id="21" name="Picture 21" descr="Text&#10;&#10;Description automatically generated">
            <a:extLst>
              <a:ext uri="{FF2B5EF4-FFF2-40B4-BE49-F238E27FC236}">
                <a16:creationId xmlns:a16="http://schemas.microsoft.com/office/drawing/2014/main" id="{CB071C00-95C0-4182-8CC9-459BE659105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55310" y="5821033"/>
            <a:ext cx="6012493" cy="1038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695F9-7DDC-625C-6D07-0AC015E5B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8199" y="-94951"/>
            <a:ext cx="4606508" cy="1095525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u="sng" dirty="0">
                <a:solidFill>
                  <a:srgbClr val="FF0000"/>
                </a:solidFill>
                <a:ea typeface="+mj-lt"/>
                <a:cs typeface="+mj-lt"/>
              </a:rPr>
              <a:t>Holy trinity</a:t>
            </a:r>
            <a:br>
              <a:rPr lang="en-US" b="1" dirty="0">
                <a:ea typeface="+mj-lt"/>
                <a:cs typeface="+mj-lt"/>
              </a:rPr>
            </a:br>
            <a:r>
              <a:rPr lang="en-US" b="1" dirty="0">
                <a:solidFill>
                  <a:srgbClr val="FFC000"/>
                </a:solidFill>
                <a:latin typeface="Cambria"/>
                <a:ea typeface="+mj-lt"/>
                <a:cs typeface="+mj-lt"/>
              </a:rPr>
              <a:t>Christmas Menu</a:t>
            </a:r>
            <a:endParaRPr lang="en-US" dirty="0">
              <a:solidFill>
                <a:srgbClr val="FFC000"/>
              </a:solidFill>
              <a:latin typeface="Cambria"/>
              <a:cs typeface="Calibri Light" panose="020F0302020204030204"/>
            </a:endParaRP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22BB1535-4255-73A1-6F67-560AABE4E0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2002908"/>
              </p:ext>
            </p:extLst>
          </p:nvPr>
        </p:nvGraphicFramePr>
        <p:xfrm>
          <a:off x="4313" y="-299"/>
          <a:ext cx="3085328" cy="30441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53731">
                  <a:extLst>
                    <a:ext uri="{9D8B030D-6E8A-4147-A177-3AD203B41FA5}">
                      <a16:colId xmlns:a16="http://schemas.microsoft.com/office/drawing/2014/main" val="1025358351"/>
                    </a:ext>
                  </a:extLst>
                </a:gridCol>
                <a:gridCol w="431597">
                  <a:extLst>
                    <a:ext uri="{9D8B030D-6E8A-4147-A177-3AD203B41FA5}">
                      <a16:colId xmlns:a16="http://schemas.microsoft.com/office/drawing/2014/main" val="2711185577"/>
                    </a:ext>
                  </a:extLst>
                </a:gridCol>
              </a:tblGrid>
              <a:tr h="434875">
                <a:tc>
                  <a:txBody>
                    <a:bodyPr/>
                    <a:lstStyle/>
                    <a:p>
                      <a:r>
                        <a:rPr lang="en-US" dirty="0"/>
                        <a:t>Soft drinks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0793965"/>
                  </a:ext>
                </a:extLst>
              </a:tr>
              <a:tr h="434875">
                <a:tc>
                  <a:txBody>
                    <a:bodyPr/>
                    <a:lstStyle/>
                    <a:p>
                      <a:r>
                        <a:rPr lang="en-US" dirty="0"/>
                        <a:t>Vanila pint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9806072"/>
                  </a:ext>
                </a:extLst>
              </a:tr>
              <a:tr h="434875">
                <a:tc>
                  <a:txBody>
                    <a:bodyPr/>
                    <a:lstStyle/>
                    <a:p>
                      <a:r>
                        <a:rPr lang="en-US" dirty="0"/>
                        <a:t>Strawberry pint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3736413"/>
                  </a:ext>
                </a:extLst>
              </a:tr>
              <a:tr h="434875">
                <a:tc>
                  <a:txBody>
                    <a:bodyPr/>
                    <a:lstStyle/>
                    <a:p>
                      <a:r>
                        <a:rPr lang="en-US" dirty="0"/>
                        <a:t>Chocolate pint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7915538"/>
                  </a:ext>
                </a:extLst>
              </a:tr>
              <a:tr h="434875">
                <a:tc>
                  <a:txBody>
                    <a:bodyPr/>
                    <a:lstStyle/>
                    <a:p>
                      <a:r>
                        <a:rPr lang="en-US" dirty="0"/>
                        <a:t>Latte skimmed milk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5008300"/>
                  </a:ext>
                </a:extLst>
              </a:tr>
              <a:tr h="434875">
                <a:tc>
                  <a:txBody>
                    <a:bodyPr/>
                    <a:lstStyle/>
                    <a:p>
                      <a:r>
                        <a:rPr lang="en-US" dirty="0"/>
                        <a:t>Cappuccino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3405797"/>
                  </a:ext>
                </a:extLst>
              </a:tr>
              <a:tr h="434875">
                <a:tc>
                  <a:txBody>
                    <a:bodyPr/>
                    <a:lstStyle/>
                    <a:p>
                      <a:r>
                        <a:rPr lang="en-US" dirty="0"/>
                        <a:t>Frappe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9256207"/>
                  </a:ext>
                </a:extLst>
              </a:tr>
            </a:tbl>
          </a:graphicData>
        </a:graphic>
      </p:graphicFrame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9A46110B-DC77-0CCD-CE6B-D906AD75D9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0022425"/>
              </p:ext>
            </p:extLst>
          </p:nvPr>
        </p:nvGraphicFramePr>
        <p:xfrm>
          <a:off x="9230264" y="71885"/>
          <a:ext cx="2921702" cy="30095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3577">
                  <a:extLst>
                    <a:ext uri="{9D8B030D-6E8A-4147-A177-3AD203B41FA5}">
                      <a16:colId xmlns:a16="http://schemas.microsoft.com/office/drawing/2014/main" val="1144442491"/>
                    </a:ext>
                  </a:extLst>
                </a:gridCol>
                <a:gridCol w="678125">
                  <a:extLst>
                    <a:ext uri="{9D8B030D-6E8A-4147-A177-3AD203B41FA5}">
                      <a16:colId xmlns:a16="http://schemas.microsoft.com/office/drawing/2014/main" val="2373198608"/>
                    </a:ext>
                  </a:extLst>
                </a:gridCol>
              </a:tblGrid>
              <a:tr h="429931">
                <a:tc>
                  <a:txBody>
                    <a:bodyPr/>
                    <a:lstStyle/>
                    <a:p>
                      <a:r>
                        <a:rPr lang="en-US" dirty="0"/>
                        <a:t>Cocktails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3511352"/>
                  </a:ext>
                </a:extLst>
              </a:tr>
              <a:tr h="429931">
                <a:tc>
                  <a:txBody>
                    <a:bodyPr/>
                    <a:lstStyle/>
                    <a:p>
                      <a:r>
                        <a:rPr lang="en-US" dirty="0" err="1"/>
                        <a:t>Nusr</a:t>
                      </a:r>
                      <a:r>
                        <a:rPr lang="en-US" dirty="0"/>
                        <a:t>-et Godfather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7909019"/>
                  </a:ext>
                </a:extLst>
              </a:tr>
              <a:tr h="429931">
                <a:tc>
                  <a:txBody>
                    <a:bodyPr/>
                    <a:lstStyle/>
                    <a:p>
                      <a:r>
                        <a:rPr lang="en-US" dirty="0"/>
                        <a:t>Sweet talk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9327826"/>
                  </a:ext>
                </a:extLst>
              </a:tr>
              <a:tr h="429931">
                <a:tc>
                  <a:txBody>
                    <a:bodyPr/>
                    <a:lstStyle/>
                    <a:p>
                      <a:r>
                        <a:rPr lang="en-US" dirty="0"/>
                        <a:t>Amaretto sour 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2056115"/>
                  </a:ext>
                </a:extLst>
              </a:tr>
              <a:tr h="429931">
                <a:tc>
                  <a:txBody>
                    <a:bodyPr/>
                    <a:lstStyle/>
                    <a:p>
                      <a:r>
                        <a:rPr lang="en-US" dirty="0"/>
                        <a:t>Americano 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7672647"/>
                  </a:ext>
                </a:extLst>
              </a:tr>
              <a:tr h="429931">
                <a:tc>
                  <a:txBody>
                    <a:bodyPr/>
                    <a:lstStyle/>
                    <a:p>
                      <a:r>
                        <a:rPr lang="en-US" dirty="0"/>
                        <a:t>Apple martini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2504918"/>
                  </a:ext>
                </a:extLst>
              </a:tr>
              <a:tr h="429931">
                <a:tc>
                  <a:txBody>
                    <a:bodyPr/>
                    <a:lstStyle/>
                    <a:p>
                      <a:r>
                        <a:rPr lang="en-US" dirty="0"/>
                        <a:t>Elvira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1428126"/>
                  </a:ext>
                </a:extLst>
              </a:tr>
            </a:tbl>
          </a:graphicData>
        </a:graphic>
      </p:graphicFrame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0FD7F6ED-E2A8-C5E7-CFB4-E833BDB46D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7303027"/>
              </p:ext>
            </p:extLst>
          </p:nvPr>
        </p:nvGraphicFramePr>
        <p:xfrm>
          <a:off x="5075207" y="4385093"/>
          <a:ext cx="3194663" cy="24557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3456">
                  <a:extLst>
                    <a:ext uri="{9D8B030D-6E8A-4147-A177-3AD203B41FA5}">
                      <a16:colId xmlns:a16="http://schemas.microsoft.com/office/drawing/2014/main" val="1713838095"/>
                    </a:ext>
                  </a:extLst>
                </a:gridCol>
                <a:gridCol w="491207">
                  <a:extLst>
                    <a:ext uri="{9D8B030D-6E8A-4147-A177-3AD203B41FA5}">
                      <a16:colId xmlns:a16="http://schemas.microsoft.com/office/drawing/2014/main" val="4018619127"/>
                    </a:ext>
                  </a:extLst>
                </a:gridCol>
              </a:tblGrid>
              <a:tr h="391849">
                <a:tc>
                  <a:txBody>
                    <a:bodyPr/>
                    <a:lstStyle/>
                    <a:p>
                      <a:r>
                        <a:rPr lang="en-US" dirty="0"/>
                        <a:t>Wines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6282750"/>
                  </a:ext>
                </a:extLst>
              </a:tr>
              <a:tr h="391849">
                <a:tc>
                  <a:txBody>
                    <a:bodyPr/>
                    <a:lstStyle/>
                    <a:p>
                      <a:r>
                        <a:rPr lang="en-US" dirty="0"/>
                        <a:t>Dom  Pérignon 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5779634"/>
                  </a:ext>
                </a:extLst>
              </a:tr>
              <a:tr h="391849">
                <a:tc>
                  <a:txBody>
                    <a:bodyPr/>
                    <a:lstStyle/>
                    <a:p>
                      <a:r>
                        <a:rPr lang="en-US" dirty="0"/>
                        <a:t>Louis Roederer 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6272485"/>
                  </a:ext>
                </a:extLst>
              </a:tr>
              <a:tr h="391849">
                <a:tc>
                  <a:txBody>
                    <a:bodyPr/>
                    <a:lstStyle/>
                    <a:p>
                      <a:r>
                        <a:rPr lang="en-US" dirty="0"/>
                        <a:t>Krug brut grand cuvee Reims 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3010429"/>
                  </a:ext>
                </a:extLst>
              </a:tr>
              <a:tr h="391849">
                <a:tc>
                  <a:txBody>
                    <a:bodyPr/>
                    <a:lstStyle/>
                    <a:p>
                      <a:r>
                        <a:rPr lang="en-US" dirty="0"/>
                        <a:t>Nv veuve Clicquot poniarding rose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2287759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7987854F-88DA-AF1E-3036-D34272B754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9673542"/>
              </p:ext>
            </p:extLst>
          </p:nvPr>
        </p:nvGraphicFramePr>
        <p:xfrm>
          <a:off x="5046093" y="1144726"/>
          <a:ext cx="4177218" cy="191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5662">
                  <a:extLst>
                    <a:ext uri="{9D8B030D-6E8A-4147-A177-3AD203B41FA5}">
                      <a16:colId xmlns:a16="http://schemas.microsoft.com/office/drawing/2014/main" val="3672616351"/>
                    </a:ext>
                  </a:extLst>
                </a:gridCol>
                <a:gridCol w="881556">
                  <a:extLst>
                    <a:ext uri="{9D8B030D-6E8A-4147-A177-3AD203B41FA5}">
                      <a16:colId xmlns:a16="http://schemas.microsoft.com/office/drawing/2014/main" val="1775088540"/>
                    </a:ext>
                  </a:extLst>
                </a:gridCol>
              </a:tblGrid>
              <a:tr h="479000">
                <a:tc>
                  <a:txBody>
                    <a:bodyPr/>
                    <a:lstStyle/>
                    <a:p>
                      <a:pPr algn="l" fontAlgn="base"/>
                      <a:r>
                        <a:rPr lang="en-US" sz="1800" dirty="0">
                          <a:effectLst/>
                        </a:rPr>
                        <a:t>Wraps ​</a:t>
                      </a:r>
                      <a:endParaRPr lang="en-US" b="1" i="0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US" sz="1800" dirty="0">
                          <a:effectLst/>
                        </a:rPr>
                        <a:t>​</a:t>
                      </a:r>
                      <a:endParaRPr lang="en-US" sz="1800" b="1" i="0" dirty="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0579535"/>
                  </a:ext>
                </a:extLst>
              </a:tr>
              <a:tr h="479000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1800" b="0" i="0" u="none" strike="noStrike" noProof="0" dirty="0">
                          <a:effectLst/>
                          <a:latin typeface="Calibri"/>
                        </a:rPr>
                        <a:t>Crispy veggie wrap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800" dirty="0">
                          <a:effectLst/>
                        </a:rPr>
                        <a:t>9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8860328"/>
                  </a:ext>
                </a:extLst>
              </a:tr>
              <a:tr h="479000">
                <a:tc>
                  <a:txBody>
                    <a:bodyPr/>
                    <a:lstStyle/>
                    <a:p>
                      <a:pPr algn="l" fontAlgn="base"/>
                      <a:r>
                        <a:rPr lang="en-US" sz="1800" dirty="0">
                          <a:effectLst/>
                        </a:rPr>
                        <a:t>Tandoori chicken wrap​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800" dirty="0">
                          <a:effectLst/>
                        </a:rPr>
                        <a:t>14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9153841"/>
                  </a:ext>
                </a:extLst>
              </a:tr>
              <a:tr h="479000">
                <a:tc>
                  <a:txBody>
                    <a:bodyPr/>
                    <a:lstStyle/>
                    <a:p>
                      <a:pPr algn="l" fontAlgn="base"/>
                      <a:r>
                        <a:rPr lang="en-US" sz="1800" dirty="0">
                          <a:effectLst/>
                        </a:rPr>
                        <a:t>Chicken pasta wrap​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800" dirty="0">
                          <a:effectLst/>
                        </a:rPr>
                        <a:t>13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063073"/>
                  </a:ext>
                </a:extLst>
              </a:tr>
            </a:tbl>
          </a:graphicData>
        </a:graphic>
      </p:graphicFrame>
      <p:pic>
        <p:nvPicPr>
          <p:cNvPr id="12" name="Picture 1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CE1F7729-8F42-4560-E11F-A83BC7FB69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8700" y="5131368"/>
            <a:ext cx="3890334" cy="1670470"/>
          </a:xfrm>
          <a:prstGeom prst="rect">
            <a:avLst/>
          </a:prstGeom>
        </p:spPr>
      </p:pic>
      <p:pic>
        <p:nvPicPr>
          <p:cNvPr id="13" name="Picture 13" descr="A picture containing text&#10;&#10;Description automatically generated">
            <a:extLst>
              <a:ext uri="{FF2B5EF4-FFF2-40B4-BE49-F238E27FC236}">
                <a16:creationId xmlns:a16="http://schemas.microsoft.com/office/drawing/2014/main" id="{C5DD605A-1831-C9A8-99AA-5284BBC525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3" y="5394474"/>
            <a:ext cx="3115298" cy="1460560"/>
          </a:xfrm>
          <a:prstGeom prst="rect">
            <a:avLst/>
          </a:prstGeom>
        </p:spPr>
      </p:pic>
      <p:pic>
        <p:nvPicPr>
          <p:cNvPr id="14" name="Picture 14">
            <a:extLst>
              <a:ext uri="{FF2B5EF4-FFF2-40B4-BE49-F238E27FC236}">
                <a16:creationId xmlns:a16="http://schemas.microsoft.com/office/drawing/2014/main" id="{D3FCD5F7-ED59-820F-A52F-14481B5DD3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7" y="3056351"/>
            <a:ext cx="3098368" cy="2336955"/>
          </a:xfrm>
          <a:prstGeom prst="rect">
            <a:avLst/>
          </a:prstGeom>
        </p:spPr>
      </p:pic>
      <p:pic>
        <p:nvPicPr>
          <p:cNvPr id="15" name="Picture 15" descr="A picture containing table, beverage, plant&#10;&#10;Description automatically generated">
            <a:extLst>
              <a:ext uri="{FF2B5EF4-FFF2-40B4-BE49-F238E27FC236}">
                <a16:creationId xmlns:a16="http://schemas.microsoft.com/office/drawing/2014/main" id="{08B42437-7F08-1F77-2D8C-7C64BD6574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8815" y="3081404"/>
            <a:ext cx="3250181" cy="1347272"/>
          </a:xfrm>
          <a:prstGeom prst="rect">
            <a:avLst/>
          </a:prstGeom>
        </p:spPr>
      </p:pic>
      <p:pic>
        <p:nvPicPr>
          <p:cNvPr id="16" name="Picture 16" descr="A picture containing food&#10;&#10;Description automatically generated">
            <a:extLst>
              <a:ext uri="{FF2B5EF4-FFF2-40B4-BE49-F238E27FC236}">
                <a16:creationId xmlns:a16="http://schemas.microsoft.com/office/drawing/2014/main" id="{5B038E9B-A308-DE18-F70F-7DF3F7AB95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8321" y="-1796"/>
            <a:ext cx="1949668" cy="1742914"/>
          </a:xfrm>
          <a:prstGeom prst="rect">
            <a:avLst/>
          </a:prstGeom>
        </p:spPr>
      </p:pic>
      <p:pic>
        <p:nvPicPr>
          <p:cNvPr id="17" name="Picture 17" descr="A picture containing alcohol, glass&#10;&#10;Description automatically generated">
            <a:extLst>
              <a:ext uri="{FF2B5EF4-FFF2-40B4-BE49-F238E27FC236}">
                <a16:creationId xmlns:a16="http://schemas.microsoft.com/office/drawing/2014/main" id="{4542331A-61B1-D992-61C5-FAA2DDFA240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8980" y="2931090"/>
            <a:ext cx="1933223" cy="2467628"/>
          </a:xfrm>
          <a:prstGeom prst="rect">
            <a:avLst/>
          </a:prstGeom>
        </p:spPr>
      </p:pic>
      <p:pic>
        <p:nvPicPr>
          <p:cNvPr id="18" name="Picture 18" descr="A picture containing person, grass, wine, outdoor&#10;&#10;Description automatically generated">
            <a:extLst>
              <a:ext uri="{FF2B5EF4-FFF2-40B4-BE49-F238E27FC236}">
                <a16:creationId xmlns:a16="http://schemas.microsoft.com/office/drawing/2014/main" id="{38AF1021-8C6B-7634-243B-3A47441F499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06455" y="5399417"/>
            <a:ext cx="2032373" cy="1479431"/>
          </a:xfrm>
          <a:prstGeom prst="rect">
            <a:avLst/>
          </a:prstGeom>
        </p:spPr>
      </p:pic>
      <p:pic>
        <p:nvPicPr>
          <p:cNvPr id="19" name="Picture 19" descr="A picture containing cluttered&#10;&#10;Description automatically generated">
            <a:extLst>
              <a:ext uri="{FF2B5EF4-FFF2-40B4-BE49-F238E27FC236}">
                <a16:creationId xmlns:a16="http://schemas.microsoft.com/office/drawing/2014/main" id="{5BA9A3E1-4555-D185-DED6-111E8F4AA7F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99757" y="1728592"/>
            <a:ext cx="1952446" cy="1193491"/>
          </a:xfrm>
          <a:prstGeom prst="rect">
            <a:avLst/>
          </a:prstGeom>
        </p:spPr>
      </p:pic>
      <p:pic>
        <p:nvPicPr>
          <p:cNvPr id="20" name="Picture 20" descr="A picture containing cup, beverage, plastic&#10;&#10;Description automatically generated">
            <a:extLst>
              <a:ext uri="{FF2B5EF4-FFF2-40B4-BE49-F238E27FC236}">
                <a16:creationId xmlns:a16="http://schemas.microsoft.com/office/drawing/2014/main" id="{7608945E-2955-8BE3-A15F-8A13C8CFAA1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42135" y="3093929"/>
            <a:ext cx="2143125" cy="2040586"/>
          </a:xfrm>
          <a:prstGeom prst="rect">
            <a:avLst/>
          </a:prstGeom>
        </p:spPr>
      </p:pic>
      <p:pic>
        <p:nvPicPr>
          <p:cNvPr id="21" name="Picture 21" descr="A picture containing food, meal&#10;&#10;Description automatically generated">
            <a:extLst>
              <a:ext uri="{FF2B5EF4-FFF2-40B4-BE49-F238E27FC236}">
                <a16:creationId xmlns:a16="http://schemas.microsoft.com/office/drawing/2014/main" id="{AF148073-EB43-4655-E96A-1330074B0F2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03823" y="3081403"/>
            <a:ext cx="1752241" cy="2053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60926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9397" y="452718"/>
            <a:ext cx="4371583" cy="849989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Taste of Home. (</a:t>
            </a:r>
            <a:r>
              <a:rPr lang="en-US" dirty="0" err="1"/>
              <a:t>n.d</a:t>
            </a:r>
            <a:r>
              <a:rPr lang="en-US" dirty="0"/>
              <a:t>.). </a:t>
            </a:r>
            <a:r>
              <a:rPr lang="en-US" i="1" dirty="0"/>
              <a:t>Pizza from Scratch</a:t>
            </a:r>
            <a:r>
              <a:rPr lang="en-US" dirty="0"/>
              <a:t>. [online] Available at: https://www.tasteofhome.com/recipes/pizza-from-scratch/.</a:t>
            </a:r>
          </a:p>
          <a:p>
            <a:r>
              <a:rPr lang="en-US" dirty="0"/>
              <a:t>‌</a:t>
            </a:r>
            <a:r>
              <a:rPr lang="en-US" dirty="0" err="1"/>
              <a:t>Dassana’s</a:t>
            </a:r>
            <a:r>
              <a:rPr lang="en-US" dirty="0"/>
              <a:t> </a:t>
            </a:r>
            <a:r>
              <a:rPr lang="en-US" dirty="0" err="1"/>
              <a:t>Veg</a:t>
            </a:r>
            <a:r>
              <a:rPr lang="en-US" dirty="0"/>
              <a:t> Recipes. (2020). </a:t>
            </a:r>
            <a:r>
              <a:rPr lang="en-US" i="1" dirty="0"/>
              <a:t>Pizza Recipe | </a:t>
            </a:r>
            <a:r>
              <a:rPr lang="en-US" i="1" dirty="0" err="1"/>
              <a:t>Veg</a:t>
            </a:r>
            <a:r>
              <a:rPr lang="en-US" i="1" dirty="0"/>
              <a:t> Pizza</a:t>
            </a:r>
            <a:r>
              <a:rPr lang="en-US" dirty="0"/>
              <a:t>. [online] Available at: https://www.vegrecipesofindia.com/veg-pizza-recipe-vegetable-pizza/.</a:t>
            </a:r>
          </a:p>
          <a:p>
            <a:r>
              <a:rPr lang="en-US" dirty="0"/>
              <a:t>‌</a:t>
            </a:r>
            <a:r>
              <a:rPr lang="en-US" dirty="0" err="1"/>
              <a:t>VegeCravings</a:t>
            </a:r>
            <a:r>
              <a:rPr lang="en-US" dirty="0"/>
              <a:t> (2020). </a:t>
            </a:r>
            <a:r>
              <a:rPr lang="en-US" i="1" dirty="0"/>
              <a:t>Vegetable </a:t>
            </a:r>
            <a:r>
              <a:rPr lang="en-US" i="1" dirty="0" err="1"/>
              <a:t>Masala</a:t>
            </a:r>
            <a:r>
              <a:rPr lang="en-US" i="1" dirty="0"/>
              <a:t> </a:t>
            </a:r>
            <a:r>
              <a:rPr lang="en-US" i="1" dirty="0" err="1"/>
              <a:t>Maggi</a:t>
            </a:r>
            <a:r>
              <a:rPr lang="en-US" i="1" dirty="0"/>
              <a:t> Recipe | </a:t>
            </a:r>
            <a:r>
              <a:rPr lang="en-US" i="1" dirty="0" err="1"/>
              <a:t>Masala</a:t>
            </a:r>
            <a:r>
              <a:rPr lang="en-US" i="1" dirty="0"/>
              <a:t> </a:t>
            </a:r>
            <a:r>
              <a:rPr lang="en-US" i="1" dirty="0" err="1"/>
              <a:t>Maggi</a:t>
            </a:r>
            <a:r>
              <a:rPr lang="en-US" i="1" dirty="0"/>
              <a:t> Noodles</a:t>
            </a:r>
            <a:r>
              <a:rPr lang="en-US" dirty="0"/>
              <a:t>. [online] </a:t>
            </a:r>
            <a:r>
              <a:rPr lang="en-US" dirty="0" err="1"/>
              <a:t>VegeCravings</a:t>
            </a:r>
            <a:r>
              <a:rPr lang="en-US" dirty="0"/>
              <a:t>. Available at: https://vegecravings.com/vegetable-masala-maggi-recipe/ [Accessed 15 Nov. 2022].</a:t>
            </a:r>
          </a:p>
          <a:p>
            <a:r>
              <a:rPr lang="en-US" dirty="0"/>
              <a:t>Cooper, M. (2022). </a:t>
            </a:r>
            <a:r>
              <a:rPr lang="en-US" i="1" dirty="0"/>
              <a:t>What Makes Restaurant Burgers Taste Different From Homemade Burgers?</a:t>
            </a:r>
            <a:r>
              <a:rPr lang="en-US" dirty="0"/>
              <a:t> [online] Tasting Table. Available at: https://www.tastingtable.com/834391/what-makes-restaurant-burgers-taste-different-from-homemade-burgers/.‌</a:t>
            </a:r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</TotalTime>
  <Words>325</Words>
  <Application>Microsoft Office PowerPoint</Application>
  <PresentationFormat>Widescreen</PresentationFormat>
  <Paragraphs>111</Paragraphs>
  <Slides>4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Cambria</vt:lpstr>
      <vt:lpstr>Century Gothic</vt:lpstr>
      <vt:lpstr>Wingdings 3</vt:lpstr>
      <vt:lpstr>Ion</vt:lpstr>
      <vt:lpstr>Food &amp; Beverage Operations - Menu</vt:lpstr>
      <vt:lpstr>Holy trinity Christmas Menu </vt:lpstr>
      <vt:lpstr>Holy trinity Christmas Menu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Holy trinity Christmas Menu</dc:title>
  <dc:creator>EMMANUEL</dc:creator>
  <cp:lastModifiedBy>Laura Lupoae</cp:lastModifiedBy>
  <cp:revision>392</cp:revision>
  <dcterms:created xsi:type="dcterms:W3CDTF">2022-11-14T12:15:19Z</dcterms:created>
  <dcterms:modified xsi:type="dcterms:W3CDTF">2022-11-18T13:13:21Z</dcterms:modified>
</cp:coreProperties>
</file>