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7" r:id="rId2"/>
    <p:sldId id="268" r:id="rId3"/>
    <p:sldId id="269" r:id="rId4"/>
    <p:sldId id="258" r:id="rId5"/>
    <p:sldId id="259" r:id="rId6"/>
    <p:sldId id="260" r:id="rId7"/>
    <p:sldId id="261" r:id="rId8"/>
    <p:sldId id="262" r:id="rId9"/>
    <p:sldId id="263" r:id="rId10"/>
    <p:sldId id="267" r:id="rId11"/>
    <p:sldId id="265" r:id="rId12"/>
    <p:sldId id="270"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99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9A3F54-E2C6-4196-89E1-E8915892E120}" v="180" dt="2025-06-30T03:41:37.8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75" d="100"/>
          <a:sy n="75" d="100"/>
        </p:scale>
        <p:origin x="1428" y="2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utuiu Florina" userId="49aaaca89c39a863" providerId="LiveId" clId="{0E9A3F54-E2C6-4196-89E1-E8915892E120}"/>
    <pc:docChg chg="undo custSel addSld delSld modSld sldOrd modMainMaster">
      <pc:chgData name="Tutuiu Florina" userId="49aaaca89c39a863" providerId="LiveId" clId="{0E9A3F54-E2C6-4196-89E1-E8915892E120}" dt="2025-06-30T03:41:36.542" v="1737" actId="20577"/>
      <pc:docMkLst>
        <pc:docMk/>
      </pc:docMkLst>
      <pc:sldChg chg="addSp delSp modSp del mod modTransition setBg addAnim delAnim delDesignElem">
        <pc:chgData name="Tutuiu Florina" userId="49aaaca89c39a863" providerId="LiveId" clId="{0E9A3F54-E2C6-4196-89E1-E8915892E120}" dt="2025-06-30T02:34:52.962" v="1307" actId="2696"/>
        <pc:sldMkLst>
          <pc:docMk/>
          <pc:sldMk cId="0" sldId="256"/>
        </pc:sldMkLst>
        <pc:spChg chg="mod">
          <ac:chgData name="Tutuiu Florina" userId="49aaaca89c39a863" providerId="LiveId" clId="{0E9A3F54-E2C6-4196-89E1-E8915892E120}" dt="2025-06-30T02:34:41.394" v="1305" actId="20577"/>
          <ac:spMkLst>
            <pc:docMk/>
            <pc:sldMk cId="0" sldId="256"/>
            <ac:spMk id="2" creationId="{00000000-0000-0000-0000-000000000000}"/>
          </ac:spMkLst>
        </pc:spChg>
        <pc:spChg chg="mod">
          <ac:chgData name="Tutuiu Florina" userId="49aaaca89c39a863" providerId="LiveId" clId="{0E9A3F54-E2C6-4196-89E1-E8915892E120}" dt="2025-06-30T00:02:46.933" v="91" actId="26606"/>
          <ac:spMkLst>
            <pc:docMk/>
            <pc:sldMk cId="0" sldId="256"/>
            <ac:spMk id="3" creationId="{00000000-0000-0000-0000-000000000000}"/>
          </ac:spMkLst>
        </pc:spChg>
        <pc:spChg chg="add">
          <ac:chgData name="Tutuiu Florina" userId="49aaaca89c39a863" providerId="LiveId" clId="{0E9A3F54-E2C6-4196-89E1-E8915892E120}" dt="2025-06-30T02:34:42.881" v="1306"/>
          <ac:spMkLst>
            <pc:docMk/>
            <pc:sldMk cId="0" sldId="256"/>
            <ac:spMk id="4" creationId="{24C54F58-7E1C-8CC8-8526-D50206A8C8D2}"/>
          </ac:spMkLst>
        </pc:spChg>
        <pc:spChg chg="add">
          <ac:chgData name="Tutuiu Florina" userId="49aaaca89c39a863" providerId="LiveId" clId="{0E9A3F54-E2C6-4196-89E1-E8915892E120}" dt="2025-06-30T02:34:42.881" v="1306"/>
          <ac:spMkLst>
            <pc:docMk/>
            <pc:sldMk cId="0" sldId="256"/>
            <ac:spMk id="5" creationId="{E42B315F-6B79-94A2-0B8D-6198C43DEDCC}"/>
          </ac:spMkLst>
        </pc:spChg>
        <pc:spChg chg="add del">
          <ac:chgData name="Tutuiu Florina" userId="49aaaca89c39a863" providerId="LiveId" clId="{0E9A3F54-E2C6-4196-89E1-E8915892E120}" dt="2025-06-30T00:02:46.933" v="91" actId="26606"/>
          <ac:spMkLst>
            <pc:docMk/>
            <pc:sldMk cId="0" sldId="256"/>
            <ac:spMk id="8" creationId="{787F4F1C-8D3D-4EC1-B72D-A0470A5A08B8}"/>
          </ac:spMkLst>
        </pc:spChg>
        <pc:spChg chg="add del">
          <ac:chgData name="Tutuiu Florina" userId="49aaaca89c39a863" providerId="LiveId" clId="{0E9A3F54-E2C6-4196-89E1-E8915892E120}" dt="2025-06-29T23:59:39.797" v="90" actId="26606"/>
          <ac:spMkLst>
            <pc:docMk/>
            <pc:sldMk cId="0" sldId="256"/>
            <ac:spMk id="20" creationId="{4D60F200-5EB0-B223-2439-C96C67F0FEE1}"/>
          </ac:spMkLst>
        </pc:spChg>
        <pc:spChg chg="add del">
          <ac:chgData name="Tutuiu Florina" userId="49aaaca89c39a863" providerId="LiveId" clId="{0E9A3F54-E2C6-4196-89E1-E8915892E120}" dt="2025-06-29T23:59:39.797" v="90" actId="26606"/>
          <ac:spMkLst>
            <pc:docMk/>
            <pc:sldMk cId="0" sldId="256"/>
            <ac:spMk id="21" creationId="{74067CD3-146F-6228-E362-39AA720C25F7}"/>
          </ac:spMkLst>
        </pc:spChg>
        <pc:spChg chg="add del">
          <ac:chgData name="Tutuiu Florina" userId="49aaaca89c39a863" providerId="LiveId" clId="{0E9A3F54-E2C6-4196-89E1-E8915892E120}" dt="2025-06-29T23:51:21.205" v="63" actId="26606"/>
          <ac:spMkLst>
            <pc:docMk/>
            <pc:sldMk cId="0" sldId="256"/>
            <ac:spMk id="22" creationId="{4D60F200-5EB0-B223-2439-C96C67F0FEE1}"/>
          </ac:spMkLst>
        </pc:spChg>
        <pc:spChg chg="add del">
          <ac:chgData name="Tutuiu Florina" userId="49aaaca89c39a863" providerId="LiveId" clId="{0E9A3F54-E2C6-4196-89E1-E8915892E120}" dt="2025-06-29T23:59:39.797" v="90" actId="26606"/>
          <ac:spMkLst>
            <pc:docMk/>
            <pc:sldMk cId="0" sldId="256"/>
            <ac:spMk id="23" creationId="{271C7E5C-A0F8-E9FA-56DB-31A257FD4EDB}"/>
          </ac:spMkLst>
        </pc:spChg>
        <pc:spChg chg="add del">
          <ac:chgData name="Tutuiu Florina" userId="49aaaca89c39a863" providerId="LiveId" clId="{0E9A3F54-E2C6-4196-89E1-E8915892E120}" dt="2025-06-29T23:51:21.205" v="63" actId="26606"/>
          <ac:spMkLst>
            <pc:docMk/>
            <pc:sldMk cId="0" sldId="256"/>
            <ac:spMk id="24" creationId="{A6567EA8-C72D-4B9B-D23F-6B2E9F9C9F47}"/>
          </ac:spMkLst>
        </pc:spChg>
        <pc:spChg chg="add del">
          <ac:chgData name="Tutuiu Florina" userId="49aaaca89c39a863" providerId="LiveId" clId="{0E9A3F54-E2C6-4196-89E1-E8915892E120}" dt="2025-06-29T23:59:39.797" v="90" actId="26606"/>
          <ac:spMkLst>
            <pc:docMk/>
            <pc:sldMk cId="0" sldId="256"/>
            <ac:spMk id="25" creationId="{33F70A3C-4474-2A39-470C-FD55A8837503}"/>
          </ac:spMkLst>
        </pc:spChg>
        <pc:spChg chg="add del">
          <ac:chgData name="Tutuiu Florina" userId="49aaaca89c39a863" providerId="LiveId" clId="{0E9A3F54-E2C6-4196-89E1-E8915892E120}" dt="2025-06-29T23:51:21.205" v="63" actId="26606"/>
          <ac:spMkLst>
            <pc:docMk/>
            <pc:sldMk cId="0" sldId="256"/>
            <ac:spMk id="26" creationId="{FEFBFA78-9360-1E01-5448-6D5AE0A32601}"/>
          </ac:spMkLst>
        </pc:spChg>
        <pc:spChg chg="add del">
          <ac:chgData name="Tutuiu Florina" userId="49aaaca89c39a863" providerId="LiveId" clId="{0E9A3F54-E2C6-4196-89E1-E8915892E120}" dt="2025-06-29T23:59:39.797" v="90" actId="26606"/>
          <ac:spMkLst>
            <pc:docMk/>
            <pc:sldMk cId="0" sldId="256"/>
            <ac:spMk id="27" creationId="{BAC3F7D4-9613-0E1F-901C-98FE831DEBC0}"/>
          </ac:spMkLst>
        </pc:spChg>
        <pc:spChg chg="add del">
          <ac:chgData name="Tutuiu Florina" userId="49aaaca89c39a863" providerId="LiveId" clId="{0E9A3F54-E2C6-4196-89E1-E8915892E120}" dt="2025-06-29T23:51:21.205" v="63" actId="26606"/>
          <ac:spMkLst>
            <pc:docMk/>
            <pc:sldMk cId="0" sldId="256"/>
            <ac:spMk id="28" creationId="{1740453C-744F-DB3A-47EC-15EACE1DC117}"/>
          </ac:spMkLst>
        </pc:spChg>
        <pc:spChg chg="add">
          <ac:chgData name="Tutuiu Florina" userId="49aaaca89c39a863" providerId="LiveId" clId="{0E9A3F54-E2C6-4196-89E1-E8915892E120}" dt="2025-06-30T00:02:46.933" v="91" actId="26606"/>
          <ac:spMkLst>
            <pc:docMk/>
            <pc:sldMk cId="0" sldId="256"/>
            <ac:spMk id="29" creationId="{C3896A03-3945-419A-B66B-4EE266EDD152}"/>
          </ac:spMkLst>
        </pc:spChg>
        <pc:spChg chg="add del">
          <ac:chgData name="Tutuiu Florina" userId="49aaaca89c39a863" providerId="LiveId" clId="{0E9A3F54-E2C6-4196-89E1-E8915892E120}" dt="2025-06-29T23:51:21.205" v="63" actId="26606"/>
          <ac:spMkLst>
            <pc:docMk/>
            <pc:sldMk cId="0" sldId="256"/>
            <ac:spMk id="30" creationId="{B6924B03-77BD-EAE3-2854-43363FF8E6BB}"/>
          </ac:spMkLst>
        </pc:spChg>
        <pc:spChg chg="add">
          <ac:chgData name="Tutuiu Florina" userId="49aaaca89c39a863" providerId="LiveId" clId="{0E9A3F54-E2C6-4196-89E1-E8915892E120}" dt="2025-06-30T00:02:46.933" v="91" actId="26606"/>
          <ac:spMkLst>
            <pc:docMk/>
            <pc:sldMk cId="0" sldId="256"/>
            <ac:spMk id="31" creationId="{B34F5AD2-EDBD-4BBD-A55C-EAFFD0C7097A}"/>
          </ac:spMkLst>
        </pc:spChg>
        <pc:spChg chg="add del">
          <ac:chgData name="Tutuiu Florina" userId="49aaaca89c39a863" providerId="LiveId" clId="{0E9A3F54-E2C6-4196-89E1-E8915892E120}" dt="2025-06-29T23:59:39.797" v="90" actId="26606"/>
          <ac:spMkLst>
            <pc:docMk/>
            <pc:sldMk cId="0" sldId="256"/>
            <ac:spMk id="32" creationId="{AFD5167C-AF48-26F0-7A9F-3F7643374872}"/>
          </ac:spMkLst>
        </pc:spChg>
        <pc:spChg chg="add del">
          <ac:chgData name="Tutuiu Florina" userId="49aaaca89c39a863" providerId="LiveId" clId="{0E9A3F54-E2C6-4196-89E1-E8915892E120}" dt="2025-06-29T23:59:39.797" v="90" actId="26606"/>
          <ac:spMkLst>
            <pc:docMk/>
            <pc:sldMk cId="0" sldId="256"/>
            <ac:spMk id="34" creationId="{87B30A01-FCA8-86A5-A840-C32A3BE2EDD6}"/>
          </ac:spMkLst>
        </pc:spChg>
        <pc:grpChg chg="add del">
          <ac:chgData name="Tutuiu Florina" userId="49aaaca89c39a863" providerId="LiveId" clId="{0E9A3F54-E2C6-4196-89E1-E8915892E120}" dt="2025-06-30T00:02:46.933" v="91" actId="26606"/>
          <ac:grpSpMkLst>
            <pc:docMk/>
            <pc:sldMk cId="0" sldId="256"/>
            <ac:grpSpMk id="10" creationId="{D1E3DD61-64DB-46AD-B249-E273CD86B051}"/>
          </ac:grpSpMkLst>
        </pc:grpChg>
        <pc:picChg chg="add mod">
          <ac:chgData name="Tutuiu Florina" userId="49aaaca89c39a863" providerId="LiveId" clId="{0E9A3F54-E2C6-4196-89E1-E8915892E120}" dt="2025-06-29T23:59:39.330" v="89" actId="931"/>
          <ac:picMkLst>
            <pc:docMk/>
            <pc:sldMk cId="0" sldId="256"/>
            <ac:picMk id="5" creationId="{63A103B9-E986-5B7D-17D7-5B0D69733938}"/>
          </ac:picMkLst>
        </pc:picChg>
        <pc:picChg chg="add del">
          <ac:chgData name="Tutuiu Florina" userId="49aaaca89c39a863" providerId="LiveId" clId="{0E9A3F54-E2C6-4196-89E1-E8915892E120}" dt="2025-06-29T23:51:21.205" v="63" actId="26606"/>
          <ac:picMkLst>
            <pc:docMk/>
            <pc:sldMk cId="0" sldId="256"/>
            <ac:picMk id="18" creationId="{D541CF28-A429-E2E4-EE5E-47C1CD47C25A}"/>
          </ac:picMkLst>
        </pc:picChg>
        <pc:picChg chg="add">
          <ac:chgData name="Tutuiu Florina" userId="49aaaca89c39a863" providerId="LiveId" clId="{0E9A3F54-E2C6-4196-89E1-E8915892E120}" dt="2025-06-30T02:34:42.881" v="1306"/>
          <ac:picMkLst>
            <pc:docMk/>
            <pc:sldMk cId="0" sldId="256"/>
            <ac:picMk id="1025" creationId="{593BED89-04D9-4A07-5359-567FDACB4638}"/>
          </ac:picMkLst>
        </pc:picChg>
      </pc:sldChg>
      <pc:sldChg chg="addSp delSp modSp mod modTransition setBg setClrOvrMap modNotesTx">
        <pc:chgData name="Tutuiu Florina" userId="49aaaca89c39a863" providerId="LiveId" clId="{0E9A3F54-E2C6-4196-89E1-E8915892E120}" dt="2025-06-30T03:41:29.134" v="1735" actId="20577"/>
        <pc:sldMkLst>
          <pc:docMk/>
          <pc:sldMk cId="0" sldId="257"/>
        </pc:sldMkLst>
        <pc:spChg chg="mod">
          <ac:chgData name="Tutuiu Florina" userId="49aaaca89c39a863" providerId="LiveId" clId="{0E9A3F54-E2C6-4196-89E1-E8915892E120}" dt="2025-06-30T03:08:03.534" v="1489" actId="1076"/>
          <ac:spMkLst>
            <pc:docMk/>
            <pc:sldMk cId="0" sldId="257"/>
            <ac:spMk id="2" creationId="{00000000-0000-0000-0000-000000000000}"/>
          </ac:spMkLst>
        </pc:spChg>
        <pc:spChg chg="mod ord">
          <ac:chgData name="Tutuiu Florina" userId="49aaaca89c39a863" providerId="LiveId" clId="{0E9A3F54-E2C6-4196-89E1-E8915892E120}" dt="2025-06-30T02:46:13.733" v="1365" actId="1076"/>
          <ac:spMkLst>
            <pc:docMk/>
            <pc:sldMk cId="0" sldId="257"/>
            <ac:spMk id="3" creationId="{00000000-0000-0000-0000-000000000000}"/>
          </ac:spMkLst>
        </pc:spChg>
        <pc:spChg chg="add del mod">
          <ac:chgData name="Tutuiu Florina" userId="49aaaca89c39a863" providerId="LiveId" clId="{0E9A3F54-E2C6-4196-89E1-E8915892E120}" dt="2025-06-30T02:40:08.063" v="1329"/>
          <ac:spMkLst>
            <pc:docMk/>
            <pc:sldMk cId="0" sldId="257"/>
            <ac:spMk id="6" creationId="{8DAF6549-C422-8BC0-430D-A071902153D3}"/>
          </ac:spMkLst>
        </pc:spChg>
        <pc:spChg chg="add">
          <ac:chgData name="Tutuiu Florina" userId="49aaaca89c39a863" providerId="LiveId" clId="{0E9A3F54-E2C6-4196-89E1-E8915892E120}" dt="2025-06-30T02:36:49.565" v="1314"/>
          <ac:spMkLst>
            <pc:docMk/>
            <pc:sldMk cId="0" sldId="257"/>
            <ac:spMk id="7" creationId="{BEBA7426-DEC4-F5D7-3448-2C0E6C874C3E}"/>
          </ac:spMkLst>
        </pc:spChg>
        <pc:spChg chg="add mod">
          <ac:chgData name="Tutuiu Florina" userId="49aaaca89c39a863" providerId="LiveId" clId="{0E9A3F54-E2C6-4196-89E1-E8915892E120}" dt="2025-06-30T03:06:20.476" v="1483" actId="20577"/>
          <ac:spMkLst>
            <pc:docMk/>
            <pc:sldMk cId="0" sldId="257"/>
            <ac:spMk id="8" creationId="{FE44575D-9773-52D3-EF4E-C8A720EA7852}"/>
          </ac:spMkLst>
        </pc:spChg>
        <pc:spChg chg="add mod">
          <ac:chgData name="Tutuiu Florina" userId="49aaaca89c39a863" providerId="LiveId" clId="{0E9A3F54-E2C6-4196-89E1-E8915892E120}" dt="2025-06-30T03:15:54.355" v="1622" actId="1076"/>
          <ac:spMkLst>
            <pc:docMk/>
            <pc:sldMk cId="0" sldId="257"/>
            <ac:spMk id="9" creationId="{00B6EF94-27DE-CDEA-4560-0850600506C3}"/>
          </ac:spMkLst>
        </pc:spChg>
        <pc:spChg chg="add del">
          <ac:chgData name="Tutuiu Florina" userId="49aaaca89c39a863" providerId="LiveId" clId="{0E9A3F54-E2C6-4196-89E1-E8915892E120}" dt="2025-06-30T00:11:48.624" v="98" actId="26606"/>
          <ac:spMkLst>
            <pc:docMk/>
            <pc:sldMk cId="0" sldId="257"/>
            <ac:spMk id="10" creationId="{131BAD53-4E89-4F62-BBB7-26359763ED39}"/>
          </ac:spMkLst>
        </pc:spChg>
        <pc:spChg chg="add del">
          <ac:chgData name="Tutuiu Florina" userId="49aaaca89c39a863" providerId="LiveId" clId="{0E9A3F54-E2C6-4196-89E1-E8915892E120}" dt="2025-06-30T00:11:48.624" v="98" actId="26606"/>
          <ac:spMkLst>
            <pc:docMk/>
            <pc:sldMk cId="0" sldId="257"/>
            <ac:spMk id="12" creationId="{62756DA2-40EB-4C6F-B962-5822FFB54FB6}"/>
          </ac:spMkLst>
        </pc:spChg>
        <pc:spChg chg="add del">
          <ac:chgData name="Tutuiu Florina" userId="49aaaca89c39a863" providerId="LiveId" clId="{0E9A3F54-E2C6-4196-89E1-E8915892E120}" dt="2025-06-30T00:11:56.847" v="100" actId="26606"/>
          <ac:spMkLst>
            <pc:docMk/>
            <pc:sldMk cId="0" sldId="257"/>
            <ac:spMk id="15" creationId="{E8A8EAB8-D2FF-444D-B34B-7D32F106AD0E}"/>
          </ac:spMkLst>
        </pc:spChg>
        <pc:spChg chg="add del">
          <ac:chgData name="Tutuiu Florina" userId="49aaaca89c39a863" providerId="LiveId" clId="{0E9A3F54-E2C6-4196-89E1-E8915892E120}" dt="2025-06-30T00:12:03.085" v="102" actId="26606"/>
          <ac:spMkLst>
            <pc:docMk/>
            <pc:sldMk cId="0" sldId="257"/>
            <ac:spMk id="18" creationId="{C3896A03-3945-419A-B66B-4EE266EDD152}"/>
          </ac:spMkLst>
        </pc:spChg>
        <pc:spChg chg="add del">
          <ac:chgData name="Tutuiu Florina" userId="49aaaca89c39a863" providerId="LiveId" clId="{0E9A3F54-E2C6-4196-89E1-E8915892E120}" dt="2025-06-30T00:12:03.085" v="102" actId="26606"/>
          <ac:spMkLst>
            <pc:docMk/>
            <pc:sldMk cId="0" sldId="257"/>
            <ac:spMk id="19" creationId="{B34F5AD2-EDBD-4BBD-A55C-EAFFD0C7097A}"/>
          </ac:spMkLst>
        </pc:spChg>
        <pc:spChg chg="add del">
          <ac:chgData name="Tutuiu Florina" userId="49aaaca89c39a863" providerId="LiveId" clId="{0E9A3F54-E2C6-4196-89E1-E8915892E120}" dt="2025-06-30T00:12:03.085" v="102" actId="26606"/>
          <ac:spMkLst>
            <pc:docMk/>
            <pc:sldMk cId="0" sldId="257"/>
            <ac:spMk id="20" creationId="{450D3AD2-FA80-415F-A9CE-54D884561CD7}"/>
          </ac:spMkLst>
        </pc:spChg>
        <pc:spChg chg="add del">
          <ac:chgData name="Tutuiu Florina" userId="49aaaca89c39a863" providerId="LiveId" clId="{0E9A3F54-E2C6-4196-89E1-E8915892E120}" dt="2025-06-30T00:13:22.185" v="107" actId="26606"/>
          <ac:spMkLst>
            <pc:docMk/>
            <pc:sldMk cId="0" sldId="257"/>
            <ac:spMk id="22" creationId="{E8A8EAB8-D2FF-444D-B34B-7D32F106AD0E}"/>
          </ac:spMkLst>
        </pc:spChg>
        <pc:spChg chg="add del">
          <ac:chgData name="Tutuiu Florina" userId="49aaaca89c39a863" providerId="LiveId" clId="{0E9A3F54-E2C6-4196-89E1-E8915892E120}" dt="2025-06-30T00:16:19.377" v="271" actId="26606"/>
          <ac:spMkLst>
            <pc:docMk/>
            <pc:sldMk cId="0" sldId="257"/>
            <ac:spMk id="29" creationId="{6EA86598-DA2C-41D5-BC0C-E877F8818EEB}"/>
          </ac:spMkLst>
        </pc:spChg>
        <pc:spChg chg="add del">
          <ac:chgData name="Tutuiu Florina" userId="49aaaca89c39a863" providerId="LiveId" clId="{0E9A3F54-E2C6-4196-89E1-E8915892E120}" dt="2025-06-30T00:16:19.377" v="271" actId="26606"/>
          <ac:spMkLst>
            <pc:docMk/>
            <pc:sldMk cId="0" sldId="257"/>
            <ac:spMk id="31" creationId="{450D3AD2-FA80-415F-A9CE-54D884561CD7}"/>
          </ac:spMkLst>
        </pc:spChg>
        <pc:spChg chg="add del">
          <ac:chgData name="Tutuiu Florina" userId="49aaaca89c39a863" providerId="LiveId" clId="{0E9A3F54-E2C6-4196-89E1-E8915892E120}" dt="2025-06-30T00:16:19.377" v="271" actId="26606"/>
          <ac:spMkLst>
            <pc:docMk/>
            <pc:sldMk cId="0" sldId="257"/>
            <ac:spMk id="33" creationId="{87F16C5A-0D41-47A9-B0A2-9C2AD7A8CF32}"/>
          </ac:spMkLst>
        </pc:spChg>
        <pc:spChg chg="add del">
          <ac:chgData name="Tutuiu Florina" userId="49aaaca89c39a863" providerId="LiveId" clId="{0E9A3F54-E2C6-4196-89E1-E8915892E120}" dt="2025-06-30T00:16:19.371" v="270" actId="26606"/>
          <ac:spMkLst>
            <pc:docMk/>
            <pc:sldMk cId="0" sldId="257"/>
            <ac:spMk id="38" creationId="{EF9B8DF2-C3F5-49A2-94D2-F7B65A0F1F15}"/>
          </ac:spMkLst>
        </pc:spChg>
        <pc:spChg chg="add del">
          <ac:chgData name="Tutuiu Florina" userId="49aaaca89c39a863" providerId="LiveId" clId="{0E9A3F54-E2C6-4196-89E1-E8915892E120}" dt="2025-06-30T00:16:19.371" v="270" actId="26606"/>
          <ac:spMkLst>
            <pc:docMk/>
            <pc:sldMk cId="0" sldId="257"/>
            <ac:spMk id="40" creationId="{4330B6AC-E6AB-45E4-A303-C8DE90EB2AAC}"/>
          </ac:spMkLst>
        </pc:spChg>
        <pc:spChg chg="add">
          <ac:chgData name="Tutuiu Florina" userId="49aaaca89c39a863" providerId="LiveId" clId="{0E9A3F54-E2C6-4196-89E1-E8915892E120}" dt="2025-06-30T00:16:19.377" v="271" actId="26606"/>
          <ac:spMkLst>
            <pc:docMk/>
            <pc:sldMk cId="0" sldId="257"/>
            <ac:spMk id="42" creationId="{5AA03EDC-7067-4DFF-B672-541D016AAAB8}"/>
          </ac:spMkLst>
        </pc:spChg>
        <pc:spChg chg="add">
          <ac:chgData name="Tutuiu Florina" userId="49aaaca89c39a863" providerId="LiveId" clId="{0E9A3F54-E2C6-4196-89E1-E8915892E120}" dt="2025-06-30T00:16:19.377" v="271" actId="26606"/>
          <ac:spMkLst>
            <pc:docMk/>
            <pc:sldMk cId="0" sldId="257"/>
            <ac:spMk id="43" creationId="{0EBF3E39-B0BE-496A-8604-9007470FFA3A}"/>
          </ac:spMkLst>
        </pc:spChg>
        <pc:picChg chg="add mod">
          <ac:chgData name="Tutuiu Florina" userId="49aaaca89c39a863" providerId="LiveId" clId="{0E9A3F54-E2C6-4196-89E1-E8915892E120}" dt="2025-06-29T23:29:23.980" v="24" actId="931"/>
          <ac:picMkLst>
            <pc:docMk/>
            <pc:sldMk cId="0" sldId="257"/>
            <ac:picMk id="5" creationId="{7BFF724E-C3D4-413C-3124-3A8F76EDF325}"/>
          </ac:picMkLst>
        </pc:picChg>
        <pc:picChg chg="add del mod">
          <ac:chgData name="Tutuiu Florina" userId="49aaaca89c39a863" providerId="LiveId" clId="{0E9A3F54-E2C6-4196-89E1-E8915892E120}" dt="2025-06-30T02:37:02.779" v="1315" actId="21"/>
          <ac:picMkLst>
            <pc:docMk/>
            <pc:sldMk cId="0" sldId="257"/>
            <ac:picMk id="5" creationId="{E2C1ACF0-F361-DACC-D209-F1B37AD5D52C}"/>
          </ac:picMkLst>
        </pc:picChg>
        <pc:picChg chg="add mod">
          <ac:chgData name="Tutuiu Florina" userId="49aaaca89c39a863" providerId="LiveId" clId="{0E9A3F54-E2C6-4196-89E1-E8915892E120}" dt="2025-06-30T03:15:13.474" v="1615" actId="1076"/>
          <ac:picMkLst>
            <pc:docMk/>
            <pc:sldMk cId="0" sldId="257"/>
            <ac:picMk id="2049" creationId="{04C4FC7A-3DD7-DA8A-1BCD-BB6696C48B25}"/>
          </ac:picMkLst>
        </pc:picChg>
        <pc:cxnChg chg="add del">
          <ac:chgData name="Tutuiu Florina" userId="49aaaca89c39a863" providerId="LiveId" clId="{0E9A3F54-E2C6-4196-89E1-E8915892E120}" dt="2025-06-30T00:11:56.847" v="100" actId="26606"/>
          <ac:cxnSpMkLst>
            <pc:docMk/>
            <pc:sldMk cId="0" sldId="257"/>
            <ac:cxnSpMk id="14" creationId="{F11AD06B-AB20-4097-8606-5DA00DBACE88}"/>
          </ac:cxnSpMkLst>
        </pc:cxnChg>
        <pc:cxnChg chg="add del">
          <ac:chgData name="Tutuiu Florina" userId="49aaaca89c39a863" providerId="LiveId" clId="{0E9A3F54-E2C6-4196-89E1-E8915892E120}" dt="2025-06-30T00:11:56.847" v="100" actId="26606"/>
          <ac:cxnSpMkLst>
            <pc:docMk/>
            <pc:sldMk cId="0" sldId="257"/>
            <ac:cxnSpMk id="16" creationId="{EEA38897-7BA3-4408-8083-3235339C4A60}"/>
          </ac:cxnSpMkLst>
        </pc:cxnChg>
        <pc:cxnChg chg="add del">
          <ac:chgData name="Tutuiu Florina" userId="49aaaca89c39a863" providerId="LiveId" clId="{0E9A3F54-E2C6-4196-89E1-E8915892E120}" dt="2025-06-30T00:13:22.185" v="107" actId="26606"/>
          <ac:cxnSpMkLst>
            <pc:docMk/>
            <pc:sldMk cId="0" sldId="257"/>
            <ac:cxnSpMk id="23" creationId="{EEA38897-7BA3-4408-8083-3235339C4A60}"/>
          </ac:cxnSpMkLst>
        </pc:cxnChg>
        <pc:cxnChg chg="add del">
          <ac:chgData name="Tutuiu Florina" userId="49aaaca89c39a863" providerId="LiveId" clId="{0E9A3F54-E2C6-4196-89E1-E8915892E120}" dt="2025-06-30T00:13:22.185" v="107" actId="26606"/>
          <ac:cxnSpMkLst>
            <pc:docMk/>
            <pc:sldMk cId="0" sldId="257"/>
            <ac:cxnSpMk id="24" creationId="{F11AD06B-AB20-4097-8606-5DA00DBACE88}"/>
          </ac:cxnSpMkLst>
        </pc:cxnChg>
      </pc:sldChg>
      <pc:sldChg chg="addSp modSp mod modTransition setBg">
        <pc:chgData name="Tutuiu Florina" userId="49aaaca89c39a863" providerId="LiveId" clId="{0E9A3F54-E2C6-4196-89E1-E8915892E120}" dt="2025-06-30T03:14:11.179" v="1607" actId="20577"/>
        <pc:sldMkLst>
          <pc:docMk/>
          <pc:sldMk cId="0" sldId="258"/>
        </pc:sldMkLst>
        <pc:spChg chg="mod">
          <ac:chgData name="Tutuiu Florina" userId="49aaaca89c39a863" providerId="LiveId" clId="{0E9A3F54-E2C6-4196-89E1-E8915892E120}" dt="2025-06-30T02:00:37.280" v="1031" actId="20577"/>
          <ac:spMkLst>
            <pc:docMk/>
            <pc:sldMk cId="0" sldId="258"/>
            <ac:spMk id="2" creationId="{00000000-0000-0000-0000-000000000000}"/>
          </ac:spMkLst>
        </pc:spChg>
        <pc:spChg chg="mod">
          <ac:chgData name="Tutuiu Florina" userId="49aaaca89c39a863" providerId="LiveId" clId="{0E9A3F54-E2C6-4196-89E1-E8915892E120}" dt="2025-06-30T03:14:11.179" v="1607" actId="20577"/>
          <ac:spMkLst>
            <pc:docMk/>
            <pc:sldMk cId="0" sldId="258"/>
            <ac:spMk id="3" creationId="{00000000-0000-0000-0000-000000000000}"/>
          </ac:spMkLst>
        </pc:spChg>
        <pc:spChg chg="add mod">
          <ac:chgData name="Tutuiu Florina" userId="49aaaca89c39a863" providerId="LiveId" clId="{0E9A3F54-E2C6-4196-89E1-E8915892E120}" dt="2025-06-30T00:24:11.612" v="288" actId="207"/>
          <ac:spMkLst>
            <pc:docMk/>
            <pc:sldMk cId="0" sldId="258"/>
            <ac:spMk id="6" creationId="{632EAE51-8673-BD5D-DF8F-28FDACCC0FBA}"/>
          </ac:spMkLst>
        </pc:spChg>
        <pc:spChg chg="add mod">
          <ac:chgData name="Tutuiu Florina" userId="49aaaca89c39a863" providerId="LiveId" clId="{0E9A3F54-E2C6-4196-89E1-E8915892E120}" dt="2025-06-30T02:00:26.436" v="1023" actId="1076"/>
          <ac:spMkLst>
            <pc:docMk/>
            <pc:sldMk cId="0" sldId="258"/>
            <ac:spMk id="7" creationId="{BB3B6EB5-F72B-AEAD-CA69-7098E682686A}"/>
          </ac:spMkLst>
        </pc:spChg>
        <pc:spChg chg="add mod">
          <ac:chgData name="Tutuiu Florina" userId="49aaaca89c39a863" providerId="LiveId" clId="{0E9A3F54-E2C6-4196-89E1-E8915892E120}" dt="2025-06-30T03:13:57.944" v="1606" actId="1076"/>
          <ac:spMkLst>
            <pc:docMk/>
            <pc:sldMk cId="0" sldId="258"/>
            <ac:spMk id="8" creationId="{9E84A488-A5DC-1184-D2A5-A6DE7573A176}"/>
          </ac:spMkLst>
        </pc:spChg>
        <pc:spChg chg="add">
          <ac:chgData name="Tutuiu Florina" userId="49aaaca89c39a863" providerId="LiveId" clId="{0E9A3F54-E2C6-4196-89E1-E8915892E120}" dt="2025-06-30T00:22:36.863" v="282" actId="26606"/>
          <ac:spMkLst>
            <pc:docMk/>
            <pc:sldMk cId="0" sldId="258"/>
            <ac:spMk id="11" creationId="{5AA03EDC-7067-4DFF-B672-541D016AAAB8}"/>
          </ac:spMkLst>
        </pc:spChg>
        <pc:spChg chg="add">
          <ac:chgData name="Tutuiu Florina" userId="49aaaca89c39a863" providerId="LiveId" clId="{0E9A3F54-E2C6-4196-89E1-E8915892E120}" dt="2025-06-30T00:22:36.863" v="282" actId="26606"/>
          <ac:spMkLst>
            <pc:docMk/>
            <pc:sldMk cId="0" sldId="258"/>
            <ac:spMk id="13" creationId="{0EBF3E39-B0BE-496A-8604-9007470FFA3A}"/>
          </ac:spMkLst>
        </pc:spChg>
        <pc:picChg chg="add mod">
          <ac:chgData name="Tutuiu Florina" userId="49aaaca89c39a863" providerId="LiveId" clId="{0E9A3F54-E2C6-4196-89E1-E8915892E120}" dt="2025-06-30T00:24:24.623" v="289" actId="14100"/>
          <ac:picMkLst>
            <pc:docMk/>
            <pc:sldMk cId="0" sldId="258"/>
            <ac:picMk id="5" creationId="{F297ADCD-0C11-45E1-FBF4-A5D9F4E76C96}"/>
          </ac:picMkLst>
        </pc:picChg>
      </pc:sldChg>
      <pc:sldChg chg="addSp delSp modSp mod modTransition setBg">
        <pc:chgData name="Tutuiu Florina" userId="49aaaca89c39a863" providerId="LiveId" clId="{0E9A3F54-E2C6-4196-89E1-E8915892E120}" dt="2025-06-30T03:16:36.776" v="1629" actId="1076"/>
        <pc:sldMkLst>
          <pc:docMk/>
          <pc:sldMk cId="0" sldId="259"/>
        </pc:sldMkLst>
        <pc:spChg chg="mod">
          <ac:chgData name="Tutuiu Florina" userId="49aaaca89c39a863" providerId="LiveId" clId="{0E9A3F54-E2C6-4196-89E1-E8915892E120}" dt="2025-06-30T00:28:16.107" v="294" actId="26606"/>
          <ac:spMkLst>
            <pc:docMk/>
            <pc:sldMk cId="0" sldId="259"/>
            <ac:spMk id="2" creationId="{00000000-0000-0000-0000-000000000000}"/>
          </ac:spMkLst>
        </pc:spChg>
        <pc:spChg chg="mod">
          <ac:chgData name="Tutuiu Florina" userId="49aaaca89c39a863" providerId="LiveId" clId="{0E9A3F54-E2C6-4196-89E1-E8915892E120}" dt="2025-06-30T00:36:24.718" v="326" actId="20577"/>
          <ac:spMkLst>
            <pc:docMk/>
            <pc:sldMk cId="0" sldId="259"/>
            <ac:spMk id="3" creationId="{00000000-0000-0000-0000-000000000000}"/>
          </ac:spMkLst>
        </pc:spChg>
        <pc:spChg chg="add del mod">
          <ac:chgData name="Tutuiu Florina" userId="49aaaca89c39a863" providerId="LiveId" clId="{0E9A3F54-E2C6-4196-89E1-E8915892E120}" dt="2025-06-30T02:01:15.901" v="1035"/>
          <ac:spMkLst>
            <pc:docMk/>
            <pc:sldMk cId="0" sldId="259"/>
            <ac:spMk id="7" creationId="{D2F0C56F-341B-B807-F022-71C3193DAB4B}"/>
          </ac:spMkLst>
        </pc:spChg>
        <pc:spChg chg="add mod">
          <ac:chgData name="Tutuiu Florina" userId="49aaaca89c39a863" providerId="LiveId" clId="{0E9A3F54-E2C6-4196-89E1-E8915892E120}" dt="2025-06-30T02:01:54.424" v="1039" actId="1076"/>
          <ac:spMkLst>
            <pc:docMk/>
            <pc:sldMk cId="0" sldId="259"/>
            <ac:spMk id="8" creationId="{7CCBA8EB-8BE6-DBCB-6C31-D43B17927EEA}"/>
          </ac:spMkLst>
        </pc:spChg>
        <pc:spChg chg="add">
          <ac:chgData name="Tutuiu Florina" userId="49aaaca89c39a863" providerId="LiveId" clId="{0E9A3F54-E2C6-4196-89E1-E8915892E120}" dt="2025-06-30T00:28:16.107" v="294" actId="26606"/>
          <ac:spMkLst>
            <pc:docMk/>
            <pc:sldMk cId="0" sldId="259"/>
            <ac:spMk id="9" creationId="{5AA03EDC-7067-4DFF-B672-541D016AAAB8}"/>
          </ac:spMkLst>
        </pc:spChg>
        <pc:spChg chg="add mod">
          <ac:chgData name="Tutuiu Florina" userId="49aaaca89c39a863" providerId="LiveId" clId="{0E9A3F54-E2C6-4196-89E1-E8915892E120}" dt="2025-06-30T03:16:36.776" v="1629" actId="1076"/>
          <ac:spMkLst>
            <pc:docMk/>
            <pc:sldMk cId="0" sldId="259"/>
            <ac:spMk id="10" creationId="{F84B7CAC-A024-7D39-AA6A-ED739B6D6F13}"/>
          </ac:spMkLst>
        </pc:spChg>
        <pc:spChg chg="add">
          <ac:chgData name="Tutuiu Florina" userId="49aaaca89c39a863" providerId="LiveId" clId="{0E9A3F54-E2C6-4196-89E1-E8915892E120}" dt="2025-06-30T00:28:16.107" v="294" actId="26606"/>
          <ac:spMkLst>
            <pc:docMk/>
            <pc:sldMk cId="0" sldId="259"/>
            <ac:spMk id="11" creationId="{0EBF3E39-B0BE-496A-8604-9007470FFA3A}"/>
          </ac:spMkLst>
        </pc:spChg>
        <pc:picChg chg="add mod">
          <ac:chgData name="Tutuiu Florina" userId="49aaaca89c39a863" providerId="LiveId" clId="{0E9A3F54-E2C6-4196-89E1-E8915892E120}" dt="2025-06-30T00:32:18.433" v="311" actId="14100"/>
          <ac:picMkLst>
            <pc:docMk/>
            <pc:sldMk cId="0" sldId="259"/>
            <ac:picMk id="4" creationId="{3BCC60EA-868D-8892-B69E-FD931FA4649E}"/>
          </ac:picMkLst>
        </pc:picChg>
        <pc:picChg chg="add mod">
          <ac:chgData name="Tutuiu Florina" userId="49aaaca89c39a863" providerId="LiveId" clId="{0E9A3F54-E2C6-4196-89E1-E8915892E120}" dt="2025-06-30T02:01:01.386" v="1032" actId="1076"/>
          <ac:picMkLst>
            <pc:docMk/>
            <pc:sldMk cId="0" sldId="259"/>
            <ac:picMk id="5" creationId="{F3F42191-792C-6F47-CBB5-DA3568230142}"/>
          </ac:picMkLst>
        </pc:picChg>
        <pc:picChg chg="add mod">
          <ac:chgData name="Tutuiu Florina" userId="49aaaca89c39a863" providerId="LiveId" clId="{0E9A3F54-E2C6-4196-89E1-E8915892E120}" dt="2025-06-30T00:31:54.246" v="309" actId="14100"/>
          <ac:picMkLst>
            <pc:docMk/>
            <pc:sldMk cId="0" sldId="259"/>
            <ac:picMk id="6" creationId="{9F9569DE-1763-4634-1098-6BDDF0C75A96}"/>
          </ac:picMkLst>
        </pc:picChg>
      </pc:sldChg>
      <pc:sldChg chg="addSp delSp modSp mod modTransition setBg">
        <pc:chgData name="Tutuiu Florina" userId="49aaaca89c39a863" providerId="LiveId" clId="{0E9A3F54-E2C6-4196-89E1-E8915892E120}" dt="2025-06-30T03:17:21.970" v="1636" actId="1076"/>
        <pc:sldMkLst>
          <pc:docMk/>
          <pc:sldMk cId="0" sldId="260"/>
        </pc:sldMkLst>
        <pc:spChg chg="del mod">
          <ac:chgData name="Tutuiu Florina" userId="49aaaca89c39a863" providerId="LiveId" clId="{0E9A3F54-E2C6-4196-89E1-E8915892E120}" dt="2025-06-30T01:19:31.654" v="564" actId="478"/>
          <ac:spMkLst>
            <pc:docMk/>
            <pc:sldMk cId="0" sldId="260"/>
            <ac:spMk id="2" creationId="{00000000-0000-0000-0000-000000000000}"/>
          </ac:spMkLst>
        </pc:spChg>
        <pc:spChg chg="mod ord">
          <ac:chgData name="Tutuiu Florina" userId="49aaaca89c39a863" providerId="LiveId" clId="{0E9A3F54-E2C6-4196-89E1-E8915892E120}" dt="2025-06-30T01:28:55.557" v="790" actId="931"/>
          <ac:spMkLst>
            <pc:docMk/>
            <pc:sldMk cId="0" sldId="260"/>
            <ac:spMk id="3" creationId="{00000000-0000-0000-0000-000000000000}"/>
          </ac:spMkLst>
        </pc:spChg>
        <pc:spChg chg="add mod">
          <ac:chgData name="Tutuiu Florina" userId="49aaaca89c39a863" providerId="LiveId" clId="{0E9A3F54-E2C6-4196-89E1-E8915892E120}" dt="2025-06-30T01:11:28.005" v="563" actId="931"/>
          <ac:spMkLst>
            <pc:docMk/>
            <pc:sldMk cId="0" sldId="260"/>
            <ac:spMk id="6" creationId="{A0207A61-2BF5-4CF5-6BE1-11F0D1E98F15}"/>
          </ac:spMkLst>
        </pc:spChg>
        <pc:spChg chg="add del">
          <ac:chgData name="Tutuiu Florina" userId="49aaaca89c39a863" providerId="LiveId" clId="{0E9A3F54-E2C6-4196-89E1-E8915892E120}" dt="2025-06-30T01:20:52.828" v="619" actId="26606"/>
          <ac:spMkLst>
            <pc:docMk/>
            <pc:sldMk cId="0" sldId="260"/>
            <ac:spMk id="8" creationId="{91A1FA41-E1D1-43CF-8B3B-5E6140890832}"/>
          </ac:spMkLst>
        </pc:spChg>
        <pc:spChg chg="add mod">
          <ac:chgData name="Tutuiu Florina" userId="49aaaca89c39a863" providerId="LiveId" clId="{0E9A3F54-E2C6-4196-89E1-E8915892E120}" dt="2025-06-30T01:24:41.821" v="783" actId="26606"/>
          <ac:spMkLst>
            <pc:docMk/>
            <pc:sldMk cId="0" sldId="260"/>
            <ac:spMk id="9" creationId="{6A0ED641-A331-FBCA-8C9E-F82A1D910390}"/>
          </ac:spMkLst>
        </pc:spChg>
        <pc:spChg chg="add del">
          <ac:chgData name="Tutuiu Florina" userId="49aaaca89c39a863" providerId="LiveId" clId="{0E9A3F54-E2C6-4196-89E1-E8915892E120}" dt="2025-06-30T01:20:52.828" v="619" actId="26606"/>
          <ac:spMkLst>
            <pc:docMk/>
            <pc:sldMk cId="0" sldId="260"/>
            <ac:spMk id="10" creationId="{FCC2D84B-6969-4F00-BEBA-81C2EBCD3299}"/>
          </ac:spMkLst>
        </pc:spChg>
        <pc:spChg chg="add del">
          <ac:chgData name="Tutuiu Florina" userId="49aaaca89c39a863" providerId="LiveId" clId="{0E9A3F54-E2C6-4196-89E1-E8915892E120}" dt="2025-06-30T01:20:52.828" v="619" actId="26606"/>
          <ac:spMkLst>
            <pc:docMk/>
            <pc:sldMk cId="0" sldId="260"/>
            <ac:spMk id="12" creationId="{B0D282BE-4461-4794-89A5-394723CDF2F3}"/>
          </ac:spMkLst>
        </pc:spChg>
        <pc:spChg chg="add del">
          <ac:chgData name="Tutuiu Florina" userId="49aaaca89c39a863" providerId="LiveId" clId="{0E9A3F54-E2C6-4196-89E1-E8915892E120}" dt="2025-06-30T01:24:41.821" v="783" actId="26606"/>
          <ac:spMkLst>
            <pc:docMk/>
            <pc:sldMk cId="0" sldId="260"/>
            <ac:spMk id="14" creationId="{5AA03EDC-7067-4DFF-B672-541D016AAAB8}"/>
          </ac:spMkLst>
        </pc:spChg>
        <pc:spChg chg="add del">
          <ac:chgData name="Tutuiu Florina" userId="49aaaca89c39a863" providerId="LiveId" clId="{0E9A3F54-E2C6-4196-89E1-E8915892E120}" dt="2025-06-30T01:11:26.448" v="561" actId="26606"/>
          <ac:spMkLst>
            <pc:docMk/>
            <pc:sldMk cId="0" sldId="260"/>
            <ac:spMk id="17" creationId="{5AA03EDC-7067-4DFF-B672-541D016AAAB8}"/>
          </ac:spMkLst>
        </pc:spChg>
        <pc:spChg chg="add del">
          <ac:chgData name="Tutuiu Florina" userId="49aaaca89c39a863" providerId="LiveId" clId="{0E9A3F54-E2C6-4196-89E1-E8915892E120}" dt="2025-06-30T01:11:26.448" v="561" actId="26606"/>
          <ac:spMkLst>
            <pc:docMk/>
            <pc:sldMk cId="0" sldId="260"/>
            <ac:spMk id="19" creationId="{0EBF3E39-B0BE-496A-8604-9007470FFA3A}"/>
          </ac:spMkLst>
        </pc:spChg>
        <pc:spChg chg="add mod">
          <ac:chgData name="Tutuiu Florina" userId="49aaaca89c39a863" providerId="LiveId" clId="{0E9A3F54-E2C6-4196-89E1-E8915892E120}" dt="2025-06-30T01:24:30.822" v="782" actId="931"/>
          <ac:spMkLst>
            <pc:docMk/>
            <pc:sldMk cId="0" sldId="260"/>
            <ac:spMk id="20" creationId="{860664CA-3DD3-CD75-B25B-8718268CEC49}"/>
          </ac:spMkLst>
        </pc:spChg>
        <pc:spChg chg="add del">
          <ac:chgData name="Tutuiu Florina" userId="49aaaca89c39a863" providerId="LiveId" clId="{0E9A3F54-E2C6-4196-89E1-E8915892E120}" dt="2025-06-30T01:24:41.821" v="783" actId="26606"/>
          <ac:spMkLst>
            <pc:docMk/>
            <pc:sldMk cId="0" sldId="260"/>
            <ac:spMk id="21" creationId="{0EBF3E39-B0BE-496A-8604-9007470FFA3A}"/>
          </ac:spMkLst>
        </pc:spChg>
        <pc:spChg chg="add">
          <ac:chgData name="Tutuiu Florina" userId="49aaaca89c39a863" providerId="LiveId" clId="{0E9A3F54-E2C6-4196-89E1-E8915892E120}" dt="2025-06-30T01:24:41.821" v="783" actId="26606"/>
          <ac:spMkLst>
            <pc:docMk/>
            <pc:sldMk cId="0" sldId="260"/>
            <ac:spMk id="26" creationId="{5AA03EDC-7067-4DFF-B672-541D016AAAB8}"/>
          </ac:spMkLst>
        </pc:spChg>
        <pc:spChg chg="add">
          <ac:chgData name="Tutuiu Florina" userId="49aaaca89c39a863" providerId="LiveId" clId="{0E9A3F54-E2C6-4196-89E1-E8915892E120}" dt="2025-06-30T01:24:41.821" v="783" actId="26606"/>
          <ac:spMkLst>
            <pc:docMk/>
            <pc:sldMk cId="0" sldId="260"/>
            <ac:spMk id="28" creationId="{0EBF3E39-B0BE-496A-8604-9007470FFA3A}"/>
          </ac:spMkLst>
        </pc:spChg>
        <pc:spChg chg="add mod">
          <ac:chgData name="Tutuiu Florina" userId="49aaaca89c39a863" providerId="LiveId" clId="{0E9A3F54-E2C6-4196-89E1-E8915892E120}" dt="2025-06-30T02:08:05.624" v="1092" actId="1076"/>
          <ac:spMkLst>
            <pc:docMk/>
            <pc:sldMk cId="0" sldId="260"/>
            <ac:spMk id="29" creationId="{67DBA207-59A5-171C-32CA-A4C67771169E}"/>
          </ac:spMkLst>
        </pc:spChg>
        <pc:spChg chg="add mod">
          <ac:chgData name="Tutuiu Florina" userId="49aaaca89c39a863" providerId="LiveId" clId="{0E9A3F54-E2C6-4196-89E1-E8915892E120}" dt="2025-06-30T03:17:21.970" v="1636" actId="1076"/>
          <ac:spMkLst>
            <pc:docMk/>
            <pc:sldMk cId="0" sldId="260"/>
            <ac:spMk id="30" creationId="{103D0959-30AB-C53B-B317-7FD8DD133A45}"/>
          </ac:spMkLst>
        </pc:spChg>
        <pc:picChg chg="add mod">
          <ac:chgData name="Tutuiu Florina" userId="49aaaca89c39a863" providerId="LiveId" clId="{0E9A3F54-E2C6-4196-89E1-E8915892E120}" dt="2025-06-30T01:11:28.005" v="563" actId="931"/>
          <ac:picMkLst>
            <pc:docMk/>
            <pc:sldMk cId="0" sldId="260"/>
            <ac:picMk id="5" creationId="{9DAE83F0-A321-20A6-716D-5534F07F319A}"/>
          </ac:picMkLst>
        </pc:picChg>
        <pc:picChg chg="add mod">
          <ac:chgData name="Tutuiu Florina" userId="49aaaca89c39a863" providerId="LiveId" clId="{0E9A3F54-E2C6-4196-89E1-E8915892E120}" dt="2025-06-30T01:24:13.544" v="781" actId="931"/>
          <ac:picMkLst>
            <pc:docMk/>
            <pc:sldMk cId="0" sldId="260"/>
            <ac:picMk id="13" creationId="{18BC66E1-B630-85D9-2594-02C85C32A243}"/>
          </ac:picMkLst>
        </pc:picChg>
        <pc:picChg chg="add del">
          <ac:chgData name="Tutuiu Florina" userId="49aaaca89c39a863" providerId="LiveId" clId="{0E9A3F54-E2C6-4196-89E1-E8915892E120}" dt="2025-06-30T01:32:42.970" v="799" actId="21"/>
          <ac:picMkLst>
            <pc:docMk/>
            <pc:sldMk cId="0" sldId="260"/>
            <ac:picMk id="16" creationId="{7ECB8D8B-050D-4F8A-94CE-53CCA5CD90C9}"/>
          </ac:picMkLst>
        </pc:picChg>
        <pc:picChg chg="add mod">
          <ac:chgData name="Tutuiu Florina" userId="49aaaca89c39a863" providerId="LiveId" clId="{0E9A3F54-E2C6-4196-89E1-E8915892E120}" dt="2025-06-30T01:24:13.544" v="781" actId="931"/>
          <ac:picMkLst>
            <pc:docMk/>
            <pc:sldMk cId="0" sldId="260"/>
            <ac:picMk id="18" creationId="{BA7EEFED-EA30-72A3-3123-66FC9DAB6468}"/>
          </ac:picMkLst>
        </pc:picChg>
        <pc:picChg chg="add mod">
          <ac:chgData name="Tutuiu Florina" userId="49aaaca89c39a863" providerId="LiveId" clId="{0E9A3F54-E2C6-4196-89E1-E8915892E120}" dt="2025-06-30T01:28:55.557" v="790" actId="931"/>
          <ac:picMkLst>
            <pc:docMk/>
            <pc:sldMk cId="0" sldId="260"/>
            <ac:picMk id="23" creationId="{33CFF62C-4029-BAB6-5BE9-615C74566669}"/>
          </ac:picMkLst>
        </pc:picChg>
        <pc:picChg chg="add mod">
          <ac:chgData name="Tutuiu Florina" userId="49aaaca89c39a863" providerId="LiveId" clId="{0E9A3F54-E2C6-4196-89E1-E8915892E120}" dt="2025-06-30T01:30:15.468" v="792"/>
          <ac:picMkLst>
            <pc:docMk/>
            <pc:sldMk cId="0" sldId="260"/>
            <ac:picMk id="24" creationId="{D3A6DD9E-9855-E983-7EEC-79AA9474C046}"/>
          </ac:picMkLst>
        </pc:picChg>
        <pc:picChg chg="add mod">
          <ac:chgData name="Tutuiu Florina" userId="49aaaca89c39a863" providerId="LiveId" clId="{0E9A3F54-E2C6-4196-89E1-E8915892E120}" dt="2025-06-30T01:32:57.213" v="801" actId="14100"/>
          <ac:picMkLst>
            <pc:docMk/>
            <pc:sldMk cId="0" sldId="260"/>
            <ac:picMk id="27" creationId="{5A2AE1B9-591D-D686-CC6E-16F82F626B27}"/>
          </ac:picMkLst>
        </pc:picChg>
      </pc:sldChg>
      <pc:sldChg chg="addSp modSp mod modTransition setBg">
        <pc:chgData name="Tutuiu Florina" userId="49aaaca89c39a863" providerId="LiveId" clId="{0E9A3F54-E2C6-4196-89E1-E8915892E120}" dt="2025-06-30T03:18:32.271" v="1644" actId="1076"/>
        <pc:sldMkLst>
          <pc:docMk/>
          <pc:sldMk cId="0" sldId="261"/>
        </pc:sldMkLst>
        <pc:spChg chg="mod">
          <ac:chgData name="Tutuiu Florina" userId="49aaaca89c39a863" providerId="LiveId" clId="{0E9A3F54-E2C6-4196-89E1-E8915892E120}" dt="2025-06-30T03:18:21.780" v="1643" actId="1076"/>
          <ac:spMkLst>
            <pc:docMk/>
            <pc:sldMk cId="0" sldId="261"/>
            <ac:spMk id="2" creationId="{00000000-0000-0000-0000-000000000000}"/>
          </ac:spMkLst>
        </pc:spChg>
        <pc:spChg chg="mod">
          <ac:chgData name="Tutuiu Florina" userId="49aaaca89c39a863" providerId="LiveId" clId="{0E9A3F54-E2C6-4196-89E1-E8915892E120}" dt="2025-06-30T00:38:30.073" v="328" actId="26606"/>
          <ac:spMkLst>
            <pc:docMk/>
            <pc:sldMk cId="0" sldId="261"/>
            <ac:spMk id="3" creationId="{00000000-0000-0000-0000-000000000000}"/>
          </ac:spMkLst>
        </pc:spChg>
        <pc:spChg chg="add mod">
          <ac:chgData name="Tutuiu Florina" userId="49aaaca89c39a863" providerId="LiveId" clId="{0E9A3F54-E2C6-4196-89E1-E8915892E120}" dt="2025-06-30T01:53:50.015" v="1001" actId="1076"/>
          <ac:spMkLst>
            <pc:docMk/>
            <pc:sldMk cId="0" sldId="261"/>
            <ac:spMk id="6" creationId="{DB5CCF40-E22F-A9B8-F30F-AB4166E82BDE}"/>
          </ac:spMkLst>
        </pc:spChg>
        <pc:spChg chg="add mod">
          <ac:chgData name="Tutuiu Florina" userId="49aaaca89c39a863" providerId="LiveId" clId="{0E9A3F54-E2C6-4196-89E1-E8915892E120}" dt="2025-06-30T01:54:50.466" v="1008" actId="20577"/>
          <ac:spMkLst>
            <pc:docMk/>
            <pc:sldMk cId="0" sldId="261"/>
            <ac:spMk id="7" creationId="{809CD3BD-9C93-ED8F-19A4-9156F50DDF6A}"/>
          </ac:spMkLst>
        </pc:spChg>
        <pc:spChg chg="add mod">
          <ac:chgData name="Tutuiu Florina" userId="49aaaca89c39a863" providerId="LiveId" clId="{0E9A3F54-E2C6-4196-89E1-E8915892E120}" dt="2025-06-30T03:18:32.271" v="1644" actId="1076"/>
          <ac:spMkLst>
            <pc:docMk/>
            <pc:sldMk cId="0" sldId="261"/>
            <ac:spMk id="8" creationId="{1DB563C4-EB4D-A040-AC62-E567137A1452}"/>
          </ac:spMkLst>
        </pc:spChg>
        <pc:spChg chg="add">
          <ac:chgData name="Tutuiu Florina" userId="49aaaca89c39a863" providerId="LiveId" clId="{0E9A3F54-E2C6-4196-89E1-E8915892E120}" dt="2025-06-30T00:38:30.073" v="328" actId="26606"/>
          <ac:spMkLst>
            <pc:docMk/>
            <pc:sldMk cId="0" sldId="261"/>
            <ac:spMk id="9" creationId="{5AA03EDC-7067-4DFF-B672-541D016AAAB8}"/>
          </ac:spMkLst>
        </pc:spChg>
        <pc:spChg chg="add">
          <ac:chgData name="Tutuiu Florina" userId="49aaaca89c39a863" providerId="LiveId" clId="{0E9A3F54-E2C6-4196-89E1-E8915892E120}" dt="2025-06-30T00:38:30.073" v="328" actId="26606"/>
          <ac:spMkLst>
            <pc:docMk/>
            <pc:sldMk cId="0" sldId="261"/>
            <ac:spMk id="11" creationId="{0EBF3E39-B0BE-496A-8604-9007470FFA3A}"/>
          </ac:spMkLst>
        </pc:spChg>
        <pc:picChg chg="add mod">
          <ac:chgData name="Tutuiu Florina" userId="49aaaca89c39a863" providerId="LiveId" clId="{0E9A3F54-E2C6-4196-89E1-E8915892E120}" dt="2025-06-30T00:42:07.354" v="341" actId="14100"/>
          <ac:picMkLst>
            <pc:docMk/>
            <pc:sldMk cId="0" sldId="261"/>
            <ac:picMk id="4" creationId="{8FF48FCD-39A8-FC8E-1A9E-F1D6323ED917}"/>
          </ac:picMkLst>
        </pc:picChg>
        <pc:picChg chg="add mod">
          <ac:chgData name="Tutuiu Florina" userId="49aaaca89c39a863" providerId="LiveId" clId="{0E9A3F54-E2C6-4196-89E1-E8915892E120}" dt="2025-06-30T01:54:57.767" v="1009" actId="1076"/>
          <ac:picMkLst>
            <pc:docMk/>
            <pc:sldMk cId="0" sldId="261"/>
            <ac:picMk id="5" creationId="{FE8E5B58-1CE3-1437-0291-47D6259967F2}"/>
          </ac:picMkLst>
        </pc:picChg>
      </pc:sldChg>
      <pc:sldChg chg="addSp delSp modSp mod modTransition setBg">
        <pc:chgData name="Tutuiu Florina" userId="49aaaca89c39a863" providerId="LiveId" clId="{0E9A3F54-E2C6-4196-89E1-E8915892E120}" dt="2025-06-30T03:28:00.285" v="1711" actId="5793"/>
        <pc:sldMkLst>
          <pc:docMk/>
          <pc:sldMk cId="0" sldId="262"/>
        </pc:sldMkLst>
        <pc:spChg chg="mod">
          <ac:chgData name="Tutuiu Florina" userId="49aaaca89c39a863" providerId="LiveId" clId="{0E9A3F54-E2C6-4196-89E1-E8915892E120}" dt="2025-06-30T00:43:08.651" v="345" actId="26606"/>
          <ac:spMkLst>
            <pc:docMk/>
            <pc:sldMk cId="0" sldId="262"/>
            <ac:spMk id="2" creationId="{00000000-0000-0000-0000-000000000000}"/>
          </ac:spMkLst>
        </pc:spChg>
        <pc:spChg chg="mod">
          <ac:chgData name="Tutuiu Florina" userId="49aaaca89c39a863" providerId="LiveId" clId="{0E9A3F54-E2C6-4196-89E1-E8915892E120}" dt="2025-06-30T03:28:00.285" v="1711" actId="5793"/>
          <ac:spMkLst>
            <pc:docMk/>
            <pc:sldMk cId="0" sldId="262"/>
            <ac:spMk id="3" creationId="{00000000-0000-0000-0000-000000000000}"/>
          </ac:spMkLst>
        </pc:spChg>
        <pc:spChg chg="add mod">
          <ac:chgData name="Tutuiu Florina" userId="49aaaca89c39a863" providerId="LiveId" clId="{0E9A3F54-E2C6-4196-89E1-E8915892E120}" dt="2025-06-30T01:47:08.858" v="950" actId="767"/>
          <ac:spMkLst>
            <pc:docMk/>
            <pc:sldMk cId="0" sldId="262"/>
            <ac:spMk id="6" creationId="{D28F4803-5ED1-F8E5-DB87-38F06728A035}"/>
          </ac:spMkLst>
        </pc:spChg>
        <pc:spChg chg="add mod">
          <ac:chgData name="Tutuiu Florina" userId="49aaaca89c39a863" providerId="LiveId" clId="{0E9A3F54-E2C6-4196-89E1-E8915892E120}" dt="2025-06-30T02:06:47.523" v="1087" actId="1076"/>
          <ac:spMkLst>
            <pc:docMk/>
            <pc:sldMk cId="0" sldId="262"/>
            <ac:spMk id="7" creationId="{E8941ED4-C6F6-ABD9-DA70-FECF100A0C9E}"/>
          </ac:spMkLst>
        </pc:spChg>
        <pc:spChg chg="add del mod">
          <ac:chgData name="Tutuiu Florina" userId="49aaaca89c39a863" providerId="LiveId" clId="{0E9A3F54-E2C6-4196-89E1-E8915892E120}" dt="2025-06-30T02:06:00.100" v="1081" actId="478"/>
          <ac:spMkLst>
            <pc:docMk/>
            <pc:sldMk cId="0" sldId="262"/>
            <ac:spMk id="8" creationId="{18FA7F5E-2E66-76AD-7E38-4755C94BEB5E}"/>
          </ac:spMkLst>
        </pc:spChg>
        <pc:spChg chg="add">
          <ac:chgData name="Tutuiu Florina" userId="49aaaca89c39a863" providerId="LiveId" clId="{0E9A3F54-E2C6-4196-89E1-E8915892E120}" dt="2025-06-30T00:43:08.651" v="345" actId="26606"/>
          <ac:spMkLst>
            <pc:docMk/>
            <pc:sldMk cId="0" sldId="262"/>
            <ac:spMk id="9" creationId="{5AA03EDC-7067-4DFF-B672-541D016AAAB8}"/>
          </ac:spMkLst>
        </pc:spChg>
        <pc:spChg chg="add">
          <ac:chgData name="Tutuiu Florina" userId="49aaaca89c39a863" providerId="LiveId" clId="{0E9A3F54-E2C6-4196-89E1-E8915892E120}" dt="2025-06-30T00:43:08.651" v="345" actId="26606"/>
          <ac:spMkLst>
            <pc:docMk/>
            <pc:sldMk cId="0" sldId="262"/>
            <ac:spMk id="11" creationId="{0EBF3E39-B0BE-496A-8604-9007470FFA3A}"/>
          </ac:spMkLst>
        </pc:spChg>
        <pc:spChg chg="add mod">
          <ac:chgData name="Tutuiu Florina" userId="49aaaca89c39a863" providerId="LiveId" clId="{0E9A3F54-E2C6-4196-89E1-E8915892E120}" dt="2025-06-30T02:07:00.496" v="1088" actId="1076"/>
          <ac:spMkLst>
            <pc:docMk/>
            <pc:sldMk cId="0" sldId="262"/>
            <ac:spMk id="12" creationId="{190EAD7F-2522-6A03-8694-D3C6AC49E37A}"/>
          </ac:spMkLst>
        </pc:spChg>
        <pc:spChg chg="add mod">
          <ac:chgData name="Tutuiu Florina" userId="49aaaca89c39a863" providerId="LiveId" clId="{0E9A3F54-E2C6-4196-89E1-E8915892E120}" dt="2025-06-30T03:19:02.078" v="1650" actId="207"/>
          <ac:spMkLst>
            <pc:docMk/>
            <pc:sldMk cId="0" sldId="262"/>
            <ac:spMk id="13" creationId="{C29C3322-6345-688B-EEEE-8835236E5039}"/>
          </ac:spMkLst>
        </pc:spChg>
        <pc:picChg chg="add mod">
          <ac:chgData name="Tutuiu Florina" userId="49aaaca89c39a863" providerId="LiveId" clId="{0E9A3F54-E2C6-4196-89E1-E8915892E120}" dt="2025-06-30T02:05:47.885" v="1079" actId="14100"/>
          <ac:picMkLst>
            <pc:docMk/>
            <pc:sldMk cId="0" sldId="262"/>
            <ac:picMk id="4" creationId="{D60098DE-1BBC-2144-DB8B-AD3B6F17BE49}"/>
          </ac:picMkLst>
        </pc:picChg>
        <pc:picChg chg="add mod">
          <ac:chgData name="Tutuiu Florina" userId="49aaaca89c39a863" providerId="LiveId" clId="{0E9A3F54-E2C6-4196-89E1-E8915892E120}" dt="2025-06-30T02:05:54.086" v="1080" actId="14100"/>
          <ac:picMkLst>
            <pc:docMk/>
            <pc:sldMk cId="0" sldId="262"/>
            <ac:picMk id="5" creationId="{37468CFE-758B-5531-AB39-1CF831E9F119}"/>
          </ac:picMkLst>
        </pc:picChg>
      </pc:sldChg>
      <pc:sldChg chg="addSp delSp modSp mod modTransition setBg">
        <pc:chgData name="Tutuiu Florina" userId="49aaaca89c39a863" providerId="LiveId" clId="{0E9A3F54-E2C6-4196-89E1-E8915892E120}" dt="2025-06-30T03:19:40.495" v="1656" actId="207"/>
        <pc:sldMkLst>
          <pc:docMk/>
          <pc:sldMk cId="0" sldId="263"/>
        </pc:sldMkLst>
        <pc:spChg chg="mod">
          <ac:chgData name="Tutuiu Florina" userId="49aaaca89c39a863" providerId="LiveId" clId="{0E9A3F54-E2C6-4196-89E1-E8915892E120}" dt="2025-06-30T00:48:02.777" v="363" actId="26606"/>
          <ac:spMkLst>
            <pc:docMk/>
            <pc:sldMk cId="0" sldId="263"/>
            <ac:spMk id="2" creationId="{00000000-0000-0000-0000-000000000000}"/>
          </ac:spMkLst>
        </pc:spChg>
        <pc:spChg chg="mod">
          <ac:chgData name="Tutuiu Florina" userId="49aaaca89c39a863" providerId="LiveId" clId="{0E9A3F54-E2C6-4196-89E1-E8915892E120}" dt="2025-06-30T00:48:02.777" v="363" actId="26606"/>
          <ac:spMkLst>
            <pc:docMk/>
            <pc:sldMk cId="0" sldId="263"/>
            <ac:spMk id="3" creationId="{00000000-0000-0000-0000-000000000000}"/>
          </ac:spMkLst>
        </pc:spChg>
        <pc:spChg chg="add mod">
          <ac:chgData name="Tutuiu Florina" userId="49aaaca89c39a863" providerId="LiveId" clId="{0E9A3F54-E2C6-4196-89E1-E8915892E120}" dt="2025-06-30T02:04:31.732" v="1075" actId="1076"/>
          <ac:spMkLst>
            <pc:docMk/>
            <pc:sldMk cId="0" sldId="263"/>
            <ac:spMk id="8" creationId="{76437A2A-4E66-66BE-AAA2-B47CE0B08A20}"/>
          </ac:spMkLst>
        </pc:spChg>
        <pc:spChg chg="add del mod">
          <ac:chgData name="Tutuiu Florina" userId="49aaaca89c39a863" providerId="LiveId" clId="{0E9A3F54-E2C6-4196-89E1-E8915892E120}" dt="2025-06-30T02:03:27.365" v="1056" actId="478"/>
          <ac:spMkLst>
            <pc:docMk/>
            <pc:sldMk cId="0" sldId="263"/>
            <ac:spMk id="9" creationId="{33F7EFF6-A8EF-A7FC-7EFA-07308706BF75}"/>
          </ac:spMkLst>
        </pc:spChg>
        <pc:spChg chg="add">
          <ac:chgData name="Tutuiu Florina" userId="49aaaca89c39a863" providerId="LiveId" clId="{0E9A3F54-E2C6-4196-89E1-E8915892E120}" dt="2025-06-30T00:48:02.777" v="363" actId="26606"/>
          <ac:spMkLst>
            <pc:docMk/>
            <pc:sldMk cId="0" sldId="263"/>
            <ac:spMk id="10" creationId="{5AA03EDC-7067-4DFF-B672-541D016AAAB8}"/>
          </ac:spMkLst>
        </pc:spChg>
        <pc:spChg chg="add">
          <ac:chgData name="Tutuiu Florina" userId="49aaaca89c39a863" providerId="LiveId" clId="{0E9A3F54-E2C6-4196-89E1-E8915892E120}" dt="2025-06-30T00:48:02.777" v="363" actId="26606"/>
          <ac:spMkLst>
            <pc:docMk/>
            <pc:sldMk cId="0" sldId="263"/>
            <ac:spMk id="12" creationId="{0EBF3E39-B0BE-496A-8604-9007470FFA3A}"/>
          </ac:spMkLst>
        </pc:spChg>
        <pc:spChg chg="add mod">
          <ac:chgData name="Tutuiu Florina" userId="49aaaca89c39a863" providerId="LiveId" clId="{0E9A3F54-E2C6-4196-89E1-E8915892E120}" dt="2025-06-30T02:03:54.088" v="1060" actId="1076"/>
          <ac:spMkLst>
            <pc:docMk/>
            <pc:sldMk cId="0" sldId="263"/>
            <ac:spMk id="13" creationId="{6C6813DC-0D29-6D87-A0DC-1ACD42E92AC2}"/>
          </ac:spMkLst>
        </pc:spChg>
        <pc:spChg chg="add mod">
          <ac:chgData name="Tutuiu Florina" userId="49aaaca89c39a863" providerId="LiveId" clId="{0E9A3F54-E2C6-4196-89E1-E8915892E120}" dt="2025-06-30T03:19:40.495" v="1656" actId="207"/>
          <ac:spMkLst>
            <pc:docMk/>
            <pc:sldMk cId="0" sldId="263"/>
            <ac:spMk id="14" creationId="{EBA612E1-9DD8-5BB1-2434-F1ACA34FBB9A}"/>
          </ac:spMkLst>
        </pc:spChg>
        <pc:picChg chg="add mod">
          <ac:chgData name="Tutuiu Florina" userId="49aaaca89c39a863" providerId="LiveId" clId="{0E9A3F54-E2C6-4196-89E1-E8915892E120}" dt="2025-06-30T00:49:14.525" v="375" actId="14100"/>
          <ac:picMkLst>
            <pc:docMk/>
            <pc:sldMk cId="0" sldId="263"/>
            <ac:picMk id="5" creationId="{7AEC8639-EBBA-60B3-537C-685F33CC3420}"/>
          </ac:picMkLst>
        </pc:picChg>
        <pc:picChg chg="add mod">
          <ac:chgData name="Tutuiu Florina" userId="49aaaca89c39a863" providerId="LiveId" clId="{0E9A3F54-E2C6-4196-89E1-E8915892E120}" dt="2025-06-30T00:49:24.828" v="376" actId="1076"/>
          <ac:picMkLst>
            <pc:docMk/>
            <pc:sldMk cId="0" sldId="263"/>
            <ac:picMk id="7" creationId="{94B3B05D-980C-4692-B13E-98AC0989071F}"/>
          </ac:picMkLst>
        </pc:picChg>
      </pc:sldChg>
      <pc:sldChg chg="addSp delSp modSp add del mod modTransition setBg">
        <pc:chgData name="Tutuiu Florina" userId="49aaaca89c39a863" providerId="LiveId" clId="{0E9A3F54-E2C6-4196-89E1-E8915892E120}" dt="2025-06-30T02:59:21.689" v="1480" actId="2696"/>
        <pc:sldMkLst>
          <pc:docMk/>
          <pc:sldMk cId="0" sldId="264"/>
        </pc:sldMkLst>
        <pc:spChg chg="mod">
          <ac:chgData name="Tutuiu Florina" userId="49aaaca89c39a863" providerId="LiveId" clId="{0E9A3F54-E2C6-4196-89E1-E8915892E120}" dt="2025-06-30T00:59:46.337" v="432" actId="20577"/>
          <ac:spMkLst>
            <pc:docMk/>
            <pc:sldMk cId="0" sldId="264"/>
            <ac:spMk id="2" creationId="{00000000-0000-0000-0000-000000000000}"/>
          </ac:spMkLst>
        </pc:spChg>
        <pc:spChg chg="mod">
          <ac:chgData name="Tutuiu Florina" userId="49aaaca89c39a863" providerId="LiveId" clId="{0E9A3F54-E2C6-4196-89E1-E8915892E120}" dt="2025-06-30T00:59:47.972" v="434" actId="20577"/>
          <ac:spMkLst>
            <pc:docMk/>
            <pc:sldMk cId="0" sldId="264"/>
            <ac:spMk id="3" creationId="{00000000-0000-0000-0000-000000000000}"/>
          </ac:spMkLst>
        </pc:spChg>
        <pc:spChg chg="add mod">
          <ac:chgData name="Tutuiu Florina" userId="49aaaca89c39a863" providerId="LiveId" clId="{0E9A3F54-E2C6-4196-89E1-E8915892E120}" dt="2025-06-30T01:02:32.168" v="443" actId="6549"/>
          <ac:spMkLst>
            <pc:docMk/>
            <pc:sldMk cId="0" sldId="264"/>
            <ac:spMk id="6" creationId="{329CAE4D-BB0A-129D-31F3-FBE67227AB8D}"/>
          </ac:spMkLst>
        </pc:spChg>
        <pc:spChg chg="add del mod">
          <ac:chgData name="Tutuiu Florina" userId="49aaaca89c39a863" providerId="LiveId" clId="{0E9A3F54-E2C6-4196-89E1-E8915892E120}" dt="2025-06-30T01:03:22.016" v="473"/>
          <ac:spMkLst>
            <pc:docMk/>
            <pc:sldMk cId="0" sldId="264"/>
            <ac:spMk id="8" creationId="{59C9CBAE-5B7F-51C8-C983-03CE94C00E02}"/>
          </ac:spMkLst>
        </pc:spChg>
        <pc:spChg chg="add mod">
          <ac:chgData name="Tutuiu Florina" userId="49aaaca89c39a863" providerId="LiveId" clId="{0E9A3F54-E2C6-4196-89E1-E8915892E120}" dt="2025-06-30T02:11:30.362" v="1096" actId="1076"/>
          <ac:spMkLst>
            <pc:docMk/>
            <pc:sldMk cId="0" sldId="264"/>
            <ac:spMk id="9" creationId="{5BE1EB65-A144-FF94-068D-CC9F4808AD87}"/>
          </ac:spMkLst>
        </pc:spChg>
        <pc:spChg chg="add">
          <ac:chgData name="Tutuiu Florina" userId="49aaaca89c39a863" providerId="LiveId" clId="{0E9A3F54-E2C6-4196-89E1-E8915892E120}" dt="2025-06-30T00:57:11.700" v="408" actId="26606"/>
          <ac:spMkLst>
            <pc:docMk/>
            <pc:sldMk cId="0" sldId="264"/>
            <ac:spMk id="11" creationId="{5AA03EDC-7067-4DFF-B672-541D016AAAB8}"/>
          </ac:spMkLst>
        </pc:spChg>
        <pc:spChg chg="add">
          <ac:chgData name="Tutuiu Florina" userId="49aaaca89c39a863" providerId="LiveId" clId="{0E9A3F54-E2C6-4196-89E1-E8915892E120}" dt="2025-06-30T00:57:11.700" v="408" actId="26606"/>
          <ac:spMkLst>
            <pc:docMk/>
            <pc:sldMk cId="0" sldId="264"/>
            <ac:spMk id="13" creationId="{0EBF3E39-B0BE-496A-8604-9007470FFA3A}"/>
          </ac:spMkLst>
        </pc:spChg>
        <pc:picChg chg="add mod">
          <ac:chgData name="Tutuiu Florina" userId="49aaaca89c39a863" providerId="LiveId" clId="{0E9A3F54-E2C6-4196-89E1-E8915892E120}" dt="2025-06-30T00:59:49.720" v="438" actId="207"/>
          <ac:picMkLst>
            <pc:docMk/>
            <pc:sldMk cId="0" sldId="264"/>
            <ac:picMk id="5" creationId="{0E3BC383-7A0F-5186-802B-2E5AFEB4B834}"/>
          </ac:picMkLst>
        </pc:picChg>
      </pc:sldChg>
      <pc:sldChg chg="addSp delSp modSp mod modTransition setBg modNotesTx">
        <pc:chgData name="Tutuiu Florina" userId="49aaaca89c39a863" providerId="LiveId" clId="{0E9A3F54-E2C6-4196-89E1-E8915892E120}" dt="2025-06-30T03:37:52.189" v="1725" actId="20577"/>
        <pc:sldMkLst>
          <pc:docMk/>
          <pc:sldMk cId="0" sldId="265"/>
        </pc:sldMkLst>
        <pc:spChg chg="mod">
          <ac:chgData name="Tutuiu Florina" userId="49aaaca89c39a863" providerId="LiveId" clId="{0E9A3F54-E2C6-4196-89E1-E8915892E120}" dt="2025-06-30T01:38:19.205" v="813" actId="26606"/>
          <ac:spMkLst>
            <pc:docMk/>
            <pc:sldMk cId="0" sldId="265"/>
            <ac:spMk id="2" creationId="{00000000-0000-0000-0000-000000000000}"/>
          </ac:spMkLst>
        </pc:spChg>
        <pc:spChg chg="mod">
          <ac:chgData name="Tutuiu Florina" userId="49aaaca89c39a863" providerId="LiveId" clId="{0E9A3F54-E2C6-4196-89E1-E8915892E120}" dt="2025-06-30T01:38:19.205" v="813" actId="26606"/>
          <ac:spMkLst>
            <pc:docMk/>
            <pc:sldMk cId="0" sldId="265"/>
            <ac:spMk id="3" creationId="{00000000-0000-0000-0000-000000000000}"/>
          </ac:spMkLst>
        </pc:spChg>
        <pc:spChg chg="add mod">
          <ac:chgData name="Tutuiu Florina" userId="49aaaca89c39a863" providerId="LiveId" clId="{0E9A3F54-E2C6-4196-89E1-E8915892E120}" dt="2025-06-30T02:14:12.762" v="1101" actId="1076"/>
          <ac:spMkLst>
            <pc:docMk/>
            <pc:sldMk cId="0" sldId="265"/>
            <ac:spMk id="6" creationId="{006B5826-8DC5-985C-0F8A-1C8E914ECB2B}"/>
          </ac:spMkLst>
        </pc:spChg>
        <pc:spChg chg="add mod">
          <ac:chgData name="Tutuiu Florina" userId="49aaaca89c39a863" providerId="LiveId" clId="{0E9A3F54-E2C6-4196-89E1-E8915892E120}" dt="2025-06-30T02:14:36.129" v="1104" actId="1076"/>
          <ac:spMkLst>
            <pc:docMk/>
            <pc:sldMk cId="0" sldId="265"/>
            <ac:spMk id="7" creationId="{B687FE47-645A-100A-2D3C-A5079FFAEC8E}"/>
          </ac:spMkLst>
        </pc:spChg>
        <pc:spChg chg="add del mod">
          <ac:chgData name="Tutuiu Florina" userId="49aaaca89c39a863" providerId="LiveId" clId="{0E9A3F54-E2C6-4196-89E1-E8915892E120}" dt="2025-06-30T03:21:06.658" v="1676"/>
          <ac:spMkLst>
            <pc:docMk/>
            <pc:sldMk cId="0" sldId="265"/>
            <ac:spMk id="8" creationId="{CD1260A5-6703-8D80-EB10-2B72904AFDAD}"/>
          </ac:spMkLst>
        </pc:spChg>
        <pc:spChg chg="add mod">
          <ac:chgData name="Tutuiu Florina" userId="49aaaca89c39a863" providerId="LiveId" clId="{0E9A3F54-E2C6-4196-89E1-E8915892E120}" dt="2025-06-30T03:21:05.552" v="1674" actId="1076"/>
          <ac:spMkLst>
            <pc:docMk/>
            <pc:sldMk cId="0" sldId="265"/>
            <ac:spMk id="9" creationId="{C9921FE4-E38E-3648-921E-FFD57DAC3D3A}"/>
          </ac:spMkLst>
        </pc:spChg>
        <pc:spChg chg="add">
          <ac:chgData name="Tutuiu Florina" userId="49aaaca89c39a863" providerId="LiveId" clId="{0E9A3F54-E2C6-4196-89E1-E8915892E120}" dt="2025-06-30T01:38:19.205" v="813" actId="26606"/>
          <ac:spMkLst>
            <pc:docMk/>
            <pc:sldMk cId="0" sldId="265"/>
            <ac:spMk id="11" creationId="{5AA03EDC-7067-4DFF-B672-541D016AAAB8}"/>
          </ac:spMkLst>
        </pc:spChg>
        <pc:spChg chg="add">
          <ac:chgData name="Tutuiu Florina" userId="49aaaca89c39a863" providerId="LiveId" clId="{0E9A3F54-E2C6-4196-89E1-E8915892E120}" dt="2025-06-30T01:38:19.205" v="813" actId="26606"/>
          <ac:spMkLst>
            <pc:docMk/>
            <pc:sldMk cId="0" sldId="265"/>
            <ac:spMk id="13" creationId="{0EBF3E39-B0BE-496A-8604-9007470FFA3A}"/>
          </ac:spMkLst>
        </pc:spChg>
        <pc:picChg chg="add mod">
          <ac:chgData name="Tutuiu Florina" userId="49aaaca89c39a863" providerId="LiveId" clId="{0E9A3F54-E2C6-4196-89E1-E8915892E120}" dt="2025-06-30T01:39:13.651" v="817" actId="14100"/>
          <ac:picMkLst>
            <pc:docMk/>
            <pc:sldMk cId="0" sldId="265"/>
            <ac:picMk id="5" creationId="{3D1865CB-23A7-F52E-B519-412EFBDA8D2F}"/>
          </ac:picMkLst>
        </pc:picChg>
      </pc:sldChg>
      <pc:sldChg chg="new del">
        <pc:chgData name="Tutuiu Florina" userId="49aaaca89c39a863" providerId="LiveId" clId="{0E9A3F54-E2C6-4196-89E1-E8915892E120}" dt="2025-06-30T01:34:04.234" v="803" actId="680"/>
        <pc:sldMkLst>
          <pc:docMk/>
          <pc:sldMk cId="204812011" sldId="266"/>
        </pc:sldMkLst>
      </pc:sldChg>
      <pc:sldChg chg="addSp delSp modSp new del mod setBg">
        <pc:chgData name="Tutuiu Florina" userId="49aaaca89c39a863" providerId="LiveId" clId="{0E9A3F54-E2C6-4196-89E1-E8915892E120}" dt="2025-06-30T01:41:38.327" v="825" actId="680"/>
        <pc:sldMkLst>
          <pc:docMk/>
          <pc:sldMk cId="1457257206" sldId="266"/>
        </pc:sldMkLst>
        <pc:spChg chg="mod">
          <ac:chgData name="Tutuiu Florina" userId="49aaaca89c39a863" providerId="LiveId" clId="{0E9A3F54-E2C6-4196-89E1-E8915892E120}" dt="2025-06-30T01:41:37.425" v="824" actId="26606"/>
          <ac:spMkLst>
            <pc:docMk/>
            <pc:sldMk cId="1457257206" sldId="266"/>
            <ac:spMk id="2" creationId="{A68B009A-3C9F-198E-35B9-5CE4ACA0F044}"/>
          </ac:spMkLst>
        </pc:spChg>
        <pc:spChg chg="add del">
          <ac:chgData name="Tutuiu Florina" userId="49aaaca89c39a863" providerId="LiveId" clId="{0E9A3F54-E2C6-4196-89E1-E8915892E120}" dt="2025-06-30T01:41:37.425" v="824" actId="26606"/>
          <ac:spMkLst>
            <pc:docMk/>
            <pc:sldMk cId="1457257206" sldId="266"/>
            <ac:spMk id="7" creationId="{C27D7A02-907B-496F-BA7E-AA3780733CA7}"/>
          </ac:spMkLst>
        </pc:spChg>
        <pc:spChg chg="add del">
          <ac:chgData name="Tutuiu Florina" userId="49aaaca89c39a863" providerId="LiveId" clId="{0E9A3F54-E2C6-4196-89E1-E8915892E120}" dt="2025-06-30T01:41:37.425" v="824" actId="26606"/>
          <ac:spMkLst>
            <pc:docMk/>
            <pc:sldMk cId="1457257206" sldId="266"/>
            <ac:spMk id="9" creationId="{0FBA5268-0AE7-4CAD-9537-D0EB09E76406}"/>
          </ac:spMkLst>
        </pc:spChg>
        <pc:spChg chg="add del">
          <ac:chgData name="Tutuiu Florina" userId="49aaaca89c39a863" providerId="LiveId" clId="{0E9A3F54-E2C6-4196-89E1-E8915892E120}" dt="2025-06-30T01:41:37.425" v="824" actId="26606"/>
          <ac:spMkLst>
            <pc:docMk/>
            <pc:sldMk cId="1457257206" sldId="266"/>
            <ac:spMk id="11" creationId="{088D065B-39DA-4077-B9CF-E489CE4C0169}"/>
          </ac:spMkLst>
        </pc:spChg>
      </pc:sldChg>
      <pc:sldChg chg="addSp delSp modSp new del mod setBg modAnim">
        <pc:chgData name="Tutuiu Florina" userId="49aaaca89c39a863" providerId="LiveId" clId="{0E9A3F54-E2C6-4196-89E1-E8915892E120}" dt="2025-06-30T02:23:43.359" v="1122" actId="2696"/>
        <pc:sldMkLst>
          <pc:docMk/>
          <pc:sldMk cId="3962136491" sldId="266"/>
        </pc:sldMkLst>
        <pc:spChg chg="mod">
          <ac:chgData name="Tutuiu Florina" userId="49aaaca89c39a863" providerId="LiveId" clId="{0E9A3F54-E2C6-4196-89E1-E8915892E120}" dt="2025-06-30T02:23:04.144" v="1119" actId="26606"/>
          <ac:spMkLst>
            <pc:docMk/>
            <pc:sldMk cId="3962136491" sldId="266"/>
            <ac:spMk id="2" creationId="{2B9269E4-FF6A-8B80-4277-9F6899AABF9F}"/>
          </ac:spMkLst>
        </pc:spChg>
        <pc:spChg chg="add del">
          <ac:chgData name="Tutuiu Florina" userId="49aaaca89c39a863" providerId="LiveId" clId="{0E9A3F54-E2C6-4196-89E1-E8915892E120}" dt="2025-06-30T02:23:05.030" v="1120"/>
          <ac:spMkLst>
            <pc:docMk/>
            <pc:sldMk cId="3962136491" sldId="266"/>
            <ac:spMk id="3" creationId="{8ABB1DF8-4D79-A038-07A2-99C17EE3F6F6}"/>
          </ac:spMkLst>
        </pc:spChg>
        <pc:spChg chg="add del">
          <ac:chgData name="Tutuiu Florina" userId="49aaaca89c39a863" providerId="LiveId" clId="{0E9A3F54-E2C6-4196-89E1-E8915892E120}" dt="2025-06-30T02:23:04.144" v="1119" actId="26606"/>
          <ac:spMkLst>
            <pc:docMk/>
            <pc:sldMk cId="3962136491" sldId="266"/>
            <ac:spMk id="8" creationId="{4871E1C4-9E7C-5A61-70C8-CC4E244A37DF}"/>
          </ac:spMkLst>
        </pc:spChg>
        <pc:spChg chg="add del">
          <ac:chgData name="Tutuiu Florina" userId="49aaaca89c39a863" providerId="LiveId" clId="{0E9A3F54-E2C6-4196-89E1-E8915892E120}" dt="2025-06-30T02:23:04.144" v="1119" actId="26606"/>
          <ac:spMkLst>
            <pc:docMk/>
            <pc:sldMk cId="3962136491" sldId="266"/>
            <ac:spMk id="11" creationId="{5AA03EDC-7067-4DFF-B672-541D016AAAB8}"/>
          </ac:spMkLst>
        </pc:spChg>
        <pc:spChg chg="add del">
          <ac:chgData name="Tutuiu Florina" userId="49aaaca89c39a863" providerId="LiveId" clId="{0E9A3F54-E2C6-4196-89E1-E8915892E120}" dt="2025-06-30T02:23:04.144" v="1119" actId="26606"/>
          <ac:spMkLst>
            <pc:docMk/>
            <pc:sldMk cId="3962136491" sldId="266"/>
            <ac:spMk id="13" creationId="{0EBF3E39-B0BE-496A-8604-9007470FFA3A}"/>
          </ac:spMkLst>
        </pc:spChg>
        <pc:picChg chg="add mod">
          <ac:chgData name="Tutuiu Florina" userId="49aaaca89c39a863" providerId="LiveId" clId="{0E9A3F54-E2C6-4196-89E1-E8915892E120}" dt="2025-06-30T02:23:05.030" v="1120"/>
          <ac:picMkLst>
            <pc:docMk/>
            <pc:sldMk cId="3962136491" sldId="266"/>
            <ac:picMk id="4" creationId="{5F4DE99E-E676-F343-4F06-1B627641BEC7}"/>
          </ac:picMkLst>
        </pc:picChg>
      </pc:sldChg>
      <pc:sldChg chg="addSp modSp new mod ord setBg modAnim">
        <pc:chgData name="Tutuiu Florina" userId="49aaaca89c39a863" providerId="LiveId" clId="{0E9A3F54-E2C6-4196-89E1-E8915892E120}" dt="2025-06-30T03:20:26.445" v="1665" actId="1076"/>
        <pc:sldMkLst>
          <pc:docMk/>
          <pc:sldMk cId="2052128974" sldId="267"/>
        </pc:sldMkLst>
        <pc:spChg chg="mod">
          <ac:chgData name="Tutuiu Florina" userId="49aaaca89c39a863" providerId="LiveId" clId="{0E9A3F54-E2C6-4196-89E1-E8915892E120}" dt="2025-06-30T02:30:58.484" v="1293" actId="1076"/>
          <ac:spMkLst>
            <pc:docMk/>
            <pc:sldMk cId="2052128974" sldId="267"/>
            <ac:spMk id="2" creationId="{DB91514E-C34B-0050-5F48-09460DA1E765}"/>
          </ac:spMkLst>
        </pc:spChg>
        <pc:spChg chg="mod">
          <ac:chgData name="Tutuiu Florina" userId="49aaaca89c39a863" providerId="LiveId" clId="{0E9A3F54-E2C6-4196-89E1-E8915892E120}" dt="2025-06-30T02:27:25.050" v="1244" actId="27636"/>
          <ac:spMkLst>
            <pc:docMk/>
            <pc:sldMk cId="2052128974" sldId="267"/>
            <ac:spMk id="3" creationId="{606D0E13-305B-B0CD-ACD6-2EB72E08A695}"/>
          </ac:spMkLst>
        </pc:spChg>
        <pc:spChg chg="add mod">
          <ac:chgData name="Tutuiu Florina" userId="49aaaca89c39a863" providerId="LiveId" clId="{0E9A3F54-E2C6-4196-89E1-E8915892E120}" dt="2025-06-30T02:30:23.339" v="1264" actId="1076"/>
          <ac:spMkLst>
            <pc:docMk/>
            <pc:sldMk cId="2052128974" sldId="267"/>
            <ac:spMk id="5" creationId="{1BE00483-6476-D999-0446-31E366A88567}"/>
          </ac:spMkLst>
        </pc:spChg>
        <pc:spChg chg="add mod">
          <ac:chgData name="Tutuiu Florina" userId="49aaaca89c39a863" providerId="LiveId" clId="{0E9A3F54-E2C6-4196-89E1-E8915892E120}" dt="2025-06-30T03:20:26.445" v="1665" actId="1076"/>
          <ac:spMkLst>
            <pc:docMk/>
            <pc:sldMk cId="2052128974" sldId="267"/>
            <ac:spMk id="6" creationId="{B0006FE0-86A6-848D-0A33-C689F8F5219C}"/>
          </ac:spMkLst>
        </pc:spChg>
        <pc:spChg chg="add">
          <ac:chgData name="Tutuiu Florina" userId="49aaaca89c39a863" providerId="LiveId" clId="{0E9A3F54-E2C6-4196-89E1-E8915892E120}" dt="2025-06-30T01:44:30.930" v="885" actId="26606"/>
          <ac:spMkLst>
            <pc:docMk/>
            <pc:sldMk cId="2052128974" sldId="267"/>
            <ac:spMk id="8" creationId="{C27D7A02-907B-496F-BA7E-AA3780733CA7}"/>
          </ac:spMkLst>
        </pc:spChg>
        <pc:spChg chg="add">
          <ac:chgData name="Tutuiu Florina" userId="49aaaca89c39a863" providerId="LiveId" clId="{0E9A3F54-E2C6-4196-89E1-E8915892E120}" dt="2025-06-30T01:44:30.930" v="885" actId="26606"/>
          <ac:spMkLst>
            <pc:docMk/>
            <pc:sldMk cId="2052128974" sldId="267"/>
            <ac:spMk id="10" creationId="{0FBA5268-0AE7-4CAD-9537-D0EB09E76406}"/>
          </ac:spMkLst>
        </pc:spChg>
        <pc:spChg chg="add">
          <ac:chgData name="Tutuiu Florina" userId="49aaaca89c39a863" providerId="LiveId" clId="{0E9A3F54-E2C6-4196-89E1-E8915892E120}" dt="2025-06-30T01:44:30.930" v="885" actId="26606"/>
          <ac:spMkLst>
            <pc:docMk/>
            <pc:sldMk cId="2052128974" sldId="267"/>
            <ac:spMk id="12" creationId="{088D065B-39DA-4077-B9CF-E489CE4C0169}"/>
          </ac:spMkLst>
        </pc:spChg>
        <pc:picChg chg="add mod">
          <ac:chgData name="Tutuiu Florina" userId="49aaaca89c39a863" providerId="LiveId" clId="{0E9A3F54-E2C6-4196-89E1-E8915892E120}" dt="2025-06-30T02:27:59.510" v="1260" actId="1076"/>
          <ac:picMkLst>
            <pc:docMk/>
            <pc:sldMk cId="2052128974" sldId="267"/>
            <ac:picMk id="4" creationId="{D91FD016-7847-4C72-E9CE-3407834700FA}"/>
          </ac:picMkLst>
        </pc:picChg>
      </pc:sldChg>
      <pc:sldChg chg="new del">
        <pc:chgData name="Tutuiu Florina" userId="49aaaca89c39a863" providerId="LiveId" clId="{0E9A3F54-E2C6-4196-89E1-E8915892E120}" dt="2025-06-30T02:26:28.207" v="1128" actId="2696"/>
        <pc:sldMkLst>
          <pc:docMk/>
          <pc:sldMk cId="683986132" sldId="268"/>
        </pc:sldMkLst>
      </pc:sldChg>
      <pc:sldChg chg="addSp delSp modSp add mod ord">
        <pc:chgData name="Tutuiu Florina" userId="49aaaca89c39a863" providerId="LiveId" clId="{0E9A3F54-E2C6-4196-89E1-E8915892E120}" dt="2025-06-30T03:23:06.882" v="1686" actId="113"/>
        <pc:sldMkLst>
          <pc:docMk/>
          <pc:sldMk cId="2129859390" sldId="268"/>
        </pc:sldMkLst>
        <pc:spChg chg="mod">
          <ac:chgData name="Tutuiu Florina" userId="49aaaca89c39a863" providerId="LiveId" clId="{0E9A3F54-E2C6-4196-89E1-E8915892E120}" dt="2025-06-30T03:23:06.882" v="1686" actId="113"/>
          <ac:spMkLst>
            <pc:docMk/>
            <pc:sldMk cId="2129859390" sldId="268"/>
            <ac:spMk id="2" creationId="{0332A4AB-5F06-70FC-CB5A-B634352C628C}"/>
          </ac:spMkLst>
        </pc:spChg>
        <pc:spChg chg="mod">
          <ac:chgData name="Tutuiu Florina" userId="49aaaca89c39a863" providerId="LiveId" clId="{0E9A3F54-E2C6-4196-89E1-E8915892E120}" dt="2025-06-30T03:10:14.233" v="1585" actId="120"/>
          <ac:spMkLst>
            <pc:docMk/>
            <pc:sldMk cId="2129859390" sldId="268"/>
            <ac:spMk id="3" creationId="{18BBF7A0-B34D-C055-8AFA-065349E64D30}"/>
          </ac:spMkLst>
        </pc:spChg>
        <pc:spChg chg="add mod">
          <ac:chgData name="Tutuiu Florina" userId="49aaaca89c39a863" providerId="LiveId" clId="{0E9A3F54-E2C6-4196-89E1-E8915892E120}" dt="2025-06-30T03:14:58.320" v="1614" actId="1076"/>
          <ac:spMkLst>
            <pc:docMk/>
            <pc:sldMk cId="2129859390" sldId="268"/>
            <ac:spMk id="9" creationId="{60B1DD27-704A-1E85-95DC-5979626F2B09}"/>
          </ac:spMkLst>
        </pc:spChg>
        <pc:graphicFrameChg chg="add del modGraphic">
          <ac:chgData name="Tutuiu Florina" userId="49aaaca89c39a863" providerId="LiveId" clId="{0E9A3F54-E2C6-4196-89E1-E8915892E120}" dt="2025-06-30T02:47:55.709" v="1370" actId="27309"/>
          <ac:graphicFrameMkLst>
            <pc:docMk/>
            <pc:sldMk cId="2129859390" sldId="268"/>
            <ac:graphicFrameMk id="5" creationId="{693D4F0E-6B61-5149-BB67-E54D97D3924F}"/>
          </ac:graphicFrameMkLst>
        </pc:graphicFrameChg>
        <pc:graphicFrameChg chg="add del modGraphic">
          <ac:chgData name="Tutuiu Florina" userId="49aaaca89c39a863" providerId="LiveId" clId="{0E9A3F54-E2C6-4196-89E1-E8915892E120}" dt="2025-06-30T02:48:36.222" v="1372" actId="27309"/>
          <ac:graphicFrameMkLst>
            <pc:docMk/>
            <pc:sldMk cId="2129859390" sldId="268"/>
            <ac:graphicFrameMk id="7" creationId="{72055F9F-2954-B137-54AF-C5A26835DDC1}"/>
          </ac:graphicFrameMkLst>
        </pc:graphicFrameChg>
      </pc:sldChg>
      <pc:sldChg chg="new del">
        <pc:chgData name="Tutuiu Florina" userId="49aaaca89c39a863" providerId="LiveId" clId="{0E9A3F54-E2C6-4196-89E1-E8915892E120}" dt="2025-06-30T02:26:53.604" v="1131" actId="2696"/>
        <pc:sldMkLst>
          <pc:docMk/>
          <pc:sldMk cId="2491209229" sldId="268"/>
        </pc:sldMkLst>
      </pc:sldChg>
      <pc:sldChg chg="addSp modSp new del mod setBg modAnim">
        <pc:chgData name="Tutuiu Florina" userId="49aaaca89c39a863" providerId="LiveId" clId="{0E9A3F54-E2C6-4196-89E1-E8915892E120}" dt="2025-06-30T02:25:48.419" v="1125" actId="2696"/>
        <pc:sldMkLst>
          <pc:docMk/>
          <pc:sldMk cId="3885292063" sldId="268"/>
        </pc:sldMkLst>
        <pc:picChg chg="add mod">
          <ac:chgData name="Tutuiu Florina" userId="49aaaca89c39a863" providerId="LiveId" clId="{0E9A3F54-E2C6-4196-89E1-E8915892E120}" dt="2025-06-30T02:24:46.715" v="1124" actId="26606"/>
          <ac:picMkLst>
            <pc:docMk/>
            <pc:sldMk cId="3885292063" sldId="268"/>
            <ac:picMk id="2" creationId="{2C03E494-8DE5-BE03-42D0-F9B03017C670}"/>
          </ac:picMkLst>
        </pc:picChg>
      </pc:sldChg>
      <pc:sldChg chg="addSp modSp add mod modNotesTx">
        <pc:chgData name="Tutuiu Florina" userId="49aaaca89c39a863" providerId="LiveId" clId="{0E9A3F54-E2C6-4196-89E1-E8915892E120}" dt="2025-06-30T03:41:36.542" v="1737" actId="20577"/>
        <pc:sldMkLst>
          <pc:docMk/>
          <pc:sldMk cId="2305228549" sldId="269"/>
        </pc:sldMkLst>
        <pc:spChg chg="mod">
          <ac:chgData name="Tutuiu Florina" userId="49aaaca89c39a863" providerId="LiveId" clId="{0E9A3F54-E2C6-4196-89E1-E8915892E120}" dt="2025-06-30T03:23:26.987" v="1687" actId="255"/>
          <ac:spMkLst>
            <pc:docMk/>
            <pc:sldMk cId="2305228549" sldId="269"/>
            <ac:spMk id="2" creationId="{385C8C3D-CF02-C663-272A-E640E2ABE9AD}"/>
          </ac:spMkLst>
        </pc:spChg>
        <pc:spChg chg="mod">
          <ac:chgData name="Tutuiu Florina" userId="49aaaca89c39a863" providerId="LiveId" clId="{0E9A3F54-E2C6-4196-89E1-E8915892E120}" dt="2025-06-30T03:24:12.083" v="1696" actId="20577"/>
          <ac:spMkLst>
            <pc:docMk/>
            <pc:sldMk cId="2305228549" sldId="269"/>
            <ac:spMk id="3" creationId="{FA446DF1-378A-24B2-7E7F-B2503AADFA03}"/>
          </ac:spMkLst>
        </pc:spChg>
        <pc:spChg chg="add mod">
          <ac:chgData name="Tutuiu Florina" userId="49aaaca89c39a863" providerId="LiveId" clId="{0E9A3F54-E2C6-4196-89E1-E8915892E120}" dt="2025-06-30T03:12:52.907" v="1596" actId="207"/>
          <ac:spMkLst>
            <pc:docMk/>
            <pc:sldMk cId="2305228549" sldId="269"/>
            <ac:spMk id="4" creationId="{17A4F551-2745-2587-08FE-4CC41574985E}"/>
          </ac:spMkLst>
        </pc:spChg>
      </pc:sldChg>
      <pc:sldChg chg="new del">
        <pc:chgData name="Tutuiu Florina" userId="49aaaca89c39a863" providerId="LiveId" clId="{0E9A3F54-E2C6-4196-89E1-E8915892E120}" dt="2025-06-30T02:35:46.243" v="1309" actId="2696"/>
        <pc:sldMkLst>
          <pc:docMk/>
          <pc:sldMk cId="2945684727" sldId="269"/>
        </pc:sldMkLst>
      </pc:sldChg>
      <pc:sldChg chg="new del">
        <pc:chgData name="Tutuiu Florina" userId="49aaaca89c39a863" providerId="LiveId" clId="{0E9A3F54-E2C6-4196-89E1-E8915892E120}" dt="2025-06-30T02:26:33.860" v="1129" actId="2696"/>
        <pc:sldMkLst>
          <pc:docMk/>
          <pc:sldMk cId="3690784953" sldId="269"/>
        </pc:sldMkLst>
      </pc:sldChg>
      <pc:sldChg chg="new del">
        <pc:chgData name="Tutuiu Florina" userId="49aaaca89c39a863" providerId="LiveId" clId="{0E9A3F54-E2C6-4196-89E1-E8915892E120}" dt="2025-06-30T02:36:12.312" v="1311" actId="2696"/>
        <pc:sldMkLst>
          <pc:docMk/>
          <pc:sldMk cId="3715630271" sldId="269"/>
        </pc:sldMkLst>
      </pc:sldChg>
      <pc:sldChg chg="addSp modSp add mod">
        <pc:chgData name="Tutuiu Florina" userId="49aaaca89c39a863" providerId="LiveId" clId="{0E9A3F54-E2C6-4196-89E1-E8915892E120}" dt="2025-06-30T03:38:35.936" v="1733" actId="20577"/>
        <pc:sldMkLst>
          <pc:docMk/>
          <pc:sldMk cId="904578385" sldId="270"/>
        </pc:sldMkLst>
        <pc:spChg chg="mod">
          <ac:chgData name="Tutuiu Florina" userId="49aaaca89c39a863" providerId="LiveId" clId="{0E9A3F54-E2C6-4196-89E1-E8915892E120}" dt="2025-06-30T03:38:35.936" v="1733" actId="20577"/>
          <ac:spMkLst>
            <pc:docMk/>
            <pc:sldMk cId="904578385" sldId="270"/>
            <ac:spMk id="3" creationId="{966B537F-6A8B-107E-A9EE-A4AB727B2DD1}"/>
          </ac:spMkLst>
        </pc:spChg>
        <pc:spChg chg="add mod">
          <ac:chgData name="Tutuiu Florina" userId="49aaaca89c39a863" providerId="LiveId" clId="{0E9A3F54-E2C6-4196-89E1-E8915892E120}" dt="2025-06-30T03:21:53.007" v="1684" actId="1076"/>
          <ac:spMkLst>
            <pc:docMk/>
            <pc:sldMk cId="904578385" sldId="270"/>
            <ac:spMk id="4" creationId="{BFA6882C-0769-7E8B-12E0-0BEEB3231454}"/>
          </ac:spMkLst>
        </pc:spChg>
      </pc:sldChg>
      <pc:sldMasterChg chg="modTransition modSldLayout">
        <pc:chgData name="Tutuiu Florina" userId="49aaaca89c39a863" providerId="LiveId" clId="{0E9A3F54-E2C6-4196-89E1-E8915892E120}" dt="2025-06-29T23:51:22.611" v="64"/>
        <pc:sldMasterMkLst>
          <pc:docMk/>
          <pc:sldMasterMk cId="2209977519" sldId="2147483648"/>
        </pc:sldMasterMkLst>
        <pc:sldLayoutChg chg="modTransition">
          <pc:chgData name="Tutuiu Florina" userId="49aaaca89c39a863" providerId="LiveId" clId="{0E9A3F54-E2C6-4196-89E1-E8915892E120}" dt="2025-06-29T23:51:22.611" v="64"/>
          <pc:sldLayoutMkLst>
            <pc:docMk/>
            <pc:sldMasterMk cId="2209977519" sldId="2147483648"/>
            <pc:sldLayoutMk cId="3168075583" sldId="2147483649"/>
          </pc:sldLayoutMkLst>
        </pc:sldLayoutChg>
        <pc:sldLayoutChg chg="modTransition">
          <pc:chgData name="Tutuiu Florina" userId="49aaaca89c39a863" providerId="LiveId" clId="{0E9A3F54-E2C6-4196-89E1-E8915892E120}" dt="2025-06-29T23:51:22.611" v="64"/>
          <pc:sldLayoutMkLst>
            <pc:docMk/>
            <pc:sldMasterMk cId="2209977519" sldId="2147483648"/>
            <pc:sldLayoutMk cId="2614314258" sldId="2147483650"/>
          </pc:sldLayoutMkLst>
        </pc:sldLayoutChg>
        <pc:sldLayoutChg chg="modTransition">
          <pc:chgData name="Tutuiu Florina" userId="49aaaca89c39a863" providerId="LiveId" clId="{0E9A3F54-E2C6-4196-89E1-E8915892E120}" dt="2025-06-29T23:51:22.611" v="64"/>
          <pc:sldLayoutMkLst>
            <pc:docMk/>
            <pc:sldMasterMk cId="2209977519" sldId="2147483648"/>
            <pc:sldLayoutMk cId="960648375" sldId="2147483651"/>
          </pc:sldLayoutMkLst>
        </pc:sldLayoutChg>
        <pc:sldLayoutChg chg="modTransition">
          <pc:chgData name="Tutuiu Florina" userId="49aaaca89c39a863" providerId="LiveId" clId="{0E9A3F54-E2C6-4196-89E1-E8915892E120}" dt="2025-06-29T23:51:22.611" v="64"/>
          <pc:sldLayoutMkLst>
            <pc:docMk/>
            <pc:sldMasterMk cId="2209977519" sldId="2147483648"/>
            <pc:sldLayoutMk cId="2782244947" sldId="2147483652"/>
          </pc:sldLayoutMkLst>
        </pc:sldLayoutChg>
        <pc:sldLayoutChg chg="modTransition">
          <pc:chgData name="Tutuiu Florina" userId="49aaaca89c39a863" providerId="LiveId" clId="{0E9A3F54-E2C6-4196-89E1-E8915892E120}" dt="2025-06-29T23:51:22.611" v="64"/>
          <pc:sldLayoutMkLst>
            <pc:docMk/>
            <pc:sldMasterMk cId="2209977519" sldId="2147483648"/>
            <pc:sldLayoutMk cId="990158736" sldId="2147483653"/>
          </pc:sldLayoutMkLst>
        </pc:sldLayoutChg>
        <pc:sldLayoutChg chg="modTransition">
          <pc:chgData name="Tutuiu Florina" userId="49aaaca89c39a863" providerId="LiveId" clId="{0E9A3F54-E2C6-4196-89E1-E8915892E120}" dt="2025-06-29T23:51:22.611" v="64"/>
          <pc:sldLayoutMkLst>
            <pc:docMk/>
            <pc:sldMasterMk cId="2209977519" sldId="2147483648"/>
            <pc:sldLayoutMk cId="727027711" sldId="2147483654"/>
          </pc:sldLayoutMkLst>
        </pc:sldLayoutChg>
        <pc:sldLayoutChg chg="modTransition">
          <pc:chgData name="Tutuiu Florina" userId="49aaaca89c39a863" providerId="LiveId" clId="{0E9A3F54-E2C6-4196-89E1-E8915892E120}" dt="2025-06-29T23:51:22.611" v="64"/>
          <pc:sldLayoutMkLst>
            <pc:docMk/>
            <pc:sldMasterMk cId="2209977519" sldId="2147483648"/>
            <pc:sldLayoutMk cId="1212999818" sldId="2147483655"/>
          </pc:sldLayoutMkLst>
        </pc:sldLayoutChg>
        <pc:sldLayoutChg chg="modTransition">
          <pc:chgData name="Tutuiu Florina" userId="49aaaca89c39a863" providerId="LiveId" clId="{0E9A3F54-E2C6-4196-89E1-E8915892E120}" dt="2025-06-29T23:51:22.611" v="64"/>
          <pc:sldLayoutMkLst>
            <pc:docMk/>
            <pc:sldMasterMk cId="2209977519" sldId="2147483648"/>
            <pc:sldLayoutMk cId="1840726560" sldId="2147483656"/>
          </pc:sldLayoutMkLst>
        </pc:sldLayoutChg>
        <pc:sldLayoutChg chg="modTransition">
          <pc:chgData name="Tutuiu Florina" userId="49aaaca89c39a863" providerId="LiveId" clId="{0E9A3F54-E2C6-4196-89E1-E8915892E120}" dt="2025-06-29T23:51:22.611" v="64"/>
          <pc:sldLayoutMkLst>
            <pc:docMk/>
            <pc:sldMasterMk cId="2209977519" sldId="2147483648"/>
            <pc:sldLayoutMk cId="3889236939" sldId="2147483657"/>
          </pc:sldLayoutMkLst>
        </pc:sldLayoutChg>
        <pc:sldLayoutChg chg="modTransition">
          <pc:chgData name="Tutuiu Florina" userId="49aaaca89c39a863" providerId="LiveId" clId="{0E9A3F54-E2C6-4196-89E1-E8915892E120}" dt="2025-06-29T23:51:22.611" v="64"/>
          <pc:sldLayoutMkLst>
            <pc:docMk/>
            <pc:sldMasterMk cId="2209977519" sldId="2147483648"/>
            <pc:sldLayoutMk cId="2910927964" sldId="2147483658"/>
          </pc:sldLayoutMkLst>
        </pc:sldLayoutChg>
        <pc:sldLayoutChg chg="modTransition">
          <pc:chgData name="Tutuiu Florina" userId="49aaaca89c39a863" providerId="LiveId" clId="{0E9A3F54-E2C6-4196-89E1-E8915892E120}" dt="2025-06-29T23:51:22.611" v="64"/>
          <pc:sldLayoutMkLst>
            <pc:docMk/>
            <pc:sldMasterMk cId="2209977519" sldId="2147483648"/>
            <pc:sldLayoutMk cId="3612223792"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BFADB9-302F-4D93-9277-409D40A76D91}" type="datetimeFigureOut">
              <a:rPr lang="en-GB" smtClean="0"/>
              <a:t>30/06/2025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040BD6-C4CF-4A90-8B6E-B48DE91A2ADC}" type="slidenum">
              <a:rPr lang="en-GB" smtClean="0"/>
              <a:t>‹#›</a:t>
            </a:fld>
            <a:endParaRPr lang="en-GB"/>
          </a:p>
        </p:txBody>
      </p:sp>
    </p:spTree>
    <p:extLst>
      <p:ext uri="{BB962C8B-B14F-4D97-AF65-F5344CB8AC3E}">
        <p14:creationId xmlns:p14="http://schemas.microsoft.com/office/powerpoint/2010/main" val="160855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040BD6-C4CF-4A90-8B6E-B48DE91A2ADC}" type="slidenum">
              <a:rPr lang="en-GB" smtClean="0"/>
              <a:t>1</a:t>
            </a:fld>
            <a:endParaRPr lang="en-GB"/>
          </a:p>
        </p:txBody>
      </p:sp>
    </p:spTree>
    <p:extLst>
      <p:ext uri="{BB962C8B-B14F-4D97-AF65-F5344CB8AC3E}">
        <p14:creationId xmlns:p14="http://schemas.microsoft.com/office/powerpoint/2010/main" val="3924004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3F9BAF-8C97-DC07-641B-216E6F173B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6278CD-E777-F942-034B-471A5368C4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5D6A8D-8FB0-9C78-9DF8-6244A30AD71A}"/>
              </a:ext>
            </a:extLst>
          </p:cNvPr>
          <p:cNvSpPr>
            <a:spLocks noGrp="1"/>
          </p:cNvSpPr>
          <p:nvPr>
            <p:ph type="body" idx="1"/>
          </p:nvPr>
        </p:nvSpPr>
        <p:spPr/>
        <p:txBody>
          <a:bodyPr/>
          <a:lstStyle/>
          <a:p>
            <a:r>
              <a:rPr lang="en-GB" sz="1200">
                <a:solidFill>
                  <a:schemeClr val="bg1"/>
                </a:solidFill>
              </a:rPr>
              <a:t>This business was developed from the ground up through original market research that informed every stage of its branding, website, and promotional strategy.</a:t>
            </a:r>
            <a:endParaRPr lang="en-GB" dirty="0"/>
          </a:p>
        </p:txBody>
      </p:sp>
      <p:sp>
        <p:nvSpPr>
          <p:cNvPr id="4" name="Slide Number Placeholder 3">
            <a:extLst>
              <a:ext uri="{FF2B5EF4-FFF2-40B4-BE49-F238E27FC236}">
                <a16:creationId xmlns:a16="http://schemas.microsoft.com/office/drawing/2014/main" id="{7C1CE557-3FC5-6AED-F90C-91C2A620930C}"/>
              </a:ext>
            </a:extLst>
          </p:cNvPr>
          <p:cNvSpPr>
            <a:spLocks noGrp="1"/>
          </p:cNvSpPr>
          <p:nvPr>
            <p:ph type="sldNum" sz="quarter" idx="5"/>
          </p:nvPr>
        </p:nvSpPr>
        <p:spPr/>
        <p:txBody>
          <a:bodyPr/>
          <a:lstStyle/>
          <a:p>
            <a:fld id="{89040BD6-C4CF-4A90-8B6E-B48DE91A2ADC}" type="slidenum">
              <a:rPr lang="en-GB" smtClean="0"/>
              <a:t>3</a:t>
            </a:fld>
            <a:endParaRPr lang="en-GB"/>
          </a:p>
        </p:txBody>
      </p:sp>
    </p:spTree>
    <p:extLst>
      <p:ext uri="{BB962C8B-B14F-4D97-AF65-F5344CB8AC3E}">
        <p14:creationId xmlns:p14="http://schemas.microsoft.com/office/powerpoint/2010/main" val="1357861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595959"/>
                </a:solidFill>
              </a:rPr>
              <a:t>Feedback directly influenced the business structure, leading to a streamlined, client-focused model</a:t>
            </a:r>
            <a:endParaRPr lang="en-GB" dirty="0"/>
          </a:p>
        </p:txBody>
      </p:sp>
      <p:sp>
        <p:nvSpPr>
          <p:cNvPr id="4" name="Slide Number Placeholder 3"/>
          <p:cNvSpPr>
            <a:spLocks noGrp="1"/>
          </p:cNvSpPr>
          <p:nvPr>
            <p:ph type="sldNum" sz="quarter" idx="5"/>
          </p:nvPr>
        </p:nvSpPr>
        <p:spPr/>
        <p:txBody>
          <a:bodyPr/>
          <a:lstStyle/>
          <a:p>
            <a:fld id="{89040BD6-C4CF-4A90-8B6E-B48DE91A2ADC}" type="slidenum">
              <a:rPr lang="en-GB" smtClean="0"/>
              <a:t>6</a:t>
            </a:fld>
            <a:endParaRPr lang="en-GB"/>
          </a:p>
        </p:txBody>
      </p:sp>
    </p:spTree>
    <p:extLst>
      <p:ext uri="{BB962C8B-B14F-4D97-AF65-F5344CB8AC3E}">
        <p14:creationId xmlns:p14="http://schemas.microsoft.com/office/powerpoint/2010/main" val="5611244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040BD6-C4CF-4A90-8B6E-B48DE91A2ADC}" type="slidenum">
              <a:rPr lang="en-GB" smtClean="0"/>
              <a:t>7</a:t>
            </a:fld>
            <a:endParaRPr lang="en-GB"/>
          </a:p>
        </p:txBody>
      </p:sp>
    </p:spTree>
    <p:extLst>
      <p:ext uri="{BB962C8B-B14F-4D97-AF65-F5344CB8AC3E}">
        <p14:creationId xmlns:p14="http://schemas.microsoft.com/office/powerpoint/2010/main" val="39053409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Lessons learned:</a:t>
            </a:r>
            <a:r>
              <a:rPr lang="en-GB" dirty="0"/>
              <a:t> This journey showed me just how important it is to listen to my audience and stay consistent with my brand message. Every step of the project, from research to </a:t>
            </a:r>
            <a:r>
              <a:rPr lang="en-GB" dirty="0" err="1"/>
              <a:t>design,was</a:t>
            </a:r>
            <a:r>
              <a:rPr lang="en-GB" dirty="0"/>
              <a:t> more effective because it was guided by real client feedback. Staying true to the original idea while adapting based on insights made all the difference.</a:t>
            </a:r>
          </a:p>
          <a:p>
            <a:r>
              <a:rPr lang="en-GB" b="1" dirty="0"/>
              <a:t>Skills gained:</a:t>
            </a:r>
            <a:r>
              <a:rPr lang="en-GB" dirty="0"/>
              <a:t> Through this process, I developed key skills in designing questionnaires, analysing responses, and using creative tools like Canva to build a professional website and marketing materials. I also learned how to shape clear, confident messages that reflect what Glow to Go stands for.</a:t>
            </a:r>
          </a:p>
          <a:p>
            <a:r>
              <a:rPr lang="en-GB" b="1" dirty="0"/>
              <a:t>Takeaways:</a:t>
            </a:r>
            <a:r>
              <a:rPr lang="en-GB" dirty="0"/>
              <a:t> I now have a better understanding of how to communicate with clients through visuals and language. I’ve gained confidence in building materials from scratch that align with customer needs, and I’ve seen how feedback can shape a brand that feels personal, trustworthy, and relevant.</a:t>
            </a:r>
          </a:p>
          <a:p>
            <a:r>
              <a:rPr lang="en-GB" b="1" dirty="0"/>
              <a:t>Next steps:</a:t>
            </a:r>
            <a:r>
              <a:rPr lang="en-GB" dirty="0"/>
              <a:t> Moving forward, I plan to strengthen my data analysis skills and integrate even more client feedback into future updates. I want to learn more about automation and improving the customer journey, so I can keep growing the business with confidence. The foundation is strong—now it’s about improving what’s already working.</a:t>
            </a:r>
          </a:p>
          <a:p>
            <a:r>
              <a:rPr lang="en-GB" b="1" dirty="0"/>
              <a:t>Speaker Notes:</a:t>
            </a:r>
            <a:r>
              <a:rPr lang="en-GB" dirty="0"/>
              <a:t> To wrap things up, this project has been a valuable learning experience, both creatively and strategically. My goal was to create something that truly connects with people, and every decision I made was shaped by research and real insights. I’m proud of how far I’ve come, and I’m excited about where Glow to Go can go next by continuing to focus on what clients really want.</a:t>
            </a:r>
          </a:p>
          <a:p>
            <a:endParaRPr lang="en-GB" dirty="0"/>
          </a:p>
        </p:txBody>
      </p:sp>
      <p:sp>
        <p:nvSpPr>
          <p:cNvPr id="4" name="Slide Number Placeholder 3"/>
          <p:cNvSpPr>
            <a:spLocks noGrp="1"/>
          </p:cNvSpPr>
          <p:nvPr>
            <p:ph type="sldNum" sz="quarter" idx="5"/>
          </p:nvPr>
        </p:nvSpPr>
        <p:spPr/>
        <p:txBody>
          <a:bodyPr/>
          <a:lstStyle/>
          <a:p>
            <a:fld id="{89040BD6-C4CF-4A90-8B6E-B48DE91A2ADC}" type="slidenum">
              <a:rPr lang="en-GB" smtClean="0"/>
              <a:t>11</a:t>
            </a:fld>
            <a:endParaRPr lang="en-GB"/>
          </a:p>
        </p:txBody>
      </p:sp>
    </p:spTree>
    <p:extLst>
      <p:ext uri="{BB962C8B-B14F-4D97-AF65-F5344CB8AC3E}">
        <p14:creationId xmlns:p14="http://schemas.microsoft.com/office/powerpoint/2010/main" val="31537851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040BD6-C4CF-4A90-8B6E-B48DE91A2ADC}" type="slidenum">
              <a:rPr lang="en-GB" smtClean="0"/>
              <a:t>12</a:t>
            </a:fld>
            <a:endParaRPr lang="en-GB"/>
          </a:p>
        </p:txBody>
      </p:sp>
    </p:spTree>
    <p:extLst>
      <p:ext uri="{BB962C8B-B14F-4D97-AF65-F5344CB8AC3E}">
        <p14:creationId xmlns:p14="http://schemas.microsoft.com/office/powerpoint/2010/main" val="19185075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6/30/2025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mariapcclass.blogspot.com/2016/09/questionnaire-on-learning-english.html"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1.xml"/><Relationship Id="rId1" Type="http://schemas.openxmlformats.org/officeDocument/2006/relationships/video" Target="https://www.youtube.com/embed/8czsn540F8c?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esheninger.blogspot.com/2017/12/learning-walks.html"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85905" y="1041400"/>
            <a:ext cx="3264837" cy="3562350"/>
          </a:xfrm>
        </p:spPr>
        <p:txBody>
          <a:bodyPr anchor="b">
            <a:noAutofit/>
          </a:bodyPr>
          <a:lstStyle/>
          <a:p>
            <a:r>
              <a:rPr lang="en-GB" sz="2800" b="1" dirty="0"/>
              <a:t>Transforming Research into Action: The Glow to Go Aesthetics Journey</a:t>
            </a:r>
            <a:br>
              <a:rPr lang="en-GB" sz="2800" b="1" dirty="0"/>
            </a:br>
            <a:endParaRPr lang="en-GB" sz="2800" b="1" dirty="0">
              <a:solidFill>
                <a:srgbClr val="595959"/>
              </a:solidFill>
            </a:endParaRPr>
          </a:p>
        </p:txBody>
      </p:sp>
      <p:sp>
        <p:nvSpPr>
          <p:cNvPr id="3" name="Content Placeholder 2"/>
          <p:cNvSpPr>
            <a:spLocks noGrp="1"/>
          </p:cNvSpPr>
          <p:nvPr>
            <p:ph idx="1"/>
          </p:nvPr>
        </p:nvSpPr>
        <p:spPr>
          <a:xfrm>
            <a:off x="4828941" y="5871536"/>
            <a:ext cx="4058118" cy="1625600"/>
          </a:xfrm>
        </p:spPr>
        <p:txBody>
          <a:bodyPr anchor="t">
            <a:normAutofit/>
          </a:bodyPr>
          <a:lstStyle/>
          <a:p>
            <a:pPr marL="0" indent="0">
              <a:buNone/>
            </a:pPr>
            <a:r>
              <a:rPr lang="en-GB" sz="1200" i="1" dirty="0"/>
              <a:t>I confirm that I have not presented any AI generated materials as my own work. </a:t>
            </a:r>
            <a:endParaRPr lang="en-GB" sz="1200" dirty="0"/>
          </a:p>
          <a:p>
            <a:pPr marL="0" indent="0">
              <a:buNone/>
            </a:pPr>
            <a:r>
              <a:rPr lang="en-GB" sz="1200" i="1" dirty="0"/>
              <a:t>I confirm that I have copies of my drafts, notes, and other resources I used, which I may be asked to provide in evidence.</a:t>
            </a:r>
            <a:endParaRPr lang="en-GB" sz="1200" dirty="0"/>
          </a:p>
          <a:p>
            <a:endParaRPr lang="en-GB" sz="1700" dirty="0">
              <a:solidFill>
                <a:srgbClr val="595959"/>
              </a:solidFill>
            </a:endParaRPr>
          </a:p>
        </p:txBody>
      </p:sp>
      <p:sp>
        <p:nvSpPr>
          <p:cNvPr id="7" name="Rectangle 2">
            <a:extLst>
              <a:ext uri="{FF2B5EF4-FFF2-40B4-BE49-F238E27FC236}">
                <a16:creationId xmlns:a16="http://schemas.microsoft.com/office/drawing/2014/main" id="{BEBA7426-DEC4-F5D7-3448-2C0E6C874C3E}"/>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2049" name="Picture 1" descr="A close-up of black text&#10;&#10;AI-generated content may be incorrect.">
            <a:extLst>
              <a:ext uri="{FF2B5EF4-FFF2-40B4-BE49-F238E27FC236}">
                <a16:creationId xmlns:a16="http://schemas.microsoft.com/office/drawing/2014/main" id="{04C4FC7A-3DD7-DA8A-1BCD-BB6696C48B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7300" y="377825"/>
            <a:ext cx="1866900" cy="74295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3">
            <a:extLst>
              <a:ext uri="{FF2B5EF4-FFF2-40B4-BE49-F238E27FC236}">
                <a16:creationId xmlns:a16="http://schemas.microsoft.com/office/drawing/2014/main" id="{FE44575D-9773-52D3-EF4E-C8A720EA7852}"/>
              </a:ext>
            </a:extLst>
          </p:cNvPr>
          <p:cNvSpPr>
            <a:spLocks noChangeArrowheads="1"/>
          </p:cNvSpPr>
          <p:nvPr/>
        </p:nvSpPr>
        <p:spPr bwMode="auto">
          <a:xfrm>
            <a:off x="-60325" y="1911517"/>
            <a:ext cx="4692649"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Certificate of Higher Education</a:t>
            </a:r>
            <a:endParaRPr kumimoji="0" lang="en-GB" altLang="en-US" sz="4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Employability Skills</a:t>
            </a:r>
            <a:endParaRPr kumimoji="0" lang="en-GB" altLang="en-US" sz="4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Module: Digital Skills for Personal and Professional Growth</a:t>
            </a:r>
            <a:endParaRPr kumimoji="0" lang="en-GB" altLang="en-US" sz="4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Module code: BMSW4008</a:t>
            </a:r>
            <a:endParaRPr kumimoji="0" lang="en-GB" altLang="en-US" sz="4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Lecturer: Philippa Fitzgerald</a:t>
            </a:r>
            <a:endParaRPr kumimoji="0" lang="en-GB" altLang="en-US" sz="4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Student: </a:t>
            </a:r>
            <a:r>
              <a:rPr kumimoji="0" lang="en-GB" altLang="en-US" sz="2400" b="1" i="0" u="none" strike="noStrike" cap="none" normalizeH="0" baseline="0" dirty="0" err="1">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FlorinaTutuiu</a:t>
            </a:r>
            <a:r>
              <a:rPr kumimoji="0" lang="en-GB" altLang="en-US" sz="2400" b="1"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a:t>
            </a:r>
            <a:r>
              <a:rPr kumimoji="0" lang="en-GB"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(2409707)</a:t>
            </a:r>
            <a:endParaRPr kumimoji="0" lang="en-GB" altLang="en-US" sz="4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00B6EF94-27DE-CDEA-4560-0850600506C3}"/>
              </a:ext>
            </a:extLst>
          </p:cNvPr>
          <p:cNvSpPr txBox="1"/>
          <p:nvPr/>
        </p:nvSpPr>
        <p:spPr>
          <a:xfrm>
            <a:off x="121485" y="96490"/>
            <a:ext cx="421910" cy="461665"/>
          </a:xfrm>
          <a:prstGeom prst="rect">
            <a:avLst/>
          </a:prstGeom>
          <a:noFill/>
        </p:spPr>
        <p:txBody>
          <a:bodyPr wrap="none" rtlCol="0">
            <a:spAutoFit/>
          </a:bodyPr>
          <a:lstStyle/>
          <a:p>
            <a:r>
              <a:rPr lang="en-GB" sz="2400" b="1" dirty="0">
                <a:solidFill>
                  <a:schemeClr val="bg1">
                    <a:lumMod val="50000"/>
                  </a:schemeClr>
                </a:solidFill>
              </a:rPr>
              <a:t>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7DE261-64AA-57D7-781D-0252503370F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83A4AAE-156F-8E3E-14C2-09643E15B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68446F3-FD29-96DD-1EE7-50E8F6AC1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0433984-76A2-0283-DEE5-C14246F3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350" y="685800"/>
            <a:ext cx="81153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2A4AB-5F06-70FC-CB5A-B634352C628C}"/>
              </a:ext>
            </a:extLst>
          </p:cNvPr>
          <p:cNvSpPr>
            <a:spLocks noGrp="1"/>
          </p:cNvSpPr>
          <p:nvPr>
            <p:ph type="ctrTitle"/>
          </p:nvPr>
        </p:nvSpPr>
        <p:spPr>
          <a:xfrm>
            <a:off x="1759696" y="513894"/>
            <a:ext cx="5163672" cy="636037"/>
          </a:xfrm>
        </p:spPr>
        <p:txBody>
          <a:bodyPr anchor="b">
            <a:normAutofit/>
          </a:bodyPr>
          <a:lstStyle/>
          <a:p>
            <a:r>
              <a:rPr lang="en-GB" sz="2800" dirty="0">
                <a:solidFill>
                  <a:schemeClr val="tx1">
                    <a:lumMod val="65000"/>
                    <a:lumOff val="35000"/>
                  </a:schemeClr>
                </a:solidFill>
              </a:rPr>
              <a:t>Presentation overview</a:t>
            </a:r>
          </a:p>
        </p:txBody>
      </p:sp>
      <p:sp>
        <p:nvSpPr>
          <p:cNvPr id="3" name="Subtitle 2">
            <a:extLst>
              <a:ext uri="{FF2B5EF4-FFF2-40B4-BE49-F238E27FC236}">
                <a16:creationId xmlns:a16="http://schemas.microsoft.com/office/drawing/2014/main" id="{18BBF7A0-B34D-C055-8AFA-065349E64D30}"/>
              </a:ext>
            </a:extLst>
          </p:cNvPr>
          <p:cNvSpPr>
            <a:spLocks noGrp="1"/>
          </p:cNvSpPr>
          <p:nvPr>
            <p:ph type="subTitle" idx="1"/>
          </p:nvPr>
        </p:nvSpPr>
        <p:spPr>
          <a:xfrm>
            <a:off x="514350" y="988650"/>
            <a:ext cx="7905750" cy="5139100"/>
          </a:xfrm>
        </p:spPr>
        <p:txBody>
          <a:bodyPr anchor="t">
            <a:normAutofit/>
          </a:bodyPr>
          <a:lstStyle/>
          <a:p>
            <a:endParaRPr lang="en-GB" sz="1200" dirty="0"/>
          </a:p>
          <a:p>
            <a:pPr marL="228600" indent="-228600" algn="l">
              <a:buFont typeface="+mj-lt"/>
              <a:buAutoNum type="arabicPeriod"/>
            </a:pPr>
            <a:r>
              <a:rPr lang="en-GB" sz="1800" dirty="0"/>
              <a:t>Cover page</a:t>
            </a:r>
          </a:p>
          <a:p>
            <a:pPr marL="228600" indent="-228600" algn="l">
              <a:buFont typeface="+mj-lt"/>
              <a:buAutoNum type="arabicPeriod"/>
            </a:pPr>
            <a:r>
              <a:rPr lang="en-GB" sz="1800" dirty="0"/>
              <a:t>Presentation overview</a:t>
            </a:r>
          </a:p>
          <a:p>
            <a:pPr marL="228600" indent="-228600" algn="l">
              <a:buFont typeface="+mj-lt"/>
              <a:buAutoNum type="arabicPeriod"/>
            </a:pPr>
            <a:r>
              <a:rPr lang="en-GB" sz="1800" dirty="0"/>
              <a:t>Introduction</a:t>
            </a:r>
          </a:p>
          <a:p>
            <a:pPr marL="228600" indent="-228600" algn="l">
              <a:buFont typeface="+mj-lt"/>
              <a:buAutoNum type="arabicPeriod"/>
            </a:pPr>
            <a:r>
              <a:rPr lang="en-GB" sz="1800" dirty="0"/>
              <a:t>Market Research Questionnaire</a:t>
            </a:r>
          </a:p>
          <a:p>
            <a:pPr marL="228600" indent="-228600" algn="l">
              <a:buFont typeface="+mj-lt"/>
              <a:buAutoNum type="arabicPeriod"/>
            </a:pPr>
            <a:r>
              <a:rPr lang="en-GB" sz="1800" dirty="0"/>
              <a:t>Key Findings from the Research</a:t>
            </a:r>
          </a:p>
          <a:p>
            <a:pPr marL="228600" indent="-228600" algn="l">
              <a:buFont typeface="+mj-lt"/>
              <a:buAutoNum type="arabicPeriod"/>
            </a:pPr>
            <a:r>
              <a:rPr lang="en-GB" sz="1800" dirty="0"/>
              <a:t>Shaping the Service Based on Client Feedback</a:t>
            </a:r>
          </a:p>
          <a:p>
            <a:pPr marL="228600" indent="-228600" algn="l">
              <a:buFont typeface="+mj-lt"/>
              <a:buAutoNum type="arabicPeriod"/>
            </a:pPr>
            <a:r>
              <a:rPr lang="en-GB" sz="1800" dirty="0"/>
              <a:t>Website Development</a:t>
            </a:r>
          </a:p>
          <a:p>
            <a:pPr marL="228600" indent="-228600" algn="l">
              <a:buFont typeface="+mj-lt"/>
              <a:buAutoNum type="arabicPeriod"/>
            </a:pPr>
            <a:r>
              <a:rPr lang="en-GB" sz="1800" dirty="0"/>
              <a:t>Marketing Materials</a:t>
            </a:r>
          </a:p>
          <a:p>
            <a:pPr marL="228600" indent="-228600" algn="l">
              <a:buFont typeface="+mj-lt"/>
              <a:buAutoNum type="arabicPeriod"/>
            </a:pPr>
            <a:r>
              <a:rPr lang="en-GB" sz="1800" dirty="0"/>
              <a:t>The Video Advertisement</a:t>
            </a:r>
          </a:p>
          <a:p>
            <a:pPr marL="228600" indent="-228600" algn="l">
              <a:buFont typeface="+mj-lt"/>
              <a:buAutoNum type="arabicPeriod"/>
            </a:pPr>
            <a:r>
              <a:rPr lang="en-GB" sz="1800" dirty="0"/>
              <a:t>Glow to Go Aesthetics by F.T Advert</a:t>
            </a:r>
          </a:p>
          <a:p>
            <a:pPr marL="228600" indent="-228600" algn="l">
              <a:buFont typeface="+mj-lt"/>
              <a:buAutoNum type="arabicPeriod"/>
            </a:pPr>
            <a:r>
              <a:rPr lang="en-GB" sz="1800" dirty="0"/>
              <a:t>Reflection and Future Skills</a:t>
            </a:r>
          </a:p>
          <a:p>
            <a:pPr marL="228600" indent="-228600" algn="l">
              <a:buFont typeface="+mj-lt"/>
              <a:buAutoNum type="arabicPeriod"/>
            </a:pPr>
            <a:r>
              <a:rPr lang="en-GB" sz="1800" dirty="0"/>
              <a:t>Reference List</a:t>
            </a:r>
          </a:p>
          <a:p>
            <a:pPr algn="l">
              <a:lnSpc>
                <a:spcPct val="90000"/>
              </a:lnSpc>
            </a:pPr>
            <a:endParaRPr lang="en-GB" sz="1200" dirty="0">
              <a:solidFill>
                <a:schemeClr val="tx1">
                  <a:lumMod val="65000"/>
                  <a:lumOff val="35000"/>
                </a:schemeClr>
              </a:solidFill>
            </a:endParaRPr>
          </a:p>
        </p:txBody>
      </p:sp>
      <p:sp>
        <p:nvSpPr>
          <p:cNvPr id="9" name="TextBox 8">
            <a:extLst>
              <a:ext uri="{FF2B5EF4-FFF2-40B4-BE49-F238E27FC236}">
                <a16:creationId xmlns:a16="http://schemas.microsoft.com/office/drawing/2014/main" id="{60B1DD27-704A-1E85-95DC-5979626F2B09}"/>
              </a:ext>
            </a:extLst>
          </p:cNvPr>
          <p:cNvSpPr txBox="1"/>
          <p:nvPr/>
        </p:nvSpPr>
        <p:spPr>
          <a:xfrm>
            <a:off x="152400" y="144728"/>
            <a:ext cx="421910" cy="461665"/>
          </a:xfrm>
          <a:prstGeom prst="rect">
            <a:avLst/>
          </a:prstGeom>
          <a:noFill/>
        </p:spPr>
        <p:txBody>
          <a:bodyPr wrap="none" rtlCol="0">
            <a:spAutoFit/>
          </a:bodyPr>
          <a:lstStyle/>
          <a:p>
            <a:r>
              <a:rPr lang="en-GB" sz="2400" b="1" dirty="0">
                <a:solidFill>
                  <a:schemeClr val="bg1">
                    <a:lumMod val="50000"/>
                  </a:schemeClr>
                </a:solidFill>
              </a:rPr>
              <a:t>2.</a:t>
            </a:r>
          </a:p>
        </p:txBody>
      </p:sp>
    </p:spTree>
    <p:extLst>
      <p:ext uri="{BB962C8B-B14F-4D97-AF65-F5344CB8AC3E}">
        <p14:creationId xmlns:p14="http://schemas.microsoft.com/office/powerpoint/2010/main" val="2129859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8467666-5D68-3DA3-8C69-6608B79E1246}"/>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75D77E6-CF76-1B6D-F28C-EDC99A941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396F87DA-ADD3-1AE5-83D8-0FE22D6586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5C8C3D-CF02-C663-272A-E640E2ABE9AD}"/>
              </a:ext>
            </a:extLst>
          </p:cNvPr>
          <p:cNvSpPr>
            <a:spLocks noGrp="1"/>
          </p:cNvSpPr>
          <p:nvPr>
            <p:ph type="title"/>
          </p:nvPr>
        </p:nvSpPr>
        <p:spPr>
          <a:xfrm>
            <a:off x="653581" y="685800"/>
            <a:ext cx="3264837" cy="1474666"/>
          </a:xfrm>
        </p:spPr>
        <p:txBody>
          <a:bodyPr anchor="b">
            <a:normAutofit/>
          </a:bodyPr>
          <a:lstStyle/>
          <a:p>
            <a:r>
              <a:rPr lang="en-GB" sz="2800" dirty="0">
                <a:solidFill>
                  <a:srgbClr val="595959"/>
                </a:solidFill>
              </a:rPr>
              <a:t>Introduction</a:t>
            </a:r>
          </a:p>
        </p:txBody>
      </p:sp>
      <p:sp>
        <p:nvSpPr>
          <p:cNvPr id="3" name="Content Placeholder 2">
            <a:extLst>
              <a:ext uri="{FF2B5EF4-FFF2-40B4-BE49-F238E27FC236}">
                <a16:creationId xmlns:a16="http://schemas.microsoft.com/office/drawing/2014/main" id="{FA446DF1-378A-24B2-7E7F-B2503AADFA03}"/>
              </a:ext>
            </a:extLst>
          </p:cNvPr>
          <p:cNvSpPr>
            <a:spLocks noGrp="1"/>
          </p:cNvSpPr>
          <p:nvPr>
            <p:ph idx="1"/>
          </p:nvPr>
        </p:nvSpPr>
        <p:spPr>
          <a:xfrm>
            <a:off x="653581" y="2447337"/>
            <a:ext cx="3264837" cy="3770434"/>
          </a:xfrm>
        </p:spPr>
        <p:txBody>
          <a:bodyPr anchor="t">
            <a:normAutofit/>
          </a:bodyPr>
          <a:lstStyle/>
          <a:p>
            <a:pPr marL="0" indent="0" algn="ctr">
              <a:buNone/>
            </a:pPr>
            <a:r>
              <a:rPr lang="en-GB" sz="1700" dirty="0">
                <a:solidFill>
                  <a:srgbClr val="595959"/>
                </a:solidFill>
              </a:rPr>
              <a:t> Glow to Go Aesthetics by FT introduces an innovative mobile clinic concept, offering aesthetic treatments at the client’s preferred location, with privacy, professionalism, and flexibility at the heart of the experience. </a:t>
            </a:r>
          </a:p>
        </p:txBody>
      </p:sp>
      <p:pic>
        <p:nvPicPr>
          <p:cNvPr id="5" name="Picture 4" descr="A logo for a beauty company&#10;&#10;AI-generated content may be incorrect.">
            <a:extLst>
              <a:ext uri="{FF2B5EF4-FFF2-40B4-BE49-F238E27FC236}">
                <a16:creationId xmlns:a16="http://schemas.microsoft.com/office/drawing/2014/main" id="{F01C23B3-CCB3-2B01-64C1-44F3034C3604}"/>
              </a:ext>
            </a:extLst>
          </p:cNvPr>
          <p:cNvPicPr>
            <a:picLocks noChangeAspect="1"/>
          </p:cNvPicPr>
          <p:nvPr/>
        </p:nvPicPr>
        <p:blipFill>
          <a:blip r:embed="rId3"/>
          <a:stretch>
            <a:fillRect/>
          </a:stretch>
        </p:blipFill>
        <p:spPr>
          <a:xfrm>
            <a:off x="4784725" y="1015999"/>
            <a:ext cx="4146550" cy="4718051"/>
          </a:xfrm>
          <a:prstGeom prst="rect">
            <a:avLst/>
          </a:prstGeom>
        </p:spPr>
      </p:pic>
      <p:sp>
        <p:nvSpPr>
          <p:cNvPr id="6" name="TextBox 5">
            <a:extLst>
              <a:ext uri="{FF2B5EF4-FFF2-40B4-BE49-F238E27FC236}">
                <a16:creationId xmlns:a16="http://schemas.microsoft.com/office/drawing/2014/main" id="{63FFC7AA-D97F-FD09-3918-551CDC46D8B1}"/>
              </a:ext>
            </a:extLst>
          </p:cNvPr>
          <p:cNvSpPr txBox="1"/>
          <p:nvPr/>
        </p:nvSpPr>
        <p:spPr>
          <a:xfrm>
            <a:off x="4572000" y="5803581"/>
            <a:ext cx="4581703" cy="492443"/>
          </a:xfrm>
          <a:prstGeom prst="rect">
            <a:avLst/>
          </a:prstGeom>
          <a:noFill/>
        </p:spPr>
        <p:txBody>
          <a:bodyPr wrap="none" rtlCol="0">
            <a:spAutoFit/>
          </a:bodyPr>
          <a:lstStyle/>
          <a:p>
            <a:r>
              <a:rPr lang="en-GB" sz="800" dirty="0"/>
              <a:t>Tutuiu, F.(2025). </a:t>
            </a:r>
            <a:r>
              <a:rPr lang="en-GB" sz="800" i="1" dirty="0"/>
              <a:t>Promotional visuals for Glow to Go Aesthetics</a:t>
            </a:r>
            <a:r>
              <a:rPr lang="en-GB" sz="800" dirty="0"/>
              <a:t>. [Images] Created by author. Unpublished.</a:t>
            </a:r>
          </a:p>
          <a:p>
            <a:endParaRPr lang="en-GB" dirty="0"/>
          </a:p>
        </p:txBody>
      </p:sp>
      <p:sp>
        <p:nvSpPr>
          <p:cNvPr id="4" name="TextBox 3">
            <a:extLst>
              <a:ext uri="{FF2B5EF4-FFF2-40B4-BE49-F238E27FC236}">
                <a16:creationId xmlns:a16="http://schemas.microsoft.com/office/drawing/2014/main" id="{17A4F551-2745-2587-08FE-4CC41574985E}"/>
              </a:ext>
            </a:extLst>
          </p:cNvPr>
          <p:cNvSpPr txBox="1"/>
          <p:nvPr/>
        </p:nvSpPr>
        <p:spPr>
          <a:xfrm>
            <a:off x="101600" y="139700"/>
            <a:ext cx="421910" cy="461665"/>
          </a:xfrm>
          <a:prstGeom prst="rect">
            <a:avLst/>
          </a:prstGeom>
          <a:noFill/>
        </p:spPr>
        <p:txBody>
          <a:bodyPr wrap="none" rtlCol="0">
            <a:spAutoFit/>
          </a:bodyPr>
          <a:lstStyle/>
          <a:p>
            <a:r>
              <a:rPr lang="en-GB" sz="2400" b="1" dirty="0">
                <a:solidFill>
                  <a:schemeClr val="bg1">
                    <a:lumMod val="50000"/>
                  </a:schemeClr>
                </a:solidFill>
                <a:effectLst/>
                <a:latin typeface="Calibri" panose="020F0502020204030204" pitchFamily="34" charset="0"/>
              </a:rPr>
              <a:t>3.</a:t>
            </a:r>
            <a:endParaRPr lang="en-GB" sz="2400" b="1" dirty="0">
              <a:solidFill>
                <a:schemeClr val="bg1">
                  <a:lumMod val="50000"/>
                </a:schemeClr>
              </a:solidFill>
            </a:endParaRPr>
          </a:p>
        </p:txBody>
      </p:sp>
    </p:spTree>
    <p:extLst>
      <p:ext uri="{BB962C8B-B14F-4D97-AF65-F5344CB8AC3E}">
        <p14:creationId xmlns:p14="http://schemas.microsoft.com/office/powerpoint/2010/main" val="2305228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3581" y="685800"/>
            <a:ext cx="3264837" cy="1474666"/>
          </a:xfrm>
        </p:spPr>
        <p:txBody>
          <a:bodyPr anchor="b">
            <a:normAutofit/>
          </a:bodyPr>
          <a:lstStyle/>
          <a:p>
            <a:r>
              <a:rPr lang="en-GB" sz="2800" dirty="0">
                <a:solidFill>
                  <a:srgbClr val="595959"/>
                </a:solidFill>
              </a:rPr>
              <a:t> Market Research Questionnaire</a:t>
            </a:r>
          </a:p>
        </p:txBody>
      </p:sp>
      <p:sp>
        <p:nvSpPr>
          <p:cNvPr id="3" name="Content Placeholder 2"/>
          <p:cNvSpPr>
            <a:spLocks noGrp="1"/>
          </p:cNvSpPr>
          <p:nvPr>
            <p:ph idx="1"/>
          </p:nvPr>
        </p:nvSpPr>
        <p:spPr>
          <a:xfrm>
            <a:off x="653581" y="2447337"/>
            <a:ext cx="3264837" cy="3770434"/>
          </a:xfrm>
        </p:spPr>
        <p:txBody>
          <a:bodyPr anchor="t">
            <a:normAutofit/>
          </a:bodyPr>
          <a:lstStyle/>
          <a:p>
            <a:r>
              <a:rPr lang="en-GB" sz="1700" dirty="0">
                <a:solidFill>
                  <a:srgbClr val="595959"/>
                </a:solidFill>
              </a:rPr>
              <a:t>A digital questionnaire was distributed across South Wales to understand client needs regarding treatments, professionalism, hygiene, and mobile services. </a:t>
            </a:r>
          </a:p>
          <a:p>
            <a:r>
              <a:rPr lang="en-GB" sz="1700" dirty="0">
                <a:solidFill>
                  <a:srgbClr val="595959"/>
                </a:solidFill>
              </a:rPr>
              <a:t>The design followed accessibility principles from Reedy &amp; Parker (2017).</a:t>
            </a:r>
          </a:p>
        </p:txBody>
      </p:sp>
      <p:pic>
        <p:nvPicPr>
          <p:cNvPr id="5" name="Picture 4" descr="A question mark with a sign&#10;&#10;AI-generated content may be incorrect.">
            <a:extLst>
              <a:ext uri="{FF2B5EF4-FFF2-40B4-BE49-F238E27FC236}">
                <a16:creationId xmlns:a16="http://schemas.microsoft.com/office/drawing/2014/main" id="{F297ADCD-0C11-45E1-FBF4-A5D9F4E76C9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572000" y="1835150"/>
            <a:ext cx="4502150" cy="3232150"/>
          </a:xfrm>
          <a:prstGeom prst="rect">
            <a:avLst/>
          </a:prstGeom>
        </p:spPr>
      </p:pic>
      <p:sp>
        <p:nvSpPr>
          <p:cNvPr id="6" name="TextBox 5">
            <a:extLst>
              <a:ext uri="{FF2B5EF4-FFF2-40B4-BE49-F238E27FC236}">
                <a16:creationId xmlns:a16="http://schemas.microsoft.com/office/drawing/2014/main" id="{632EAE51-8673-BD5D-DF8F-28FDACCC0FBA}"/>
              </a:ext>
            </a:extLst>
          </p:cNvPr>
          <p:cNvSpPr txBox="1"/>
          <p:nvPr/>
        </p:nvSpPr>
        <p:spPr>
          <a:xfrm>
            <a:off x="6523451" y="5936050"/>
            <a:ext cx="2440091" cy="200055"/>
          </a:xfrm>
          <a:prstGeom prst="rect">
            <a:avLst/>
          </a:prstGeom>
          <a:solidFill>
            <a:schemeClr val="bg1"/>
          </a:solidFill>
        </p:spPr>
        <p:txBody>
          <a:bodyPr wrap="none" rtlCol="0">
            <a:spAutoFit/>
          </a:bodyPr>
          <a:lstStyle/>
          <a:p>
            <a:pPr algn="r">
              <a:spcAft>
                <a:spcPts val="600"/>
              </a:spcAft>
            </a:pPr>
            <a:r>
              <a:rPr lang="en-GB" sz="700" dirty="0">
                <a:solidFill>
                  <a:srgbClr val="FFFFFF"/>
                </a:solidFill>
                <a:hlinkClick r:id="rId3" tooltip="https://mariapcclass.blogspot.com/2016/09/questionnaire-on-learning-english.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
        <p:nvSpPr>
          <p:cNvPr id="7" name="TextBox 6">
            <a:extLst>
              <a:ext uri="{FF2B5EF4-FFF2-40B4-BE49-F238E27FC236}">
                <a16:creationId xmlns:a16="http://schemas.microsoft.com/office/drawing/2014/main" id="{BB3B6EB5-F72B-AEAD-CA69-7098E682686A}"/>
              </a:ext>
            </a:extLst>
          </p:cNvPr>
          <p:cNvSpPr txBox="1"/>
          <p:nvPr/>
        </p:nvSpPr>
        <p:spPr>
          <a:xfrm>
            <a:off x="6096000" y="5163121"/>
            <a:ext cx="3485522" cy="338554"/>
          </a:xfrm>
          <a:prstGeom prst="rect">
            <a:avLst/>
          </a:prstGeom>
          <a:noFill/>
        </p:spPr>
        <p:txBody>
          <a:bodyPr wrap="square" rtlCol="0">
            <a:spAutoFit/>
          </a:bodyPr>
          <a:lstStyle/>
          <a:p>
            <a:r>
              <a:rPr lang="en-GB" sz="800" dirty="0" err="1"/>
              <a:t>MariaPCClass</a:t>
            </a:r>
            <a:r>
              <a:rPr lang="en-GB" sz="800" dirty="0"/>
              <a:t> (2016). </a:t>
            </a:r>
            <a:r>
              <a:rPr lang="en-GB" sz="800" i="1" dirty="0"/>
              <a:t>Questionnaire on learning English</a:t>
            </a:r>
            <a:r>
              <a:rPr lang="en-GB" sz="800" dirty="0"/>
              <a:t>. [Image]</a:t>
            </a:r>
          </a:p>
          <a:p>
            <a:endParaRPr lang="en-GB" sz="800" dirty="0"/>
          </a:p>
        </p:txBody>
      </p:sp>
      <p:sp>
        <p:nvSpPr>
          <p:cNvPr id="8" name="TextBox 7">
            <a:extLst>
              <a:ext uri="{FF2B5EF4-FFF2-40B4-BE49-F238E27FC236}">
                <a16:creationId xmlns:a16="http://schemas.microsoft.com/office/drawing/2014/main" id="{9E84A488-A5DC-1184-D2A5-A6DE7573A176}"/>
              </a:ext>
            </a:extLst>
          </p:cNvPr>
          <p:cNvSpPr txBox="1"/>
          <p:nvPr/>
        </p:nvSpPr>
        <p:spPr>
          <a:xfrm>
            <a:off x="115836" y="224135"/>
            <a:ext cx="421910" cy="461665"/>
          </a:xfrm>
          <a:prstGeom prst="rect">
            <a:avLst/>
          </a:prstGeom>
          <a:noFill/>
        </p:spPr>
        <p:txBody>
          <a:bodyPr wrap="none" rtlCol="0">
            <a:spAutoFit/>
          </a:bodyPr>
          <a:lstStyle/>
          <a:p>
            <a:r>
              <a:rPr lang="en-GB" sz="2400" b="1" dirty="0">
                <a:solidFill>
                  <a:schemeClr val="bg1">
                    <a:lumMod val="50000"/>
                  </a:schemeClr>
                </a:solidFill>
              </a:rPr>
              <a:t>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3581" y="685800"/>
            <a:ext cx="3264837" cy="1474666"/>
          </a:xfrm>
        </p:spPr>
        <p:txBody>
          <a:bodyPr anchor="b">
            <a:normAutofit/>
          </a:bodyPr>
          <a:lstStyle/>
          <a:p>
            <a:r>
              <a:rPr lang="en-GB" sz="2800" dirty="0">
                <a:solidFill>
                  <a:srgbClr val="595959"/>
                </a:solidFill>
              </a:rPr>
              <a:t>Key Findings from the Research</a:t>
            </a:r>
          </a:p>
        </p:txBody>
      </p:sp>
      <p:sp>
        <p:nvSpPr>
          <p:cNvPr id="3" name="Content Placeholder 2"/>
          <p:cNvSpPr>
            <a:spLocks noGrp="1"/>
          </p:cNvSpPr>
          <p:nvPr>
            <p:ph idx="1"/>
          </p:nvPr>
        </p:nvSpPr>
        <p:spPr>
          <a:xfrm>
            <a:off x="653581" y="2447337"/>
            <a:ext cx="3264837" cy="3770434"/>
          </a:xfrm>
        </p:spPr>
        <p:txBody>
          <a:bodyPr anchor="t">
            <a:normAutofit/>
          </a:bodyPr>
          <a:lstStyle/>
          <a:p>
            <a:r>
              <a:rPr lang="en-GB" sz="1700" dirty="0">
                <a:solidFill>
                  <a:srgbClr val="595959"/>
                </a:solidFill>
              </a:rPr>
              <a:t>68% valued flexibility and convenience (Sandhu, 2020)</a:t>
            </a:r>
          </a:p>
          <a:p>
            <a:r>
              <a:rPr lang="en-GB" sz="1700" dirty="0">
                <a:solidFill>
                  <a:srgbClr val="595959"/>
                </a:solidFill>
              </a:rPr>
              <a:t>Trust, hygiene, licensing crucial (Pinto &amp; Guarda, 2020)</a:t>
            </a:r>
          </a:p>
          <a:p>
            <a:r>
              <a:rPr lang="en-GB" sz="1700" dirty="0">
                <a:solidFill>
                  <a:srgbClr val="595959"/>
                </a:solidFill>
              </a:rPr>
              <a:t>Top treatments: anti-wrinkle, skin boosters, vitamins, fillers</a:t>
            </a:r>
          </a:p>
          <a:p>
            <a:r>
              <a:rPr lang="en-GB" sz="1700" dirty="0">
                <a:solidFill>
                  <a:srgbClr val="595959"/>
                </a:solidFill>
              </a:rPr>
              <a:t>Over 50% preferred mobile services with strong hygiene</a:t>
            </a:r>
          </a:p>
        </p:txBody>
      </p:sp>
      <p:pic>
        <p:nvPicPr>
          <p:cNvPr id="4" name="Picture 3" descr="A white background with black text&#10;&#10;AI-generated content may be incorrect.">
            <a:extLst>
              <a:ext uri="{FF2B5EF4-FFF2-40B4-BE49-F238E27FC236}">
                <a16:creationId xmlns:a16="http://schemas.microsoft.com/office/drawing/2014/main" id="{3BCC60EA-868D-8892-B69E-FD931FA4649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35500" y="292100"/>
            <a:ext cx="4425950" cy="1714499"/>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F3F42191-792C-6F47-CBB5-DA356823014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80887" y="4654550"/>
            <a:ext cx="4335175" cy="1682750"/>
          </a:xfrm>
          <a:prstGeom prst="rect">
            <a:avLst/>
          </a:prstGeom>
        </p:spPr>
      </p:pic>
      <p:pic>
        <p:nvPicPr>
          <p:cNvPr id="6" name="Picture 5" descr="A graph with colorful bars&#10;&#10;AI-generated content may be incorrect.">
            <a:extLst>
              <a:ext uri="{FF2B5EF4-FFF2-40B4-BE49-F238E27FC236}">
                <a16:creationId xmlns:a16="http://schemas.microsoft.com/office/drawing/2014/main" id="{9F9569DE-1763-4634-1098-6BDDF0C75A9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572000" y="2222499"/>
            <a:ext cx="4572000" cy="2153919"/>
          </a:xfrm>
          <a:prstGeom prst="rect">
            <a:avLst/>
          </a:prstGeom>
        </p:spPr>
      </p:pic>
      <p:sp>
        <p:nvSpPr>
          <p:cNvPr id="8" name="TextBox 7">
            <a:extLst>
              <a:ext uri="{FF2B5EF4-FFF2-40B4-BE49-F238E27FC236}">
                <a16:creationId xmlns:a16="http://schemas.microsoft.com/office/drawing/2014/main" id="{7CCBA8EB-8BE6-DBCB-6C31-D43B17927EEA}"/>
              </a:ext>
            </a:extLst>
          </p:cNvPr>
          <p:cNvSpPr txBox="1"/>
          <p:nvPr/>
        </p:nvSpPr>
        <p:spPr>
          <a:xfrm>
            <a:off x="4654550" y="6502400"/>
            <a:ext cx="4581703" cy="492443"/>
          </a:xfrm>
          <a:prstGeom prst="rect">
            <a:avLst/>
          </a:prstGeom>
          <a:noFill/>
        </p:spPr>
        <p:txBody>
          <a:bodyPr wrap="none" rtlCol="0">
            <a:spAutoFit/>
          </a:bodyPr>
          <a:lstStyle/>
          <a:p>
            <a:r>
              <a:rPr lang="en-GB" sz="800" dirty="0"/>
              <a:t>Tutuiu, F.(2025). </a:t>
            </a:r>
            <a:r>
              <a:rPr lang="en-GB" sz="800" i="1" dirty="0"/>
              <a:t>Promotional visuals for Glow to Go Aesthetics</a:t>
            </a:r>
            <a:r>
              <a:rPr lang="en-GB" sz="800" dirty="0"/>
              <a:t>. [Images] Created by author. Unpublished.</a:t>
            </a:r>
          </a:p>
          <a:p>
            <a:endParaRPr lang="en-GB" dirty="0"/>
          </a:p>
        </p:txBody>
      </p:sp>
      <p:sp>
        <p:nvSpPr>
          <p:cNvPr id="10" name="TextBox 9">
            <a:extLst>
              <a:ext uri="{FF2B5EF4-FFF2-40B4-BE49-F238E27FC236}">
                <a16:creationId xmlns:a16="http://schemas.microsoft.com/office/drawing/2014/main" id="{F84B7CAC-A024-7D39-AA6A-ED739B6D6F13}"/>
              </a:ext>
            </a:extLst>
          </p:cNvPr>
          <p:cNvSpPr txBox="1"/>
          <p:nvPr/>
        </p:nvSpPr>
        <p:spPr>
          <a:xfrm>
            <a:off x="82550" y="107950"/>
            <a:ext cx="421910" cy="461665"/>
          </a:xfrm>
          <a:prstGeom prst="rect">
            <a:avLst/>
          </a:prstGeom>
          <a:noFill/>
        </p:spPr>
        <p:txBody>
          <a:bodyPr wrap="none" rtlCol="0">
            <a:spAutoFit/>
          </a:bodyPr>
          <a:lstStyle/>
          <a:p>
            <a:r>
              <a:rPr lang="en-GB" sz="2400" b="1" dirty="0">
                <a:solidFill>
                  <a:schemeClr val="bg1">
                    <a:lumMod val="50000"/>
                  </a:schemeClr>
                </a:solidFill>
              </a:rPr>
              <a:t>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6A0ED641-A331-FBCA-8C9E-F82A1D910390}"/>
              </a:ext>
            </a:extLst>
          </p:cNvPr>
          <p:cNvSpPr>
            <a:spLocks noGrp="1"/>
          </p:cNvSpPr>
          <p:nvPr>
            <p:ph type="title"/>
          </p:nvPr>
        </p:nvSpPr>
        <p:spPr>
          <a:xfrm>
            <a:off x="653581" y="685800"/>
            <a:ext cx="3264837" cy="1474666"/>
          </a:xfrm>
        </p:spPr>
        <p:txBody>
          <a:bodyPr anchor="b">
            <a:normAutofit/>
          </a:bodyPr>
          <a:lstStyle/>
          <a:p>
            <a:pPr>
              <a:lnSpc>
                <a:spcPct val="90000"/>
              </a:lnSpc>
            </a:pPr>
            <a:r>
              <a:rPr lang="en-GB" sz="2400">
                <a:solidFill>
                  <a:srgbClr val="595959"/>
                </a:solidFill>
              </a:rPr>
              <a:t>Shaping the Service Based on Client Feedback</a:t>
            </a:r>
            <a:br>
              <a:rPr lang="en-GB" sz="2400">
                <a:solidFill>
                  <a:srgbClr val="595959"/>
                </a:solidFill>
              </a:rPr>
            </a:br>
            <a:endParaRPr lang="en-GB" sz="2400">
              <a:solidFill>
                <a:srgbClr val="595959"/>
              </a:solidFill>
            </a:endParaRPr>
          </a:p>
        </p:txBody>
      </p:sp>
      <p:sp>
        <p:nvSpPr>
          <p:cNvPr id="3" name="Content Placeholder 2"/>
          <p:cNvSpPr>
            <a:spLocks noGrp="1"/>
          </p:cNvSpPr>
          <p:nvPr>
            <p:ph idx="1"/>
          </p:nvPr>
        </p:nvSpPr>
        <p:spPr>
          <a:xfrm>
            <a:off x="653581" y="2447337"/>
            <a:ext cx="3264837" cy="3770434"/>
          </a:xfrm>
        </p:spPr>
        <p:txBody>
          <a:bodyPr anchor="t">
            <a:normAutofit/>
          </a:bodyPr>
          <a:lstStyle/>
          <a:p>
            <a:pPr marL="0" indent="0">
              <a:lnSpc>
                <a:spcPct val="90000"/>
              </a:lnSpc>
              <a:buNone/>
            </a:pPr>
            <a:r>
              <a:rPr lang="en-GB" sz="1600" b="1" dirty="0">
                <a:solidFill>
                  <a:srgbClr val="595959"/>
                </a:solidFill>
              </a:rPr>
              <a:t>Key Takeaways:</a:t>
            </a:r>
            <a:endParaRPr lang="en-GB" sz="1600" dirty="0">
              <a:solidFill>
                <a:srgbClr val="595959"/>
              </a:solidFill>
            </a:endParaRPr>
          </a:p>
          <a:p>
            <a:pPr>
              <a:lnSpc>
                <a:spcPct val="90000"/>
              </a:lnSpc>
            </a:pPr>
            <a:r>
              <a:rPr lang="en-GB" sz="1600" dirty="0">
                <a:solidFill>
                  <a:srgbClr val="595959"/>
                </a:solidFill>
              </a:rPr>
              <a:t>Chose only the most in demand treatments for launch</a:t>
            </a:r>
          </a:p>
          <a:p>
            <a:pPr>
              <a:lnSpc>
                <a:spcPct val="90000"/>
              </a:lnSpc>
            </a:pPr>
            <a:r>
              <a:rPr lang="en-GB" sz="1600" dirty="0">
                <a:solidFill>
                  <a:srgbClr val="595959"/>
                </a:solidFill>
              </a:rPr>
              <a:t>Refined the service around privacy, discretion, and flexibility</a:t>
            </a:r>
          </a:p>
          <a:p>
            <a:pPr>
              <a:lnSpc>
                <a:spcPct val="90000"/>
              </a:lnSpc>
            </a:pPr>
            <a:r>
              <a:rPr lang="en-GB" sz="1600" dirty="0">
                <a:solidFill>
                  <a:srgbClr val="595959"/>
                </a:solidFill>
              </a:rPr>
              <a:t>Designed van interior to meet expectations of hygiene and elegance</a:t>
            </a:r>
          </a:p>
          <a:p>
            <a:pPr>
              <a:lnSpc>
                <a:spcPct val="90000"/>
              </a:lnSpc>
            </a:pPr>
            <a:r>
              <a:rPr lang="en-GB" sz="1600" dirty="0">
                <a:solidFill>
                  <a:srgbClr val="595959"/>
                </a:solidFill>
              </a:rPr>
              <a:t>Planned launch rollout in phases, responding to comfort levels and feedback (</a:t>
            </a:r>
            <a:r>
              <a:rPr lang="en-GB" sz="1600" dirty="0" err="1">
                <a:solidFill>
                  <a:srgbClr val="595959"/>
                </a:solidFill>
              </a:rPr>
              <a:t>Dadwal</a:t>
            </a:r>
            <a:r>
              <a:rPr lang="en-GB" sz="1600" dirty="0">
                <a:solidFill>
                  <a:srgbClr val="595959"/>
                </a:solidFill>
              </a:rPr>
              <a:t>, 2020)</a:t>
            </a:r>
          </a:p>
          <a:p>
            <a:pPr>
              <a:lnSpc>
                <a:spcPct val="90000"/>
              </a:lnSpc>
            </a:pPr>
            <a:r>
              <a:rPr lang="en-GB" sz="1600" dirty="0">
                <a:solidFill>
                  <a:srgbClr val="595959"/>
                </a:solidFill>
              </a:rPr>
              <a:t>This approach ensured that services, layout, and messaging felt tailored to client needs from the outset.</a:t>
            </a:r>
          </a:p>
          <a:p>
            <a:pPr marL="0" indent="0">
              <a:lnSpc>
                <a:spcPct val="90000"/>
              </a:lnSpc>
              <a:buNone/>
            </a:pPr>
            <a:endParaRPr lang="en-GB" sz="1600" dirty="0">
              <a:solidFill>
                <a:srgbClr val="595959"/>
              </a:solidFill>
            </a:endParaRPr>
          </a:p>
        </p:txBody>
      </p:sp>
      <p:pic>
        <p:nvPicPr>
          <p:cNvPr id="27" name="Picture 26" descr="A collage of women wearing black shirts&#10;&#10;AI-generated content may be incorrect.">
            <a:extLst>
              <a:ext uri="{FF2B5EF4-FFF2-40B4-BE49-F238E27FC236}">
                <a16:creationId xmlns:a16="http://schemas.microsoft.com/office/drawing/2014/main" id="{5A2AE1B9-591D-D686-CC6E-16F82F626B27}"/>
              </a:ext>
            </a:extLst>
          </p:cNvPr>
          <p:cNvPicPr>
            <a:picLocks noChangeAspect="1"/>
          </p:cNvPicPr>
          <p:nvPr/>
        </p:nvPicPr>
        <p:blipFill>
          <a:blip r:embed="rId3"/>
          <a:stretch>
            <a:fillRect/>
          </a:stretch>
        </p:blipFill>
        <p:spPr>
          <a:xfrm>
            <a:off x="4730750" y="1511861"/>
            <a:ext cx="4298950" cy="3155950"/>
          </a:xfrm>
          <a:prstGeom prst="rect">
            <a:avLst/>
          </a:prstGeom>
        </p:spPr>
      </p:pic>
      <p:sp>
        <p:nvSpPr>
          <p:cNvPr id="29" name="TextBox 28">
            <a:extLst>
              <a:ext uri="{FF2B5EF4-FFF2-40B4-BE49-F238E27FC236}">
                <a16:creationId xmlns:a16="http://schemas.microsoft.com/office/drawing/2014/main" id="{67DBA207-59A5-171C-32CA-A4C67771169E}"/>
              </a:ext>
            </a:extLst>
          </p:cNvPr>
          <p:cNvSpPr txBox="1"/>
          <p:nvPr/>
        </p:nvSpPr>
        <p:spPr>
          <a:xfrm>
            <a:off x="5650736" y="4667811"/>
            <a:ext cx="3493264" cy="215444"/>
          </a:xfrm>
          <a:prstGeom prst="rect">
            <a:avLst/>
          </a:prstGeom>
          <a:noFill/>
        </p:spPr>
        <p:txBody>
          <a:bodyPr wrap="none" rtlCol="0">
            <a:spAutoFit/>
          </a:bodyPr>
          <a:lstStyle/>
          <a:p>
            <a:r>
              <a:rPr lang="en-GB" sz="800" dirty="0"/>
              <a:t>Etsy, Inc. (2025). </a:t>
            </a:r>
            <a:r>
              <a:rPr lang="en-GB" sz="800" i="1" dirty="0"/>
              <a:t>Botox Instagram templates - black nurse aesthetic set</a:t>
            </a:r>
            <a:r>
              <a:rPr lang="en-GB" sz="800" dirty="0"/>
              <a:t>. [online]</a:t>
            </a:r>
          </a:p>
        </p:txBody>
      </p:sp>
      <p:sp>
        <p:nvSpPr>
          <p:cNvPr id="30" name="TextBox 29">
            <a:extLst>
              <a:ext uri="{FF2B5EF4-FFF2-40B4-BE49-F238E27FC236}">
                <a16:creationId xmlns:a16="http://schemas.microsoft.com/office/drawing/2014/main" id="{103D0959-30AB-C53B-B317-7FD8DD133A45}"/>
              </a:ext>
            </a:extLst>
          </p:cNvPr>
          <p:cNvSpPr txBox="1"/>
          <p:nvPr/>
        </p:nvSpPr>
        <p:spPr>
          <a:xfrm>
            <a:off x="184150" y="220017"/>
            <a:ext cx="421910" cy="461665"/>
          </a:xfrm>
          <a:prstGeom prst="rect">
            <a:avLst/>
          </a:prstGeom>
          <a:noFill/>
        </p:spPr>
        <p:txBody>
          <a:bodyPr wrap="none" rtlCol="0">
            <a:spAutoFit/>
          </a:bodyPr>
          <a:lstStyle/>
          <a:p>
            <a:r>
              <a:rPr lang="en-GB" sz="2400" b="1" dirty="0">
                <a:solidFill>
                  <a:schemeClr val="bg1">
                    <a:lumMod val="50000"/>
                  </a:schemeClr>
                </a:solidFill>
              </a:rPr>
              <a:t>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4381" y="685800"/>
            <a:ext cx="3264837" cy="1474666"/>
          </a:xfrm>
        </p:spPr>
        <p:txBody>
          <a:bodyPr anchor="b">
            <a:normAutofit/>
          </a:bodyPr>
          <a:lstStyle/>
          <a:p>
            <a:r>
              <a:rPr lang="en-GB" sz="2800" dirty="0">
                <a:solidFill>
                  <a:srgbClr val="595959"/>
                </a:solidFill>
              </a:rPr>
              <a:t>Website Development</a:t>
            </a:r>
          </a:p>
        </p:txBody>
      </p:sp>
      <p:sp>
        <p:nvSpPr>
          <p:cNvPr id="3" name="Content Placeholder 2"/>
          <p:cNvSpPr>
            <a:spLocks noGrp="1"/>
          </p:cNvSpPr>
          <p:nvPr>
            <p:ph idx="1"/>
          </p:nvPr>
        </p:nvSpPr>
        <p:spPr>
          <a:xfrm>
            <a:off x="653581" y="2447337"/>
            <a:ext cx="3264837" cy="3770434"/>
          </a:xfrm>
        </p:spPr>
        <p:txBody>
          <a:bodyPr anchor="t">
            <a:normAutofit/>
          </a:bodyPr>
          <a:lstStyle/>
          <a:p>
            <a:r>
              <a:rPr lang="en-GB" sz="1700" dirty="0">
                <a:solidFill>
                  <a:srgbClr val="595959"/>
                </a:solidFill>
              </a:rPr>
              <a:t>The site was built with simplicity and SEO. Treatments listed clearly, tone is professional, and licensing is emphasized. SEO terms like 'mobile Botox South </a:t>
            </a:r>
            <a:r>
              <a:rPr lang="en-GB" sz="1700" dirty="0" err="1">
                <a:solidFill>
                  <a:srgbClr val="595959"/>
                </a:solidFill>
              </a:rPr>
              <a:t>Wales'</a:t>
            </a:r>
            <a:r>
              <a:rPr lang="en-GB" sz="1700" dirty="0">
                <a:solidFill>
                  <a:srgbClr val="595959"/>
                </a:solidFill>
              </a:rPr>
              <a:t> are used (Pinto &amp; Guarda, 2020).</a:t>
            </a:r>
          </a:p>
        </p:txBody>
      </p:sp>
      <p:pic>
        <p:nvPicPr>
          <p:cNvPr id="4" name="Picture 3" descr="A screenshot of a computer&#10;&#10;AI-generated content may be incorrect.">
            <a:extLst>
              <a:ext uri="{FF2B5EF4-FFF2-40B4-BE49-F238E27FC236}">
                <a16:creationId xmlns:a16="http://schemas.microsoft.com/office/drawing/2014/main" id="{8FF48FCD-39A8-FC8E-1A9E-F1D6323ED91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0" y="292100"/>
            <a:ext cx="4572001" cy="2489200"/>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FE8E5B58-1CE3-1437-0291-47D6259967F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34546" y="3956881"/>
            <a:ext cx="4446905" cy="2431537"/>
          </a:xfrm>
          <a:prstGeom prst="rect">
            <a:avLst/>
          </a:prstGeom>
        </p:spPr>
      </p:pic>
      <p:sp>
        <p:nvSpPr>
          <p:cNvPr id="6" name="TextBox 5">
            <a:extLst>
              <a:ext uri="{FF2B5EF4-FFF2-40B4-BE49-F238E27FC236}">
                <a16:creationId xmlns:a16="http://schemas.microsoft.com/office/drawing/2014/main" id="{DB5CCF40-E22F-A9B8-F30F-AB4166E82BDE}"/>
              </a:ext>
            </a:extLst>
          </p:cNvPr>
          <p:cNvSpPr txBox="1"/>
          <p:nvPr/>
        </p:nvSpPr>
        <p:spPr>
          <a:xfrm>
            <a:off x="4572000" y="2781299"/>
            <a:ext cx="4581703" cy="338554"/>
          </a:xfrm>
          <a:prstGeom prst="rect">
            <a:avLst/>
          </a:prstGeom>
          <a:noFill/>
        </p:spPr>
        <p:txBody>
          <a:bodyPr wrap="none" rtlCol="0">
            <a:spAutoFit/>
          </a:bodyPr>
          <a:lstStyle/>
          <a:p>
            <a:r>
              <a:rPr lang="en-GB" sz="800" dirty="0"/>
              <a:t>Tutuiu, F.(2025). </a:t>
            </a:r>
            <a:r>
              <a:rPr lang="en-GB" sz="800" i="1" dirty="0"/>
              <a:t>Promotional visuals for Glow to Go Aesthetics</a:t>
            </a:r>
            <a:r>
              <a:rPr lang="en-GB" sz="800" dirty="0"/>
              <a:t>. [Images] Created by author. Unpublished.</a:t>
            </a:r>
          </a:p>
          <a:p>
            <a:endParaRPr lang="en-GB" sz="800" dirty="0"/>
          </a:p>
        </p:txBody>
      </p:sp>
      <p:sp>
        <p:nvSpPr>
          <p:cNvPr id="7" name="TextBox 6">
            <a:extLst>
              <a:ext uri="{FF2B5EF4-FFF2-40B4-BE49-F238E27FC236}">
                <a16:creationId xmlns:a16="http://schemas.microsoft.com/office/drawing/2014/main" id="{809CD3BD-9C93-ED8F-19A4-9156F50DDF6A}"/>
              </a:ext>
            </a:extLst>
          </p:cNvPr>
          <p:cNvSpPr txBox="1"/>
          <p:nvPr/>
        </p:nvSpPr>
        <p:spPr>
          <a:xfrm>
            <a:off x="4551118" y="6388418"/>
            <a:ext cx="4556055" cy="492443"/>
          </a:xfrm>
          <a:prstGeom prst="rect">
            <a:avLst/>
          </a:prstGeom>
          <a:noFill/>
        </p:spPr>
        <p:txBody>
          <a:bodyPr wrap="none" rtlCol="0">
            <a:spAutoFit/>
          </a:bodyPr>
          <a:lstStyle/>
          <a:p>
            <a:r>
              <a:rPr lang="en-GB" sz="800" dirty="0"/>
              <a:t>Tutuiu, F.(2025). </a:t>
            </a:r>
            <a:r>
              <a:rPr lang="en-GB" sz="800" i="1" dirty="0"/>
              <a:t>Promotional visuals for Glow to Go Aesthetics</a:t>
            </a:r>
            <a:r>
              <a:rPr lang="en-GB" sz="800" dirty="0"/>
              <a:t>. [Images] Created by author. Unpublished.</a:t>
            </a:r>
            <a:endParaRPr lang="en-GB" dirty="0"/>
          </a:p>
          <a:p>
            <a:endParaRPr lang="en-GB" dirty="0"/>
          </a:p>
        </p:txBody>
      </p:sp>
      <p:sp>
        <p:nvSpPr>
          <p:cNvPr id="8" name="TextBox 7">
            <a:extLst>
              <a:ext uri="{FF2B5EF4-FFF2-40B4-BE49-F238E27FC236}">
                <a16:creationId xmlns:a16="http://schemas.microsoft.com/office/drawing/2014/main" id="{1DB563C4-EB4D-A040-AC62-E567137A1452}"/>
              </a:ext>
            </a:extLst>
          </p:cNvPr>
          <p:cNvSpPr txBox="1"/>
          <p:nvPr/>
        </p:nvSpPr>
        <p:spPr>
          <a:xfrm>
            <a:off x="231671" y="178564"/>
            <a:ext cx="421910" cy="461665"/>
          </a:xfrm>
          <a:prstGeom prst="rect">
            <a:avLst/>
          </a:prstGeom>
          <a:noFill/>
        </p:spPr>
        <p:txBody>
          <a:bodyPr wrap="none" rtlCol="0">
            <a:spAutoFit/>
          </a:bodyPr>
          <a:lstStyle/>
          <a:p>
            <a:r>
              <a:rPr lang="en-GB" sz="2400" b="1" dirty="0">
                <a:solidFill>
                  <a:schemeClr val="bg1">
                    <a:lumMod val="50000"/>
                  </a:schemeClr>
                </a:solidFill>
              </a:rPr>
              <a:t>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3581" y="685800"/>
            <a:ext cx="3264837" cy="1474666"/>
          </a:xfrm>
        </p:spPr>
        <p:txBody>
          <a:bodyPr anchor="b">
            <a:normAutofit/>
          </a:bodyPr>
          <a:lstStyle/>
          <a:p>
            <a:r>
              <a:rPr lang="en-GB" sz="2800">
                <a:solidFill>
                  <a:srgbClr val="595959"/>
                </a:solidFill>
              </a:rPr>
              <a:t>Marketing Materials</a:t>
            </a:r>
          </a:p>
        </p:txBody>
      </p:sp>
      <p:sp>
        <p:nvSpPr>
          <p:cNvPr id="3" name="Content Placeholder 2"/>
          <p:cNvSpPr>
            <a:spLocks noGrp="1"/>
          </p:cNvSpPr>
          <p:nvPr>
            <p:ph idx="1"/>
          </p:nvPr>
        </p:nvSpPr>
        <p:spPr>
          <a:xfrm>
            <a:off x="653581" y="2447337"/>
            <a:ext cx="3264837" cy="3770434"/>
          </a:xfrm>
        </p:spPr>
        <p:txBody>
          <a:bodyPr anchor="t">
            <a:normAutofit/>
          </a:bodyPr>
          <a:lstStyle/>
          <a:p>
            <a:r>
              <a:rPr lang="en-GB" sz="1700" dirty="0">
                <a:solidFill>
                  <a:srgbClr val="595959"/>
                </a:solidFill>
              </a:rPr>
              <a:t>Flyers, business card, and social posts reflect elegance and professionalism.</a:t>
            </a:r>
          </a:p>
          <a:p>
            <a:r>
              <a:rPr lang="en-GB" sz="1700" dirty="0">
                <a:solidFill>
                  <a:srgbClr val="595959"/>
                </a:solidFill>
              </a:rPr>
              <a:t> Messaging includes insured staff and inclusivity.</a:t>
            </a:r>
          </a:p>
          <a:p>
            <a:r>
              <a:rPr lang="en-GB" sz="1700" dirty="0">
                <a:solidFill>
                  <a:srgbClr val="595959"/>
                </a:solidFill>
              </a:rPr>
              <a:t>Canva and Etsy templates   ensured high-quality visuals (Etsy, Inc., 2025).</a:t>
            </a:r>
          </a:p>
        </p:txBody>
      </p:sp>
      <p:pic>
        <p:nvPicPr>
          <p:cNvPr id="4" name="Picture 3" descr="A black and white advertisement with images of a van and a light&#10;&#10;AI-generated content may be incorrect.">
            <a:extLst>
              <a:ext uri="{FF2B5EF4-FFF2-40B4-BE49-F238E27FC236}">
                <a16:creationId xmlns:a16="http://schemas.microsoft.com/office/drawing/2014/main" id="{D60098DE-1BBC-2144-DB8B-AD3B6F17BE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59104" y="74295"/>
            <a:ext cx="3691196" cy="3386455"/>
          </a:xfrm>
          <a:prstGeom prst="rect">
            <a:avLst/>
          </a:prstGeom>
        </p:spPr>
      </p:pic>
      <p:pic>
        <p:nvPicPr>
          <p:cNvPr id="5" name="Picture 4" descr="A business card with text and images&#10;&#10;AI-generated content may be incorrect.">
            <a:extLst>
              <a:ext uri="{FF2B5EF4-FFF2-40B4-BE49-F238E27FC236}">
                <a16:creationId xmlns:a16="http://schemas.microsoft.com/office/drawing/2014/main" id="{37468CFE-758B-5531-AB39-1CF831E9F11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91100" y="4047923"/>
            <a:ext cx="3886200" cy="2437374"/>
          </a:xfrm>
          <a:prstGeom prst="rect">
            <a:avLst/>
          </a:prstGeom>
        </p:spPr>
      </p:pic>
      <p:sp>
        <p:nvSpPr>
          <p:cNvPr id="7" name="TextBox 6">
            <a:extLst>
              <a:ext uri="{FF2B5EF4-FFF2-40B4-BE49-F238E27FC236}">
                <a16:creationId xmlns:a16="http://schemas.microsoft.com/office/drawing/2014/main" id="{E8941ED4-C6F6-ABD9-DA70-FECF100A0C9E}"/>
              </a:ext>
            </a:extLst>
          </p:cNvPr>
          <p:cNvSpPr txBox="1"/>
          <p:nvPr/>
        </p:nvSpPr>
        <p:spPr>
          <a:xfrm>
            <a:off x="5607050" y="3460294"/>
            <a:ext cx="4640004" cy="215444"/>
          </a:xfrm>
          <a:prstGeom prst="rect">
            <a:avLst/>
          </a:prstGeom>
          <a:noFill/>
        </p:spPr>
        <p:txBody>
          <a:bodyPr wrap="square" rtlCol="0">
            <a:spAutoFit/>
          </a:bodyPr>
          <a:lstStyle/>
          <a:p>
            <a:r>
              <a:rPr lang="en-GB" sz="800" dirty="0"/>
              <a:t>Tutuiu, A. (2025). </a:t>
            </a:r>
            <a:r>
              <a:rPr lang="en-GB" sz="800" i="1" dirty="0"/>
              <a:t>Promotional visuals for Glow to Go Aesthetics</a:t>
            </a:r>
            <a:r>
              <a:rPr lang="en-GB" sz="800" dirty="0"/>
              <a:t>. [Images] </a:t>
            </a:r>
          </a:p>
        </p:txBody>
      </p:sp>
      <p:sp>
        <p:nvSpPr>
          <p:cNvPr id="12" name="TextBox 11">
            <a:extLst>
              <a:ext uri="{FF2B5EF4-FFF2-40B4-BE49-F238E27FC236}">
                <a16:creationId xmlns:a16="http://schemas.microsoft.com/office/drawing/2014/main" id="{190EAD7F-2522-6A03-8694-D3C6AC49E37A}"/>
              </a:ext>
            </a:extLst>
          </p:cNvPr>
          <p:cNvSpPr txBox="1"/>
          <p:nvPr/>
        </p:nvSpPr>
        <p:spPr>
          <a:xfrm>
            <a:off x="5689600" y="6456204"/>
            <a:ext cx="4791074" cy="215444"/>
          </a:xfrm>
          <a:prstGeom prst="rect">
            <a:avLst/>
          </a:prstGeom>
          <a:noFill/>
        </p:spPr>
        <p:txBody>
          <a:bodyPr wrap="square">
            <a:spAutoFit/>
          </a:bodyPr>
          <a:lstStyle/>
          <a:p>
            <a:r>
              <a:rPr lang="en-GB" sz="800" dirty="0"/>
              <a:t>Tutuiu, A. (2025). </a:t>
            </a:r>
            <a:r>
              <a:rPr lang="en-GB" sz="800" i="1" dirty="0"/>
              <a:t>Promotional visuals for Glow to Go Aesthetics</a:t>
            </a:r>
            <a:r>
              <a:rPr lang="en-GB" sz="800" dirty="0"/>
              <a:t>. [Images] </a:t>
            </a:r>
          </a:p>
        </p:txBody>
      </p:sp>
      <p:sp>
        <p:nvSpPr>
          <p:cNvPr id="13" name="TextBox 12">
            <a:extLst>
              <a:ext uri="{FF2B5EF4-FFF2-40B4-BE49-F238E27FC236}">
                <a16:creationId xmlns:a16="http://schemas.microsoft.com/office/drawing/2014/main" id="{C29C3322-6345-688B-EEEE-8835236E5039}"/>
              </a:ext>
            </a:extLst>
          </p:cNvPr>
          <p:cNvSpPr txBox="1"/>
          <p:nvPr/>
        </p:nvSpPr>
        <p:spPr>
          <a:xfrm>
            <a:off x="273050" y="311150"/>
            <a:ext cx="421910" cy="461665"/>
          </a:xfrm>
          <a:prstGeom prst="rect">
            <a:avLst/>
          </a:prstGeom>
          <a:noFill/>
        </p:spPr>
        <p:txBody>
          <a:bodyPr wrap="none" rtlCol="0">
            <a:spAutoFit/>
          </a:bodyPr>
          <a:lstStyle/>
          <a:p>
            <a:r>
              <a:rPr lang="en-GB" sz="2400" b="1" dirty="0">
                <a:solidFill>
                  <a:schemeClr val="bg1">
                    <a:lumMod val="50000"/>
                  </a:schemeClr>
                </a:solidFill>
              </a:rPr>
              <a:t>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3581" y="685800"/>
            <a:ext cx="3264837" cy="1474666"/>
          </a:xfrm>
        </p:spPr>
        <p:txBody>
          <a:bodyPr anchor="b">
            <a:normAutofit/>
          </a:bodyPr>
          <a:lstStyle/>
          <a:p>
            <a:r>
              <a:rPr lang="en-GB" sz="2800">
                <a:solidFill>
                  <a:srgbClr val="595959"/>
                </a:solidFill>
              </a:rPr>
              <a:t>The Video Advertisement</a:t>
            </a:r>
          </a:p>
        </p:txBody>
      </p:sp>
      <p:sp>
        <p:nvSpPr>
          <p:cNvPr id="3" name="Content Placeholder 2"/>
          <p:cNvSpPr>
            <a:spLocks noGrp="1"/>
          </p:cNvSpPr>
          <p:nvPr>
            <p:ph idx="1"/>
          </p:nvPr>
        </p:nvSpPr>
        <p:spPr>
          <a:xfrm>
            <a:off x="653581" y="2447337"/>
            <a:ext cx="3264837" cy="3770434"/>
          </a:xfrm>
        </p:spPr>
        <p:txBody>
          <a:bodyPr anchor="t">
            <a:normAutofit/>
          </a:bodyPr>
          <a:lstStyle/>
          <a:p>
            <a:r>
              <a:rPr lang="en-GB" sz="1700">
                <a:solidFill>
                  <a:srgbClr val="595959"/>
                </a:solidFill>
              </a:rPr>
              <a:t>Created with Canva visuals and interior photos, the advert communicates convenience, trust, and a clear identity. It reflects market insights and aligns with Byrd (2021) on digital engagement.</a:t>
            </a:r>
          </a:p>
        </p:txBody>
      </p:sp>
      <p:pic>
        <p:nvPicPr>
          <p:cNvPr id="5" name="Picture 4" descr="A collage of photos of lips and mouth&#10;&#10;AI-generated content may be incorrect.">
            <a:extLst>
              <a:ext uri="{FF2B5EF4-FFF2-40B4-BE49-F238E27FC236}">
                <a16:creationId xmlns:a16="http://schemas.microsoft.com/office/drawing/2014/main" id="{7AEC8639-EBBA-60B3-537C-685F33CC3420}"/>
              </a:ext>
            </a:extLst>
          </p:cNvPr>
          <p:cNvPicPr>
            <a:picLocks noChangeAspect="1"/>
          </p:cNvPicPr>
          <p:nvPr/>
        </p:nvPicPr>
        <p:blipFill>
          <a:blip r:embed="rId2"/>
          <a:stretch>
            <a:fillRect/>
          </a:stretch>
        </p:blipFill>
        <p:spPr>
          <a:xfrm>
            <a:off x="4733924" y="513580"/>
            <a:ext cx="4194175" cy="2392531"/>
          </a:xfrm>
          <a:prstGeom prst="rect">
            <a:avLst/>
          </a:prstGeom>
        </p:spPr>
      </p:pic>
      <p:pic>
        <p:nvPicPr>
          <p:cNvPr id="7" name="Picture 6" descr="A collage of images of women's face&#10;&#10;AI-generated content may be incorrect.">
            <a:extLst>
              <a:ext uri="{FF2B5EF4-FFF2-40B4-BE49-F238E27FC236}">
                <a16:creationId xmlns:a16="http://schemas.microsoft.com/office/drawing/2014/main" id="{94B3B05D-980C-4692-B13E-98AC0989071F}"/>
              </a:ext>
            </a:extLst>
          </p:cNvPr>
          <p:cNvPicPr>
            <a:picLocks noChangeAspect="1"/>
          </p:cNvPicPr>
          <p:nvPr/>
        </p:nvPicPr>
        <p:blipFill>
          <a:blip r:embed="rId3"/>
          <a:stretch>
            <a:fillRect/>
          </a:stretch>
        </p:blipFill>
        <p:spPr>
          <a:xfrm>
            <a:off x="4733924" y="3609840"/>
            <a:ext cx="4248150" cy="2671431"/>
          </a:xfrm>
          <a:prstGeom prst="rect">
            <a:avLst/>
          </a:prstGeom>
        </p:spPr>
      </p:pic>
      <p:sp>
        <p:nvSpPr>
          <p:cNvPr id="8" name="TextBox 7">
            <a:extLst>
              <a:ext uri="{FF2B5EF4-FFF2-40B4-BE49-F238E27FC236}">
                <a16:creationId xmlns:a16="http://schemas.microsoft.com/office/drawing/2014/main" id="{76437A2A-4E66-66BE-AAA2-B47CE0B08A20}"/>
              </a:ext>
            </a:extLst>
          </p:cNvPr>
          <p:cNvSpPr txBox="1"/>
          <p:nvPr/>
        </p:nvSpPr>
        <p:spPr>
          <a:xfrm>
            <a:off x="5124578" y="2932865"/>
            <a:ext cx="5451602" cy="215444"/>
          </a:xfrm>
          <a:prstGeom prst="rect">
            <a:avLst/>
          </a:prstGeom>
          <a:noFill/>
        </p:spPr>
        <p:txBody>
          <a:bodyPr wrap="square" rtlCol="0">
            <a:spAutoFit/>
          </a:bodyPr>
          <a:lstStyle/>
          <a:p>
            <a:r>
              <a:rPr lang="en-GB" sz="800" dirty="0"/>
              <a:t>Etsy, Inc. (2025). </a:t>
            </a:r>
            <a:r>
              <a:rPr lang="en-GB" sz="800" i="1" dirty="0"/>
              <a:t>Botox Instagram templates - black nurse aesthetic set</a:t>
            </a:r>
            <a:r>
              <a:rPr lang="en-GB" sz="800" dirty="0"/>
              <a:t>. [online]</a:t>
            </a:r>
          </a:p>
        </p:txBody>
      </p:sp>
      <p:sp>
        <p:nvSpPr>
          <p:cNvPr id="13" name="TextBox 12">
            <a:extLst>
              <a:ext uri="{FF2B5EF4-FFF2-40B4-BE49-F238E27FC236}">
                <a16:creationId xmlns:a16="http://schemas.microsoft.com/office/drawing/2014/main" id="{6C6813DC-0D29-6D87-A0DC-1ACD42E92AC2}"/>
              </a:ext>
            </a:extLst>
          </p:cNvPr>
          <p:cNvSpPr txBox="1"/>
          <p:nvPr/>
        </p:nvSpPr>
        <p:spPr>
          <a:xfrm>
            <a:off x="5124578" y="6236698"/>
            <a:ext cx="5127624" cy="215444"/>
          </a:xfrm>
          <a:prstGeom prst="rect">
            <a:avLst/>
          </a:prstGeom>
          <a:noFill/>
        </p:spPr>
        <p:txBody>
          <a:bodyPr wrap="square">
            <a:spAutoFit/>
          </a:bodyPr>
          <a:lstStyle/>
          <a:p>
            <a:r>
              <a:rPr lang="en-GB" sz="800" dirty="0"/>
              <a:t>Etsy, Inc. (2025). </a:t>
            </a:r>
            <a:r>
              <a:rPr lang="en-GB" sz="800" i="1" dirty="0"/>
              <a:t>Botox Instagram templates - black nurse aesthetic set</a:t>
            </a:r>
            <a:r>
              <a:rPr lang="en-GB" sz="800" dirty="0"/>
              <a:t>. [online] </a:t>
            </a:r>
          </a:p>
        </p:txBody>
      </p:sp>
      <p:sp>
        <p:nvSpPr>
          <p:cNvPr id="14" name="TextBox 13">
            <a:extLst>
              <a:ext uri="{FF2B5EF4-FFF2-40B4-BE49-F238E27FC236}">
                <a16:creationId xmlns:a16="http://schemas.microsoft.com/office/drawing/2014/main" id="{EBA612E1-9DD8-5BB1-2434-F1ACA34FBB9A}"/>
              </a:ext>
            </a:extLst>
          </p:cNvPr>
          <p:cNvSpPr txBox="1"/>
          <p:nvPr/>
        </p:nvSpPr>
        <p:spPr>
          <a:xfrm>
            <a:off x="247650" y="266700"/>
            <a:ext cx="421910" cy="461665"/>
          </a:xfrm>
          <a:prstGeom prst="rect">
            <a:avLst/>
          </a:prstGeom>
          <a:noFill/>
        </p:spPr>
        <p:txBody>
          <a:bodyPr wrap="none" rtlCol="0">
            <a:spAutoFit/>
          </a:bodyPr>
          <a:lstStyle/>
          <a:p>
            <a:r>
              <a:rPr lang="en-GB" sz="2400" b="1" dirty="0">
                <a:solidFill>
                  <a:schemeClr val="bg1">
                    <a:lumMod val="50000"/>
                  </a:schemeClr>
                </a:solidFill>
              </a:rPr>
              <a:t>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7D7A02-907B-496F-BA7E-AA3780733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FBA5268-0AE7-4CAD-9537-D0EB09E76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88D065B-39DA-4077-B9CF-E489CE4C01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350" y="685800"/>
            <a:ext cx="81153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91514E-C34B-0050-5F48-09460DA1E765}"/>
              </a:ext>
            </a:extLst>
          </p:cNvPr>
          <p:cNvSpPr>
            <a:spLocks noGrp="1"/>
          </p:cNvSpPr>
          <p:nvPr>
            <p:ph type="ctrTitle"/>
          </p:nvPr>
        </p:nvSpPr>
        <p:spPr>
          <a:xfrm>
            <a:off x="1899396" y="-910956"/>
            <a:ext cx="5163672" cy="1496649"/>
          </a:xfrm>
        </p:spPr>
        <p:txBody>
          <a:bodyPr anchor="b">
            <a:normAutofit/>
          </a:bodyPr>
          <a:lstStyle/>
          <a:p>
            <a:r>
              <a:rPr lang="en-GB" sz="2800" dirty="0">
                <a:solidFill>
                  <a:schemeClr val="tx1">
                    <a:lumMod val="65000"/>
                    <a:lumOff val="35000"/>
                  </a:schemeClr>
                </a:solidFill>
              </a:rPr>
              <a:t>Glow to Go Aesthetics by F.T</a:t>
            </a:r>
          </a:p>
        </p:txBody>
      </p:sp>
      <p:sp>
        <p:nvSpPr>
          <p:cNvPr id="3" name="Subtitle 2">
            <a:extLst>
              <a:ext uri="{FF2B5EF4-FFF2-40B4-BE49-F238E27FC236}">
                <a16:creationId xmlns:a16="http://schemas.microsoft.com/office/drawing/2014/main" id="{606D0E13-305B-B0CD-ACD6-2EB72E08A695}"/>
              </a:ext>
            </a:extLst>
          </p:cNvPr>
          <p:cNvSpPr>
            <a:spLocks noGrp="1"/>
          </p:cNvSpPr>
          <p:nvPr>
            <p:ph type="subTitle" idx="1"/>
          </p:nvPr>
        </p:nvSpPr>
        <p:spPr>
          <a:xfrm>
            <a:off x="596900" y="1496650"/>
            <a:ext cx="7905750" cy="4675550"/>
          </a:xfrm>
        </p:spPr>
        <p:txBody>
          <a:bodyPr anchor="t">
            <a:normAutofit/>
          </a:bodyPr>
          <a:lstStyle/>
          <a:p>
            <a:endParaRPr lang="en-GB" sz="1200" dirty="0"/>
          </a:p>
          <a:p>
            <a:pPr algn="l">
              <a:lnSpc>
                <a:spcPct val="90000"/>
              </a:lnSpc>
            </a:pPr>
            <a:endParaRPr lang="en-GB" sz="1200" dirty="0">
              <a:solidFill>
                <a:schemeClr val="tx1">
                  <a:lumMod val="65000"/>
                  <a:lumOff val="35000"/>
                </a:schemeClr>
              </a:solidFill>
            </a:endParaRPr>
          </a:p>
        </p:txBody>
      </p:sp>
      <p:pic>
        <p:nvPicPr>
          <p:cNvPr id="4" name="Online Media 3" title="Glow to Go Aesthetics by F.T">
            <a:hlinkClick r:id="" action="ppaction://media"/>
            <a:extLst>
              <a:ext uri="{FF2B5EF4-FFF2-40B4-BE49-F238E27FC236}">
                <a16:creationId xmlns:a16="http://schemas.microsoft.com/office/drawing/2014/main" id="{D91FD016-7847-4C72-E9CE-3407834700FA}"/>
              </a:ext>
            </a:extLst>
          </p:cNvPr>
          <p:cNvPicPr>
            <a:picLocks noRot="1" noChangeAspect="1"/>
          </p:cNvPicPr>
          <p:nvPr>
            <a:videoFile r:link="rId1"/>
          </p:nvPr>
        </p:nvPicPr>
        <p:blipFill>
          <a:blip r:embed="rId3"/>
          <a:stretch>
            <a:fillRect/>
          </a:stretch>
        </p:blipFill>
        <p:spPr>
          <a:xfrm>
            <a:off x="762000" y="1296437"/>
            <a:ext cx="7620000" cy="4305300"/>
          </a:xfrm>
          <a:prstGeom prst="rect">
            <a:avLst/>
          </a:prstGeom>
        </p:spPr>
      </p:pic>
      <p:sp>
        <p:nvSpPr>
          <p:cNvPr id="5" name="TextBox 4">
            <a:extLst>
              <a:ext uri="{FF2B5EF4-FFF2-40B4-BE49-F238E27FC236}">
                <a16:creationId xmlns:a16="http://schemas.microsoft.com/office/drawing/2014/main" id="{1BE00483-6476-D999-0446-31E366A88567}"/>
              </a:ext>
            </a:extLst>
          </p:cNvPr>
          <p:cNvSpPr txBox="1"/>
          <p:nvPr/>
        </p:nvSpPr>
        <p:spPr>
          <a:xfrm>
            <a:off x="5803900" y="6166365"/>
            <a:ext cx="2962671" cy="492443"/>
          </a:xfrm>
          <a:prstGeom prst="rect">
            <a:avLst/>
          </a:prstGeom>
          <a:noFill/>
        </p:spPr>
        <p:txBody>
          <a:bodyPr wrap="none" rtlCol="0">
            <a:spAutoFit/>
          </a:bodyPr>
          <a:lstStyle/>
          <a:p>
            <a:r>
              <a:rPr lang="en-GB" sz="800" dirty="0"/>
              <a:t>YouTube (2021). </a:t>
            </a:r>
            <a:r>
              <a:rPr lang="en-GB" sz="800" i="1" dirty="0"/>
              <a:t>Glow to Go promotional video inspiration</a:t>
            </a:r>
            <a:r>
              <a:rPr lang="en-GB" sz="800" dirty="0"/>
              <a:t>. [Video]</a:t>
            </a:r>
          </a:p>
          <a:p>
            <a:endParaRPr lang="en-GB" dirty="0"/>
          </a:p>
        </p:txBody>
      </p:sp>
      <p:sp>
        <p:nvSpPr>
          <p:cNvPr id="6" name="TextBox 5">
            <a:extLst>
              <a:ext uri="{FF2B5EF4-FFF2-40B4-BE49-F238E27FC236}">
                <a16:creationId xmlns:a16="http://schemas.microsoft.com/office/drawing/2014/main" id="{B0006FE0-86A6-848D-0A33-C689F8F5219C}"/>
              </a:ext>
            </a:extLst>
          </p:cNvPr>
          <p:cNvSpPr txBox="1"/>
          <p:nvPr/>
        </p:nvSpPr>
        <p:spPr>
          <a:xfrm>
            <a:off x="88728" y="224135"/>
            <a:ext cx="577402" cy="461665"/>
          </a:xfrm>
          <a:prstGeom prst="rect">
            <a:avLst/>
          </a:prstGeom>
          <a:noFill/>
        </p:spPr>
        <p:txBody>
          <a:bodyPr wrap="none" rtlCol="0">
            <a:spAutoFit/>
          </a:bodyPr>
          <a:lstStyle/>
          <a:p>
            <a:r>
              <a:rPr lang="en-GB" sz="2400" b="1" dirty="0">
                <a:solidFill>
                  <a:schemeClr val="bg1">
                    <a:lumMod val="50000"/>
                  </a:schemeClr>
                </a:solidFill>
              </a:rPr>
              <a:t>10.</a:t>
            </a:r>
          </a:p>
        </p:txBody>
      </p:sp>
    </p:spTree>
    <p:extLst>
      <p:ext uri="{BB962C8B-B14F-4D97-AF65-F5344CB8AC3E}">
        <p14:creationId xmlns:p14="http://schemas.microsoft.com/office/powerpoint/2010/main" val="2052128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3581" y="685800"/>
            <a:ext cx="3264837" cy="1474666"/>
          </a:xfrm>
        </p:spPr>
        <p:txBody>
          <a:bodyPr anchor="b">
            <a:normAutofit/>
          </a:bodyPr>
          <a:lstStyle/>
          <a:p>
            <a:r>
              <a:rPr lang="en-GB" sz="2800" dirty="0">
                <a:solidFill>
                  <a:srgbClr val="595959"/>
                </a:solidFill>
              </a:rPr>
              <a:t>Reflection and Future Skills</a:t>
            </a:r>
          </a:p>
        </p:txBody>
      </p:sp>
      <p:sp>
        <p:nvSpPr>
          <p:cNvPr id="3" name="Content Placeholder 2"/>
          <p:cNvSpPr>
            <a:spLocks noGrp="1"/>
          </p:cNvSpPr>
          <p:nvPr>
            <p:ph idx="1"/>
          </p:nvPr>
        </p:nvSpPr>
        <p:spPr>
          <a:xfrm>
            <a:off x="653581" y="2447337"/>
            <a:ext cx="3264837" cy="3770434"/>
          </a:xfrm>
        </p:spPr>
        <p:txBody>
          <a:bodyPr anchor="t">
            <a:normAutofit/>
          </a:bodyPr>
          <a:lstStyle/>
          <a:p>
            <a:r>
              <a:rPr lang="en-GB" sz="1700" b="1" dirty="0">
                <a:solidFill>
                  <a:srgbClr val="595959"/>
                </a:solidFill>
              </a:rPr>
              <a:t>Lessons</a:t>
            </a:r>
            <a:r>
              <a:rPr lang="en-GB" sz="1700" dirty="0">
                <a:solidFill>
                  <a:srgbClr val="595959"/>
                </a:solidFill>
              </a:rPr>
              <a:t>: align brand with data, maintain consistency. </a:t>
            </a:r>
          </a:p>
          <a:p>
            <a:r>
              <a:rPr lang="en-GB" sz="1700" b="1" dirty="0">
                <a:solidFill>
                  <a:srgbClr val="595959"/>
                </a:solidFill>
              </a:rPr>
              <a:t>Skills gained</a:t>
            </a:r>
            <a:r>
              <a:rPr lang="en-GB" sz="1700" dirty="0">
                <a:solidFill>
                  <a:srgbClr val="595959"/>
                </a:solidFill>
              </a:rPr>
              <a:t>: survey design, Canva, scripting.</a:t>
            </a:r>
          </a:p>
          <a:p>
            <a:r>
              <a:rPr lang="en-GB" sz="1700" b="1" dirty="0">
                <a:solidFill>
                  <a:srgbClr val="595959"/>
                </a:solidFill>
              </a:rPr>
              <a:t> Next</a:t>
            </a:r>
            <a:r>
              <a:rPr lang="en-GB" sz="1700" dirty="0">
                <a:solidFill>
                  <a:srgbClr val="595959"/>
                </a:solidFill>
              </a:rPr>
              <a:t>: improve analytics and feedback integration.</a:t>
            </a:r>
          </a:p>
        </p:txBody>
      </p:sp>
      <p:pic>
        <p:nvPicPr>
          <p:cNvPr id="5" name="Picture 4" descr="A close-up of footprints in the sand&#10;&#10;AI-generated content may be incorrect.">
            <a:extLst>
              <a:ext uri="{FF2B5EF4-FFF2-40B4-BE49-F238E27FC236}">
                <a16:creationId xmlns:a16="http://schemas.microsoft.com/office/drawing/2014/main" id="{3D1865CB-23A7-F52E-B519-412EFBDA8D2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692650" y="1962151"/>
            <a:ext cx="4330700" cy="2594610"/>
          </a:xfrm>
          <a:prstGeom prst="rect">
            <a:avLst/>
          </a:prstGeom>
        </p:spPr>
      </p:pic>
      <p:sp>
        <p:nvSpPr>
          <p:cNvPr id="6" name="TextBox 5">
            <a:extLst>
              <a:ext uri="{FF2B5EF4-FFF2-40B4-BE49-F238E27FC236}">
                <a16:creationId xmlns:a16="http://schemas.microsoft.com/office/drawing/2014/main" id="{006B5826-8DC5-985C-0F8A-1C8E914ECB2B}"/>
              </a:ext>
            </a:extLst>
          </p:cNvPr>
          <p:cNvSpPr txBox="1"/>
          <p:nvPr/>
        </p:nvSpPr>
        <p:spPr>
          <a:xfrm>
            <a:off x="5030476" y="6191002"/>
            <a:ext cx="2186816" cy="200055"/>
          </a:xfrm>
          <a:prstGeom prst="rect">
            <a:avLst/>
          </a:prstGeom>
          <a:solidFill>
            <a:schemeClr val="bg1"/>
          </a:solidFill>
        </p:spPr>
        <p:txBody>
          <a:bodyPr wrap="none" rtlCol="0">
            <a:spAutoFit/>
          </a:bodyPr>
          <a:lstStyle/>
          <a:p>
            <a:pPr algn="r">
              <a:spcAft>
                <a:spcPts val="600"/>
              </a:spcAft>
            </a:pPr>
            <a:r>
              <a:rPr lang="en-GB" sz="700" dirty="0">
                <a:solidFill>
                  <a:srgbClr val="FFFFFF"/>
                </a:solidFill>
                <a:hlinkClick r:id="rId4" tooltip="http://esheninger.blogspot.com/2017/12/learning-walks.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
        <p:nvSpPr>
          <p:cNvPr id="7" name="TextBox 6">
            <a:extLst>
              <a:ext uri="{FF2B5EF4-FFF2-40B4-BE49-F238E27FC236}">
                <a16:creationId xmlns:a16="http://schemas.microsoft.com/office/drawing/2014/main" id="{B687FE47-645A-100A-2D3C-A5079FFAEC8E}"/>
              </a:ext>
            </a:extLst>
          </p:cNvPr>
          <p:cNvSpPr txBox="1"/>
          <p:nvPr/>
        </p:nvSpPr>
        <p:spPr>
          <a:xfrm>
            <a:off x="7026113" y="4544011"/>
            <a:ext cx="2117887" cy="492443"/>
          </a:xfrm>
          <a:prstGeom prst="rect">
            <a:avLst/>
          </a:prstGeom>
          <a:noFill/>
        </p:spPr>
        <p:txBody>
          <a:bodyPr wrap="none" rtlCol="0">
            <a:spAutoFit/>
          </a:bodyPr>
          <a:lstStyle/>
          <a:p>
            <a:r>
              <a:rPr lang="en-GB" sz="800" dirty="0" err="1"/>
              <a:t>Esheninger</a:t>
            </a:r>
            <a:r>
              <a:rPr lang="en-GB" sz="800" dirty="0"/>
              <a:t>, E. (2017). </a:t>
            </a:r>
            <a:r>
              <a:rPr lang="en-GB" sz="800" i="1" dirty="0"/>
              <a:t>Learning Walks</a:t>
            </a:r>
            <a:r>
              <a:rPr lang="en-GB" sz="800" dirty="0"/>
              <a:t>. [Image]</a:t>
            </a:r>
          </a:p>
          <a:p>
            <a:endParaRPr lang="en-GB" dirty="0"/>
          </a:p>
        </p:txBody>
      </p:sp>
      <p:sp>
        <p:nvSpPr>
          <p:cNvPr id="9" name="TextBox 8">
            <a:extLst>
              <a:ext uri="{FF2B5EF4-FFF2-40B4-BE49-F238E27FC236}">
                <a16:creationId xmlns:a16="http://schemas.microsoft.com/office/drawing/2014/main" id="{C9921FE4-E38E-3648-921E-FFD57DAC3D3A}"/>
              </a:ext>
            </a:extLst>
          </p:cNvPr>
          <p:cNvSpPr txBox="1"/>
          <p:nvPr/>
        </p:nvSpPr>
        <p:spPr>
          <a:xfrm>
            <a:off x="195105" y="224135"/>
            <a:ext cx="577402" cy="461665"/>
          </a:xfrm>
          <a:prstGeom prst="rect">
            <a:avLst/>
          </a:prstGeom>
          <a:noFill/>
        </p:spPr>
        <p:txBody>
          <a:bodyPr wrap="none" rtlCol="0">
            <a:spAutoFit/>
          </a:bodyPr>
          <a:lstStyle/>
          <a:p>
            <a:r>
              <a:rPr lang="en-GB" sz="2400" b="1" dirty="0">
                <a:solidFill>
                  <a:schemeClr val="bg1">
                    <a:lumMod val="50000"/>
                  </a:schemeClr>
                </a:solidFill>
              </a:rPr>
              <a:t>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5BEBDB-0142-A512-841D-8DF73CDBCDB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931332-6926-F211-1F55-FB6548E57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3DE0195-AC91-CC1E-A309-2CB900C53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3C455B9-22FD-2AFD-C0EC-83B33D009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350" y="685800"/>
            <a:ext cx="81153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511E5E-4847-3A14-92A7-5E9ABA73908C}"/>
              </a:ext>
            </a:extLst>
          </p:cNvPr>
          <p:cNvSpPr>
            <a:spLocks noGrp="1"/>
          </p:cNvSpPr>
          <p:nvPr>
            <p:ph type="ctrTitle"/>
          </p:nvPr>
        </p:nvSpPr>
        <p:spPr>
          <a:xfrm>
            <a:off x="1759696" y="513894"/>
            <a:ext cx="5163672" cy="636037"/>
          </a:xfrm>
        </p:spPr>
        <p:txBody>
          <a:bodyPr anchor="b">
            <a:normAutofit/>
          </a:bodyPr>
          <a:lstStyle/>
          <a:p>
            <a:r>
              <a:rPr lang="en-GB" sz="2800" dirty="0">
                <a:solidFill>
                  <a:schemeClr val="tx1">
                    <a:lumMod val="65000"/>
                    <a:lumOff val="35000"/>
                  </a:schemeClr>
                </a:solidFill>
              </a:rPr>
              <a:t>Reference list</a:t>
            </a:r>
          </a:p>
        </p:txBody>
      </p:sp>
      <p:sp>
        <p:nvSpPr>
          <p:cNvPr id="3" name="Subtitle 2">
            <a:extLst>
              <a:ext uri="{FF2B5EF4-FFF2-40B4-BE49-F238E27FC236}">
                <a16:creationId xmlns:a16="http://schemas.microsoft.com/office/drawing/2014/main" id="{966B537F-6A8B-107E-A9EE-A4AB727B2DD1}"/>
              </a:ext>
            </a:extLst>
          </p:cNvPr>
          <p:cNvSpPr>
            <a:spLocks noGrp="1"/>
          </p:cNvSpPr>
          <p:nvPr>
            <p:ph type="subTitle" idx="1"/>
          </p:nvPr>
        </p:nvSpPr>
        <p:spPr>
          <a:xfrm>
            <a:off x="514350" y="988650"/>
            <a:ext cx="7905750" cy="5139100"/>
          </a:xfrm>
        </p:spPr>
        <p:txBody>
          <a:bodyPr anchor="t">
            <a:normAutofit/>
          </a:bodyPr>
          <a:lstStyle/>
          <a:p>
            <a:endParaRPr lang="en-GB" sz="1200" dirty="0"/>
          </a:p>
          <a:p>
            <a:pPr algn="l"/>
            <a:r>
              <a:rPr lang="en-GB" sz="1200" dirty="0"/>
              <a:t>Barrow, C., Barrow, P. and Brown, R. (2021). </a:t>
            </a:r>
            <a:r>
              <a:rPr lang="en-GB" sz="1200" i="1" dirty="0"/>
              <a:t>The Business Plan Workbook: A Step-by-Step Guide to Creating and Developing a Successful Business</a:t>
            </a:r>
            <a:r>
              <a:rPr lang="en-GB" sz="1200" dirty="0"/>
              <a:t>. 10th ed. London: Kogan Page.</a:t>
            </a:r>
          </a:p>
          <a:p>
            <a:pPr algn="l"/>
            <a:r>
              <a:rPr lang="en-GB" sz="1200" dirty="0"/>
              <a:t>Burgess, J., Marwick, A. and Poell, T. (2018). </a:t>
            </a:r>
            <a:r>
              <a:rPr lang="en-GB" sz="1200" i="1" dirty="0"/>
              <a:t>The SAGE Handbook of Social Media</a:t>
            </a:r>
            <a:r>
              <a:rPr lang="en-GB" sz="1200" dirty="0"/>
              <a:t>. 55 City Road, London: SAGE Publications Ltd. Available at: http://www.doi.org/10.4135/9781473984066</a:t>
            </a:r>
          </a:p>
          <a:p>
            <a:pPr algn="l"/>
            <a:r>
              <a:rPr lang="en-GB" sz="1200" dirty="0"/>
              <a:t>Byrd, L. S. (Ed.). (2021). </a:t>
            </a:r>
            <a:r>
              <a:rPr lang="en-GB" sz="1200" i="1" dirty="0"/>
              <a:t>Cultivating Entrepreneurial Changemakers Through Digital Media Education</a:t>
            </a:r>
            <a:r>
              <a:rPr lang="en-GB" sz="1200" dirty="0"/>
              <a:t>. IGI Global. http://doi:10.4018/978-1-7998-5808-9</a:t>
            </a:r>
          </a:p>
          <a:p>
            <a:pPr algn="l"/>
            <a:r>
              <a:rPr lang="en-GB" sz="1200" dirty="0" err="1"/>
              <a:t>Dadwal</a:t>
            </a:r>
            <a:r>
              <a:rPr lang="en-GB" sz="1200" dirty="0"/>
              <a:t>, S. S. (Ed.). (2020). </a:t>
            </a:r>
            <a:r>
              <a:rPr lang="en-GB" sz="1200" i="1" dirty="0"/>
              <a:t>Handbook of Research on Innovations in Technology and Marketing for the Connected Consumer</a:t>
            </a:r>
            <a:r>
              <a:rPr lang="en-GB" sz="1200" dirty="0"/>
              <a:t>. IGI Global. http://doi:10.4018/978-1-7998-0131-3</a:t>
            </a:r>
          </a:p>
          <a:p>
            <a:pPr algn="l"/>
            <a:r>
              <a:rPr lang="en-GB" sz="1200" dirty="0" err="1"/>
              <a:t>MariaPCClass</a:t>
            </a:r>
            <a:r>
              <a:rPr lang="en-GB" sz="1200" dirty="0"/>
              <a:t> (2016). </a:t>
            </a:r>
            <a:r>
              <a:rPr lang="en-GB" sz="1200" i="1" dirty="0"/>
              <a:t>Questionnaire on learning English</a:t>
            </a:r>
            <a:r>
              <a:rPr lang="en-GB" sz="1200" dirty="0"/>
              <a:t>. [Image] Available at: https://mariapcclass.blogspot.com/2016/09/questionnaire-on-learning-english.html [Accessed 30 Jun 2025].</a:t>
            </a:r>
          </a:p>
          <a:p>
            <a:pPr algn="l"/>
            <a:r>
              <a:rPr lang="en-GB" sz="1200" dirty="0" err="1"/>
              <a:t>Esheninger</a:t>
            </a:r>
            <a:r>
              <a:rPr lang="en-GB" sz="1200" dirty="0"/>
              <a:t>, E. (2017). </a:t>
            </a:r>
            <a:r>
              <a:rPr lang="en-GB" sz="1200" i="1" dirty="0"/>
              <a:t>Learning Walks</a:t>
            </a:r>
            <a:r>
              <a:rPr lang="en-GB" sz="1200" dirty="0"/>
              <a:t>. [Image] Available at: http://esheninger.blogspot.com/2017/12/learning-walks.html [Accessed 30 Jun 2025].</a:t>
            </a:r>
          </a:p>
          <a:p>
            <a:pPr algn="l"/>
            <a:r>
              <a:rPr lang="en-GB" sz="1200" dirty="0"/>
              <a:t>YouTube (2021). </a:t>
            </a:r>
            <a:r>
              <a:rPr lang="en-GB" sz="1200" i="1" dirty="0"/>
              <a:t>Glow to Go promotional video inspiration</a:t>
            </a:r>
            <a:r>
              <a:rPr lang="en-GB" sz="1200" dirty="0"/>
              <a:t>. [Video] Available at: https://www.youtube.com/watch?v=8czsn540F8c [Accessed 30 Jun 2025].</a:t>
            </a:r>
          </a:p>
          <a:p>
            <a:pPr algn="l"/>
            <a:r>
              <a:rPr lang="en-GB" sz="1200" dirty="0"/>
              <a:t>Pinto, F. M. &amp; Guarda, T. (2020). </a:t>
            </a:r>
            <a:r>
              <a:rPr lang="en-GB" sz="1200" i="1" dirty="0"/>
              <a:t>Digital Marketing Strategies and Models for Competitive Business</a:t>
            </a:r>
            <a:r>
              <a:rPr lang="en-GB" sz="1200" dirty="0"/>
              <a:t>. IGI Global. http://doi:10.4018/978-1-7998-2963-8</a:t>
            </a:r>
          </a:p>
          <a:p>
            <a:pPr algn="l"/>
            <a:r>
              <a:rPr lang="en-GB" sz="1200" dirty="0"/>
              <a:t>Reedy, K. &amp; Parker, J. (2017). </a:t>
            </a:r>
            <a:r>
              <a:rPr lang="en-GB" sz="1200" i="1" dirty="0"/>
              <a:t>Digital Literacy Unpacked</a:t>
            </a:r>
            <a:r>
              <a:rPr lang="en-GB" sz="1200" dirty="0"/>
              <a:t>. Facet Publishing. Available via ProQuest </a:t>
            </a:r>
            <a:r>
              <a:rPr lang="en-GB" sz="1200" dirty="0" err="1"/>
              <a:t>Ebook</a:t>
            </a:r>
            <a:r>
              <a:rPr lang="en-GB" sz="1200" dirty="0"/>
              <a:t> Central: https://ebookcentral.proquest.com/lib/trinity/detail.action?docID=5490897</a:t>
            </a:r>
          </a:p>
          <a:p>
            <a:pPr algn="l"/>
            <a:r>
              <a:rPr lang="en-GB" sz="1200" dirty="0"/>
              <a:t>Sandhu, K. (Ed.). (2020). </a:t>
            </a:r>
            <a:r>
              <a:rPr lang="en-GB" sz="1200" i="1" dirty="0"/>
              <a:t>Digital Transformation and Innovative Services for Business and Learning</a:t>
            </a:r>
            <a:r>
              <a:rPr lang="en-GB" sz="1200" dirty="0"/>
              <a:t>. IGI Global. http://doi:10.4018/978-1-7998-5175-2</a:t>
            </a:r>
          </a:p>
          <a:p>
            <a:pPr algn="l"/>
            <a:r>
              <a:rPr lang="en-GB" sz="1200" dirty="0" err="1"/>
              <a:t>Soltanifar</a:t>
            </a:r>
            <a:r>
              <a:rPr lang="en-GB" sz="1200" dirty="0"/>
              <a:t>, M., Hughes, M. &amp; Gocke, L. (2021). </a:t>
            </a:r>
            <a:r>
              <a:rPr lang="en-GB" sz="1200" i="1" dirty="0"/>
              <a:t>Digital Entrepreneurship</a:t>
            </a:r>
            <a:r>
              <a:rPr lang="en-GB" sz="1200" dirty="0"/>
              <a:t>. Springer. http://doi.org/10.1007/978-3-030-53914-6</a:t>
            </a:r>
          </a:p>
          <a:p>
            <a:pPr algn="l"/>
            <a:r>
              <a:rPr lang="en-GB" sz="1200" dirty="0"/>
              <a:t>Tutuiu, F. (2025). </a:t>
            </a:r>
            <a:r>
              <a:rPr lang="en-GB" sz="1200" i="1" dirty="0"/>
              <a:t>Promotional visuals for Glow to Go Aesthetics</a:t>
            </a:r>
            <a:r>
              <a:rPr lang="en-GB" sz="1200" dirty="0"/>
              <a:t>. [Images] Created by author. Unpublished.</a:t>
            </a:r>
          </a:p>
          <a:p>
            <a:pPr algn="l"/>
            <a:r>
              <a:rPr lang="en-GB" sz="1200" dirty="0"/>
              <a:t>Etsy, Inc. (2025). </a:t>
            </a:r>
            <a:r>
              <a:rPr lang="en-GB" sz="1200" i="1" dirty="0"/>
              <a:t>Botox Instagram templates - black nurse aesthetic set</a:t>
            </a:r>
            <a:r>
              <a:rPr lang="en-GB" sz="1200" dirty="0"/>
              <a:t>. [online] Available at: https://www.etsy.com/uk/listing/1861290257/botox-instagram-templates-black-nurse [Accessed 29 Jun 2025].</a:t>
            </a:r>
          </a:p>
          <a:p>
            <a:pPr algn="l">
              <a:lnSpc>
                <a:spcPct val="90000"/>
              </a:lnSpc>
            </a:pPr>
            <a:endParaRPr lang="en-GB" sz="1200" dirty="0">
              <a:solidFill>
                <a:schemeClr val="tx1">
                  <a:lumMod val="65000"/>
                  <a:lumOff val="35000"/>
                </a:schemeClr>
              </a:solidFill>
            </a:endParaRPr>
          </a:p>
        </p:txBody>
      </p:sp>
      <p:sp>
        <p:nvSpPr>
          <p:cNvPr id="4" name="TextBox 3">
            <a:extLst>
              <a:ext uri="{FF2B5EF4-FFF2-40B4-BE49-F238E27FC236}">
                <a16:creationId xmlns:a16="http://schemas.microsoft.com/office/drawing/2014/main" id="{BFA6882C-0769-7E8B-12E0-0BEEB3231454}"/>
              </a:ext>
            </a:extLst>
          </p:cNvPr>
          <p:cNvSpPr txBox="1"/>
          <p:nvPr/>
        </p:nvSpPr>
        <p:spPr>
          <a:xfrm>
            <a:off x="146050" y="179685"/>
            <a:ext cx="572593" cy="461665"/>
          </a:xfrm>
          <a:prstGeom prst="rect">
            <a:avLst/>
          </a:prstGeom>
          <a:noFill/>
        </p:spPr>
        <p:txBody>
          <a:bodyPr wrap="none" rtlCol="0">
            <a:spAutoFit/>
          </a:bodyPr>
          <a:lstStyle/>
          <a:p>
            <a:r>
              <a:rPr lang="en-GB" sz="2400" b="1" dirty="0">
                <a:solidFill>
                  <a:schemeClr val="bg1">
                    <a:lumMod val="50000"/>
                  </a:schemeClr>
                </a:solidFill>
              </a:rPr>
              <a:t>12.</a:t>
            </a:r>
          </a:p>
        </p:txBody>
      </p:sp>
    </p:spTree>
    <p:extLst>
      <p:ext uri="{BB962C8B-B14F-4D97-AF65-F5344CB8AC3E}">
        <p14:creationId xmlns:p14="http://schemas.microsoft.com/office/powerpoint/2010/main" val="9045783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259</TotalTime>
  <Words>1557</Words>
  <Application>Microsoft Office PowerPoint</Application>
  <PresentationFormat>On-screen Show (4:3)</PresentationFormat>
  <Paragraphs>107</Paragraphs>
  <Slides>12</Slides>
  <Notes>6</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Calibri</vt:lpstr>
      <vt:lpstr>Office Theme</vt:lpstr>
      <vt:lpstr>Transforming Research into Action: The Glow to Go Aesthetics Journey </vt:lpstr>
      <vt:lpstr>Presentation overview</vt:lpstr>
      <vt:lpstr>Introduction</vt:lpstr>
      <vt:lpstr> Market Research Questionnaire</vt:lpstr>
      <vt:lpstr>Key Findings from the Research</vt:lpstr>
      <vt:lpstr>Shaping the Service Based on Client Feedback </vt:lpstr>
      <vt:lpstr>Website Development</vt:lpstr>
      <vt:lpstr>Marketing Materials</vt:lpstr>
      <vt:lpstr>The Video Advertisement</vt:lpstr>
      <vt:lpstr>Glow to Go Aesthetics by F.T</vt:lpstr>
      <vt:lpstr>Reflection and Future Skills</vt:lpstr>
      <vt:lpstr>Reference list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Tutuiu Florina</dc:creator>
  <cp:keywords/>
  <dc:description>generated using python-pptx</dc:description>
  <cp:lastModifiedBy>Tutuiu Florina</cp:lastModifiedBy>
  <cp:revision>1</cp:revision>
  <dcterms:created xsi:type="dcterms:W3CDTF">2013-01-27T09:14:16Z</dcterms:created>
  <dcterms:modified xsi:type="dcterms:W3CDTF">2025-06-30T03:41:40Z</dcterms:modified>
  <cp:category/>
</cp:coreProperties>
</file>