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5" r:id="rId3"/>
    <p:sldMasterId id="2147483667" r:id="rId4"/>
    <p:sldMasterId id="2147483669" r:id="rId5"/>
    <p:sldMasterId id="2147483671" r:id="rId6"/>
    <p:sldMasterId id="2147483674" r:id="rId7"/>
    <p:sldMasterId id="2147483676" r:id="rId8"/>
    <p:sldMasterId id="2147483678" r:id="rId9"/>
    <p:sldMasterId id="2147483680" r:id="rId10"/>
    <p:sldMasterId id="2147483692" r:id="rId11"/>
    <p:sldMasterId id="2147483697" r:id="rId12"/>
    <p:sldMasterId id="2147483701" r:id="rId13"/>
    <p:sldMasterId id="2147483705" r:id="rId14"/>
    <p:sldMasterId id="2147483717" r:id="rId15"/>
    <p:sldMasterId id="2147483729" r:id="rId16"/>
    <p:sldMasterId id="2147483738" r:id="rId17"/>
  </p:sldMasterIdLst>
  <p:notesMasterIdLst>
    <p:notesMasterId r:id="rId59"/>
  </p:notesMasterIdLst>
  <p:sldIdLst>
    <p:sldId id="256" r:id="rId18"/>
    <p:sldId id="257" r:id="rId19"/>
    <p:sldId id="315" r:id="rId20"/>
    <p:sldId id="314" r:id="rId21"/>
    <p:sldId id="307" r:id="rId22"/>
    <p:sldId id="313" r:id="rId23"/>
    <p:sldId id="276" r:id="rId24"/>
    <p:sldId id="277" r:id="rId25"/>
    <p:sldId id="278" r:id="rId26"/>
    <p:sldId id="280" r:id="rId27"/>
    <p:sldId id="283" r:id="rId28"/>
    <p:sldId id="285" r:id="rId29"/>
    <p:sldId id="309" r:id="rId30"/>
    <p:sldId id="266" r:id="rId31"/>
    <p:sldId id="308" r:id="rId32"/>
    <p:sldId id="317" r:id="rId33"/>
    <p:sldId id="300" r:id="rId34"/>
    <p:sldId id="326" r:id="rId35"/>
    <p:sldId id="318" r:id="rId36"/>
    <p:sldId id="267" r:id="rId37"/>
    <p:sldId id="268" r:id="rId38"/>
    <p:sldId id="269" r:id="rId39"/>
    <p:sldId id="319" r:id="rId40"/>
    <p:sldId id="270" r:id="rId41"/>
    <p:sldId id="272" r:id="rId42"/>
    <p:sldId id="273" r:id="rId43"/>
    <p:sldId id="322" r:id="rId44"/>
    <p:sldId id="258" r:id="rId45"/>
    <p:sldId id="311" r:id="rId46"/>
    <p:sldId id="274" r:id="rId47"/>
    <p:sldId id="275" r:id="rId48"/>
    <p:sldId id="327" r:id="rId49"/>
    <p:sldId id="328" r:id="rId50"/>
    <p:sldId id="329" r:id="rId51"/>
    <p:sldId id="279" r:id="rId52"/>
    <p:sldId id="330" r:id="rId53"/>
    <p:sldId id="324" r:id="rId54"/>
    <p:sldId id="287" r:id="rId55"/>
    <p:sldId id="320" r:id="rId56"/>
    <p:sldId id="321" r:id="rId57"/>
    <p:sldId id="259"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662" autoAdjust="0"/>
  </p:normalViewPr>
  <p:slideViewPr>
    <p:cSldViewPr snapToGrid="0">
      <p:cViewPr varScale="1">
        <p:scale>
          <a:sx n="53" d="100"/>
          <a:sy n="53" d="100"/>
        </p:scale>
        <p:origin x="15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slide" Target="slides/slide38.xml"/><Relationship Id="rId63"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5" Type="http://schemas.openxmlformats.org/officeDocument/2006/relationships/slideMaster" Target="slideMasters/slideMaster5.xml"/><Relationship Id="rId61" Type="http://schemas.openxmlformats.org/officeDocument/2006/relationships/viewProps" Target="viewProps.xml"/><Relationship Id="rId19" Type="http://schemas.openxmlformats.org/officeDocument/2006/relationships/slide" Target="slides/slide2.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microsoft.com/office/2016/11/relationships/changesInfo" Target="changesInfos/changesInfo1.xml"/><Relationship Id="rId8" Type="http://schemas.openxmlformats.org/officeDocument/2006/relationships/slideMaster" Target="slideMasters/slideMaster8.xml"/><Relationship Id="rId51" Type="http://schemas.openxmlformats.org/officeDocument/2006/relationships/slide" Target="slides/slide34.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notesMaster" Target="notesMasters/notesMaster1.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10" Type="http://schemas.openxmlformats.org/officeDocument/2006/relationships/slideMaster" Target="slideMasters/slideMaster10.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9CF90064-D07F-4222-938B-B61FF0EB1F36}"/>
    <pc:docChg chg="modSld">
      <pc:chgData name="Ryan Peters" userId="62fae290-f491-4aa3-adec-18c5eb20898e" providerId="ADAL" clId="{9CF90064-D07F-4222-938B-B61FF0EB1F36}" dt="2022-02-16T14:42:56.564" v="24" actId="20577"/>
      <pc:docMkLst>
        <pc:docMk/>
      </pc:docMkLst>
      <pc:sldChg chg="modNotesTx">
        <pc:chgData name="Ryan Peters" userId="62fae290-f491-4aa3-adec-18c5eb20898e" providerId="ADAL" clId="{9CF90064-D07F-4222-938B-B61FF0EB1F36}" dt="2022-02-16T14:42:54.735" v="23" actId="20577"/>
        <pc:sldMkLst>
          <pc:docMk/>
          <pc:sldMk cId="2734369422" sldId="258"/>
        </pc:sldMkLst>
      </pc:sldChg>
      <pc:sldChg chg="modNotesTx">
        <pc:chgData name="Ryan Peters" userId="62fae290-f491-4aa3-adec-18c5eb20898e" providerId="ADAL" clId="{9CF90064-D07F-4222-938B-B61FF0EB1F36}" dt="2022-02-16T14:42:12.077" v="9" actId="20577"/>
        <pc:sldMkLst>
          <pc:docMk/>
          <pc:sldMk cId="0" sldId="266"/>
        </pc:sldMkLst>
      </pc:sldChg>
      <pc:sldChg chg="modNotesTx">
        <pc:chgData name="Ryan Peters" userId="62fae290-f491-4aa3-adec-18c5eb20898e" providerId="ADAL" clId="{9CF90064-D07F-4222-938B-B61FF0EB1F36}" dt="2022-02-16T14:42:29.537" v="15" actId="20577"/>
        <pc:sldMkLst>
          <pc:docMk/>
          <pc:sldMk cId="0" sldId="267"/>
        </pc:sldMkLst>
      </pc:sldChg>
      <pc:sldChg chg="modNotesTx">
        <pc:chgData name="Ryan Peters" userId="62fae290-f491-4aa3-adec-18c5eb20898e" providerId="ADAL" clId="{9CF90064-D07F-4222-938B-B61FF0EB1F36}" dt="2022-02-16T14:42:35.916" v="16" actId="20577"/>
        <pc:sldMkLst>
          <pc:docMk/>
          <pc:sldMk cId="0" sldId="268"/>
        </pc:sldMkLst>
      </pc:sldChg>
      <pc:sldChg chg="modNotesTx">
        <pc:chgData name="Ryan Peters" userId="62fae290-f491-4aa3-adec-18c5eb20898e" providerId="ADAL" clId="{9CF90064-D07F-4222-938B-B61FF0EB1F36}" dt="2022-02-16T14:42:38.603" v="17" actId="20577"/>
        <pc:sldMkLst>
          <pc:docMk/>
          <pc:sldMk cId="0" sldId="269"/>
        </pc:sldMkLst>
      </pc:sldChg>
      <pc:sldChg chg="modNotesTx">
        <pc:chgData name="Ryan Peters" userId="62fae290-f491-4aa3-adec-18c5eb20898e" providerId="ADAL" clId="{9CF90064-D07F-4222-938B-B61FF0EB1F36}" dt="2022-02-16T14:42:43.280" v="19" actId="20577"/>
        <pc:sldMkLst>
          <pc:docMk/>
          <pc:sldMk cId="0" sldId="270"/>
        </pc:sldMkLst>
      </pc:sldChg>
      <pc:sldChg chg="modNotesTx">
        <pc:chgData name="Ryan Peters" userId="62fae290-f491-4aa3-adec-18c5eb20898e" providerId="ADAL" clId="{9CF90064-D07F-4222-938B-B61FF0EB1F36}" dt="2022-02-16T14:42:48.623" v="20" actId="20577"/>
        <pc:sldMkLst>
          <pc:docMk/>
          <pc:sldMk cId="0" sldId="272"/>
        </pc:sldMkLst>
      </pc:sldChg>
      <pc:sldChg chg="modNotesTx">
        <pc:chgData name="Ryan Peters" userId="62fae290-f491-4aa3-adec-18c5eb20898e" providerId="ADAL" clId="{9CF90064-D07F-4222-938B-B61FF0EB1F36}" dt="2022-02-16T14:42:51.003" v="21" actId="20577"/>
        <pc:sldMkLst>
          <pc:docMk/>
          <pc:sldMk cId="0" sldId="273"/>
        </pc:sldMkLst>
      </pc:sldChg>
      <pc:sldChg chg="modNotesTx">
        <pc:chgData name="Ryan Peters" userId="62fae290-f491-4aa3-adec-18c5eb20898e" providerId="ADAL" clId="{9CF90064-D07F-4222-938B-B61FF0EB1F36}" dt="2022-02-16T14:41:51.551" v="3" actId="20577"/>
        <pc:sldMkLst>
          <pc:docMk/>
          <pc:sldMk cId="1328604273" sldId="276"/>
        </pc:sldMkLst>
      </pc:sldChg>
      <pc:sldChg chg="modNotesTx">
        <pc:chgData name="Ryan Peters" userId="62fae290-f491-4aa3-adec-18c5eb20898e" providerId="ADAL" clId="{9CF90064-D07F-4222-938B-B61FF0EB1F36}" dt="2022-02-16T14:41:54.131" v="4" actId="20577"/>
        <pc:sldMkLst>
          <pc:docMk/>
          <pc:sldMk cId="4104160254" sldId="277"/>
        </pc:sldMkLst>
      </pc:sldChg>
      <pc:sldChg chg="modNotesTx">
        <pc:chgData name="Ryan Peters" userId="62fae290-f491-4aa3-adec-18c5eb20898e" providerId="ADAL" clId="{9CF90064-D07F-4222-938B-B61FF0EB1F36}" dt="2022-02-16T14:41:58.967" v="5" actId="20577"/>
        <pc:sldMkLst>
          <pc:docMk/>
          <pc:sldMk cId="1255857981" sldId="278"/>
        </pc:sldMkLst>
      </pc:sldChg>
      <pc:sldChg chg="modNotesTx">
        <pc:chgData name="Ryan Peters" userId="62fae290-f491-4aa3-adec-18c5eb20898e" providerId="ADAL" clId="{9CF90064-D07F-4222-938B-B61FF0EB1F36}" dt="2022-02-16T14:42:01.815" v="6" actId="20577"/>
        <pc:sldMkLst>
          <pc:docMk/>
          <pc:sldMk cId="3846332061" sldId="280"/>
        </pc:sldMkLst>
      </pc:sldChg>
      <pc:sldChg chg="modNotesTx">
        <pc:chgData name="Ryan Peters" userId="62fae290-f491-4aa3-adec-18c5eb20898e" providerId="ADAL" clId="{9CF90064-D07F-4222-938B-B61FF0EB1F36}" dt="2022-02-16T14:42:04.691" v="7" actId="20577"/>
        <pc:sldMkLst>
          <pc:docMk/>
          <pc:sldMk cId="1263988331" sldId="283"/>
        </pc:sldMkLst>
      </pc:sldChg>
      <pc:sldChg chg="modNotesTx">
        <pc:chgData name="Ryan Peters" userId="62fae290-f491-4aa3-adec-18c5eb20898e" providerId="ADAL" clId="{9CF90064-D07F-4222-938B-B61FF0EB1F36}" dt="2022-02-16T14:42:21.338" v="12" actId="20577"/>
        <pc:sldMkLst>
          <pc:docMk/>
          <pc:sldMk cId="2743980133" sldId="300"/>
        </pc:sldMkLst>
      </pc:sldChg>
      <pc:sldChg chg="modNotesTx">
        <pc:chgData name="Ryan Peters" userId="62fae290-f491-4aa3-adec-18c5eb20898e" providerId="ADAL" clId="{9CF90064-D07F-4222-938B-B61FF0EB1F36}" dt="2022-02-16T14:41:45.429" v="1" actId="20577"/>
        <pc:sldMkLst>
          <pc:docMk/>
          <pc:sldMk cId="1114686094" sldId="307"/>
        </pc:sldMkLst>
      </pc:sldChg>
      <pc:sldChg chg="modNotesTx">
        <pc:chgData name="Ryan Peters" userId="62fae290-f491-4aa3-adec-18c5eb20898e" providerId="ADAL" clId="{9CF90064-D07F-4222-938B-B61FF0EB1F36}" dt="2022-02-16T14:42:16.493" v="10" actId="20577"/>
        <pc:sldMkLst>
          <pc:docMk/>
          <pc:sldMk cId="3576838786" sldId="308"/>
        </pc:sldMkLst>
      </pc:sldChg>
      <pc:sldChg chg="modNotesTx">
        <pc:chgData name="Ryan Peters" userId="62fae290-f491-4aa3-adec-18c5eb20898e" providerId="ADAL" clId="{9CF90064-D07F-4222-938B-B61FF0EB1F36}" dt="2022-02-16T14:42:09.381" v="8" actId="20577"/>
        <pc:sldMkLst>
          <pc:docMk/>
          <pc:sldMk cId="2252761841" sldId="309"/>
        </pc:sldMkLst>
      </pc:sldChg>
      <pc:sldChg chg="modNotesTx">
        <pc:chgData name="Ryan Peters" userId="62fae290-f491-4aa3-adec-18c5eb20898e" providerId="ADAL" clId="{9CF90064-D07F-4222-938B-B61FF0EB1F36}" dt="2022-02-16T14:42:56.564" v="24" actId="20577"/>
        <pc:sldMkLst>
          <pc:docMk/>
          <pc:sldMk cId="3513782007" sldId="311"/>
        </pc:sldMkLst>
      </pc:sldChg>
      <pc:sldChg chg="modNotesTx">
        <pc:chgData name="Ryan Peters" userId="62fae290-f491-4aa3-adec-18c5eb20898e" providerId="ADAL" clId="{9CF90064-D07F-4222-938B-B61FF0EB1F36}" dt="2022-02-16T14:41:48.760" v="2" actId="20577"/>
        <pc:sldMkLst>
          <pc:docMk/>
          <pc:sldMk cId="602595931" sldId="313"/>
        </pc:sldMkLst>
      </pc:sldChg>
      <pc:sldChg chg="modNotesTx">
        <pc:chgData name="Ryan Peters" userId="62fae290-f491-4aa3-adec-18c5eb20898e" providerId="ADAL" clId="{9CF90064-D07F-4222-938B-B61FF0EB1F36}" dt="2022-02-16T14:41:28.291" v="0" actId="20577"/>
        <pc:sldMkLst>
          <pc:docMk/>
          <pc:sldMk cId="3516513114" sldId="314"/>
        </pc:sldMkLst>
      </pc:sldChg>
      <pc:sldChg chg="modNotesTx">
        <pc:chgData name="Ryan Peters" userId="62fae290-f491-4aa3-adec-18c5eb20898e" providerId="ADAL" clId="{9CF90064-D07F-4222-938B-B61FF0EB1F36}" dt="2022-02-16T14:42:19.285" v="11" actId="20577"/>
        <pc:sldMkLst>
          <pc:docMk/>
          <pc:sldMk cId="809767663" sldId="317"/>
        </pc:sldMkLst>
      </pc:sldChg>
      <pc:sldChg chg="modNotesTx">
        <pc:chgData name="Ryan Peters" userId="62fae290-f491-4aa3-adec-18c5eb20898e" providerId="ADAL" clId="{9CF90064-D07F-4222-938B-B61FF0EB1F36}" dt="2022-02-16T14:42:27.307" v="14" actId="20577"/>
        <pc:sldMkLst>
          <pc:docMk/>
          <pc:sldMk cId="3097398180" sldId="318"/>
        </pc:sldMkLst>
      </pc:sldChg>
      <pc:sldChg chg="modNotesTx">
        <pc:chgData name="Ryan Peters" userId="62fae290-f491-4aa3-adec-18c5eb20898e" providerId="ADAL" clId="{9CF90064-D07F-4222-938B-B61FF0EB1F36}" dt="2022-02-16T14:42:41.057" v="18" actId="20577"/>
        <pc:sldMkLst>
          <pc:docMk/>
          <pc:sldMk cId="1404252222" sldId="319"/>
        </pc:sldMkLst>
      </pc:sldChg>
      <pc:sldChg chg="modNotesTx">
        <pc:chgData name="Ryan Peters" userId="62fae290-f491-4aa3-adec-18c5eb20898e" providerId="ADAL" clId="{9CF90064-D07F-4222-938B-B61FF0EB1F36}" dt="2022-02-16T14:42:52.802" v="22" actId="20577"/>
        <pc:sldMkLst>
          <pc:docMk/>
          <pc:sldMk cId="3541108555" sldId="322"/>
        </pc:sldMkLst>
      </pc:sldChg>
      <pc:sldChg chg="modNotesTx">
        <pc:chgData name="Ryan Peters" userId="62fae290-f491-4aa3-adec-18c5eb20898e" providerId="ADAL" clId="{9CF90064-D07F-4222-938B-B61FF0EB1F36}" dt="2022-02-16T14:42:24.194" v="13" actId="20577"/>
        <pc:sldMkLst>
          <pc:docMk/>
          <pc:sldMk cId="3358003410" sldId="32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150B4-9341-4EB0-A43A-D97F83B2322D}" type="doc">
      <dgm:prSet loTypeId="urn:microsoft.com/office/officeart/2005/8/layout/venn3" loCatId="relationship" qsTypeId="urn:microsoft.com/office/officeart/2005/8/quickstyle/simple1" qsCatId="simple" csTypeId="urn:microsoft.com/office/officeart/2005/8/colors/accent5_2" csCatId="accent5" phldr="1"/>
      <dgm:spPr/>
    </dgm:pt>
    <dgm:pt modelId="{74F255CB-5F81-4C4C-99AD-40E45029FB40}">
      <dgm:prSet phldrT="[Text]"/>
      <dgm:spPr/>
      <dgm:t>
        <a:bodyPr/>
        <a:lstStyle/>
        <a:p>
          <a:r>
            <a:rPr lang="en-GB" dirty="0"/>
            <a:t>Mission Statement</a:t>
          </a:r>
        </a:p>
      </dgm:t>
    </dgm:pt>
    <dgm:pt modelId="{AFAC6B5B-6078-4BE9-85CD-3637F691236D}" type="parTrans" cxnId="{94436191-AE59-425E-98C7-C1694CCA934D}">
      <dgm:prSet/>
      <dgm:spPr/>
      <dgm:t>
        <a:bodyPr/>
        <a:lstStyle/>
        <a:p>
          <a:endParaRPr lang="en-GB"/>
        </a:p>
      </dgm:t>
    </dgm:pt>
    <dgm:pt modelId="{3FFAB2B7-16DA-483C-917F-090FA3F9F716}" type="sibTrans" cxnId="{94436191-AE59-425E-98C7-C1694CCA934D}">
      <dgm:prSet/>
      <dgm:spPr/>
      <dgm:t>
        <a:bodyPr/>
        <a:lstStyle/>
        <a:p>
          <a:endParaRPr lang="en-GB"/>
        </a:p>
      </dgm:t>
    </dgm:pt>
    <dgm:pt modelId="{29FEBF67-FC23-4251-9407-AC05773FE425}">
      <dgm:prSet phldrT="[Text]"/>
      <dgm:spPr/>
      <dgm:t>
        <a:bodyPr/>
        <a:lstStyle/>
        <a:p>
          <a:r>
            <a:rPr lang="en-GB" dirty="0"/>
            <a:t>Vison</a:t>
          </a:r>
        </a:p>
      </dgm:t>
    </dgm:pt>
    <dgm:pt modelId="{7F65F5C1-8316-4F5B-8530-85A519E7740C}" type="parTrans" cxnId="{B2F7A1E3-2E84-42CB-A212-CF38669242F6}">
      <dgm:prSet/>
      <dgm:spPr/>
      <dgm:t>
        <a:bodyPr/>
        <a:lstStyle/>
        <a:p>
          <a:endParaRPr lang="en-GB"/>
        </a:p>
      </dgm:t>
    </dgm:pt>
    <dgm:pt modelId="{6736C3E7-0AD0-417E-9EDE-12064895B063}" type="sibTrans" cxnId="{B2F7A1E3-2E84-42CB-A212-CF38669242F6}">
      <dgm:prSet/>
      <dgm:spPr/>
      <dgm:t>
        <a:bodyPr/>
        <a:lstStyle/>
        <a:p>
          <a:endParaRPr lang="en-GB"/>
        </a:p>
      </dgm:t>
    </dgm:pt>
    <dgm:pt modelId="{ED6CB135-3F1D-41FA-B423-C5F5C9C336CE}">
      <dgm:prSet phldrT="[Text]"/>
      <dgm:spPr/>
      <dgm:t>
        <a:bodyPr/>
        <a:lstStyle/>
        <a:p>
          <a:r>
            <a:rPr lang="en-GB" dirty="0"/>
            <a:t>Employee Goals</a:t>
          </a:r>
        </a:p>
      </dgm:t>
    </dgm:pt>
    <dgm:pt modelId="{7277401A-5619-4680-B8FB-039070E3DF99}" type="parTrans" cxnId="{594223D3-A3E9-4DC4-BE06-E26AF38E84BC}">
      <dgm:prSet/>
      <dgm:spPr/>
      <dgm:t>
        <a:bodyPr/>
        <a:lstStyle/>
        <a:p>
          <a:endParaRPr lang="en-GB"/>
        </a:p>
      </dgm:t>
    </dgm:pt>
    <dgm:pt modelId="{343E8815-EE93-40E0-8983-B8ABAF697E81}" type="sibTrans" cxnId="{594223D3-A3E9-4DC4-BE06-E26AF38E84BC}">
      <dgm:prSet/>
      <dgm:spPr/>
      <dgm:t>
        <a:bodyPr/>
        <a:lstStyle/>
        <a:p>
          <a:endParaRPr lang="en-GB"/>
        </a:p>
      </dgm:t>
    </dgm:pt>
    <dgm:pt modelId="{895B5B5A-ED68-4F95-9C26-D188D4DBB6FF}" type="pres">
      <dgm:prSet presAssocID="{A52150B4-9341-4EB0-A43A-D97F83B2322D}" presName="Name0" presStyleCnt="0">
        <dgm:presLayoutVars>
          <dgm:dir/>
          <dgm:resizeHandles val="exact"/>
        </dgm:presLayoutVars>
      </dgm:prSet>
      <dgm:spPr/>
    </dgm:pt>
    <dgm:pt modelId="{8D7FB4AF-A288-4E0C-A9F1-127F8392267D}" type="pres">
      <dgm:prSet presAssocID="{74F255CB-5F81-4C4C-99AD-40E45029FB40}" presName="Name5" presStyleLbl="vennNode1" presStyleIdx="0" presStyleCnt="3">
        <dgm:presLayoutVars>
          <dgm:bulletEnabled val="1"/>
        </dgm:presLayoutVars>
      </dgm:prSet>
      <dgm:spPr/>
    </dgm:pt>
    <dgm:pt modelId="{CF5C8591-7169-42F4-A292-7550AE2EE5E4}" type="pres">
      <dgm:prSet presAssocID="{3FFAB2B7-16DA-483C-917F-090FA3F9F716}" presName="space" presStyleCnt="0"/>
      <dgm:spPr/>
    </dgm:pt>
    <dgm:pt modelId="{37517171-7414-4359-895B-00034818CBEF}" type="pres">
      <dgm:prSet presAssocID="{29FEBF67-FC23-4251-9407-AC05773FE425}" presName="Name5" presStyleLbl="vennNode1" presStyleIdx="1" presStyleCnt="3" custLinFactX="58867" custLinFactNeighborX="100000" custLinFactNeighborY="-1331">
        <dgm:presLayoutVars>
          <dgm:bulletEnabled val="1"/>
        </dgm:presLayoutVars>
      </dgm:prSet>
      <dgm:spPr/>
    </dgm:pt>
    <dgm:pt modelId="{087EA752-8F7D-4390-9E8F-A89C812BDF37}" type="pres">
      <dgm:prSet presAssocID="{6736C3E7-0AD0-417E-9EDE-12064895B063}" presName="space" presStyleCnt="0"/>
      <dgm:spPr/>
    </dgm:pt>
    <dgm:pt modelId="{14FC3DBD-6BFE-41B8-8730-8ADB68915D9F}" type="pres">
      <dgm:prSet presAssocID="{ED6CB135-3F1D-41FA-B423-C5F5C9C336CE}" presName="Name5" presStyleLbl="vennNode1" presStyleIdx="2" presStyleCnt="3" custLinFactX="-54433" custLinFactNeighborX="-100000" custLinFactNeighborY="-129">
        <dgm:presLayoutVars>
          <dgm:bulletEnabled val="1"/>
        </dgm:presLayoutVars>
      </dgm:prSet>
      <dgm:spPr/>
    </dgm:pt>
  </dgm:ptLst>
  <dgm:cxnLst>
    <dgm:cxn modelId="{28A82F1A-A795-4118-876D-856C46E0AFCB}" type="presOf" srcId="{A52150B4-9341-4EB0-A43A-D97F83B2322D}" destId="{895B5B5A-ED68-4F95-9C26-D188D4DBB6FF}" srcOrd="0" destOrd="0" presId="urn:microsoft.com/office/officeart/2005/8/layout/venn3"/>
    <dgm:cxn modelId="{F040B38B-2CF5-47D8-A7B5-A8663D63C7CE}" type="presOf" srcId="{74F255CB-5F81-4C4C-99AD-40E45029FB40}" destId="{8D7FB4AF-A288-4E0C-A9F1-127F8392267D}" srcOrd="0" destOrd="0" presId="urn:microsoft.com/office/officeart/2005/8/layout/venn3"/>
    <dgm:cxn modelId="{94436191-AE59-425E-98C7-C1694CCA934D}" srcId="{A52150B4-9341-4EB0-A43A-D97F83B2322D}" destId="{74F255CB-5F81-4C4C-99AD-40E45029FB40}" srcOrd="0" destOrd="0" parTransId="{AFAC6B5B-6078-4BE9-85CD-3637F691236D}" sibTransId="{3FFAB2B7-16DA-483C-917F-090FA3F9F716}"/>
    <dgm:cxn modelId="{594223D3-A3E9-4DC4-BE06-E26AF38E84BC}" srcId="{A52150B4-9341-4EB0-A43A-D97F83B2322D}" destId="{ED6CB135-3F1D-41FA-B423-C5F5C9C336CE}" srcOrd="2" destOrd="0" parTransId="{7277401A-5619-4680-B8FB-039070E3DF99}" sibTransId="{343E8815-EE93-40E0-8983-B8ABAF697E81}"/>
    <dgm:cxn modelId="{0A4CC3E1-6C52-4F54-B3C3-F898A6541664}" type="presOf" srcId="{29FEBF67-FC23-4251-9407-AC05773FE425}" destId="{37517171-7414-4359-895B-00034818CBEF}" srcOrd="0" destOrd="0" presId="urn:microsoft.com/office/officeart/2005/8/layout/venn3"/>
    <dgm:cxn modelId="{B2F7A1E3-2E84-42CB-A212-CF38669242F6}" srcId="{A52150B4-9341-4EB0-A43A-D97F83B2322D}" destId="{29FEBF67-FC23-4251-9407-AC05773FE425}" srcOrd="1" destOrd="0" parTransId="{7F65F5C1-8316-4F5B-8530-85A519E7740C}" sibTransId="{6736C3E7-0AD0-417E-9EDE-12064895B063}"/>
    <dgm:cxn modelId="{8D7F12FC-7FF1-4A75-8092-36F4D58EEFC3}" type="presOf" srcId="{ED6CB135-3F1D-41FA-B423-C5F5C9C336CE}" destId="{14FC3DBD-6BFE-41B8-8730-8ADB68915D9F}" srcOrd="0" destOrd="0" presId="urn:microsoft.com/office/officeart/2005/8/layout/venn3"/>
    <dgm:cxn modelId="{77E1D16B-3FD8-471B-9AF6-27ACC134D194}" type="presParOf" srcId="{895B5B5A-ED68-4F95-9C26-D188D4DBB6FF}" destId="{8D7FB4AF-A288-4E0C-A9F1-127F8392267D}" srcOrd="0" destOrd="0" presId="urn:microsoft.com/office/officeart/2005/8/layout/venn3"/>
    <dgm:cxn modelId="{605C936B-ED03-4E02-A35B-EC1F076C3C34}" type="presParOf" srcId="{895B5B5A-ED68-4F95-9C26-D188D4DBB6FF}" destId="{CF5C8591-7169-42F4-A292-7550AE2EE5E4}" srcOrd="1" destOrd="0" presId="urn:microsoft.com/office/officeart/2005/8/layout/venn3"/>
    <dgm:cxn modelId="{BC45C928-3C82-4C29-AF3D-E81063A7FDD1}" type="presParOf" srcId="{895B5B5A-ED68-4F95-9C26-D188D4DBB6FF}" destId="{37517171-7414-4359-895B-00034818CBEF}" srcOrd="2" destOrd="0" presId="urn:microsoft.com/office/officeart/2005/8/layout/venn3"/>
    <dgm:cxn modelId="{A06E523A-F6F9-4059-8A5E-14DC320A8E86}" type="presParOf" srcId="{895B5B5A-ED68-4F95-9C26-D188D4DBB6FF}" destId="{087EA752-8F7D-4390-9E8F-A89C812BDF37}" srcOrd="3" destOrd="0" presId="urn:microsoft.com/office/officeart/2005/8/layout/venn3"/>
    <dgm:cxn modelId="{DEA1E3A5-656F-4202-AA53-7F263606A8BC}" type="presParOf" srcId="{895B5B5A-ED68-4F95-9C26-D188D4DBB6FF}" destId="{14FC3DBD-6BFE-41B8-8730-8ADB68915D9F}"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FB4AF-A288-4E0C-A9F1-127F8392267D}">
      <dsp:nvSpPr>
        <dsp:cNvPr id="0" name=""/>
        <dsp:cNvSpPr/>
      </dsp:nvSpPr>
      <dsp:spPr>
        <a:xfrm>
          <a:off x="4621" y="155215"/>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Mission Statement</a:t>
          </a:r>
        </a:p>
      </dsp:txBody>
      <dsp:txXfrm>
        <a:off x="596398" y="746992"/>
        <a:ext cx="2857352" cy="2857352"/>
      </dsp:txXfrm>
    </dsp:sp>
    <dsp:sp modelId="{37517171-7414-4359-895B-00034818CBEF}">
      <dsp:nvSpPr>
        <dsp:cNvPr id="0" name=""/>
        <dsp:cNvSpPr/>
      </dsp:nvSpPr>
      <dsp:spPr>
        <a:xfrm>
          <a:off x="6424288" y="101431"/>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Vison</a:t>
          </a:r>
        </a:p>
      </dsp:txBody>
      <dsp:txXfrm>
        <a:off x="7016065" y="693208"/>
        <a:ext cx="2857352" cy="2857352"/>
      </dsp:txXfrm>
    </dsp:sp>
    <dsp:sp modelId="{14FC3DBD-6BFE-41B8-8730-8ADB68915D9F}">
      <dsp:nvSpPr>
        <dsp:cNvPr id="0" name=""/>
        <dsp:cNvSpPr/>
      </dsp:nvSpPr>
      <dsp:spPr>
        <a:xfrm>
          <a:off x="3462303" y="150002"/>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Employee Goals</a:t>
          </a:r>
        </a:p>
      </dsp:txBody>
      <dsp:txXfrm>
        <a:off x="4054080" y="741779"/>
        <a:ext cx="2857352" cy="2857352"/>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11.377"/>
    </inkml:context>
    <inkml:brush xml:id="br0">
      <inkml:brushProperty name="width" value="0.3" units="cm"/>
      <inkml:brushProperty name="height" value="0.6" units="cm"/>
      <inkml:brushProperty name="color" value="#E5B8E5"/>
      <inkml:brushProperty name="tip" value="rectangle"/>
      <inkml:brushProperty name="rasterOp" value="maskPen"/>
    </inkml:brush>
  </inkml:definitions>
  <inkml:trace contextRef="#ctx0" brushRef="#br0">528 816 16383,'25'-25'0,"-7"3"0,-10 13 0,15-18 0,-14 14 0,21-14 0,-28 18 0,10 3 0,-6-2 0,3 7 0,4-7 0,-3 7 0,4-7 0,-6 6 0,2-2 0,2-4 0,-2 6 0,-1-10 0,0 7 0,-5 0 0,6-3 0,0 2 0,-5-3 0,4-1 0,-5 1 0,6-6 0,6 4 0,-6-4 0,10 0 0,-4 4 0,5-4 0,0-1 0,1 5 0,-2-9 0,2 8 0,4-9 0,-3 9 0,4-4 0,-6 1 0,0 4 0,-5 0 0,4 2 0,-9 3 0,4 0 0,-6 2 0,0 4 0,5 0 0,-4 0 0,2 0 0,-2-4 0,-1 3 0,6-8 0,1 8 0,4-8 0,2 3 0,-6 0 0,3-4 0,-8 9 0,9-8 0,-10 8 0,5-4 0,0 5 0,-5-4 0,10 3 0,-9-4 0,4 1 0,-1 3 0,-3-3 0,4 4 0,-6 0 0,0 0 0,11-4 0,-4-2 0,16-5 0,3 0 0,2 0 0,4-1 0,-6 5 0,-7-3 0,0 9 0,-8-3 0,-4 4 0,-1 0 0,-6 0 0,1 0 0,4 0 0,2 0 0,4 0 0,2 0 0,-2 0 0,2 0 0,4 0 0,-8 0 0,8 0 0,-16 0 0,5 0 0,-5 4 0,-1-4 0,1 9 0,-41-8 0,17 3 0,-40 1 0,25 2 0,-5 4 0,0 0 0,-8 7 0,6-5 0,-13 11 0,13-11 0,-13 5 0,13-2 0,-12-2 0,11 8 0,-12-8 0,13 8 0,-12-8 0,12 2 0,-6-4 0,7 5 0,6-5 0,3 5 0,4-7 0,6-4 0,2-2 0,4 0 0,1-2 0,-4 6 0,2-7 0,-2 3 0,3 0 0,1-3 0,-6 8 0,-1-3 0,-4 5 0,-2-1 0,-4 1 0,3 0 0,-4-1 0,6 1 0,0 0 0,-6-1 0,4 1 0,-9 0 0,9 0 0,-10 0 0,10 0 0,-4 0 0,11-1 0,-4 0 0,10 0 0,-4-4 0,4-2 0,2-4 0,20-21 0,-12 12 0,21-13 0,-20 14 0,7 7 0,-50-2 0,6 22 0,4-12 0,-2 3 0,-10 13 0,2 4 0,8-8 0,0-1 0,-7 5 0,-2 0 0,5-2 0,2-2 0,-24 9 0,30-12 0,0 0 0,-21 9 0,10-6 0,12-3 0,7-5 0,7-5 0,10-6 0,22-22 0,-7 8 0,16-17 0,-11 20 0,2-5 0,-1 1 0,4 4 0,-4-5 0,5 1 0,0 4 0,-5-9 0,4 8 0,-4-3 0,1 0 0,-2 7 0,-5-5 0,-1 8 0,0-5 0,1 1 0,0-1 0,-1 1 0,6-6 0,1-1 0,5-5 0,0-6 0,1 4 0,0 1 0,-1 2 0,0 8 0,-5-7 0,-1 8 0,-5-4 0,5 5 0,1 0 0,4-5 0,8-3 0,0-4 0,1 5 0,4-5 0,-11 10 0,6-4 0,-12 6 0,-2 4 0,-4 2 0,-1 0 0,0 3 0,5-3 0,-4 4 0,4 0 0,-6 0 0,2 0 0,4-5 0,8-2 0,13-9 0,2-3 0,11-6 0,3 0 0,2 6 0,5-6 0,-8 6 0,0-1 0,-7-3 0,6 9 0,-6-3 0,0 0 0,5 3 0,-11-3 0,4 0 0,-12 5 0,-2 1 0,-6 1 0,-5 9 0,-1-8 0,-6 8 0,1-3 0,3 4 0,-3 0 0,4 0 0,-6 0 0,2 0 0,4 0 0,2 0 0,-2 0 0,1 0 0,0 0 0,-5 0 0,5 0 0,-6 0 0,1 0 0,3 0 0,-3 0 0,3 0 0,-3 0 0,-1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39.710"/>
    </inkml:context>
    <inkml:brush xml:id="br0">
      <inkml:brushProperty name="width" value="0.35" units="cm"/>
      <inkml:brushProperty name="height" value="0.35" units="cm"/>
      <inkml:brushProperty name="color" value="#E5B8E5"/>
    </inkml:brush>
  </inkml:definitions>
  <inkml:trace contextRef="#ctx0" brushRef="#br0">455 2058 24575,'0'23'0,"0"13"0,-5 11 0,4 6 0,-9-1 0,9-16 0,-14-3 0,12-6 0,-17 1 0,18-8 0,-7 0 0,9-10 0,-5 5 0,4-6 0,-7 1 0,7 0 0,-4-1 0,5 0 0,0 1 0,-4-5 0,3 4 0,-3-35 0,4 14 0,0-27 0,5 18 0,-4 0 0,4 0 0,-1-6 0,-2 4 0,3-9 0,0 9 0,-4-4 0,8 0 0,-7 4 0,3-10 0,0 10 0,-4-3 0,8 4 0,-7 2 0,7-2 0,-8 6 0,8-3 0,-8 8 0,9-4 0,-10 0 0,4 5 0,-4-10 0,0 9 0,0-8 0,0 8 0,0-9 0,0 4 0,0-5 0,0 5 0,5-4 0,-4 4 0,4-4 0,0-2 0,-4 6 0,4-3 0,-1 8 0,-3-9 0,3 10 0,1-5 0,0 5 0,0 1 0,-1-1 0,0 1 0,2 0 0,-1-1 0,3 6 0,-3 0 0,0 0 0,3 2 0,-3-2 0,1 0 0,2 4 0,-4-5 0,2 1 0,-2-1 0,0-5 0,-4 2 0,4-1 0,-4 0 0,0 1 0,0-1 0,0 0 0,0 0 0,5 4 0,-4-3 0,3-1 0,0-1 0,2-9 0,4 9 0,0-10 0,-4 4 0,2 0 0,-2-4 0,4 10 0,0-5 0,-5 0 0,4 9 0,-9-8 0,9 9 0,-4-4 0,4 3 0,-4-2 0,3 7 0,-8-7 0,8 3 0,-2-5 0,3-4 0,0 4 0,1-5 0,0 0 0,0 5 0,0-10 0,5 4 0,-4 0 0,9-4 0,-9 4 0,4 0 0,0-3 0,-4 8 0,3-3 0,1-1 0,-4-1 0,9-5 0,-8 5 0,7-4 0,-8 10 0,3-5 0,-4 10 0,0-4 0,-1 8 0,0-3 0,-3 0 0,2 2 0,-4-2 0,5 4 0,0-4 0,0-1 0,0-4 0,1-1 0,-1 1 0,0 4 0,1-4 0,0 8 0,-1-7 0,0 6 0,1-2 0,-1 0 0,0 3 0,1-12 0,4 6 0,3-13 0,10 3 0,-5-4 0,12 3 0,-6-3 0,7 3 0,-6-4 0,3-1 0,-3 1 0,6-1 0,7-1 0,-6 0 0,5 0 0,1 1 0,-6 0 0,5-1 0,-12 6 0,-2-3 0,1 9 0,-6-3 0,5 4 0,-6 0 0,0 1 0,0 4 0,6-4 0,-10 4 0,9 0 0,-10-2 0,6 2 0,-2 0 0,2-4 0,-6 9 0,3-4 0,-8 1 0,3 3 0,-4-3 0,0 4 0,-1 0 0,0 0 0,1 0 0,-1 0 0,0 0 0,6 0 0,1 0 0,5 0 0,-5 0 0,4 0 0,-4 0 0,5 0 0,-5 0 0,3 0 0,-8 0 0,4 0 0,-1 0 0,-3 0 0,4 0 0,-5 0 0,-1 0 0,0 0 0,1 0 0,0 0 0,-5 4 0,-1 1 0,-8 3 0,-1-2 0,-10 2 0,4-6 0,-8 7 0,8-8 0,-9 9 0,4-10 0,-5 5 0,0 0 0,0-4 0,-6 4 0,-1 0 0,-7 1 0,0 1 0,-6 3 0,-2-2 0,-8 4 0,-7 1 0,6-6 0,1 4 0,2-4 0,13-1 0,-6 5 0,13-10 0,-3 5 0,9-2 0,-10 3 0,11 3 0,-12 2 0,6-1 0,-7 5 0,0 2 0,1 6 0,6-2 0,-6-5 0,12 3 0,-5-3 0,0 5 0,5-1 0,-12 2 0,4 5 0,-4-3 0,-4 12 0,3-13 0,-9 14 0,7-14 0,-15 16 0,20-15 0,-4 2 0,20-13 0,2-4 0,4 0 0,0 0 0,1-1 0,0 0 0,-1 0 0,2-4 0,3 3 0,18-20 0,-5 4 0,20-13 0,-16 1 0,8 3 0,-4-3 0,11-2 0,-4-5 0,5 4 0,-7-4 0,0 6 0,6-1 0,-4 0 0,5-6 0,-7 6 0,1-5 0,6-2 0,2-1 0,8-7 0,-1-1 0,0 7 0,0-5 0,5 10 0,-3-10 0,3 10 0,3-11 0,0 4 0,1 1 0,6-8 0,-15 20 0,6-9 0,-14 12 0,-2-1 0,-11 8 0,-1 1 0,-6 8 0,0-3 0,1 0 0,0 2 0,-2-2 0,2 4 0,-1 0 0,0 0 0,0 0 0,0 0 0,6 0 0,1 0 0,11 0 0,-5 0 0,18-5 0,-10-2 0,12-5 0,-14 2 0,6-2 0,-17 6 0,9-4 0,-15 9 0,3-8 0,-4 8 0,-1-3 0,-29 4 0,9 0 0,-21 0 0,12 0 0,9 0 0,-8 5 0,8-4 0,-9 8 0,9-8 0,-9 8 0,4-7 0,-4 7 0,-2-3 0,2 0 0,-2 3 0,2-3 0,-2 0 0,1 3 0,0-3 0,5 0 0,-4-1 0,10-5 0,-5 4 0,0-3 0,5 7 0,-10-7 0,4 3 0,0 1 0,2-4 0,-1 8 0,4-8 0,-9 3 0,10 1 0,-10 0 0,9 1 0,-9 3 0,9-4 0,-8 6 0,8-2 0,-9 2 0,4-1 0,0 0 0,-4 1 0,5-1 0,-6 0 0,-1 6 0,-4 0 0,3 1 0,-10 5 0,4-5 0,-6 7 0,7-2 0,-5 0 0,4 0 0,1-4 0,-5-1 0,10-2 0,-4-3 0,11 3 0,-3-5 0,8 0 0,-9 0 0,4 1 0,-5-1 0,5 0 0,-4 0 0,4 0 0,-4 1 0,3 4 0,-3-3 0,4 8 0,0-9 0,-4 4 0,9-5 0,-3 0 0,4-1 0,1 0 0,4 1 0,-4 0 0,4-1 0,0 0 0,-3 0 0,7 0 0,-13 1 0,8 0 0,-9 4 0,0 2 0,3 6 0,-8-2 0,9 2 0,-9-2 0,8 2 0,-3-6 0,5 3 0,0-8 0,0 3 0,5-4 0,-3 0 0,3-1 0,-5 6 0,0-5 0,0 10 0,0-9 0,0 9 0,0-9 0,0 3 0,5-4 0,-4-1 0,8 1 0,-7-1 0,7 1 0,-8-1 0,8 1 0,-7-1 0,7 1 0,-8-1 0,3 6 0,-4 1 0,0 0 0,0 4 0,0-10 0,0 5 0,1-6 0,0 1 0,3-1 0,2 1 0,0-1 0,2 1 0,-6-5 0,8 3 0,-4-3 0,-1 5 0,0-1 0,-10 6 0,4 1 0,-4 5 0,0-5 0,3 10 0,-4-8 0,6 4 0,-5-3 0,4-3 0,-5 6 0,6-2 0,-1 2 0,-4-2 0,3 8 0,-8-6 0,8 5 0,-4 0 0,1-4 0,3 4 0,-3-6 0,5-5 0,4 3 0,-2-7 0,2 2 0,1 0 0,-4-2 0,9 2 0,-9-4 0,8-1 0,-8 6 0,8-5 0,-4 5 0,1-6 0,3 1 0,-3 0 0,4-1 0,-4 0 0,2 1 0,-2-2 0,4 1 0,0 0 0,0-1 0,0 1 0,0 0 0,0-1 0,0 2 0,0-2 0,0 1 0,0 0 0,-4 0 0,3 0 0,-8 6 0,8-4 0,-8 9 0,8-10 0,-8 5 0,8-6 0,-4 1 0,1 0 0,3-2 0,-3-26 0,4 11 0,0-22 0,0 19 0,0 1 0,0 0 0,0 0 0,0 0 0,0-1 0,0 2 0,0-1 0,0 0 0,0 0 0,0 0 0,0 0 0,0 0 0,0 0 0,0 0 0,0-1 0,0 1 0,0-6 0,0 4 0,0-3 0,0 4 0,0 1 0,0-1 0,0 1 0,0-1 0,0 1 0,0-1 0,0-4 0,0 3 0,0-4 0,0 6 0,0-6 0,0 5 0,0-5 0,0 5 0,0 1 0,0-1 0,0 1 0,0 0 0,0-1 0,0 1 0,0 0 0,0-1 0,0 1 0,0 0 0,0 0 0,0 0 0,4 4 0,-3-4 0,3 5 0,0-2 0,-3-2 0,3 2 0,0-3 0,-3 0 0,3-1 0,0 6 0,-2-5 0,2 4 0,0-1 0,-3-2 0,8 3 0,-9-4 0,4-1 0,-4 0 0,5 2 0,-4-2 0,3 0 0,0 6 0,-2-5 0,2 4 0,0-5 0,-3 2 0,7-2 0,-7 1 0,7 0 0,-6-1 0,2 1 0,0 0 0,-4-1 0,9 6 0,-8-5 0,3 4 0,-4-5 0,4 6 0,-2-5 0,2 4 0,0 0 0,-3-4 0,3 5 0,1-2 0,-5-2 0,8 2 0,-2 2 0,-2-5 0,4 4 0,-7-4 0,7 4 0,-7-3 0,8 3 0,-8-4 0,7-1 0,-2 0 0,-1-4 0,3 3 0,-7-4 0,8 6 0,-8 0 0,7 3 0,-7-2 0,4 3 0,-1 0 0,1 1 0,4 0 0,0 2 0,-4-6 0,3 3 0,-3-4 0,4 4 0,1-9 0,0 8 0,0-9 0,0 1 0,0 3 0,-1-4 0,6 5 0,-4 0 0,4 0 0,-6 1 0,0 4 0,-3-3 0,2 6 0,-3-2 0,0 0 0,3 4 0,-8-8 0,8 2 0,-2-2 0,4-7 0,0-1 0,5-5 0,-4 5 0,9-4 0,-9 4 0,9-4 0,-9 4 0,3 1 0,-4 6 0,0-1 0,-1 5 0,-4-4 0,3 8 0,-2-3 0,2 4 0,-3-4 0,3 3 0,-3-7 0,4-2 0,1-6 0,5-4 0,2-7 0,4 5 0,1-5 0,-1 5 0,-5 7 0,-1 0 0,-6 5 0,0 6 0,1-1 0,-1 5 0,0 0 0,0 0 0,0 0 0,0 0 0,5 0 0,2-5 0,20-14 0,-5 0 0,13-19 0,0 6 0,-6 0 0,6 1 0,-10 13 0,-5-3 0,-8 10 0,-6-4 0,-5 10 0,-1 0 0,1 5 0,-1 0 0,0 0 0,1 0 0,-2 0 0,2-4 0,-1 3 0,0-7 0,6 2 0,1-4 0,5-1 0,-5 6 0,4-4 0,-10 7 0,5-7 0,-5 8 0,-1-3 0,1 4 0,-1 0 0,0-4 0,1-2 0,-1-3 0,6-1 0,1 0 0,0 0 0,4-1 0,-10 2 0,5 3 0,-6-2 0,6 7 0,1-8 0,5 3 0,6-10 0,1 3 0,7-3 0,-1 0 0,1 2 0,0-2 0,-7 5 0,6 0 0,-12 0 0,5 4 0,-11-1 0,3 6 0,-7-2 0,2 4 0,-4 0 0,-1 0 0,0 0 0,1 4 0,4-3 0,2 3 0,4-4 0,8 0 0,-6 0 0,6 0 0,-8 0 0,2 0 0,-6 0 0,-2 0 0,0 0 0,-2 0 0,2 4 0,-4-3 0,-1 3 0,0-4 0,1 0 0,-5 4 0,3-2 0,-28 2 0,15-8 0,-21 3 0,21-8 0,-4 4 0,8-4 0,-3-1 0,0 6 0,3-5 0,-3 4 0,4-5 0,-4 5 0,-2 1 0,-2 4 0,-2 0 0,0 0 0,1 0 0,0 0 0,-1 0 0,2 0 0,2-4 0,-2 3 0,3-3 0,0 0 0,1-1 0,4-4 0,0 0 0,0 0 0,0-1 0,0 2 0,0-2 0,0 2 0,4 3 0,-3-4 0,7 9 0,-7-9 0,7 8 0,-2-7 0,3 7 0,-4-8 0,-21 9 0,6-5 0,-15 5 0,16 0 0,-1 0 0,1 0 0,0 0 0,-1 0 0,1 0 0,0 5 0,-1-5 0,0 5 0,1-1 0,0-3 0,-1 3 0,-4-4 0,4 4 0,-4-3 0,5 3 0,0-4 0,0 0 0,0 0 0,0 4 0,0-3 0,0 7 0,0-7 0,4 7 0,-3-3 0,3 5 0,0-2 0,-3-3 0,7 3 0,-7-7 0,6 7 0,-6-7 0,3 3 0,0 0 0,-3-3 0,2 3 0,-3-4 0,4 4 0,-3-2 0,4 2 0,-6 0 0,2-3 0,-2 3 0,6 0 0,-5-3 0,4 3 0,-4-4 0,0 0 0,0 0 0,4 4 0,-3-2 0,3 2 0,0 0 0,-3-3 0,7 7 0,-7-7 0,3 3 0,-1 0 0,-2-3 0,4 3 0,-2 0 0,-2-3 0,3 3 0,-4 0 0,0-3 0,0 7 0,1-7 0,-2 7 0,2-7 0,-1 7 0,0-7 0,0 3 0,0-4 0,0 0 0,0 0 0,1 0 0,-2 0 0,2 0 0,-2 0 0,1 0 0,0 0 0,-1 4 0,1-3 0,0 8 0,-1-9 0,0 4 0,1 1 0,0-4 0,-1 3 0,0 0 0,1-2 0,0 2 0,-1-4 0,2 4 0,-2-4 0,1 4 0,0-4 0,-1 5 0,0-4 0,1 7 0,0-6 0,-1 6 0,0-7 0,1 7 0,0-7 0,4 7 0,-3-7 0,3 7 0,-5-3 0,2 4 0,-2-4 0,6 3 0,-4-6 0,6 6 0,-6-7 0,2 8 0,-2-5 0,-2 2 0,0 2 0,2-3 0,-2 0 0,5 3 0,-4-6 0,4 6 0,-4-3 0,-1 0 0,1 4 0,-6-4 0,4 5 0,-8 0 0,8 0 0,-4 0 0,5 0 0,-4 0 0,3-1 0,-4 1 0,6 0 0,-6-1 0,-1 7 0,-4-5 0,-2 9 0,2-4 0,-2 5 0,2 0 0,-2 0 0,2 0 0,4-5 0,1-1 0,6-6 0,-1 1 0,0-1 0,5 1 0,-3-1 0,3 0 0,-1 1 0,3-2 0,-1 1 0,3 0 0,-7-4 0,6 3 0,-2-3 0,0 4 0,-1 0 0,0 1 0,-3-1 0,3 0 0,0 1 0,-4-1 0,4 1 0,-5-1 0,1 1 0,-6 4 0,4 2 0,-9 5 0,3-4 0,1 3 0,-4-4 0,4 5 0,-5 0 0,-1 6 0,-5-4 0,3 5 0,-3-6 0,6-2 0,5 2 0,-4-6 0,8 4 0,-8-8 0,9 8 0,-4-10 0,5 5 0,1-5 0,-1 5 0,0-5 0,0 10 0,-1-4 0,-3 5 0,2-5 0,-3 3 0,6-7 0,-2 7 0,6-8 0,-4 3 0,8-4 0,-3 0 0,4-1 0,-4 0 0,2 1 0,-2-2 0,4 2 0,0 0 0,0-1 0,-4 0 0,4 1 0,-10 4 0,9 2 0,-8 6 0,8-2 0,-9 8 0,9-6 0,-9 5 0,9-6 0,-9 6 0,9-4 0,-5 4 0,2-6 0,2 0 0,-2 0 0,4 0 0,0 0 0,0 0 0,0 0 0,-5 0 0,4 0 0,-3-5 0,4 4 0,0-4 0,0-1 0,0 9 0,0-7 0,0 8 0,0-9 0,0 4 0,0-4 0,0-1 0,0 0 0,0 0 0,0 1 0,0 0 0,0-2 0,0 1 0,0-4 0,0 9 0,0-10 0,0 10 0,4-9 0,-3 8 0,7-7 0,-7 2 0,8 0 0,-8-3 0,8 4 0,-8-5 0,3-1 0,0 0 0,-2 1 0,2 0 0,0-1 0,-3 0 0,8-3 0,-5-2 0,5-4 0,0 0 0,0 0 0,0 0 0,0 0 0,0 0 0,0 0 0,0 0 0,-4-5 0,4 0 0,-4-1 0,4-2 0,1 3 0,0-10 0,0 5 0,0-10 0,0 9 0,0-9 0,5 4 0,-4-5 0,10-6 0,-10 10 0,5-9 0,-1 10 0,-4 0 0,5-4 0,-7 10 0,1-5 0,-1 6 0,1-1 0,0 0 0,-5 1 0,4 4 0,-9-4 0,9 8 0,-8-7 0,7 3 0,-7-4 0,7-1 0,-7 2 0,7 3 0,-7-4 0,4 5 0,-1-6 0,-4 2 0,4-1 0,-4 0 0,4 0 0,-3 0 0,3 0 0,-4 0 0,0 1 0,0-2 0,0 2 0,5 2 0,-5-2 0,5 4 0,-5-6 0,4 6 0,-3-4 0,3 2 0,0 2 0,-2-4 0,2 2 0,0 1 0,-3-4 0,8 4 0,-9-4 0,9 3 0,-8-2 0,3 4 0,-4-6 0,4 1 0,-3 0 0,3 0 0,1 4 0,-5-3 0,5 3 0,-1-4 0,-3 0 0,7 4 0,-7-3 0,3 3 0,1 0 0,-5-3 0,9 2 0,-3-8 0,4-2 0,5-5 0,-3 0 0,8 0 0,-9 0 0,4 5 0,-5-4 0,0 9 0,0-4 0,0 10 0,-5-3 0,-1 3 0,-4-4 0,0 0 0,0 1 0,0-1 0,0 0 0,0 1 0,4 3 0,1-2 0,0 1 0,4-14 0,3-4 0,6-10 0,13-10 0,-6 8 0,13-16-423,-4 6 423,-2 0 0,0 3 0,-10 14 0,-6 7 0,0 2 0,-7 14 0,1-8 0,-1 13 423,0-3-423,0 4 0,-4-4 0,2 3 0,-2-3 0,0 0 0,3 3 0,-3-8 0,4-1 0,13-2 0,-5-8 0,16 3 0,-4-5 0,0-1 0,3 1 0,-9 5 0,0-4 0,-3 15 0,-10-8 0,5 13 0,-10-8 0,3 8 0,-2-3 0,3 4 0,0 0 0,6-9 0,1 2 0,5-8 0,6-1 0,1-2 0,1 0 0,-2-2 0,-6 8 0,-5-3 0,-2 10 0,-4-4 0,0 8 0,-1-3 0,0 4 0,0 0 0,0 0 0,1-4 0,4-2 0,2-4 0,0 4 0,4-4 0,-10 5 0,10 0 0,-9-4 0,4 8 0,-6-7 0,0 6 0,1-2 0,0 4 0,-1 0 0,0 0 0,1 0 0,-2-4 0,2-1 0,4-4 0,8-7 0,6 4 0,7-10 0,0 9 0,-1-9 0,-5 10 0,-2-5 0,-6 12 0,-5 0 0,-1 1 0,-6 3 0,0-4 0,0 5 0,0 0 0,0 0 0,0 0 0,1 0 0,0 0 0,-1 0 0,6 0 0,1-4 0,0 3 0,3-8 0,-8 7 0,3-6 0,1 6 0,-4-2 0,9 0 0,-10 2 0,10-7 0,-9 8 0,4-4 0,-6 5 0,0 0 0,1 0 0,0 0 0,-1 0 0,-30 0 0,9 0 0,-22 0 0,20 0 0,-1 0 0,4 0 0,-9 5 0,10-4 0,-10 4 0,9-1 0,-4-3 0,1 3 0,3 0 0,-9-3 0,9 3 0,-3 1 0,4-4 0,1 3 0,-1 0 0,-5 2 0,0 0 0,-1 2 0,-4-6 0,9 2 0,-9 0 0,10-2 0,-5 2 0,0-4 0,5 0 0,-5 0 0,6 0 0,-1 0 0,-4 0 0,3 0 0,-4 0 0,1 0 0,3 0 0,-4 0 0,5 0 0,1 0 0,-6 0 0,5 0 0,-10 0 0,9 0 0,-8 0 0,3 0 0,-6 0 0,-5 0 0,5 0 0,-5 0 0,-1 0 0,6 0 0,-5 0 0,0 0 0,9 0 0,-7 0 0,9 0 0,0-4 0,1 3 0,6-4 0,-1 5 0,1 0 0,-1 0 0,1 0 0,0 0 0,-6 0 0,4 0 0,-3-4 0,4 3 0,1-3 0,0 0 0,-1 3 0,2-7 0,-2 4 0,6-6 0,0 6 0,4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3.758"/>
    </inkml:context>
    <inkml:brush xml:id="br0">
      <inkml:brushProperty name="width" value="0.35" units="cm"/>
      <inkml:brushProperty name="height" value="0.35" units="cm"/>
      <inkml:brushProperty name="color" value="#E5B8E5"/>
    </inkml:brush>
  </inkml:definitions>
  <inkml:trace contextRef="#ctx0" brushRef="#br0">191 2337 24575,'0'-20'0,"0"4"0,0 6 0,0 2 0,0-1 0,0 0 0,0 1 0,-5-2 0,5 2 0,-9 2 0,4-2 0,-5 7 0,5-8 0,-4 9 0,9-9 0,-5 4 0,1 0 0,3-7 0,-3 7 0,4-8 0,-9 8 0,7-3 0,-10 6 0,7-2 0,-4 4 0,0 0 0,0 0 0,0 0 0,0 0 0,0 0 0,-1 0 0,1 0 0,0 0 0,0 0 0,0 0 0,4-4 0,5-5 0,5 3 0,1-7 0,2 8 0,-3-4 0,0-1 0,3 6 0,-6-5 0,2 4 0,0-1 0,-3-2 0,4 3 0,-1 0 0,-3-3 0,3 2 0,-4-2 0,4 2 0,-3-2 0,3 3 0,-4-4 0,0 0 0,4 4 0,-3-3 0,4 3 0,-5-4 0,0-1 0,0 1 0,0 0 0,0-1 0,0 2 0,0-2 0,0 2 0,0-2 0,0 1 0,0 0 0,0-1 0,0 1 0,0 0 0,0-1 0,0 2 0,0-2 0,0 1 0,0 0 0,0-1 0,0 1 0,0 0 0,0 0 0,0 0 0,3 0 0,-2 0 0,7 5 0,-6-4 0,6 3 0,-8-4 0,8 0 0,-6 0 0,6-1 0,-7-4 0,8 3 0,-4-9 0,5 9 0,-5-9 0,8-3 0,-6 6 0,2-5 0,-5 8 0,1-1 0,0 1 0,1-5 0,3 3 0,-3-6 0,4 2 0,-4 4 0,4-4 0,-10 9 0,10-4 0,-10 6 0,5 0 0,-1 4 0,-3-3 0,7 7 0,-6-7 0,6 3 0,-7-4 0,7 0 0,-2-6 0,3 5 0,2-10 0,-6 4 0,5-5 0,-5 0 0,6-1 0,-1 2 0,1-2 0,0 2 0,3-2 0,-2 2 0,8-2 0,-8 1 0,8 0 0,-8 0 0,2 6 0,-4 0 0,0 5 0,-1 1 0,0-1 0,1 5 0,0-3 0,-2 7 0,2-7 0,-2 7 0,-3-7 0,3 7 0,-3-3 0,4 4 0,-4-4 0,3-2 0,-3-2 0,4-2 0,6-5 0,-4 4 0,9-8 0,-10 8 0,5-4 0,-6 10 0,1-3 0,-1 6 0,-4-6 0,3 8 0,-2-4 0,3 0 0,0-6 0,0 0 0,6-9 0,1 8 0,0-9 0,4 4 0,-4-6 0,5 2 0,0 3 0,-5-3 0,-1 9 0,-5 1 0,0 1 0,-1 8 0,1-7 0,-1 6 0,0-2 0,0 4 0,0-4 0,0-1 0,6-5 0,-4 1 0,8-2 0,-8 2 0,9-2 0,-9 6 0,3-5 0,-4 10 0,0-9 0,-2 8 0,2-3 0,-2 0 0,2-1 0,-1-10 0,1-1 0,5-4 0,2 3 0,-1 2 0,-1 1 0,-5 2 0,0 2 0,-1 2 0,0 7 0,1-4 0,-2 5 0,1 0 0,-4-4 0,3-1 0,-2-4 0,8-1 0,2 0 0,5-5 0,0 3 0,0-3 0,-5 5 0,4 0 0,-9 0 0,3 4 0,-4 2 0,-1 4 0,-4-4 0,3 3 0,-2-12 0,8 5 0,3-7 0,-1 5 0,3 0 0,-7 0 0,2 0 0,-4 5 0,-1 1 0,0 4 0,1 0 0,-1 0 0,0 0 0,0 0 0,0 0 0,1 0 0,0 0 0,-1 0 0,6 0 0,-5 0 0,5 0 0,-6 0 0,1 0 0,-1 0 0,-4-4 0,3 2 0,-2-2 0,3 0 0,0 3 0,1-3 0,0-1 0,-1 5 0,0-9 0,1 8 0,0-3 0,-1 4 0,0 0 0,1-4 0,-1-2 0,6 1 0,0-4 0,1 4 0,4-6 0,-4 6 0,0-4 0,-1 8 0,-6-8 0,0 9 0,1-5 0,0 5 0,-32 9 0,10-2 0,-32 9 0,22-1 0,-12-3 0,12 4 0,-11-4 0,10-2 0,-3 1 0,4 0 0,6-1 0,-4-5 0,5 4 0,-1-8 0,1 8 0,6-8 0,-1 4 0,1-5 0,-1 4 0,1-3 0,-1 3 0,1-4 0,-1 4 0,1-3 0,0 3 0,-1 1 0,1-4 0,0 3 0,3 0 0,-2-3 0,3 8 0,-5-8 0,1 3 0,-1-4 0,0 4 0,1-3 0,0 3 0,-1-4 0,0 5 0,1-4 0,0 3 0,-1-4 0,-4 5 0,-2-4 0,0 8 0,-4-8 0,4 8 0,-5-8 0,5 8 0,-4-8 0,5 8 0,-1-4 0,-4 1 0,9 2 0,-4-6 0,6 6 0,0-3 0,-1 4 0,1 1 0,-1-1 0,1-4 0,-1 4 0,1-4 0,-1 5 0,1-1 0,-1 0 0,1 1 0,-6 0 0,5 0 0,-10 5 0,8 0 0,-8 2 0,3 9 0,-4-13 0,-1 13 0,1-10 0,5 0 0,-4 4 0,9-9 0,-8 4 0,8-5 0,-3 0 0,4-1 0,0 6 0,4-5 0,-8 6 0,8-2 0,-9-2 0,4 7 0,2-8 0,-1 4 0,-5-1 0,4-3 0,-3 4 0,4 0 0,0-5 0,0 5 0,1-6 0,-6 1 0,8 0 0,-6 0 0,2 4 0,1-3 0,-5 4 0,6-5 0,-1-1 0,0 0 0,1 1 0,0 0 0,-1-1 0,0-4 0,1 3 0,0-2 0,-1-1 0,2-1 0,2-8 0,2-6 0,4-1 0,5-9 0,1 5 0,5-6 0,-5-1 0,2 7 0,-2-5 0,0 4 0,-2 0 0,0 1 0,-2 6 0,2 0 0,-4-1 0,0 0 0,0 1 0,0 0 0,0-1 0,4 0 0,-3 1 0,8 0 0,-4-6 0,0 4 0,5-3 0,-5 4 0,4-5 0,-3 4 0,3-3 0,-4 4 0,5 1 0,-5 0 0,-1-1 0,1 0 0,-1 1 0,6 0 0,-1 0 0,0 4 0,0 1 0,1 0 0,-1-2 0,1 2 0,-1-5 0,0 8 0,1-7 0,-1 2 0,0-2 0,0 2 0,0-2 0,0 8 0,-4-9 0,3 8 0,-2-3 0,3 0 0,0-2 0,1 1 0,0-3 0,-1 3 0,0-1 0,1-2 0,-1 7 0,0-7 0,1 7 0,0-7 0,-1 6 0,0-2 0,1 0 0,-2 4 0,2-4 0,-2 0 0,2 2 0,-6-6 0,4 8 0,-6-8 0,6 6 0,-7-6 0,8 2 0,-4 2 0,4-5 0,1 4 0,-1-1 0,-4-2 0,3 8 0,-7-9 0,7 8 0,-7-7 0,7 2 0,-2-4 0,3 1 0,6-1 0,1-5 0,5 4 0,0-9 0,0 8 0,-5-8 0,4 13 0,-9-6 0,4 8 0,-6-1 0,1 2 0,0 0 0,-1 3 0,0-4 0,1 1 0,-1 3 0,0-3 0,1 0 0,0-1 0,4-1 0,-3-2 0,8 2 0,-8 0 0,9-3 0,-9 8 0,3-3 0,-4 4 0,-1 0 0,0 0 0,1-4 0,-2 2 0,2-6 0,-1 7 0,1-3 0,-1 4 0,1-4 0,-1 3 0,0-3 0,0 4 0,0 0 0,0-5 0,0 4 0,1-7 0,0 6 0,-1-2 0,0 0 0,1 3 0,0-3 0,-1 4 0,0 0 0,1 0 0,-2 0 0,2 0 0,-1-4 0,0 3 0,1-3 0,0 4 0,-1 0 0,0 0 0,1 0 0,0 0 0,-1 0 0,0 0 0,1 0 0,0 0 0,4 0 0,-3 0 0,8 0 0,-7 0 0,2 0 0,-4 0 0,-1 0 0,0 0 0,1 0 0,0 0 0,-1 0 0,0 0 0,0 0 0,0 0 0,0 0 0,1 0 0,-1 0 0,1 0 0,-1 0 0,1 0 0,-1 0 0,1 0 0,-1 0 0,0 0 0,0 0 0,0 0 0,1 0 0,0 0 0,-1 0 0,0 0 0,1 0 0,0 0 0,-1 0 0,0 0 0,-1 0 0,1 0 0,0 0 0,0 0 0,0 0 0,1 0 0,-1 0 0,1 0 0,-1 4 0,1-4 0,-2 4 0,2-4 0,-1 0 0,-4 4 0,-21-3 0,7 3 0,-22-4 0,21 0 0,-5 0 0,0 0 0,-1 0 0,-5 0 0,5 0 0,-3 0 0,3 0 0,0 0 0,1 0 0,0 0 0,5 0 0,-5 0 0,0 0 0,5 0 0,-4 0 0,-1 5 0,4 0 0,-9 6 0,4-1 0,0 0 0,-3 0 0,8-4 0,-9 3 0,10-8 0,-5 8 0,5-8 0,-4 8 0,3-8 0,-4 8 0,0-8 0,5 7 0,-5-6 0,6 2 0,-6 0 0,4-2 0,-3 6 0,-1-6 0,4 6 0,-3-7 0,4 3 0,-4 1 0,3-4 0,-9 8 0,4-7 0,0 6 0,-3-2 0,3 0 0,-12 4 0,6-10 0,0 10 0,2-9 0,4 3 0,-5 1 0,5-4 0,1 4 0,6-5 0,0 0 0,0 0 0,0 0 0,-1 0 0,1 0 0,0 0 0,-1 0 0,0 0 0,1 0 0,0 0 0,-1 0 0,-4 0 0,-2 0 0,-6 0 0,2 4 0,-2-2 0,2 2 0,-2-4 0,2 5 0,-2-4 0,6 4 0,2-5 0,-1 0 0,4 0 0,-3 0 0,4 0 0,1 0 0,0 0 0,-1 0 0,1 0 0,0 0 0,-1 0 0,1 0 0,0 0 0,-1 0 0,1 0 0,-1 0 0,1 0 0,-1 0 0,1 0 0,-1 0 0,-5 0 0,5 0 0,-5 0 0,6 0 0,-1 0 0,1 0 0,4 3 0,1 3 0,4 2 0,0 2 0,0-2 0,4-2 0,1-2 0,4-4 0,0 0 0,0 0 0,1 0 0,-1 0 0,1 0 0,-1 0 0,1 0 0,-1 0 0,1 0 0,-1-5 0,6 4 0,-4-3 0,3 4 0,-4 0 0,-1 0 0,-4 4 0,-1 0 0,0 1 0,1 3 0,4-7 0,1 3 0,-1-4 0,0 4 0,1-3 0,0 8 0,-1-8 0,0 7 0,6-2 0,-4 3 0,9-3 0,-10 2 0,10-6 0,-9 2 0,9-4 0,-9 0 0,3 0 0,1 0 0,-4 0 0,8 0 0,-8 0 0,9 0 0,-10 0 0,5 0 0,0 0 0,-4 0 0,3 0 0,1 0 0,-4 0 0,4-4 0,-6-2 0,0 1 0,1-3 0,0 3 0,-1-1 0,0-2 0,1 6 0,-5-6 0,4 3 0,-4-4 0,4 3 0,-3-2 0,2 6 0,-7-6 0,8 3 0,-4-4 0,4-1 0,-3 1 0,2 4 0,-3-4 0,4 4 0,-3-5 0,2 1 0,-2 0 0,8-1 0,-3 0 0,4 0 0,-6 0 0,0 1 0,1 4 0,4-4 0,-3 8 0,4-8 0,-1 8 0,-3-3 0,4-1 0,-5 4 0,-1-3 0,0 4 0,1 0 0,0 0 0,-1 0 0,0 0 0,1 0 0,0-4 0,-1 2 0,0-2 0,1 0 0,0 3 0,4-3 0,-3 4 0,4 0 0,-6 0 0,6 0 0,-5-4 0,5 3 0,-6-3 0,6 4 0,-4 0 0,3 0 0,-4 0 0,4 0 0,-3 0 0,4 0 0,-5 0 0,-1 0 0,0 0 0,1 0 0,0 0 0,-1 0 0,0 4 0,1 1 0,0 4 0,-1 1 0,0 0 0,1-1 0,0-4 0,-5 3 0,-1-2 0,0-1 0,-3 4 0,3-5 0,0 1 0,2-1 0,2-4 0,-33 11 0,22-8 0,-27 8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8.388"/>
    </inkml:context>
    <inkml:brush xml:id="br0">
      <inkml:brushProperty name="width" value="0.35" units="cm"/>
      <inkml:brushProperty name="height" value="0.35" units="cm"/>
      <inkml:brushProperty name="color" value="#E5B8E5"/>
    </inkml:brush>
  </inkml:definitions>
  <inkml:trace contextRef="#ctx0" brushRef="#br0">0 847 24575,'11'-25'0,"1"4"0,-6 12 0,-1-1 0,0 0 0,-1 1 0,5-4 0,6-7 0,1-2 0,-2 2 0,-4 0 0,0 4 0,0 0 0,1-3 0,-6 3 0,4 0 0,-4 1 0,5 6 0,-5 0 0,4-1 0,-3-5 0,3 4 0,-3-3 0,2 4 0,-3 1 0,5-6 0,0-1 0,-4 0 0,4-3 0,-5 8 0,6-9 0,-1 4 0,0-5 0,0 0 0,0 5 0,1-4 0,-1 10 0,0-10 0,-5 9 0,5-4 0,-5 1 0,5 3 0,-5-8 0,4 7 0,-8-7 0,8 3 0,-8-5 0,9 0 0,-10 5 0,10-4 0,-9 9 0,4-8 0,-5 8 0,0-3 0,0 4 0,0 9 0,-9 20 0,2-6 0,-7 20 0,4-17 0,0-1 0,-6 5 0,6-4 0,-6 5 0,6 0 0,-1 0 0,0 0 0,-3 0 0,2 0 0,-4 0 0,2-5 0,2 4 0,-3-8 0,4 8 0,6-10 0,-4 5 0,3 0 0,-3-5 0,-1 5 0,5-6 0,-4 1 0,4 4 0,-5-3 0,0 4 0,0-5 0,0 4 0,5-3 0,-4 4 0,4-6 0,0 0 0,-4-3 0,8 2 0,-7-7 0,6 8 0,-6-9 0,12-12 0,-3 4 0,9-19 0,-1 16 0,1-3 0,0 4 0,0-5 0,-5 4 0,4-3 0,-3 8 0,-1-2 0,3 3 0,-7-5 0,7 5 0,-2-3 0,-1 2 0,4-3 0,-4-1 0,0 1 0,4-1 0,-4 1 0,0-1 0,4 1 0,-8-1 0,7 1 0,-7 0 0,7 4 0,-7-4 0,3 29 0,-8-15 0,3 20 0,-3-15 0,0-1 0,3 0 0,-3 1 0,4 0 0,-5-6 0,5 5 0,-5-4 0,5 5 0,-4-5 0,3 4 0,-3-5 0,0 2 0,2 2 0,-6-7 0,8 6 0,-8-5 0,6-14 0,3 8 0,0-8 0,3 16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9905A-EB01-47DF-8CF4-441E543C1B14}" type="datetimeFigureOut">
              <a:rPr lang="en-GB" smtClean="0"/>
              <a:t>16/02/2022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F43B6-10DC-4B47-B5D3-F6C7D866ED8F}" type="slidenum">
              <a:rPr lang="en-GB" smtClean="0"/>
              <a:t>‹#›</a:t>
            </a:fld>
            <a:endParaRPr lang="en-GB"/>
          </a:p>
        </p:txBody>
      </p:sp>
    </p:spTree>
    <p:extLst>
      <p:ext uri="{BB962C8B-B14F-4D97-AF65-F5344CB8AC3E}">
        <p14:creationId xmlns:p14="http://schemas.microsoft.com/office/powerpoint/2010/main" val="368761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oolbox.com/hr/engagement-retention/articles/employee-engagement-vs-job-satisfaction-difference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a:t>
            </a:fld>
            <a:endParaRPr lang="en-GB"/>
          </a:p>
        </p:txBody>
      </p:sp>
    </p:spTree>
    <p:extLst>
      <p:ext uri="{BB962C8B-B14F-4D97-AF65-F5344CB8AC3E}">
        <p14:creationId xmlns:p14="http://schemas.microsoft.com/office/powerpoint/2010/main" val="3725322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4</a:t>
            </a:fld>
            <a:endParaRPr lang="en-GB"/>
          </a:p>
        </p:txBody>
      </p:sp>
    </p:spTree>
    <p:extLst>
      <p:ext uri="{BB962C8B-B14F-4D97-AF65-F5344CB8AC3E}">
        <p14:creationId xmlns:p14="http://schemas.microsoft.com/office/powerpoint/2010/main" val="3520584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5</a:t>
            </a:fld>
            <a:endParaRPr lang="en-GB"/>
          </a:p>
        </p:txBody>
      </p:sp>
    </p:spTree>
    <p:extLst>
      <p:ext uri="{BB962C8B-B14F-4D97-AF65-F5344CB8AC3E}">
        <p14:creationId xmlns:p14="http://schemas.microsoft.com/office/powerpoint/2010/main" val="2025101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6</a:t>
            </a:fld>
            <a:endParaRPr lang="en-GB"/>
          </a:p>
        </p:txBody>
      </p:sp>
    </p:spTree>
    <p:extLst>
      <p:ext uri="{BB962C8B-B14F-4D97-AF65-F5344CB8AC3E}">
        <p14:creationId xmlns:p14="http://schemas.microsoft.com/office/powerpoint/2010/main" val="1422170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7</a:t>
            </a:fld>
            <a:endParaRPr lang="cs-CZ"/>
          </a:p>
        </p:txBody>
      </p:sp>
    </p:spTree>
    <p:extLst>
      <p:ext uri="{BB962C8B-B14F-4D97-AF65-F5344CB8AC3E}">
        <p14:creationId xmlns:p14="http://schemas.microsoft.com/office/powerpoint/2010/main" val="2826995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GB" dirty="0"/>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8</a:t>
            </a:fld>
            <a:endParaRPr lang="cs-CZ"/>
          </a:p>
        </p:txBody>
      </p:sp>
    </p:spTree>
    <p:extLst>
      <p:ext uri="{BB962C8B-B14F-4D97-AF65-F5344CB8AC3E}">
        <p14:creationId xmlns:p14="http://schemas.microsoft.com/office/powerpoint/2010/main" val="812815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extLst>
      <p:ext uri="{BB962C8B-B14F-4D97-AF65-F5344CB8AC3E}">
        <p14:creationId xmlns:p14="http://schemas.microsoft.com/office/powerpoint/2010/main" val="1631598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10</a:t>
            </a:fld>
            <a:endParaRPr lang="cs-CZ"/>
          </a:p>
        </p:txBody>
      </p:sp>
    </p:spTree>
    <p:extLst>
      <p:ext uri="{BB962C8B-B14F-4D97-AF65-F5344CB8AC3E}">
        <p14:creationId xmlns:p14="http://schemas.microsoft.com/office/powerpoint/2010/main" val="1938110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11</a:t>
            </a:fld>
            <a:endParaRPr lang="cs-CZ"/>
          </a:p>
        </p:txBody>
      </p:sp>
    </p:spTree>
    <p:extLst>
      <p:ext uri="{BB962C8B-B14F-4D97-AF65-F5344CB8AC3E}">
        <p14:creationId xmlns:p14="http://schemas.microsoft.com/office/powerpoint/2010/main" val="858932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12</a:t>
            </a:fld>
            <a:endParaRPr lang="cs-CZ"/>
          </a:p>
        </p:txBody>
      </p:sp>
    </p:spTree>
    <p:extLst>
      <p:ext uri="{BB962C8B-B14F-4D97-AF65-F5344CB8AC3E}">
        <p14:creationId xmlns:p14="http://schemas.microsoft.com/office/powerpoint/2010/main" val="21998467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0563C1"/>
              </a:solidFill>
              <a:hlinkClick r:id="rId3">
                <a:extLst>
                  <a:ext uri="{A12FA001-AC4F-418D-AE19-62706E023703}">
                    <ahyp:hlinkClr xmlns:ahyp="http://schemas.microsoft.com/office/drawing/2018/hyperlinkcolor" val="tx"/>
                  </a:ext>
                </a:extLst>
              </a:hlinkClick>
            </a:endParaRPr>
          </a:p>
        </p:txBody>
      </p:sp>
      <p:sp>
        <p:nvSpPr>
          <p:cNvPr id="4" name="Slide Number Placeholder 3"/>
          <p:cNvSpPr>
            <a:spLocks noGrp="1"/>
          </p:cNvSpPr>
          <p:nvPr>
            <p:ph type="sldNum" sz="quarter" idx="5"/>
          </p:nvPr>
        </p:nvSpPr>
        <p:spPr/>
        <p:txBody>
          <a:bodyPr/>
          <a:lstStyle/>
          <a:p>
            <a:fld id="{C0CF43B6-10DC-4B47-B5D3-F6C7D866ED8F}" type="slidenum">
              <a:rPr lang="en-GB" smtClean="0"/>
              <a:t>13</a:t>
            </a:fld>
            <a:endParaRPr lang="en-GB"/>
          </a:p>
        </p:txBody>
      </p:sp>
    </p:spTree>
    <p:extLst>
      <p:ext uri="{BB962C8B-B14F-4D97-AF65-F5344CB8AC3E}">
        <p14:creationId xmlns:p14="http://schemas.microsoft.com/office/powerpoint/2010/main" val="3416500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15</a:t>
            </a:fld>
            <a:endParaRPr lang="en-GB"/>
          </a:p>
        </p:txBody>
      </p:sp>
    </p:spTree>
    <p:extLst>
      <p:ext uri="{BB962C8B-B14F-4D97-AF65-F5344CB8AC3E}">
        <p14:creationId xmlns:p14="http://schemas.microsoft.com/office/powerpoint/2010/main" val="1292816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16</a:t>
            </a:fld>
            <a:endParaRPr lang="en-GB"/>
          </a:p>
        </p:txBody>
      </p:sp>
    </p:spTree>
    <p:extLst>
      <p:ext uri="{BB962C8B-B14F-4D97-AF65-F5344CB8AC3E}">
        <p14:creationId xmlns:p14="http://schemas.microsoft.com/office/powerpoint/2010/main" val="13515360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15503356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18</a:t>
            </a:fld>
            <a:endParaRPr lang="en-GB"/>
          </a:p>
        </p:txBody>
      </p:sp>
    </p:spTree>
    <p:extLst>
      <p:ext uri="{BB962C8B-B14F-4D97-AF65-F5344CB8AC3E}">
        <p14:creationId xmlns:p14="http://schemas.microsoft.com/office/powerpoint/2010/main" val="530203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58595B"/>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C0CF43B6-10DC-4B47-B5D3-F6C7D866ED8F}" type="slidenum">
              <a:rPr lang="en-GB" smtClean="0"/>
              <a:t>19</a:t>
            </a:fld>
            <a:endParaRPr lang="en-GB"/>
          </a:p>
        </p:txBody>
      </p:sp>
    </p:spTree>
    <p:extLst>
      <p:ext uri="{BB962C8B-B14F-4D97-AF65-F5344CB8AC3E}">
        <p14:creationId xmlns:p14="http://schemas.microsoft.com/office/powerpoint/2010/main" val="1293223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20</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21</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22</a:t>
            </a:fld>
            <a:endParaRPr lang="cs-CZ"/>
          </a:p>
        </p:txBody>
      </p:sp>
    </p:spTree>
    <p:extLst>
      <p:ext uri="{BB962C8B-B14F-4D97-AF65-F5344CB8AC3E}">
        <p14:creationId xmlns:p14="http://schemas.microsoft.com/office/powerpoint/2010/main" val="755907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353904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24</a:t>
            </a:fld>
            <a:endParaRPr lang="cs-CZ"/>
          </a:p>
        </p:txBody>
      </p:sp>
    </p:spTree>
    <p:extLst>
      <p:ext uri="{BB962C8B-B14F-4D97-AF65-F5344CB8AC3E}">
        <p14:creationId xmlns:p14="http://schemas.microsoft.com/office/powerpoint/2010/main" val="33929437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25</a:t>
            </a:fld>
            <a:endParaRPr lang="en-GB"/>
          </a:p>
        </p:txBody>
      </p:sp>
    </p:spTree>
    <p:extLst>
      <p:ext uri="{BB962C8B-B14F-4D97-AF65-F5344CB8AC3E}">
        <p14:creationId xmlns:p14="http://schemas.microsoft.com/office/powerpoint/2010/main" val="2683612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26</a:t>
            </a:fld>
            <a:endParaRPr lang="cs-CZ"/>
          </a:p>
        </p:txBody>
      </p:sp>
    </p:spTree>
    <p:extLst>
      <p:ext uri="{BB962C8B-B14F-4D97-AF65-F5344CB8AC3E}">
        <p14:creationId xmlns:p14="http://schemas.microsoft.com/office/powerpoint/2010/main" val="36636800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27</a:t>
            </a:fld>
            <a:endParaRPr lang="cs-CZ"/>
          </a:p>
        </p:txBody>
      </p:sp>
    </p:spTree>
    <p:extLst>
      <p:ext uri="{BB962C8B-B14F-4D97-AF65-F5344CB8AC3E}">
        <p14:creationId xmlns:p14="http://schemas.microsoft.com/office/powerpoint/2010/main" val="24321295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28</a:t>
            </a:fld>
            <a:endParaRPr lang="en-GB"/>
          </a:p>
        </p:txBody>
      </p:sp>
    </p:spTree>
    <p:extLst>
      <p:ext uri="{BB962C8B-B14F-4D97-AF65-F5344CB8AC3E}">
        <p14:creationId xmlns:p14="http://schemas.microsoft.com/office/powerpoint/2010/main" val="1664949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29</a:t>
            </a:fld>
            <a:endParaRPr lang="en-GB"/>
          </a:p>
        </p:txBody>
      </p:sp>
    </p:spTree>
    <p:extLst>
      <p:ext uri="{BB962C8B-B14F-4D97-AF65-F5344CB8AC3E}">
        <p14:creationId xmlns:p14="http://schemas.microsoft.com/office/powerpoint/2010/main" val="8723008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30</a:t>
            </a:fld>
            <a:endParaRPr lang="en-GB"/>
          </a:p>
        </p:txBody>
      </p:sp>
    </p:spTree>
    <p:extLst>
      <p:ext uri="{BB962C8B-B14F-4D97-AF65-F5344CB8AC3E}">
        <p14:creationId xmlns:p14="http://schemas.microsoft.com/office/powerpoint/2010/main" val="23784126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3389399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728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6386F-EB6C-4418-A930-4E5CA1EEF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A04C-FA91-4CA5-9A09-B3F3572B9E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7C3BE-5B48-4573-84AA-5A02401B0FA7}"/>
              </a:ext>
            </a:extLst>
          </p:cNvPr>
          <p:cNvSpPr>
            <a:spLocks noGrp="1"/>
          </p:cNvSpPr>
          <p:nvPr>
            <p:ph type="dt" sz="half" idx="10"/>
          </p:nvPr>
        </p:nvSpPr>
        <p:spPr/>
        <p:txBody>
          <a:bodyPr/>
          <a:lstStyle/>
          <a:p>
            <a:fld id="{118CED3A-03B5-4F5B-835F-EE10D5849D06}" type="datetimeFigureOut">
              <a:rPr lang="en-GB" smtClean="0"/>
              <a:t>16/02/2022</a:t>
            </a:fld>
            <a:endParaRPr lang="en-GB"/>
          </a:p>
        </p:txBody>
      </p:sp>
      <p:sp>
        <p:nvSpPr>
          <p:cNvPr id="5" name="Footer Placeholder 4">
            <a:extLst>
              <a:ext uri="{FF2B5EF4-FFF2-40B4-BE49-F238E27FC236}">
                <a16:creationId xmlns:a16="http://schemas.microsoft.com/office/drawing/2014/main" id="{56090023-3C06-4295-B645-AAE7D83F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7F9A-FF83-4C14-8486-D3BB1E036FE0}"/>
              </a:ext>
            </a:extLst>
          </p:cNvPr>
          <p:cNvSpPr>
            <a:spLocks noGrp="1"/>
          </p:cNvSpPr>
          <p:nvPr>
            <p:ph type="sldNum" sz="quarter" idx="12"/>
          </p:nvPr>
        </p:nvSpPr>
        <p:spPr/>
        <p:txBody>
          <a:bodyPr/>
          <a:lstStyle/>
          <a:p>
            <a:fld id="{426289A4-CEE0-48F2-AC0C-45DB2D70BA29}" type="slidenum">
              <a:rPr lang="en-GB" smtClean="0"/>
              <a:t>‹#›</a:t>
            </a:fld>
            <a:endParaRPr lang="en-GB"/>
          </a:p>
        </p:txBody>
      </p:sp>
    </p:spTree>
    <p:extLst>
      <p:ext uri="{BB962C8B-B14F-4D97-AF65-F5344CB8AC3E}">
        <p14:creationId xmlns:p14="http://schemas.microsoft.com/office/powerpoint/2010/main" val="3315540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03348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9066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4000065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87138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00757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85175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766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6944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22889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8268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6230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6028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8051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4831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91538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4224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2348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5915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9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66516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6"/>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6"/>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941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5220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5964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958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475672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135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38605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8330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92389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7680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53060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95675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84174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978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63856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778491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95595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531619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810937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25754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46899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93513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831039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73714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5265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56132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28774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189616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9692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867433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870741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011982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88558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60924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43877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775276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796931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4099483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136036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024412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3312410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50440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26324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6386F-EB6C-4418-A930-4E5CA1EEF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A04C-FA91-4CA5-9A09-B3F3572B9E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7C3BE-5B48-4573-84AA-5A02401B0FA7}"/>
              </a:ext>
            </a:extLst>
          </p:cNvPr>
          <p:cNvSpPr>
            <a:spLocks noGrp="1"/>
          </p:cNvSpPr>
          <p:nvPr>
            <p:ph type="dt" sz="half" idx="10"/>
          </p:nvPr>
        </p:nvSpPr>
        <p:spPr/>
        <p:txBody>
          <a:bodyPr/>
          <a:lstStyle/>
          <a:p>
            <a:fld id="{118CED3A-03B5-4F5B-835F-EE10D5849D06}" type="datetimeFigureOut">
              <a:rPr lang="en-GB" smtClean="0"/>
              <a:t>16/02/2022</a:t>
            </a:fld>
            <a:endParaRPr lang="en-GB"/>
          </a:p>
        </p:txBody>
      </p:sp>
      <p:sp>
        <p:nvSpPr>
          <p:cNvPr id="5" name="Footer Placeholder 4">
            <a:extLst>
              <a:ext uri="{FF2B5EF4-FFF2-40B4-BE49-F238E27FC236}">
                <a16:creationId xmlns:a16="http://schemas.microsoft.com/office/drawing/2014/main" id="{56090023-3C06-4295-B645-AAE7D83F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7F9A-FF83-4C14-8486-D3BB1E036FE0}"/>
              </a:ext>
            </a:extLst>
          </p:cNvPr>
          <p:cNvSpPr>
            <a:spLocks noGrp="1"/>
          </p:cNvSpPr>
          <p:nvPr>
            <p:ph type="sldNum" sz="quarter" idx="12"/>
          </p:nvPr>
        </p:nvSpPr>
        <p:spPr/>
        <p:txBody>
          <a:bodyPr/>
          <a:lstStyle/>
          <a:p>
            <a:fld id="{426289A4-CEE0-48F2-AC0C-45DB2D70BA29}" type="slidenum">
              <a:rPr lang="en-GB" smtClean="0"/>
              <a:t>‹#›</a:t>
            </a:fld>
            <a:endParaRPr lang="en-GB"/>
          </a:p>
        </p:txBody>
      </p:sp>
    </p:spTree>
    <p:extLst>
      <p:ext uri="{BB962C8B-B14F-4D97-AF65-F5344CB8AC3E}">
        <p14:creationId xmlns:p14="http://schemas.microsoft.com/office/powerpoint/2010/main" val="12074025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10.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1.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11.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642828"/>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6892451"/>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0717894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781907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9385212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34068872"/>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7361569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63624111"/>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396460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253312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9919487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1918590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04143314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8051705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62296676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429018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052470189"/>
      </p:ext>
    </p:extLst>
  </p:cSld>
  <p:clrMap bg1="lt1" tx1="dk1" bg2="lt2" tx2="dk2" accent1="accent1" accent2="accent2" accent3="accent3" accent4="accent4" accent5="accent5" accent6="accent6" hlink="hlink" folHlink="folHlink"/>
  <p:sldLayoutIdLst>
    <p:sldLayoutId id="2147483739"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3.xml"/><Relationship Id="rId1" Type="http://schemas.openxmlformats.org/officeDocument/2006/relationships/video" Target="https://www.youtube.com/embed/Uu7EG6EZeAM?feature=oembed" TargetMode="External"/><Relationship Id="rId4" Type="http://schemas.openxmlformats.org/officeDocument/2006/relationships/image" Target="../media/image25.jpe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8.xml"/><Relationship Id="rId1" Type="http://schemas.openxmlformats.org/officeDocument/2006/relationships/video" Target="https://www.youtube.com/embed/Vtx7hPWIbjc?feature=oembed" TargetMode="External"/><Relationship Id="rId6" Type="http://schemas.openxmlformats.org/officeDocument/2006/relationships/hyperlink" Target="https://en.wikipedia.org/wiki/Marriott_Hotels_%26_Resorts" TargetMode="External"/><Relationship Id="rId5" Type="http://schemas.openxmlformats.org/officeDocument/2006/relationships/image" Target="../media/image37.png"/><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8.xml"/><Relationship Id="rId1" Type="http://schemas.openxmlformats.org/officeDocument/2006/relationships/video" Target="https://www.youtube.com/embed/JWlzc6x5u10?feature=oembed" TargetMode="External"/><Relationship Id="rId5" Type="http://schemas.openxmlformats.org/officeDocument/2006/relationships/image" Target="../media/image48.tiff"/><Relationship Id="rId4" Type="http://schemas.openxmlformats.org/officeDocument/2006/relationships/image" Target="../media/image47.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34.xml"/><Relationship Id="rId1" Type="http://schemas.openxmlformats.org/officeDocument/2006/relationships/video" Target="https://www.youtube.com/embed/nRmjj2dT4Ts?feature=oembed" TargetMode="External"/><Relationship Id="rId4" Type="http://schemas.openxmlformats.org/officeDocument/2006/relationships/image" Target="../media/image49.jpeg"/></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51.png"/><Relationship Id="rId1" Type="http://schemas.openxmlformats.org/officeDocument/2006/relationships/slideLayout" Target="../slideLayouts/slideLayout18.xml"/><Relationship Id="rId6" Type="http://schemas.openxmlformats.org/officeDocument/2006/relationships/image" Target="../media/image54.png"/><Relationship Id="rId5" Type="http://schemas.openxmlformats.org/officeDocument/2006/relationships/customXml" Target="../ink/ink2.xml"/><Relationship Id="rId10" Type="http://schemas.openxmlformats.org/officeDocument/2006/relationships/image" Target="../media/image56.png"/><Relationship Id="rId4" Type="http://schemas.openxmlformats.org/officeDocument/2006/relationships/image" Target="../media/image53.png"/><Relationship Id="rId9" Type="http://schemas.openxmlformats.org/officeDocument/2006/relationships/customXml" Target="../ink/ink4.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2.pn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18.xml"/><Relationship Id="rId1" Type="http://schemas.openxmlformats.org/officeDocument/2006/relationships/video" Target="https://www.youtube.com/embed/uF7dh9rOdGc?feature=oembed"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youtu.be/Ks-_Mh1QhMc" TargetMode="External"/><Relationship Id="rId13" Type="http://schemas.openxmlformats.org/officeDocument/2006/relationships/hyperlink" Target="https://youtu.be/Mtjatz9r-Vc" TargetMode="External"/><Relationship Id="rId18" Type="http://schemas.openxmlformats.org/officeDocument/2006/relationships/image" Target="../media/image62.png"/><Relationship Id="rId3" Type="http://schemas.openxmlformats.org/officeDocument/2006/relationships/hyperlink" Target="https://youtu.be/cFdCzN7RYb" TargetMode="External"/><Relationship Id="rId7" Type="http://schemas.openxmlformats.org/officeDocument/2006/relationships/hyperlink" Target="https://youtu.be/eIho2S0ZahI" TargetMode="External"/><Relationship Id="rId12" Type="http://schemas.openxmlformats.org/officeDocument/2006/relationships/hyperlink" Target="https://youtu.be/o3K_HbpWNpg" TargetMode="External"/><Relationship Id="rId17" Type="http://schemas.openxmlformats.org/officeDocument/2006/relationships/hyperlink" Target="https://youtu.be/IKeaAbM2kJg" TargetMode="External"/><Relationship Id="rId2" Type="http://schemas.openxmlformats.org/officeDocument/2006/relationships/hyperlink" Target="https://youtu.be/Njh3rKoGKBo" TargetMode="External"/><Relationship Id="rId16" Type="http://schemas.openxmlformats.org/officeDocument/2006/relationships/hyperlink" Target="https://youtu.be/Nj-hdQMa3uA" TargetMode="External"/><Relationship Id="rId1" Type="http://schemas.openxmlformats.org/officeDocument/2006/relationships/slideLayout" Target="../slideLayouts/slideLayout28.xml"/><Relationship Id="rId6" Type="http://schemas.openxmlformats.org/officeDocument/2006/relationships/hyperlink" Target="https://youtu.be/u4ZoJKF_VuA" TargetMode="External"/><Relationship Id="rId11" Type="http://schemas.openxmlformats.org/officeDocument/2006/relationships/hyperlink" Target="https://youtu.be/9hUIxyE2Ns8" TargetMode="External"/><Relationship Id="rId5" Type="http://schemas.openxmlformats.org/officeDocument/2006/relationships/hyperlink" Target="https://youtu.be/2i0E12PbGCg" TargetMode="External"/><Relationship Id="rId15" Type="http://schemas.openxmlformats.org/officeDocument/2006/relationships/hyperlink" Target="https://youtu.be/1nYFpuc2Umk" TargetMode="External"/><Relationship Id="rId10" Type="http://schemas.openxmlformats.org/officeDocument/2006/relationships/hyperlink" Target="https://youtu.be/UF8uR6Z6KLc" TargetMode="External"/><Relationship Id="rId4" Type="http://schemas.openxmlformats.org/officeDocument/2006/relationships/hyperlink" Target="https://youtu.be/uLDz7emCnZI" TargetMode="External"/><Relationship Id="rId9" Type="http://schemas.openxmlformats.org/officeDocument/2006/relationships/hyperlink" Target="https://youtu.be/IP0cUBWTgpY" TargetMode="External"/><Relationship Id="rId14" Type="http://schemas.openxmlformats.org/officeDocument/2006/relationships/hyperlink" Target="https://youtu.be/K0pxo-dS9Hc"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cCdu67s_C5E" TargetMode="External"/><Relationship Id="rId2" Type="http://schemas.openxmlformats.org/officeDocument/2006/relationships/hyperlink" Target="https://www.youtube.com/watch?v=wmdRysE-vLw" TargetMode="External"/><Relationship Id="rId1" Type="http://schemas.openxmlformats.org/officeDocument/2006/relationships/slideLayout" Target="../slideLayouts/slideLayout24.xml"/><Relationship Id="rId4" Type="http://schemas.openxmlformats.org/officeDocument/2006/relationships/hyperlink" Target="https://www.youtube.com/watch?v=2y8SA6cLUys"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7BF7FE7B-E534-40DB-BB29-BFABDBDFAB51}"/>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05583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73A84C-4176-4C4F-A5B1-4E9FC9337E5D}"/>
              </a:ext>
            </a:extLst>
          </p:cNvPr>
          <p:cNvSpPr>
            <a:spLocks noGrp="1"/>
          </p:cNvSpPr>
          <p:nvPr>
            <p:ph type="title"/>
          </p:nvPr>
        </p:nvSpPr>
        <p:spPr>
          <a:xfrm>
            <a:off x="339582" y="365126"/>
            <a:ext cx="10515600" cy="1325563"/>
          </a:xfrm>
          <a:prstGeom prst="rect">
            <a:avLst/>
          </a:prstGeom>
        </p:spPr>
        <p:txBody>
          <a:bodyPr/>
          <a:lstStyle/>
          <a:p>
            <a:r>
              <a:rPr lang="en-GB" sz="8000" b="1" dirty="0"/>
              <a:t>Agenda</a:t>
            </a:r>
          </a:p>
        </p:txBody>
      </p:sp>
      <p:sp>
        <p:nvSpPr>
          <p:cNvPr id="5" name="Content Placeholder 4">
            <a:extLst>
              <a:ext uri="{FF2B5EF4-FFF2-40B4-BE49-F238E27FC236}">
                <a16:creationId xmlns:a16="http://schemas.microsoft.com/office/drawing/2014/main" id="{C2EE764C-0AF9-48B4-9D6F-61CE6AE84701}"/>
              </a:ext>
            </a:extLst>
          </p:cNvPr>
          <p:cNvSpPr>
            <a:spLocks noGrp="1"/>
          </p:cNvSpPr>
          <p:nvPr>
            <p:ph idx="1"/>
          </p:nvPr>
        </p:nvSpPr>
        <p:spPr>
          <a:xfrm>
            <a:off x="339582" y="2141536"/>
            <a:ext cx="7560833" cy="4351338"/>
          </a:xfrm>
          <a:prstGeom prst="rect">
            <a:avLst/>
          </a:prstGeom>
        </p:spPr>
        <p:txBody>
          <a:bodyPr/>
          <a:lstStyle/>
          <a:p>
            <a:r>
              <a:rPr lang="en-US" sz="3000" dirty="0">
                <a:solidFill>
                  <a:srgbClr val="000000"/>
                </a:solidFill>
                <a:latin typeface="+mj-lt"/>
              </a:rPr>
              <a:t>Module learning outcomes.</a:t>
            </a:r>
          </a:p>
          <a:p>
            <a:r>
              <a:rPr lang="en-US" sz="3000" dirty="0">
                <a:solidFill>
                  <a:srgbClr val="000000"/>
                </a:solidFill>
                <a:latin typeface="+mj-lt"/>
              </a:rPr>
              <a:t>How to engage employees:</a:t>
            </a:r>
            <a:br>
              <a:rPr lang="en-US" sz="3000" dirty="0">
                <a:solidFill>
                  <a:srgbClr val="000000"/>
                </a:solidFill>
                <a:latin typeface="+mj-lt"/>
              </a:rPr>
            </a:br>
            <a:r>
              <a:rPr lang="en-US" sz="3000" dirty="0">
                <a:solidFill>
                  <a:srgbClr val="000000"/>
                </a:solidFill>
                <a:latin typeface="+mj-lt"/>
              </a:rPr>
              <a:t>Mission statements, vision and values – grow to get your employees to jump up and out of bed to change and transform your business!</a:t>
            </a:r>
          </a:p>
          <a:p>
            <a:r>
              <a:rPr lang="en-US" sz="3000" dirty="0">
                <a:solidFill>
                  <a:srgbClr val="000000"/>
                </a:solidFill>
                <a:latin typeface="+mj-lt"/>
              </a:rPr>
              <a:t>How to align the missions and visions of your employees and engage them in your business.</a:t>
            </a:r>
          </a:p>
          <a:p>
            <a:r>
              <a:rPr lang="en-US" sz="3000" dirty="0">
                <a:solidFill>
                  <a:srgbClr val="000000"/>
                </a:solidFill>
                <a:latin typeface="+mj-lt"/>
              </a:rPr>
              <a:t>Employee engagement models.</a:t>
            </a:r>
          </a:p>
          <a:p>
            <a:r>
              <a:rPr lang="en-GB" sz="3000" dirty="0">
                <a:latin typeface="+mj-lt"/>
              </a:rPr>
              <a:t>Presentation skills</a:t>
            </a:r>
          </a:p>
          <a:p>
            <a:endParaRPr lang="en-GB" dirty="0"/>
          </a:p>
        </p:txBody>
      </p:sp>
    </p:spTree>
    <p:extLst>
      <p:ext uri="{BB962C8B-B14F-4D97-AF65-F5344CB8AC3E}">
        <p14:creationId xmlns:p14="http://schemas.microsoft.com/office/powerpoint/2010/main" val="421699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740586-C372-4AD0-BA9B-D63E4766A3DA}"/>
              </a:ext>
            </a:extLst>
          </p:cNvPr>
          <p:cNvSpPr>
            <a:spLocks noGrp="1"/>
          </p:cNvSpPr>
          <p:nvPr>
            <p:ph type="title"/>
          </p:nvPr>
        </p:nvSpPr>
        <p:spPr>
          <a:xfrm>
            <a:off x="838200" y="317065"/>
            <a:ext cx="10515600" cy="1325563"/>
          </a:xfrm>
        </p:spPr>
        <p:txBody>
          <a:bodyPr/>
          <a:lstStyle/>
          <a:p>
            <a:r>
              <a:rPr lang="en-GB" b="1" dirty="0"/>
              <a:t>Module Learning Outcomes</a:t>
            </a:r>
          </a:p>
        </p:txBody>
      </p:sp>
      <p:sp>
        <p:nvSpPr>
          <p:cNvPr id="5" name="Content Placeholder 4">
            <a:extLst>
              <a:ext uri="{FF2B5EF4-FFF2-40B4-BE49-F238E27FC236}">
                <a16:creationId xmlns:a16="http://schemas.microsoft.com/office/drawing/2014/main" id="{34C19431-50AA-4769-B4A0-2E1AC89D82DD}"/>
              </a:ext>
            </a:extLst>
          </p:cNvPr>
          <p:cNvSpPr>
            <a:spLocks noGrp="1"/>
          </p:cNvSpPr>
          <p:nvPr>
            <p:ph idx="1"/>
          </p:nvPr>
        </p:nvSpPr>
        <p:spPr>
          <a:xfrm>
            <a:off x="838200" y="1108118"/>
            <a:ext cx="10515600" cy="4351338"/>
          </a:xfrm>
        </p:spPr>
        <p:txBody>
          <a:bodyPr/>
          <a:lstStyle/>
          <a:p>
            <a:pPr marL="0" indent="0">
              <a:buNone/>
            </a:pPr>
            <a:r>
              <a:rPr lang="en-GB" dirty="0"/>
              <a:t>Upon the successful completion of this module, the student should be able to demonstrate the ability to:</a:t>
            </a:r>
          </a:p>
          <a:p>
            <a:r>
              <a:rPr lang="en-GB" sz="2600" dirty="0"/>
              <a:t>Understand the variety of different positions within facilities management and appreciate the importance of the work based key skills within this area of hotel operation</a:t>
            </a:r>
          </a:p>
          <a:p>
            <a:r>
              <a:rPr lang="en-GB" sz="2600" dirty="0"/>
              <a:t>Develop knowledge of guest service skills and competencies appropriate to each departmental areas of operation – and which meet organisation standards and requirements.</a:t>
            </a:r>
          </a:p>
          <a:p>
            <a:r>
              <a:rPr lang="en-GB" sz="2600" dirty="0"/>
              <a:t>Understand issues relating to Facilities service delivery such as resource allocation, need for technical knowledge, industry standards, programme management, planning organisation, management styles , health and safety.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8C01F29D-37A3-4E29-AB7E-95ABDB9842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9337" y="320330"/>
            <a:ext cx="7893326" cy="5512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51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B27A-5455-4929-8F15-1D37C7950FD3}"/>
              </a:ext>
            </a:extLst>
          </p:cNvPr>
          <p:cNvSpPr>
            <a:spLocks noGrp="1"/>
          </p:cNvSpPr>
          <p:nvPr>
            <p:ph type="title"/>
          </p:nvPr>
        </p:nvSpPr>
        <p:spPr>
          <a:xfrm>
            <a:off x="112610" y="-98703"/>
            <a:ext cx="7956222" cy="1325563"/>
          </a:xfrm>
        </p:spPr>
        <p:txBody>
          <a:bodyPr/>
          <a:lstStyle/>
          <a:p>
            <a:r>
              <a:rPr lang="en-GB" dirty="0"/>
              <a:t>Let’s recap last week:</a:t>
            </a:r>
          </a:p>
        </p:txBody>
      </p:sp>
      <p:sp>
        <p:nvSpPr>
          <p:cNvPr id="3" name="Content Placeholder 2">
            <a:extLst>
              <a:ext uri="{FF2B5EF4-FFF2-40B4-BE49-F238E27FC236}">
                <a16:creationId xmlns:a16="http://schemas.microsoft.com/office/drawing/2014/main" id="{E44D0502-E5CE-4838-AB1D-C217FBAF1E09}"/>
              </a:ext>
            </a:extLst>
          </p:cNvPr>
          <p:cNvSpPr>
            <a:spLocks noGrp="1"/>
          </p:cNvSpPr>
          <p:nvPr>
            <p:ph idx="1"/>
          </p:nvPr>
        </p:nvSpPr>
        <p:spPr>
          <a:xfrm>
            <a:off x="1066765" y="980801"/>
            <a:ext cx="7956222" cy="4667250"/>
          </a:xfrm>
        </p:spPr>
        <p:txBody>
          <a:bodyPr/>
          <a:lstStyle/>
          <a:p>
            <a:r>
              <a:rPr lang="en-GB"/>
              <a:t>Who remembers what employee engagement is?</a:t>
            </a:r>
            <a:endParaRPr lang="en-GB" dirty="0"/>
          </a:p>
        </p:txBody>
      </p:sp>
      <p:pic>
        <p:nvPicPr>
          <p:cNvPr id="4" name="Online Media 3" title="What Is The Definition of Employee Engagement?">
            <a:hlinkClick r:id="" action="ppaction://media"/>
            <a:extLst>
              <a:ext uri="{FF2B5EF4-FFF2-40B4-BE49-F238E27FC236}">
                <a16:creationId xmlns:a16="http://schemas.microsoft.com/office/drawing/2014/main" id="{7757FD22-D7F7-47FC-98D2-787EC0608353}"/>
              </a:ext>
            </a:extLst>
          </p:cNvPr>
          <p:cNvPicPr>
            <a:picLocks noRot="1" noChangeAspect="1"/>
          </p:cNvPicPr>
          <p:nvPr>
            <a:videoFile r:link="rId1"/>
          </p:nvPr>
        </p:nvPicPr>
        <p:blipFill>
          <a:blip r:embed="rId4"/>
          <a:stretch>
            <a:fillRect/>
          </a:stretch>
        </p:blipFill>
        <p:spPr>
          <a:xfrm>
            <a:off x="2138036" y="1663007"/>
            <a:ext cx="7458747" cy="4214192"/>
          </a:xfrm>
          <a:prstGeom prst="rect">
            <a:avLst/>
          </a:prstGeom>
        </p:spPr>
      </p:pic>
    </p:spTree>
    <p:extLst>
      <p:ext uri="{BB962C8B-B14F-4D97-AF65-F5344CB8AC3E}">
        <p14:creationId xmlns:p14="http://schemas.microsoft.com/office/powerpoint/2010/main" val="111468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1B5929B0-903A-4296-8384-CFDF6EB53F67}"/>
              </a:ext>
            </a:extLst>
          </p:cNvPr>
          <p:cNvPicPr>
            <a:picLocks noGrp="1" noChangeAspect="1"/>
          </p:cNvPicPr>
          <p:nvPr>
            <p:ph idx="1"/>
          </p:nvPr>
        </p:nvPicPr>
        <p:blipFill rotWithShape="1">
          <a:blip r:embed="rId3"/>
          <a:srcRect l="68305" t="13258" r="17198" b="56412"/>
          <a:stretch/>
        </p:blipFill>
        <p:spPr>
          <a:xfrm>
            <a:off x="322729" y="1031665"/>
            <a:ext cx="5325035" cy="4364364"/>
          </a:xfrm>
        </p:spPr>
      </p:pic>
      <p:pic>
        <p:nvPicPr>
          <p:cNvPr id="12" name="Picture 11">
            <a:extLst>
              <a:ext uri="{FF2B5EF4-FFF2-40B4-BE49-F238E27FC236}">
                <a16:creationId xmlns:a16="http://schemas.microsoft.com/office/drawing/2014/main" id="{797CA7BC-1A51-42A4-9B48-88AA5A3922E8}"/>
              </a:ext>
            </a:extLst>
          </p:cNvPr>
          <p:cNvPicPr>
            <a:picLocks noChangeAspect="1"/>
          </p:cNvPicPr>
          <p:nvPr/>
        </p:nvPicPr>
        <p:blipFill rotWithShape="1">
          <a:blip r:embed="rId4"/>
          <a:srcRect l="64649" t="29972" r="30149" b="61825"/>
          <a:stretch/>
        </p:blipFill>
        <p:spPr>
          <a:xfrm>
            <a:off x="5647764" y="1461971"/>
            <a:ext cx="6051177" cy="3738282"/>
          </a:xfrm>
          <a:prstGeom prst="rect">
            <a:avLst/>
          </a:prstGeom>
        </p:spPr>
      </p:pic>
    </p:spTree>
    <p:extLst>
      <p:ext uri="{BB962C8B-B14F-4D97-AF65-F5344CB8AC3E}">
        <p14:creationId xmlns:p14="http://schemas.microsoft.com/office/powerpoint/2010/main" val="602595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4440628" y="1323250"/>
            <a:ext cx="7527254" cy="4234544"/>
          </a:xfrm>
          <a:prstGeom prst="rect">
            <a:avLst/>
          </a:prstGeom>
        </p:spPr>
      </p:pic>
      <p:sp>
        <p:nvSpPr>
          <p:cNvPr id="4" name="TextBox 4"/>
          <p:cNvSpPr txBox="1"/>
          <p:nvPr/>
        </p:nvSpPr>
        <p:spPr>
          <a:xfrm>
            <a:off x="-618079" y="1323250"/>
            <a:ext cx="4539560" cy="2875915"/>
          </a:xfrm>
          <a:prstGeom prst="rect">
            <a:avLst/>
          </a:prstGeom>
        </p:spPr>
        <p:txBody>
          <a:bodyPr wrap="square" lIns="0" tIns="0" rIns="0" bIns="0" rtlCol="0" anchor="t">
            <a:spAutoFit/>
          </a:bodyPr>
          <a:lstStyle/>
          <a:p>
            <a:pPr algn="r">
              <a:lnSpc>
                <a:spcPts val="7688"/>
              </a:lnSpc>
            </a:pPr>
            <a:r>
              <a:rPr lang="en-US" sz="5492" dirty="0">
                <a:solidFill>
                  <a:srgbClr val="000000"/>
                </a:solidFill>
                <a:latin typeface="Abril Fatface"/>
              </a:rPr>
              <a:t>Employee</a:t>
            </a:r>
          </a:p>
          <a:p>
            <a:pPr algn="r">
              <a:lnSpc>
                <a:spcPts val="7688"/>
              </a:lnSpc>
            </a:pPr>
            <a:r>
              <a:rPr lang="en-US" sz="5492" dirty="0">
                <a:solidFill>
                  <a:srgbClr val="000000"/>
                </a:solidFill>
                <a:latin typeface="Abril Fatface"/>
              </a:rPr>
              <a:t>Engagement</a:t>
            </a:r>
          </a:p>
          <a:p>
            <a:pPr algn="r">
              <a:lnSpc>
                <a:spcPts val="7688"/>
              </a:lnSpc>
            </a:pPr>
            <a:r>
              <a:rPr lang="en-US" sz="5492" dirty="0">
                <a:solidFill>
                  <a:srgbClr val="000000"/>
                </a:solidFill>
                <a:latin typeface="Abril Fatface"/>
              </a:rPr>
              <a:t>Models</a:t>
            </a:r>
          </a:p>
        </p:txBody>
      </p:sp>
      <p:sp>
        <p:nvSpPr>
          <p:cNvPr id="5" name="TextBox 4">
            <a:extLst>
              <a:ext uri="{FF2B5EF4-FFF2-40B4-BE49-F238E27FC236}">
                <a16:creationId xmlns:a16="http://schemas.microsoft.com/office/drawing/2014/main" id="{44D75927-B250-4BC5-94F3-577552FC7675}"/>
              </a:ext>
            </a:extLst>
          </p:cNvPr>
          <p:cNvSpPr txBox="1"/>
          <p:nvPr/>
        </p:nvSpPr>
        <p:spPr>
          <a:xfrm>
            <a:off x="4800600" y="551329"/>
            <a:ext cx="4908176" cy="492443"/>
          </a:xfrm>
          <a:prstGeom prst="rect">
            <a:avLst/>
          </a:prstGeom>
          <a:noFill/>
        </p:spPr>
        <p:txBody>
          <a:bodyPr wrap="square" rtlCol="0">
            <a:spAutoFit/>
          </a:bodyPr>
          <a:lstStyle/>
          <a:p>
            <a:pPr algn="ctr"/>
            <a:r>
              <a:rPr lang="en-GB" sz="2600" dirty="0"/>
              <a:t>IES model of Engagement</a:t>
            </a:r>
          </a:p>
        </p:txBody>
      </p:sp>
    </p:spTree>
    <p:extLst>
      <p:ext uri="{BB962C8B-B14F-4D97-AF65-F5344CB8AC3E}">
        <p14:creationId xmlns:p14="http://schemas.microsoft.com/office/powerpoint/2010/main" val="1328604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611836" y="1758116"/>
            <a:ext cx="4722164" cy="3341768"/>
          </a:xfrm>
          <a:prstGeom prst="rect">
            <a:avLst/>
          </a:prstGeom>
        </p:spPr>
      </p:pic>
      <p:pic>
        <p:nvPicPr>
          <p:cNvPr id="4" name="Picture 4"/>
          <p:cNvPicPr>
            <a:picLocks noChangeAspect="1"/>
          </p:cNvPicPr>
          <p:nvPr/>
        </p:nvPicPr>
        <p:blipFill>
          <a:blip r:embed="rId4"/>
          <a:srcRect/>
          <a:stretch>
            <a:fillRect/>
          </a:stretch>
        </p:blipFill>
        <p:spPr>
          <a:xfrm>
            <a:off x="6096000" y="2075846"/>
            <a:ext cx="5713949" cy="2706308"/>
          </a:xfrm>
          <a:prstGeom prst="rect">
            <a:avLst/>
          </a:prstGeom>
        </p:spPr>
      </p:pic>
      <p:sp>
        <p:nvSpPr>
          <p:cNvPr id="5" name="TextBox 4">
            <a:extLst>
              <a:ext uri="{FF2B5EF4-FFF2-40B4-BE49-F238E27FC236}">
                <a16:creationId xmlns:a16="http://schemas.microsoft.com/office/drawing/2014/main" id="{1225CFC8-8F3E-4745-993B-940E115B81AF}"/>
              </a:ext>
            </a:extLst>
          </p:cNvPr>
          <p:cNvSpPr txBox="1"/>
          <p:nvPr/>
        </p:nvSpPr>
        <p:spPr>
          <a:xfrm>
            <a:off x="868453" y="582350"/>
            <a:ext cx="4208930" cy="369332"/>
          </a:xfrm>
          <a:prstGeom prst="rect">
            <a:avLst/>
          </a:prstGeom>
          <a:noFill/>
        </p:spPr>
        <p:txBody>
          <a:bodyPr wrap="square" rtlCol="0">
            <a:spAutoFit/>
          </a:bodyPr>
          <a:lstStyle/>
          <a:p>
            <a:r>
              <a:rPr lang="en-GB" dirty="0"/>
              <a:t>Schmidt  model of employee engagement</a:t>
            </a:r>
          </a:p>
        </p:txBody>
      </p:sp>
      <p:sp>
        <p:nvSpPr>
          <p:cNvPr id="6" name="TextBox 5">
            <a:extLst>
              <a:ext uri="{FF2B5EF4-FFF2-40B4-BE49-F238E27FC236}">
                <a16:creationId xmlns:a16="http://schemas.microsoft.com/office/drawing/2014/main" id="{A3AB0972-457D-4C3F-868D-7606A4BFCC20}"/>
              </a:ext>
            </a:extLst>
          </p:cNvPr>
          <p:cNvSpPr txBox="1"/>
          <p:nvPr/>
        </p:nvSpPr>
        <p:spPr>
          <a:xfrm>
            <a:off x="6494929" y="623225"/>
            <a:ext cx="4828618" cy="369332"/>
          </a:xfrm>
          <a:prstGeom prst="rect">
            <a:avLst/>
          </a:prstGeom>
          <a:noFill/>
        </p:spPr>
        <p:txBody>
          <a:bodyPr wrap="square" rtlCol="0">
            <a:spAutoFit/>
          </a:bodyPr>
          <a:lstStyle/>
          <a:p>
            <a:r>
              <a:rPr lang="en-GB" dirty="0"/>
              <a:t>Penna’s model of employee engagement </a:t>
            </a:r>
          </a:p>
        </p:txBody>
      </p:sp>
    </p:spTree>
    <p:extLst>
      <p:ext uri="{BB962C8B-B14F-4D97-AF65-F5344CB8AC3E}">
        <p14:creationId xmlns:p14="http://schemas.microsoft.com/office/powerpoint/2010/main" val="410416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302004" y="1404470"/>
            <a:ext cx="5439890" cy="4536825"/>
          </a:xfrm>
          <a:prstGeom prst="rect">
            <a:avLst/>
          </a:prstGeom>
        </p:spPr>
      </p:pic>
      <p:sp>
        <p:nvSpPr>
          <p:cNvPr id="5" name="Title 4">
            <a:extLst>
              <a:ext uri="{FF2B5EF4-FFF2-40B4-BE49-F238E27FC236}">
                <a16:creationId xmlns:a16="http://schemas.microsoft.com/office/drawing/2014/main" id="{14698BC3-AA7A-409D-B027-3DD7E7C5CD67}"/>
              </a:ext>
            </a:extLst>
          </p:cNvPr>
          <p:cNvSpPr>
            <a:spLocks noGrp="1"/>
          </p:cNvSpPr>
          <p:nvPr>
            <p:ph type="title"/>
          </p:nvPr>
        </p:nvSpPr>
        <p:spPr/>
        <p:txBody>
          <a:bodyPr/>
          <a:lstStyle/>
          <a:p>
            <a:r>
              <a:rPr lang="en-GB" dirty="0"/>
              <a:t>Zinger model of employee engagement</a:t>
            </a:r>
          </a:p>
        </p:txBody>
      </p:sp>
      <p:sp>
        <p:nvSpPr>
          <p:cNvPr id="7" name="Content Placeholder 6">
            <a:extLst>
              <a:ext uri="{FF2B5EF4-FFF2-40B4-BE49-F238E27FC236}">
                <a16:creationId xmlns:a16="http://schemas.microsoft.com/office/drawing/2014/main" id="{B418FB71-213C-445E-A8BB-59E1425FA399}"/>
              </a:ext>
            </a:extLst>
          </p:cNvPr>
          <p:cNvSpPr>
            <a:spLocks noGrp="1"/>
          </p:cNvSpPr>
          <p:nvPr>
            <p:ph sz="half" idx="2"/>
          </p:nvPr>
        </p:nvSpPr>
        <p:spPr>
          <a:xfrm>
            <a:off x="6450108" y="2506662"/>
            <a:ext cx="5156200" cy="4351338"/>
          </a:xfrm>
        </p:spPr>
        <p:txBody>
          <a:bodyPr/>
          <a:lstStyle/>
          <a:p>
            <a:pPr marL="514350" indent="-514350">
              <a:buFont typeface="+mj-lt"/>
              <a:buAutoNum type="arabicPeriod"/>
            </a:pPr>
            <a:r>
              <a:rPr lang="en-GB" dirty="0"/>
              <a:t>Organisational</a:t>
            </a:r>
          </a:p>
          <a:p>
            <a:pPr marL="514350" indent="-514350">
              <a:buFont typeface="+mj-lt"/>
              <a:buAutoNum type="arabicPeriod"/>
            </a:pPr>
            <a:r>
              <a:rPr lang="en-GB" dirty="0"/>
              <a:t>Individual</a:t>
            </a:r>
          </a:p>
          <a:p>
            <a:pPr marL="514350" indent="-514350">
              <a:buFont typeface="+mj-lt"/>
              <a:buAutoNum type="arabicPeriod"/>
            </a:pPr>
            <a:r>
              <a:rPr lang="en-GB" dirty="0"/>
              <a:t>Leadership</a:t>
            </a:r>
          </a:p>
        </p:txBody>
      </p:sp>
    </p:spTree>
    <p:extLst>
      <p:ext uri="{BB962C8B-B14F-4D97-AF65-F5344CB8AC3E}">
        <p14:creationId xmlns:p14="http://schemas.microsoft.com/office/powerpoint/2010/main" val="1255857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39315" t="4147" r="34038" b="73440"/>
          <a:stretch/>
        </p:blipFill>
        <p:spPr>
          <a:xfrm>
            <a:off x="385380" y="134470"/>
            <a:ext cx="2617022" cy="1835817"/>
          </a:xfrm>
          <a:prstGeom prst="rect">
            <a:avLst/>
          </a:prstGeom>
        </p:spPr>
      </p:pic>
      <p:pic>
        <p:nvPicPr>
          <p:cNvPr id="6" name="Picture 5" descr="Text, logo, company name&#10;&#10;Description automatically generated">
            <a:extLst>
              <a:ext uri="{FF2B5EF4-FFF2-40B4-BE49-F238E27FC236}">
                <a16:creationId xmlns:a16="http://schemas.microsoft.com/office/drawing/2014/main" id="{D51CF97E-55D0-45A6-8E0A-7534B8860735}"/>
              </a:ext>
            </a:extLst>
          </p:cNvPr>
          <p:cNvPicPr>
            <a:picLocks noChangeAspect="1"/>
          </p:cNvPicPr>
          <p:nvPr/>
        </p:nvPicPr>
        <p:blipFill rotWithShape="1">
          <a:blip r:embed="rId3"/>
          <a:srcRect l="27668" t="26583" r="48104" b="50000"/>
          <a:stretch/>
        </p:blipFill>
        <p:spPr>
          <a:xfrm>
            <a:off x="508694" y="2084292"/>
            <a:ext cx="2277343" cy="1835817"/>
          </a:xfrm>
          <a:prstGeom prst="rect">
            <a:avLst/>
          </a:prstGeom>
        </p:spPr>
      </p:pic>
      <p:pic>
        <p:nvPicPr>
          <p:cNvPr id="7" name="Picture 6" descr="Text, logo, company name&#10;&#10;Description automatically generated">
            <a:extLst>
              <a:ext uri="{FF2B5EF4-FFF2-40B4-BE49-F238E27FC236}">
                <a16:creationId xmlns:a16="http://schemas.microsoft.com/office/drawing/2014/main" id="{902FC3DD-5419-494C-A45B-9EC42F663562}"/>
              </a:ext>
            </a:extLst>
          </p:cNvPr>
          <p:cNvPicPr>
            <a:picLocks noChangeAspect="1"/>
          </p:cNvPicPr>
          <p:nvPr/>
        </p:nvPicPr>
        <p:blipFill rotWithShape="1">
          <a:blip r:embed="rId3"/>
          <a:srcRect l="52390" t="26286" r="24866" b="50000"/>
          <a:stretch/>
        </p:blipFill>
        <p:spPr>
          <a:xfrm>
            <a:off x="508695" y="3993775"/>
            <a:ext cx="2111190" cy="1835817"/>
          </a:xfrm>
          <a:prstGeom prst="rect">
            <a:avLst/>
          </a:prstGeom>
        </p:spPr>
      </p:pic>
      <p:sp>
        <p:nvSpPr>
          <p:cNvPr id="8" name="TextBox 7">
            <a:extLst>
              <a:ext uri="{FF2B5EF4-FFF2-40B4-BE49-F238E27FC236}">
                <a16:creationId xmlns:a16="http://schemas.microsoft.com/office/drawing/2014/main" id="{62B09C13-C56D-46BC-A5EA-7EBB30E2116A}"/>
              </a:ext>
            </a:extLst>
          </p:cNvPr>
          <p:cNvSpPr txBox="1"/>
          <p:nvPr/>
        </p:nvSpPr>
        <p:spPr>
          <a:xfrm>
            <a:off x="3106271" y="867712"/>
            <a:ext cx="2286000" cy="369332"/>
          </a:xfrm>
          <a:prstGeom prst="rect">
            <a:avLst/>
          </a:prstGeom>
          <a:noFill/>
        </p:spPr>
        <p:txBody>
          <a:bodyPr wrap="square" rtlCol="0">
            <a:spAutoFit/>
          </a:bodyPr>
          <a:lstStyle/>
          <a:p>
            <a:r>
              <a:rPr lang="en-GB" dirty="0"/>
              <a:t>Achieve Results</a:t>
            </a:r>
          </a:p>
        </p:txBody>
      </p:sp>
      <p:sp>
        <p:nvSpPr>
          <p:cNvPr id="9" name="TextBox 8">
            <a:extLst>
              <a:ext uri="{FF2B5EF4-FFF2-40B4-BE49-F238E27FC236}">
                <a16:creationId xmlns:a16="http://schemas.microsoft.com/office/drawing/2014/main" id="{3B005940-9C94-4CC4-87E9-DD3F4A223BE1}"/>
              </a:ext>
            </a:extLst>
          </p:cNvPr>
          <p:cNvSpPr txBox="1"/>
          <p:nvPr/>
        </p:nvSpPr>
        <p:spPr>
          <a:xfrm>
            <a:off x="3002402" y="2726160"/>
            <a:ext cx="2164976" cy="369332"/>
          </a:xfrm>
          <a:prstGeom prst="rect">
            <a:avLst/>
          </a:prstGeom>
          <a:noFill/>
        </p:spPr>
        <p:txBody>
          <a:bodyPr wrap="square" rtlCol="0">
            <a:spAutoFit/>
          </a:bodyPr>
          <a:lstStyle/>
          <a:p>
            <a:r>
              <a:rPr lang="en-GB" dirty="0"/>
              <a:t>Excel at performance</a:t>
            </a:r>
          </a:p>
        </p:txBody>
      </p:sp>
      <p:sp>
        <p:nvSpPr>
          <p:cNvPr id="10" name="TextBox 9">
            <a:extLst>
              <a:ext uri="{FF2B5EF4-FFF2-40B4-BE49-F238E27FC236}">
                <a16:creationId xmlns:a16="http://schemas.microsoft.com/office/drawing/2014/main" id="{793BF5BC-D7B4-4FB6-A5A8-4F817156CB2D}"/>
              </a:ext>
            </a:extLst>
          </p:cNvPr>
          <p:cNvSpPr txBox="1"/>
          <p:nvPr/>
        </p:nvSpPr>
        <p:spPr>
          <a:xfrm>
            <a:off x="3106271" y="4588517"/>
            <a:ext cx="2111189" cy="646331"/>
          </a:xfrm>
          <a:prstGeom prst="rect">
            <a:avLst/>
          </a:prstGeom>
          <a:noFill/>
        </p:spPr>
        <p:txBody>
          <a:bodyPr wrap="square" rtlCol="0">
            <a:spAutoFit/>
          </a:bodyPr>
          <a:lstStyle/>
          <a:p>
            <a:r>
              <a:rPr lang="en-GB" dirty="0"/>
              <a:t>Path progress</a:t>
            </a:r>
          </a:p>
          <a:p>
            <a:endParaRPr lang="en-GB" dirty="0"/>
          </a:p>
        </p:txBody>
      </p:sp>
      <p:pic>
        <p:nvPicPr>
          <p:cNvPr id="11" name="Picture 10" descr="Text, logo, company name&#10;&#10;Description automatically generated">
            <a:extLst>
              <a:ext uri="{FF2B5EF4-FFF2-40B4-BE49-F238E27FC236}">
                <a16:creationId xmlns:a16="http://schemas.microsoft.com/office/drawing/2014/main" id="{AE33FA08-79CE-4617-BC20-BE5249E4D054}"/>
              </a:ext>
            </a:extLst>
          </p:cNvPr>
          <p:cNvPicPr>
            <a:picLocks noChangeAspect="1"/>
          </p:cNvPicPr>
          <p:nvPr/>
        </p:nvPicPr>
        <p:blipFill rotWithShape="1">
          <a:blip r:embed="rId3"/>
          <a:srcRect l="16543" t="50000" r="59477" b="26879"/>
          <a:stretch/>
        </p:blipFill>
        <p:spPr>
          <a:xfrm>
            <a:off x="6096000" y="188173"/>
            <a:ext cx="2216216" cy="1782114"/>
          </a:xfrm>
          <a:prstGeom prst="rect">
            <a:avLst/>
          </a:prstGeom>
        </p:spPr>
      </p:pic>
      <p:pic>
        <p:nvPicPr>
          <p:cNvPr id="12" name="Picture 11" descr="Text, logo, company name&#10;&#10;Description automatically generated">
            <a:extLst>
              <a:ext uri="{FF2B5EF4-FFF2-40B4-BE49-F238E27FC236}">
                <a16:creationId xmlns:a16="http://schemas.microsoft.com/office/drawing/2014/main" id="{124EC23B-6AFD-4DAB-992E-CBE4BF9E20AF}"/>
              </a:ext>
            </a:extLst>
          </p:cNvPr>
          <p:cNvPicPr>
            <a:picLocks noChangeAspect="1"/>
          </p:cNvPicPr>
          <p:nvPr/>
        </p:nvPicPr>
        <p:blipFill rotWithShape="1">
          <a:blip r:embed="rId3"/>
          <a:srcRect l="40524" t="50000" r="35974" b="27175"/>
          <a:stretch/>
        </p:blipFill>
        <p:spPr>
          <a:xfrm>
            <a:off x="6129001" y="2179888"/>
            <a:ext cx="2164977" cy="1753555"/>
          </a:xfrm>
          <a:prstGeom prst="rect">
            <a:avLst/>
          </a:prstGeom>
        </p:spPr>
      </p:pic>
      <p:pic>
        <p:nvPicPr>
          <p:cNvPr id="13" name="Picture 12" descr="Text, logo, company name&#10;&#10;Description automatically generated">
            <a:extLst>
              <a:ext uri="{FF2B5EF4-FFF2-40B4-BE49-F238E27FC236}">
                <a16:creationId xmlns:a16="http://schemas.microsoft.com/office/drawing/2014/main" id="{CA20D1CD-B3BD-41BF-9206-0FD3B0106233}"/>
              </a:ext>
            </a:extLst>
          </p:cNvPr>
          <p:cNvPicPr>
            <a:picLocks noChangeAspect="1"/>
          </p:cNvPicPr>
          <p:nvPr/>
        </p:nvPicPr>
        <p:blipFill rotWithShape="1">
          <a:blip r:embed="rId3"/>
          <a:srcRect l="65492" t="50000" r="13000" b="26879"/>
          <a:stretch/>
        </p:blipFill>
        <p:spPr>
          <a:xfrm>
            <a:off x="6252881" y="4064081"/>
            <a:ext cx="2041097" cy="1829948"/>
          </a:xfrm>
          <a:prstGeom prst="rect">
            <a:avLst/>
          </a:prstGeom>
        </p:spPr>
      </p:pic>
      <p:sp>
        <p:nvSpPr>
          <p:cNvPr id="14" name="TextBox 13">
            <a:extLst>
              <a:ext uri="{FF2B5EF4-FFF2-40B4-BE49-F238E27FC236}">
                <a16:creationId xmlns:a16="http://schemas.microsoft.com/office/drawing/2014/main" id="{DFF6FBFD-5DD2-4003-BFD6-129D9E9C6010}"/>
              </a:ext>
            </a:extLst>
          </p:cNvPr>
          <p:cNvSpPr txBox="1"/>
          <p:nvPr/>
        </p:nvSpPr>
        <p:spPr>
          <a:xfrm>
            <a:off x="8901953" y="753035"/>
            <a:ext cx="2503861" cy="369332"/>
          </a:xfrm>
          <a:prstGeom prst="rect">
            <a:avLst/>
          </a:prstGeom>
          <a:noFill/>
        </p:spPr>
        <p:txBody>
          <a:bodyPr wrap="square" rtlCol="0">
            <a:spAutoFit/>
          </a:bodyPr>
          <a:lstStyle/>
          <a:p>
            <a:r>
              <a:rPr lang="en-GB" dirty="0"/>
              <a:t>Recognition</a:t>
            </a:r>
          </a:p>
        </p:txBody>
      </p:sp>
      <p:sp>
        <p:nvSpPr>
          <p:cNvPr id="15" name="TextBox 14">
            <a:extLst>
              <a:ext uri="{FF2B5EF4-FFF2-40B4-BE49-F238E27FC236}">
                <a16:creationId xmlns:a16="http://schemas.microsoft.com/office/drawing/2014/main" id="{40464177-754C-492C-A0BF-4D3463EF6839}"/>
              </a:ext>
            </a:extLst>
          </p:cNvPr>
          <p:cNvSpPr txBox="1"/>
          <p:nvPr/>
        </p:nvSpPr>
        <p:spPr>
          <a:xfrm>
            <a:off x="8853729" y="2817534"/>
            <a:ext cx="2396285" cy="369332"/>
          </a:xfrm>
          <a:prstGeom prst="rect">
            <a:avLst/>
          </a:prstGeom>
          <a:noFill/>
        </p:spPr>
        <p:txBody>
          <a:bodyPr wrap="square" rtlCol="0">
            <a:spAutoFit/>
          </a:bodyPr>
          <a:lstStyle/>
          <a:p>
            <a:r>
              <a:rPr lang="en-GB" dirty="0"/>
              <a:t>Foster community</a:t>
            </a:r>
          </a:p>
        </p:txBody>
      </p:sp>
      <p:sp>
        <p:nvSpPr>
          <p:cNvPr id="17" name="TextBox 16">
            <a:extLst>
              <a:ext uri="{FF2B5EF4-FFF2-40B4-BE49-F238E27FC236}">
                <a16:creationId xmlns:a16="http://schemas.microsoft.com/office/drawing/2014/main" id="{332B8266-F6A8-40E7-8A78-2AEE7BA61FC1}"/>
              </a:ext>
            </a:extLst>
          </p:cNvPr>
          <p:cNvSpPr txBox="1"/>
          <p:nvPr/>
        </p:nvSpPr>
        <p:spPr>
          <a:xfrm>
            <a:off x="8901953" y="4609723"/>
            <a:ext cx="2041097" cy="369332"/>
          </a:xfrm>
          <a:prstGeom prst="rect">
            <a:avLst/>
          </a:prstGeom>
          <a:noFill/>
        </p:spPr>
        <p:txBody>
          <a:bodyPr wrap="square" rtlCol="0">
            <a:spAutoFit/>
          </a:bodyPr>
          <a:lstStyle/>
          <a:p>
            <a:r>
              <a:rPr lang="en-GB" dirty="0"/>
              <a:t>Master moments</a:t>
            </a:r>
          </a:p>
        </p:txBody>
      </p:sp>
    </p:spTree>
    <p:extLst>
      <p:ext uri="{BB962C8B-B14F-4D97-AF65-F5344CB8AC3E}">
        <p14:creationId xmlns:p14="http://schemas.microsoft.com/office/powerpoint/2010/main" val="3846332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5234" t="73896" r="72189" b="2041"/>
          <a:stretch/>
        </p:blipFill>
        <p:spPr>
          <a:xfrm>
            <a:off x="403411" y="295835"/>
            <a:ext cx="2420471" cy="2151533"/>
          </a:xfrm>
          <a:prstGeom prst="rect">
            <a:avLst/>
          </a:prstGeom>
        </p:spPr>
      </p:pic>
      <p:pic>
        <p:nvPicPr>
          <p:cNvPr id="5" name="Picture 3">
            <a:extLst>
              <a:ext uri="{FF2B5EF4-FFF2-40B4-BE49-F238E27FC236}">
                <a16:creationId xmlns:a16="http://schemas.microsoft.com/office/drawing/2014/main" id="{7959BE0D-2E0E-4AF5-9820-16CF0B68D764}"/>
              </a:ext>
            </a:extLst>
          </p:cNvPr>
          <p:cNvPicPr>
            <a:picLocks noChangeAspect="1"/>
          </p:cNvPicPr>
          <p:nvPr/>
        </p:nvPicPr>
        <p:blipFill rotWithShape="1">
          <a:blip r:embed="rId3"/>
          <a:srcRect l="27572" t="74560" r="48945" b="2617"/>
          <a:stretch/>
        </p:blipFill>
        <p:spPr>
          <a:xfrm>
            <a:off x="403412" y="2805190"/>
            <a:ext cx="2420470" cy="1961856"/>
          </a:xfrm>
          <a:prstGeom prst="rect">
            <a:avLst/>
          </a:prstGeom>
        </p:spPr>
      </p:pic>
      <p:pic>
        <p:nvPicPr>
          <p:cNvPr id="6" name="Picture 3">
            <a:extLst>
              <a:ext uri="{FF2B5EF4-FFF2-40B4-BE49-F238E27FC236}">
                <a16:creationId xmlns:a16="http://schemas.microsoft.com/office/drawing/2014/main" id="{79B1C313-0FC5-496E-AFF5-A8FAC651F2A2}"/>
              </a:ext>
            </a:extLst>
          </p:cNvPr>
          <p:cNvPicPr>
            <a:picLocks noChangeAspect="1"/>
          </p:cNvPicPr>
          <p:nvPr/>
        </p:nvPicPr>
        <p:blipFill rotWithShape="1">
          <a:blip r:embed="rId3"/>
          <a:srcRect l="50314" t="73375" r="26203" b="2320"/>
          <a:stretch/>
        </p:blipFill>
        <p:spPr>
          <a:xfrm>
            <a:off x="5755340" y="295835"/>
            <a:ext cx="2492632" cy="2151533"/>
          </a:xfrm>
          <a:prstGeom prst="rect">
            <a:avLst/>
          </a:prstGeom>
        </p:spPr>
      </p:pic>
      <p:pic>
        <p:nvPicPr>
          <p:cNvPr id="7" name="Picture 3">
            <a:extLst>
              <a:ext uri="{FF2B5EF4-FFF2-40B4-BE49-F238E27FC236}">
                <a16:creationId xmlns:a16="http://schemas.microsoft.com/office/drawing/2014/main" id="{D27562D9-D4E7-4910-BAD8-5FF724AA171D}"/>
              </a:ext>
            </a:extLst>
          </p:cNvPr>
          <p:cNvPicPr>
            <a:picLocks noChangeAspect="1"/>
          </p:cNvPicPr>
          <p:nvPr/>
        </p:nvPicPr>
        <p:blipFill rotWithShape="1">
          <a:blip r:embed="rId3"/>
          <a:srcRect l="73550" t="74560" r="2720" b="3210"/>
          <a:stretch/>
        </p:blipFill>
        <p:spPr>
          <a:xfrm>
            <a:off x="5889812" y="2924735"/>
            <a:ext cx="2358160" cy="1842311"/>
          </a:xfrm>
          <a:prstGeom prst="rect">
            <a:avLst/>
          </a:prstGeom>
        </p:spPr>
      </p:pic>
      <p:sp>
        <p:nvSpPr>
          <p:cNvPr id="8" name="TextBox 7">
            <a:extLst>
              <a:ext uri="{FF2B5EF4-FFF2-40B4-BE49-F238E27FC236}">
                <a16:creationId xmlns:a16="http://schemas.microsoft.com/office/drawing/2014/main" id="{04C09D0B-7194-45F0-A040-D5E2EC60C787}"/>
              </a:ext>
            </a:extLst>
          </p:cNvPr>
          <p:cNvSpPr txBox="1"/>
          <p:nvPr/>
        </p:nvSpPr>
        <p:spPr>
          <a:xfrm>
            <a:off x="3429000" y="820271"/>
            <a:ext cx="1909482" cy="369332"/>
          </a:xfrm>
          <a:prstGeom prst="rect">
            <a:avLst/>
          </a:prstGeom>
          <a:noFill/>
        </p:spPr>
        <p:txBody>
          <a:bodyPr wrap="square" rtlCol="0">
            <a:spAutoFit/>
          </a:bodyPr>
          <a:lstStyle/>
          <a:p>
            <a:r>
              <a:rPr lang="en-GB" dirty="0"/>
              <a:t>Leverage </a:t>
            </a:r>
            <a:r>
              <a:rPr lang="en-GB" dirty="0" err="1"/>
              <a:t>Strenght</a:t>
            </a:r>
            <a:endParaRPr lang="en-GB" dirty="0"/>
          </a:p>
        </p:txBody>
      </p:sp>
      <p:sp>
        <p:nvSpPr>
          <p:cNvPr id="9" name="TextBox 8">
            <a:extLst>
              <a:ext uri="{FF2B5EF4-FFF2-40B4-BE49-F238E27FC236}">
                <a16:creationId xmlns:a16="http://schemas.microsoft.com/office/drawing/2014/main" id="{035F9195-5583-41E3-9F74-046D5B82FED8}"/>
              </a:ext>
            </a:extLst>
          </p:cNvPr>
          <p:cNvSpPr txBox="1"/>
          <p:nvPr/>
        </p:nvSpPr>
        <p:spPr>
          <a:xfrm>
            <a:off x="3160059" y="3227294"/>
            <a:ext cx="2358160" cy="369332"/>
          </a:xfrm>
          <a:prstGeom prst="rect">
            <a:avLst/>
          </a:prstGeom>
          <a:noFill/>
        </p:spPr>
        <p:txBody>
          <a:bodyPr wrap="square" rtlCol="0">
            <a:spAutoFit/>
          </a:bodyPr>
          <a:lstStyle/>
          <a:p>
            <a:r>
              <a:rPr lang="en-GB" dirty="0"/>
              <a:t>Make meeting</a:t>
            </a:r>
          </a:p>
        </p:txBody>
      </p:sp>
      <p:sp>
        <p:nvSpPr>
          <p:cNvPr id="10" name="TextBox 9">
            <a:extLst>
              <a:ext uri="{FF2B5EF4-FFF2-40B4-BE49-F238E27FC236}">
                <a16:creationId xmlns:a16="http://schemas.microsoft.com/office/drawing/2014/main" id="{FD00ED44-6773-4A45-8727-EC94E2990871}"/>
              </a:ext>
            </a:extLst>
          </p:cNvPr>
          <p:cNvSpPr txBox="1"/>
          <p:nvPr/>
        </p:nvSpPr>
        <p:spPr>
          <a:xfrm>
            <a:off x="8807824" y="820271"/>
            <a:ext cx="2492632" cy="369332"/>
          </a:xfrm>
          <a:prstGeom prst="rect">
            <a:avLst/>
          </a:prstGeom>
          <a:noFill/>
        </p:spPr>
        <p:txBody>
          <a:bodyPr wrap="square" rtlCol="0">
            <a:spAutoFit/>
          </a:bodyPr>
          <a:lstStyle/>
          <a:p>
            <a:r>
              <a:rPr lang="en-GB" dirty="0"/>
              <a:t>Leverage energies</a:t>
            </a:r>
          </a:p>
        </p:txBody>
      </p:sp>
      <p:sp>
        <p:nvSpPr>
          <p:cNvPr id="12" name="TextBox 11">
            <a:extLst>
              <a:ext uri="{FF2B5EF4-FFF2-40B4-BE49-F238E27FC236}">
                <a16:creationId xmlns:a16="http://schemas.microsoft.com/office/drawing/2014/main" id="{852A827E-6D7A-4483-AA7C-F1711A895F9C}"/>
              </a:ext>
            </a:extLst>
          </p:cNvPr>
          <p:cNvSpPr txBox="1"/>
          <p:nvPr/>
        </p:nvSpPr>
        <p:spPr>
          <a:xfrm>
            <a:off x="8659906" y="3227294"/>
            <a:ext cx="2810435" cy="369332"/>
          </a:xfrm>
          <a:prstGeom prst="rect">
            <a:avLst/>
          </a:prstGeom>
          <a:noFill/>
        </p:spPr>
        <p:txBody>
          <a:bodyPr wrap="square" rtlCol="0">
            <a:spAutoFit/>
          </a:bodyPr>
          <a:lstStyle/>
          <a:p>
            <a:r>
              <a:rPr lang="en-GB" dirty="0"/>
              <a:t>Experience well being</a:t>
            </a:r>
          </a:p>
        </p:txBody>
      </p:sp>
    </p:spTree>
    <p:extLst>
      <p:ext uri="{BB962C8B-B14F-4D97-AF65-F5344CB8AC3E}">
        <p14:creationId xmlns:p14="http://schemas.microsoft.com/office/powerpoint/2010/main" val="1263988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84840" y="304462"/>
            <a:ext cx="7987665" cy="5193530"/>
          </a:xfrm>
          <a:prstGeom prst="rect">
            <a:avLst/>
          </a:prstGeom>
        </p:spPr>
      </p:pic>
      <p:sp>
        <p:nvSpPr>
          <p:cNvPr id="3" name="TextBox 3"/>
          <p:cNvSpPr txBox="1"/>
          <p:nvPr/>
        </p:nvSpPr>
        <p:spPr>
          <a:xfrm>
            <a:off x="7721600" y="8152"/>
            <a:ext cx="4285560" cy="2875915"/>
          </a:xfrm>
          <a:prstGeom prst="rect">
            <a:avLst/>
          </a:prstGeom>
        </p:spPr>
        <p:txBody>
          <a:bodyPr wrap="square" lIns="0" tIns="0" rIns="0" bIns="0" rtlCol="0" anchor="t">
            <a:spAutoFit/>
          </a:bodyPr>
          <a:lstStyle/>
          <a:p>
            <a:pPr algn="r">
              <a:lnSpc>
                <a:spcPts val="7688"/>
              </a:lnSpc>
            </a:pPr>
            <a:r>
              <a:rPr lang="en-US" sz="5492" dirty="0">
                <a:solidFill>
                  <a:srgbClr val="000000"/>
                </a:solidFill>
                <a:latin typeface="Abril Fatface"/>
              </a:rPr>
              <a:t>Employee</a:t>
            </a:r>
          </a:p>
          <a:p>
            <a:pPr algn="r">
              <a:lnSpc>
                <a:spcPts val="7688"/>
              </a:lnSpc>
            </a:pPr>
            <a:r>
              <a:rPr lang="en-US" sz="5492" dirty="0">
                <a:solidFill>
                  <a:srgbClr val="000000"/>
                </a:solidFill>
                <a:latin typeface="Abril Fatface"/>
              </a:rPr>
              <a:t>Engagement</a:t>
            </a:r>
          </a:p>
          <a:p>
            <a:pPr algn="r">
              <a:lnSpc>
                <a:spcPts val="7688"/>
              </a:lnSpc>
            </a:pPr>
            <a:r>
              <a:rPr lang="en-US" sz="5492" dirty="0">
                <a:solidFill>
                  <a:srgbClr val="000000"/>
                </a:solidFill>
                <a:latin typeface="Abril Fatface"/>
              </a:rPr>
              <a:t>Models</a:t>
            </a:r>
          </a:p>
        </p:txBody>
      </p:sp>
    </p:spTree>
    <p:extLst>
      <p:ext uri="{BB962C8B-B14F-4D97-AF65-F5344CB8AC3E}">
        <p14:creationId xmlns:p14="http://schemas.microsoft.com/office/powerpoint/2010/main" val="403963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8569D09-694D-43B9-B797-7BDDA50DA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997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761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2388" y="612487"/>
            <a:ext cx="8067363" cy="3282780"/>
            <a:chOff x="0" y="1860838"/>
            <a:chExt cx="16134725" cy="6565560"/>
          </a:xfrm>
        </p:grpSpPr>
        <p:sp>
          <p:nvSpPr>
            <p:cNvPr id="3" name="TextBox 3"/>
            <p:cNvSpPr txBox="1"/>
            <p:nvPr/>
          </p:nvSpPr>
          <p:spPr>
            <a:xfrm>
              <a:off x="355068" y="1860838"/>
              <a:ext cx="15779657" cy="1461938"/>
            </a:xfrm>
            <a:prstGeom prst="rect">
              <a:avLst/>
            </a:prstGeom>
          </p:spPr>
          <p:txBody>
            <a:bodyPr wrap="square" lIns="0" tIns="0" rIns="0" bIns="0" rtlCol="0" anchor="t">
              <a:spAutoFit/>
            </a:bodyPr>
            <a:lstStyle/>
            <a:p>
              <a:pPr>
                <a:lnSpc>
                  <a:spcPts val="5667"/>
                </a:lnSpc>
              </a:pPr>
              <a:r>
                <a:rPr lang="en-US" sz="5667" dirty="0">
                  <a:solidFill>
                    <a:srgbClr val="000000"/>
                  </a:solidFill>
                  <a:latin typeface="Archivo Black"/>
                </a:rPr>
                <a:t>HOW TO ENGAGE?</a:t>
              </a:r>
            </a:p>
          </p:txBody>
        </p:sp>
        <p:sp>
          <p:nvSpPr>
            <p:cNvPr id="4" name="TextBox 4"/>
            <p:cNvSpPr txBox="1"/>
            <p:nvPr/>
          </p:nvSpPr>
          <p:spPr>
            <a:xfrm>
              <a:off x="0" y="3912342"/>
              <a:ext cx="9767439" cy="4514056"/>
            </a:xfrm>
            <a:prstGeom prst="rect">
              <a:avLst/>
            </a:prstGeom>
          </p:spPr>
          <p:txBody>
            <a:bodyPr lIns="0" tIns="0" rIns="0" bIns="0" rtlCol="0" anchor="t">
              <a:spAutoFit/>
            </a:bodyPr>
            <a:lstStyle/>
            <a:p>
              <a:pPr marL="431821" lvl="1" indent="-215911">
                <a:lnSpc>
                  <a:spcPts val="2199"/>
                </a:lnSpc>
                <a:buFont typeface="Arial"/>
                <a:buChar char="•"/>
              </a:pPr>
              <a:r>
                <a:rPr lang="en-US" sz="2000" dirty="0">
                  <a:solidFill>
                    <a:srgbClr val="000000"/>
                  </a:solidFill>
                  <a:latin typeface="+mj-lt"/>
                </a:rPr>
                <a:t>Mission / Values</a:t>
              </a:r>
            </a:p>
            <a:p>
              <a:pPr marL="431821" lvl="1" indent="-215911">
                <a:lnSpc>
                  <a:spcPts val="2199"/>
                </a:lnSpc>
                <a:buFont typeface="Arial"/>
                <a:buChar char="•"/>
              </a:pPr>
              <a:r>
                <a:rPr lang="en-US" sz="1999" dirty="0">
                  <a:solidFill>
                    <a:srgbClr val="000000"/>
                  </a:solidFill>
                  <a:latin typeface="+mj-lt"/>
                </a:rPr>
                <a:t>Team bonding</a:t>
              </a:r>
            </a:p>
            <a:p>
              <a:pPr marL="431822" lvl="1" indent="-215911">
                <a:lnSpc>
                  <a:spcPts val="2200"/>
                </a:lnSpc>
                <a:buFont typeface="Arial"/>
                <a:buChar char="•"/>
              </a:pPr>
              <a:r>
                <a:rPr lang="en-US" sz="1999" dirty="0">
                  <a:solidFill>
                    <a:srgbClr val="000000"/>
                  </a:solidFill>
                  <a:latin typeface="+mj-lt"/>
                </a:rPr>
                <a:t>Employee milestones</a:t>
              </a:r>
            </a:p>
            <a:p>
              <a:pPr marL="431821" lvl="1" indent="-215911">
                <a:lnSpc>
                  <a:spcPts val="2199"/>
                </a:lnSpc>
                <a:buFont typeface="Arial"/>
                <a:buChar char="•"/>
              </a:pPr>
              <a:r>
                <a:rPr lang="en-US" sz="2000" dirty="0">
                  <a:solidFill>
                    <a:srgbClr val="000000"/>
                  </a:solidFill>
                  <a:latin typeface="+mj-lt"/>
                </a:rPr>
                <a:t>Gamify performance</a:t>
              </a:r>
            </a:p>
            <a:p>
              <a:pPr marL="431821" lvl="1" indent="-215911">
                <a:lnSpc>
                  <a:spcPts val="2199"/>
                </a:lnSpc>
                <a:buFont typeface="Arial"/>
                <a:buChar char="•"/>
              </a:pPr>
              <a:r>
                <a:rPr lang="en-US" sz="1999" dirty="0">
                  <a:solidFill>
                    <a:srgbClr val="000000"/>
                  </a:solidFill>
                  <a:latin typeface="+mj-lt"/>
                </a:rPr>
                <a:t>Mentorship</a:t>
              </a:r>
            </a:p>
            <a:p>
              <a:pPr marL="431821" lvl="1" indent="-215911">
                <a:lnSpc>
                  <a:spcPts val="2199"/>
                </a:lnSpc>
                <a:buFont typeface="Arial"/>
                <a:buChar char="•"/>
              </a:pPr>
              <a:r>
                <a:rPr lang="en-US" sz="1999" dirty="0">
                  <a:solidFill>
                    <a:srgbClr val="000000"/>
                  </a:solidFill>
                  <a:latin typeface="+mj-lt"/>
                </a:rPr>
                <a:t>Professional development</a:t>
              </a:r>
            </a:p>
            <a:p>
              <a:pPr marL="431822" lvl="1" indent="-215911">
                <a:lnSpc>
                  <a:spcPts val="2200"/>
                </a:lnSpc>
                <a:buFont typeface="Arial"/>
                <a:buChar char="•"/>
              </a:pPr>
              <a:r>
                <a:rPr lang="en-US" sz="1999" dirty="0">
                  <a:solidFill>
                    <a:srgbClr val="000000"/>
                  </a:solidFill>
                  <a:latin typeface="+mj-lt"/>
                </a:rPr>
                <a:t>Communication</a:t>
              </a:r>
            </a:p>
            <a:p>
              <a:pPr marL="431822" lvl="1" indent="-215911">
                <a:lnSpc>
                  <a:spcPts val="2200"/>
                </a:lnSpc>
                <a:buFont typeface="Arial"/>
                <a:buChar char="•"/>
              </a:pPr>
              <a:r>
                <a:rPr lang="en-US" sz="1999" dirty="0">
                  <a:solidFill>
                    <a:srgbClr val="000000"/>
                  </a:solidFill>
                  <a:latin typeface="+mj-lt"/>
                </a:rPr>
                <a:t>Recognition</a:t>
              </a:r>
            </a:p>
          </p:txBody>
        </p:sp>
      </p:grpSp>
      <p:sp>
        <p:nvSpPr>
          <p:cNvPr id="5" name="TextBox 5"/>
          <p:cNvSpPr txBox="1"/>
          <p:nvPr/>
        </p:nvSpPr>
        <p:spPr>
          <a:xfrm>
            <a:off x="858361" y="4064958"/>
            <a:ext cx="9801930" cy="1154803"/>
          </a:xfrm>
          <a:prstGeom prst="rect">
            <a:avLst/>
          </a:prstGeom>
        </p:spPr>
        <p:txBody>
          <a:bodyPr lIns="0" tIns="0" rIns="0" bIns="0" rtlCol="0" anchor="t">
            <a:spAutoFit/>
          </a:bodyPr>
          <a:lstStyle/>
          <a:p>
            <a:pPr algn="just">
              <a:lnSpc>
                <a:spcPts val="2333"/>
              </a:lnSpc>
            </a:pPr>
            <a:r>
              <a:rPr lang="en-US" sz="1667" spc="33" dirty="0">
                <a:solidFill>
                  <a:srgbClr val="000000"/>
                </a:solidFill>
                <a:latin typeface="Muli Regular"/>
              </a:rPr>
              <a:t>Employee engagement is the passion that employees have for their work that compels them to put discretionary effort into what they do. Engagement increases productivity, grows your revenue, and reduces turnover. When you go the extra mile and invest in your employees by making them feel connected and acknowledged, they’ll invest in your venue through their work ethic and loyalty.</a:t>
            </a:r>
          </a:p>
        </p:txBody>
      </p:sp>
      <p:sp>
        <p:nvSpPr>
          <p:cNvPr id="17" name="AutoShape 17"/>
          <p:cNvSpPr/>
          <p:nvPr/>
        </p:nvSpPr>
        <p:spPr>
          <a:xfrm>
            <a:off x="530090" y="5864761"/>
            <a:ext cx="656543" cy="59647"/>
          </a:xfrm>
          <a:prstGeom prst="rect">
            <a:avLst/>
          </a:prstGeom>
          <a:solidFill>
            <a:srgbClr val="000000"/>
          </a:solid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A187-6691-43AC-AB1C-2350040F868A}"/>
              </a:ext>
            </a:extLst>
          </p:cNvPr>
          <p:cNvSpPr>
            <a:spLocks noGrp="1"/>
          </p:cNvSpPr>
          <p:nvPr>
            <p:ph type="title"/>
          </p:nvPr>
        </p:nvSpPr>
        <p:spPr/>
        <p:txBody>
          <a:bodyPr/>
          <a:lstStyle/>
          <a:p>
            <a:r>
              <a:rPr lang="en-GB" dirty="0"/>
              <a:t>Mission and vision statements</a:t>
            </a:r>
          </a:p>
        </p:txBody>
      </p:sp>
      <p:pic>
        <p:nvPicPr>
          <p:cNvPr id="1026" name="Picture 2" descr="mission and vision">
            <a:extLst>
              <a:ext uri="{FF2B5EF4-FFF2-40B4-BE49-F238E27FC236}">
                <a16:creationId xmlns:a16="http://schemas.microsoft.com/office/drawing/2014/main" id="{AD634D7C-E374-4CD0-A74C-2469B9AEA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225" y="1382574"/>
            <a:ext cx="10207487" cy="38788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D32CD2-E9EB-4BD7-BEF1-B829E9C1A0D9}"/>
              </a:ext>
            </a:extLst>
          </p:cNvPr>
          <p:cNvSpPr txBox="1"/>
          <p:nvPr/>
        </p:nvSpPr>
        <p:spPr>
          <a:xfrm>
            <a:off x="9660835" y="5516217"/>
            <a:ext cx="2206487" cy="369332"/>
          </a:xfrm>
          <a:prstGeom prst="rect">
            <a:avLst/>
          </a:prstGeom>
          <a:noFill/>
        </p:spPr>
        <p:txBody>
          <a:bodyPr wrap="square" rtlCol="0">
            <a:spAutoFit/>
          </a:bodyPr>
          <a:lstStyle/>
          <a:p>
            <a:r>
              <a:rPr lang="en-GB" dirty="0"/>
              <a:t>(</a:t>
            </a:r>
            <a:r>
              <a:rPr lang="en-GB" dirty="0" err="1"/>
              <a:t>OpenGrowth</a:t>
            </a:r>
            <a:r>
              <a:rPr lang="en-GB" dirty="0"/>
              <a:t>, 2022)</a:t>
            </a:r>
          </a:p>
        </p:txBody>
      </p:sp>
    </p:spTree>
    <p:extLst>
      <p:ext uri="{BB962C8B-B14F-4D97-AF65-F5344CB8AC3E}">
        <p14:creationId xmlns:p14="http://schemas.microsoft.com/office/powerpoint/2010/main" val="3576838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158AE57-DE4F-4815-A778-D9839FB085EB}"/>
              </a:ext>
            </a:extLst>
          </p:cNvPr>
          <p:cNvSpPr>
            <a:spLocks noGrp="1"/>
          </p:cNvSpPr>
          <p:nvPr>
            <p:ph sz="half" idx="2"/>
          </p:nvPr>
        </p:nvSpPr>
        <p:spPr>
          <a:xfrm>
            <a:off x="5580529" y="1083224"/>
            <a:ext cx="6140822" cy="4691551"/>
          </a:xfrm>
        </p:spPr>
        <p:txBody>
          <a:bodyPr/>
          <a:lstStyle/>
          <a:p>
            <a:r>
              <a:rPr lang="en-GB" sz="4400" dirty="0"/>
              <a:t>We put people first</a:t>
            </a:r>
          </a:p>
          <a:p>
            <a:r>
              <a:rPr lang="en-GB" sz="4400" dirty="0"/>
              <a:t>We pursue excellence</a:t>
            </a:r>
          </a:p>
          <a:p>
            <a:r>
              <a:rPr lang="en-GB" sz="4400" dirty="0"/>
              <a:t>We embrace change</a:t>
            </a:r>
          </a:p>
          <a:p>
            <a:r>
              <a:rPr lang="en-GB" sz="4600" dirty="0"/>
              <a:t>We</a:t>
            </a:r>
            <a:r>
              <a:rPr lang="en-GB" sz="4400" dirty="0"/>
              <a:t> act with integrity</a:t>
            </a:r>
          </a:p>
          <a:p>
            <a:r>
              <a:rPr lang="en-GB" sz="4400" dirty="0"/>
              <a:t>We serve our world</a:t>
            </a:r>
          </a:p>
        </p:txBody>
      </p:sp>
      <p:pic>
        <p:nvPicPr>
          <p:cNvPr id="8" name="Picture 7">
            <a:extLst>
              <a:ext uri="{FF2B5EF4-FFF2-40B4-BE49-F238E27FC236}">
                <a16:creationId xmlns:a16="http://schemas.microsoft.com/office/drawing/2014/main" id="{E1B44A07-9956-4A3C-9125-7AE573186716}"/>
              </a:ext>
            </a:extLst>
          </p:cNvPr>
          <p:cNvPicPr>
            <a:picLocks noChangeAspect="1"/>
          </p:cNvPicPr>
          <p:nvPr/>
        </p:nvPicPr>
        <p:blipFill rotWithShape="1">
          <a:blip r:embed="rId3"/>
          <a:srcRect l="79914" t="8944" r="16962" b="83319"/>
          <a:stretch/>
        </p:blipFill>
        <p:spPr>
          <a:xfrm>
            <a:off x="309283" y="700719"/>
            <a:ext cx="4679576" cy="4539468"/>
          </a:xfrm>
          <a:prstGeom prst="rect">
            <a:avLst/>
          </a:prstGeom>
        </p:spPr>
      </p:pic>
    </p:spTree>
    <p:extLst>
      <p:ext uri="{BB962C8B-B14F-4D97-AF65-F5344CB8AC3E}">
        <p14:creationId xmlns:p14="http://schemas.microsoft.com/office/powerpoint/2010/main" val="80976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rriott's TakeCare Culture | Living Our Core Values">
            <a:hlinkClick r:id="" action="ppaction://media"/>
            <a:extLst>
              <a:ext uri="{FF2B5EF4-FFF2-40B4-BE49-F238E27FC236}">
                <a16:creationId xmlns:a16="http://schemas.microsoft.com/office/drawing/2014/main" id="{92063409-D023-F84D-9DAB-4B3F834653BF}"/>
              </a:ext>
            </a:extLst>
          </p:cNvPr>
          <p:cNvPicPr>
            <a:picLocks noRot="1" noChangeAspect="1"/>
          </p:cNvPicPr>
          <p:nvPr>
            <a:videoFile r:link="rId1"/>
          </p:nvPr>
        </p:nvPicPr>
        <p:blipFill>
          <a:blip r:embed="rId4"/>
          <a:stretch>
            <a:fillRect/>
          </a:stretch>
        </p:blipFill>
        <p:spPr>
          <a:xfrm>
            <a:off x="2873189" y="0"/>
            <a:ext cx="8664387" cy="5647742"/>
          </a:xfrm>
          <a:prstGeom prst="rect">
            <a:avLst/>
          </a:prstGeom>
        </p:spPr>
      </p:pic>
      <p:pic>
        <p:nvPicPr>
          <p:cNvPr id="4" name="Picture 3">
            <a:extLst>
              <a:ext uri="{FF2B5EF4-FFF2-40B4-BE49-F238E27FC236}">
                <a16:creationId xmlns:a16="http://schemas.microsoft.com/office/drawing/2014/main" id="{80483DAF-622D-8449-BA26-4DEBC17C829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0099" y="272238"/>
            <a:ext cx="2166679" cy="1700843"/>
          </a:xfrm>
          <a:prstGeom prst="rect">
            <a:avLst/>
          </a:prstGeom>
        </p:spPr>
      </p:pic>
      <p:sp>
        <p:nvSpPr>
          <p:cNvPr id="6" name="TextBox 5">
            <a:extLst>
              <a:ext uri="{FF2B5EF4-FFF2-40B4-BE49-F238E27FC236}">
                <a16:creationId xmlns:a16="http://schemas.microsoft.com/office/drawing/2014/main" id="{B6F9CD89-3E3E-C640-983F-5D5A5C64EF7D}"/>
              </a:ext>
            </a:extLst>
          </p:cNvPr>
          <p:cNvSpPr txBox="1"/>
          <p:nvPr/>
        </p:nvSpPr>
        <p:spPr>
          <a:xfrm>
            <a:off x="3356896" y="212877"/>
            <a:ext cx="5532284" cy="913199"/>
          </a:xfrm>
          <a:prstGeom prst="rect">
            <a:avLst/>
          </a:prstGeom>
          <a:noFill/>
        </p:spPr>
        <p:txBody>
          <a:bodyPr wrap="none" rtlCol="0">
            <a:spAutoFit/>
          </a:bodyPr>
          <a:lstStyle/>
          <a:p>
            <a:r>
              <a:rPr lang="en-GB" sz="5334" dirty="0">
                <a:solidFill>
                  <a:schemeClr val="bg1"/>
                </a:solidFill>
                <a:latin typeface="Freestyle Script" panose="030804020302050B0404" pitchFamily="66" charset="77"/>
              </a:rPr>
              <a:t>Marriott’s </a:t>
            </a:r>
            <a:r>
              <a:rPr lang="en-GB" sz="5334" dirty="0" err="1">
                <a:solidFill>
                  <a:schemeClr val="bg1"/>
                </a:solidFill>
                <a:latin typeface="Freestyle Script" panose="030804020302050B0404" pitchFamily="66" charset="77"/>
              </a:rPr>
              <a:t>TakeCare</a:t>
            </a:r>
            <a:r>
              <a:rPr lang="en-GB" sz="5334" dirty="0">
                <a:solidFill>
                  <a:schemeClr val="bg1"/>
                </a:solidFill>
                <a:latin typeface="Freestyle Script" panose="030804020302050B0404" pitchFamily="66" charset="77"/>
              </a:rPr>
              <a:t> Culture</a:t>
            </a:r>
          </a:p>
        </p:txBody>
      </p:sp>
    </p:spTree>
    <p:extLst>
      <p:ext uri="{BB962C8B-B14F-4D97-AF65-F5344CB8AC3E}">
        <p14:creationId xmlns:p14="http://schemas.microsoft.com/office/powerpoint/2010/main" val="27439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D9F60D-7D71-4DB5-AA3E-809492D95231}"/>
              </a:ext>
            </a:extLst>
          </p:cNvPr>
          <p:cNvSpPr/>
          <p:nvPr/>
        </p:nvSpPr>
        <p:spPr>
          <a:xfrm>
            <a:off x="2409781" y="282388"/>
            <a:ext cx="7372438" cy="1754326"/>
          </a:xfrm>
          <a:prstGeom prst="rect">
            <a:avLst/>
          </a:prstGeom>
          <a:noFill/>
        </p:spPr>
        <p:txBody>
          <a:bodyPr wrap="square" lIns="91440" tIns="45720" rIns="91440" bIns="45720">
            <a:spAutoFit/>
          </a:bodyPr>
          <a:lstStyle/>
          <a:p>
            <a:pPr algn="ctr"/>
            <a:r>
              <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rPr>
              <a:t>Hotel Trinity</a:t>
            </a:r>
          </a:p>
          <a:p>
            <a:pPr algn="ctr"/>
            <a:endPar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pic>
        <p:nvPicPr>
          <p:cNvPr id="2050" name="Picture 2" descr="Image result for Department Meeting Clip Art">
            <a:extLst>
              <a:ext uri="{FF2B5EF4-FFF2-40B4-BE49-F238E27FC236}">
                <a16:creationId xmlns:a16="http://schemas.microsoft.com/office/drawing/2014/main" id="{67429DBF-35D2-4BDB-9ABA-7CA6624A0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613" y="1388102"/>
            <a:ext cx="6802251" cy="38397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DC51FDC-9BFA-431A-A509-EA3E84F85FB5}"/>
              </a:ext>
            </a:extLst>
          </p:cNvPr>
          <p:cNvSpPr txBox="1"/>
          <p:nvPr/>
        </p:nvSpPr>
        <p:spPr>
          <a:xfrm>
            <a:off x="739588" y="1869141"/>
            <a:ext cx="3200400" cy="3170099"/>
          </a:xfrm>
          <a:prstGeom prst="rect">
            <a:avLst/>
          </a:prstGeom>
          <a:noFill/>
        </p:spPr>
        <p:txBody>
          <a:bodyPr wrap="square" rtlCol="0">
            <a:spAutoFit/>
          </a:bodyPr>
          <a:lstStyle/>
          <a:p>
            <a:r>
              <a:rPr lang="en-GB" sz="4000" dirty="0"/>
              <a:t>Create a new mission and vision statement for Hotel Trinity.</a:t>
            </a:r>
          </a:p>
        </p:txBody>
      </p:sp>
    </p:spTree>
    <p:extLst>
      <p:ext uri="{BB962C8B-B14F-4D97-AF65-F5344CB8AC3E}">
        <p14:creationId xmlns:p14="http://schemas.microsoft.com/office/powerpoint/2010/main" val="3358003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6AF9C-B028-4C4F-B913-B3D73AFDA688}"/>
              </a:ext>
            </a:extLst>
          </p:cNvPr>
          <p:cNvSpPr>
            <a:spLocks noGrp="1"/>
          </p:cNvSpPr>
          <p:nvPr>
            <p:ph type="title"/>
          </p:nvPr>
        </p:nvSpPr>
        <p:spPr>
          <a:xfrm>
            <a:off x="2142068" y="18255"/>
            <a:ext cx="9440332" cy="1325563"/>
          </a:xfrm>
        </p:spPr>
        <p:txBody>
          <a:bodyPr vert="horz" lIns="91440" tIns="45720" rIns="91440" bIns="45720" rtlCol="0" anchor="ctr">
            <a:normAutofit/>
          </a:bodyPr>
          <a:lstStyle/>
          <a:p>
            <a:r>
              <a:rPr lang="en-US" sz="5400" kern="1200" dirty="0">
                <a:solidFill>
                  <a:schemeClr val="tx1"/>
                </a:solidFill>
                <a:latin typeface="+mj-lt"/>
                <a:ea typeface="+mj-ea"/>
                <a:cs typeface="+mj-cs"/>
              </a:rPr>
              <a:t>Align your employees</a:t>
            </a:r>
          </a:p>
        </p:txBody>
      </p:sp>
      <p:graphicFrame>
        <p:nvGraphicFramePr>
          <p:cNvPr id="7" name="Diagram 6">
            <a:extLst>
              <a:ext uri="{FF2B5EF4-FFF2-40B4-BE49-F238E27FC236}">
                <a16:creationId xmlns:a16="http://schemas.microsoft.com/office/drawing/2014/main" id="{AD2EFB22-2210-41B7-A7CD-7E8555958DAE}"/>
              </a:ext>
            </a:extLst>
          </p:cNvPr>
          <p:cNvGraphicFramePr/>
          <p:nvPr>
            <p:extLst>
              <p:ext uri="{D42A27DB-BD31-4B8C-83A1-F6EECF244321}">
                <p14:modId xmlns:p14="http://schemas.microsoft.com/office/powerpoint/2010/main" val="3513650951"/>
              </p:ext>
            </p:extLst>
          </p:nvPr>
        </p:nvGraphicFramePr>
        <p:xfrm>
          <a:off x="838200" y="1462554"/>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39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 REINFORCE YOUR HOTEL'S MISSION, VISION, AND VALUES</a:t>
            </a:r>
          </a:p>
          <a:p>
            <a:pPr algn="ctr" defTabSz="914400">
              <a:lnSpc>
                <a:spcPct val="90000"/>
              </a:lnSpc>
              <a:spcBef>
                <a:spcPct val="0"/>
              </a:spcBef>
              <a:spcAft>
                <a:spcPts val="600"/>
              </a:spcAft>
            </a:pPr>
            <a:r>
              <a:rPr lang="en-US" sz="2800" kern="1200" dirty="0">
                <a:solidFill>
                  <a:srgbClr val="FFFFFF"/>
                </a:solidFill>
                <a:latin typeface="+mj-lt"/>
                <a:ea typeface="+mj-ea"/>
                <a:cs typeface="+mj-cs"/>
              </a:rPr>
              <a:t> </a:t>
            </a:r>
          </a:p>
        </p:txBody>
      </p:sp>
      <p:pic>
        <p:nvPicPr>
          <p:cNvPr id="2050" name="Picture 2" descr="See the source image">
            <a:extLst>
              <a:ext uri="{FF2B5EF4-FFF2-40B4-BE49-F238E27FC236}">
                <a16:creationId xmlns:a16="http://schemas.microsoft.com/office/drawing/2014/main" id="{06F988D0-CFA8-4D52-8FD5-12CABC3097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4777316" y="1529239"/>
            <a:ext cx="6780700" cy="37971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945262" y="1756012"/>
            <a:ext cx="2303748" cy="2330214"/>
          </a:xfrm>
          <a:prstGeom prst="rect">
            <a:avLst/>
          </a:prstGeom>
          <a:noFill/>
        </p:spPr>
        <p:txBody>
          <a:bodyPr vert="horz" lIns="91440" tIns="45720" rIns="91440" bIns="45720" rtlCol="0" anchor="ctr">
            <a:normAutofit lnSpcReduction="10000"/>
          </a:bodyPr>
          <a:lstStyle/>
          <a:p>
            <a:pPr algn="ctr" defTabSz="914400">
              <a:lnSpc>
                <a:spcPct val="90000"/>
              </a:lnSpc>
              <a:spcBef>
                <a:spcPct val="0"/>
              </a:spcBef>
              <a:spcAft>
                <a:spcPts val="600"/>
              </a:spcAft>
            </a:pPr>
            <a:r>
              <a:rPr lang="en-US" sz="3300" kern="1200" dirty="0">
                <a:solidFill>
                  <a:srgbClr val="FFFFFF"/>
                </a:solidFill>
                <a:latin typeface="+mj-lt"/>
                <a:ea typeface="+mj-ea"/>
                <a:cs typeface="+mj-cs"/>
              </a:rPr>
              <a:t> CREATE TEAM BONDING ACTIVITIES</a:t>
            </a:r>
          </a:p>
          <a:p>
            <a:pPr algn="ctr" defTabSz="914400">
              <a:lnSpc>
                <a:spcPct val="90000"/>
              </a:lnSpc>
              <a:spcBef>
                <a:spcPct val="0"/>
              </a:spcBef>
              <a:spcAft>
                <a:spcPts val="600"/>
              </a:spcAft>
            </a:pPr>
            <a:r>
              <a:rPr lang="en-US" sz="3300" kern="1200" dirty="0">
                <a:solidFill>
                  <a:srgbClr val="FFFFFF"/>
                </a:solidFill>
                <a:latin typeface="+mj-lt"/>
                <a:ea typeface="+mj-ea"/>
                <a:cs typeface="+mj-cs"/>
              </a:rPr>
              <a:t> </a:t>
            </a:r>
          </a:p>
        </p:txBody>
      </p:sp>
      <p:pic>
        <p:nvPicPr>
          <p:cNvPr id="3074" name="Picture 2" descr="See the source image">
            <a:extLst>
              <a:ext uri="{FF2B5EF4-FFF2-40B4-BE49-F238E27FC236}">
                <a16:creationId xmlns:a16="http://schemas.microsoft.com/office/drawing/2014/main" id="{07E9EC39-EFA4-47AD-A766-F73EB97FCB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8" y="673818"/>
            <a:ext cx="6202940" cy="465220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4"/>
          <p:cNvSpPr txBox="1"/>
          <p:nvPr/>
        </p:nvSpPr>
        <p:spPr>
          <a:xfrm rot="653834">
            <a:off x="10830859" y="5408031"/>
            <a:ext cx="893271" cy="269304"/>
          </a:xfrm>
          <a:prstGeom prst="rect">
            <a:avLst/>
          </a:prstGeom>
        </p:spPr>
        <p:txBody>
          <a:bodyPr lIns="0" tIns="0" rIns="0" bIns="0" rtlCol="0" anchor="t">
            <a:spAutoFit/>
          </a:bodyPr>
          <a:lstStyle/>
          <a:p>
            <a:pPr algn="ctr">
              <a:lnSpc>
                <a:spcPts val="2106"/>
              </a:lnSpc>
            </a:pPr>
            <a:endParaRPr lang="en-US" sz="1864" spc="363" dirty="0">
              <a:solidFill>
                <a:srgbClr val="000000"/>
              </a:solidFill>
              <a:latin typeface="Archivo Black Bold"/>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 CELEBRATE EMPLOYEE MILESTONES AND PERSONAL DATES</a:t>
            </a:r>
          </a:p>
          <a:p>
            <a:pPr algn="ctr" defTabSz="914400">
              <a:lnSpc>
                <a:spcPct val="90000"/>
              </a:lnSpc>
              <a:spcBef>
                <a:spcPct val="0"/>
              </a:spcBef>
              <a:spcAft>
                <a:spcPts val="600"/>
              </a:spcAft>
            </a:pPr>
            <a:endParaRPr lang="en-US" sz="2800" kern="1200" dirty="0">
              <a:solidFill>
                <a:srgbClr val="FFFFFF"/>
              </a:solidFill>
              <a:latin typeface="+mj-lt"/>
              <a:ea typeface="+mj-ea"/>
              <a:cs typeface="+mj-cs"/>
            </a:endParaRPr>
          </a:p>
        </p:txBody>
      </p:sp>
      <p:pic>
        <p:nvPicPr>
          <p:cNvPr id="4098" name="Picture 2" descr="See the source image">
            <a:extLst>
              <a:ext uri="{FF2B5EF4-FFF2-40B4-BE49-F238E27FC236}">
                <a16:creationId xmlns:a16="http://schemas.microsoft.com/office/drawing/2014/main" id="{275B68C1-CF52-4969-87E1-F856E047A2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6" y="1317343"/>
            <a:ext cx="6780700" cy="42209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3600" kern="1200" dirty="0">
                <a:solidFill>
                  <a:srgbClr val="FFFFFF"/>
                </a:solidFill>
                <a:latin typeface="+mj-lt"/>
                <a:ea typeface="+mj-ea"/>
                <a:cs typeface="+mj-cs"/>
              </a:rPr>
              <a:t>Gamify Performance</a:t>
            </a:r>
          </a:p>
        </p:txBody>
      </p:sp>
      <p:pic>
        <p:nvPicPr>
          <p:cNvPr id="5122" name="Picture 2" descr="See the source image">
            <a:extLst>
              <a:ext uri="{FF2B5EF4-FFF2-40B4-BE49-F238E27FC236}">
                <a16:creationId xmlns:a16="http://schemas.microsoft.com/office/drawing/2014/main" id="{A26DECBA-2AAA-413C-AE0B-2822BBBB88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6" y="2173406"/>
            <a:ext cx="6780700" cy="25088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D82EB3-9438-4672-8402-A8644ED6D6E3}"/>
              </a:ext>
            </a:extLst>
          </p:cNvPr>
          <p:cNvSpPr txBox="1"/>
          <p:nvPr/>
        </p:nvSpPr>
        <p:spPr>
          <a:xfrm>
            <a:off x="9304421" y="5117432"/>
            <a:ext cx="2253595" cy="369332"/>
          </a:xfrm>
          <a:prstGeom prst="rect">
            <a:avLst/>
          </a:prstGeom>
          <a:noFill/>
        </p:spPr>
        <p:txBody>
          <a:bodyPr wrap="square" rtlCol="0">
            <a:spAutoFit/>
          </a:bodyPr>
          <a:lstStyle/>
          <a:p>
            <a:r>
              <a:rPr lang="en-GB" dirty="0"/>
              <a:t>(Bing, 2022)</a:t>
            </a:r>
          </a:p>
        </p:txBody>
      </p:sp>
    </p:spTree>
    <p:extLst>
      <p:ext uri="{BB962C8B-B14F-4D97-AF65-F5344CB8AC3E}">
        <p14:creationId xmlns:p14="http://schemas.microsoft.com/office/powerpoint/2010/main" val="1404252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3600" kern="1200" dirty="0">
                <a:solidFill>
                  <a:srgbClr val="FFFFFF"/>
                </a:solidFill>
                <a:latin typeface="+mj-lt"/>
                <a:ea typeface="+mj-ea"/>
                <a:cs typeface="+mj-cs"/>
              </a:rPr>
              <a:t>Create </a:t>
            </a:r>
            <a:r>
              <a:rPr lang="en-US" sz="3600" dirty="0">
                <a:solidFill>
                  <a:srgbClr val="FFFFFF"/>
                </a:solidFill>
                <a:latin typeface="+mj-lt"/>
                <a:ea typeface="+mj-ea"/>
                <a:cs typeface="+mj-cs"/>
              </a:rPr>
              <a:t>m</a:t>
            </a:r>
            <a:r>
              <a:rPr lang="en-US" sz="3600" kern="1200" dirty="0">
                <a:solidFill>
                  <a:srgbClr val="FFFFFF"/>
                </a:solidFill>
                <a:latin typeface="+mj-lt"/>
                <a:ea typeface="+mj-ea"/>
                <a:cs typeface="+mj-cs"/>
              </a:rPr>
              <a:t>entorship</a:t>
            </a:r>
          </a:p>
          <a:p>
            <a:pPr algn="ctr" defTabSz="914400">
              <a:lnSpc>
                <a:spcPct val="90000"/>
              </a:lnSpc>
              <a:spcBef>
                <a:spcPct val="0"/>
              </a:spcBef>
              <a:spcAft>
                <a:spcPts val="600"/>
              </a:spcAft>
            </a:pPr>
            <a:r>
              <a:rPr lang="en-US" sz="3600" kern="1200" dirty="0">
                <a:solidFill>
                  <a:srgbClr val="FFFFFF"/>
                </a:solidFill>
                <a:latin typeface="+mj-lt"/>
                <a:ea typeface="+mj-ea"/>
                <a:cs typeface="+mj-cs"/>
              </a:rPr>
              <a:t>program</a:t>
            </a:r>
          </a:p>
          <a:p>
            <a:pPr algn="ctr" defTabSz="914400">
              <a:lnSpc>
                <a:spcPct val="90000"/>
              </a:lnSpc>
              <a:spcBef>
                <a:spcPct val="0"/>
              </a:spcBef>
              <a:spcAft>
                <a:spcPts val="600"/>
              </a:spcAft>
            </a:pPr>
            <a:r>
              <a:rPr lang="en-US" sz="3600" kern="1200" dirty="0">
                <a:solidFill>
                  <a:srgbClr val="FFFFFF"/>
                </a:solidFill>
                <a:latin typeface="+mj-lt"/>
                <a:ea typeface="+mj-ea"/>
                <a:cs typeface="+mj-cs"/>
              </a:rPr>
              <a:t> </a:t>
            </a:r>
          </a:p>
        </p:txBody>
      </p:sp>
      <p:pic>
        <p:nvPicPr>
          <p:cNvPr id="18" name="Picture 2" descr="See the source image">
            <a:extLst>
              <a:ext uri="{FF2B5EF4-FFF2-40B4-BE49-F238E27FC236}">
                <a16:creationId xmlns:a16="http://schemas.microsoft.com/office/drawing/2014/main" id="{94DE5B53-61F9-4E60-9926-74916E1783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442" y="583002"/>
            <a:ext cx="6780700" cy="498381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1AAADA8-EBB0-443E-8E81-43A5571C86B4}"/>
              </a:ext>
            </a:extLst>
          </p:cNvPr>
          <p:cNvSpPr txBox="1"/>
          <p:nvPr/>
        </p:nvSpPr>
        <p:spPr>
          <a:xfrm>
            <a:off x="9272337" y="5101389"/>
            <a:ext cx="2486526" cy="369332"/>
          </a:xfrm>
          <a:prstGeom prst="rect">
            <a:avLst/>
          </a:prstGeom>
          <a:noFill/>
        </p:spPr>
        <p:txBody>
          <a:bodyPr wrap="square" rtlCol="0">
            <a:spAutoFit/>
          </a:bodyPr>
          <a:lstStyle/>
          <a:p>
            <a:r>
              <a:rPr lang="en-GB" dirty="0"/>
              <a:t>(</a:t>
            </a:r>
            <a:r>
              <a:rPr lang="en-GB" dirty="0" err="1"/>
              <a:t>Eleventa</a:t>
            </a:r>
            <a:r>
              <a:rPr lang="en-GB" dirty="0"/>
              <a:t>, 2018)</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PROVIDE PROFESSIONAL DEVELOPMENT OPPORTUNITIES</a:t>
            </a:r>
          </a:p>
          <a:p>
            <a:pPr algn="ctr" defTabSz="914400">
              <a:lnSpc>
                <a:spcPct val="90000"/>
              </a:lnSpc>
              <a:spcBef>
                <a:spcPct val="0"/>
              </a:spcBef>
              <a:spcAft>
                <a:spcPts val="600"/>
              </a:spcAft>
            </a:pPr>
            <a:r>
              <a:rPr lang="en-US" sz="2800" kern="1200" dirty="0">
                <a:solidFill>
                  <a:srgbClr val="FFFFFF"/>
                </a:solidFill>
                <a:latin typeface="+mj-lt"/>
                <a:ea typeface="+mj-ea"/>
                <a:cs typeface="+mj-cs"/>
              </a:rPr>
              <a:t> </a:t>
            </a:r>
          </a:p>
        </p:txBody>
      </p:sp>
      <p:pic>
        <p:nvPicPr>
          <p:cNvPr id="7170" name="Picture 2" descr="See the source image">
            <a:extLst>
              <a:ext uri="{FF2B5EF4-FFF2-40B4-BE49-F238E27FC236}">
                <a16:creationId xmlns:a16="http://schemas.microsoft.com/office/drawing/2014/main" id="{7D9A40AD-0D92-4FF3-B059-B48D2DDCCC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73568" y="789606"/>
            <a:ext cx="6780700" cy="445831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38A8630-2D5C-4385-9117-6E0FE77FFD16}"/>
              </a:ext>
            </a:extLst>
          </p:cNvPr>
          <p:cNvSpPr txBox="1"/>
          <p:nvPr/>
        </p:nvSpPr>
        <p:spPr>
          <a:xfrm>
            <a:off x="8831179" y="5462338"/>
            <a:ext cx="2863516" cy="369332"/>
          </a:xfrm>
          <a:prstGeom prst="rect">
            <a:avLst/>
          </a:prstGeom>
          <a:noFill/>
        </p:spPr>
        <p:txBody>
          <a:bodyPr wrap="square" rtlCol="0">
            <a:spAutoFit/>
          </a:bodyPr>
          <a:lstStyle/>
          <a:p>
            <a:r>
              <a:rPr lang="en-GB" dirty="0"/>
              <a:t>(</a:t>
            </a:r>
            <a:r>
              <a:rPr lang="en-GB" dirty="0" err="1"/>
              <a:t>Diocesofbrentwood</a:t>
            </a:r>
            <a:r>
              <a:rPr lang="en-GB" dirty="0"/>
              <a:t>, 2020)</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MAKE IT EASY FOR TEAM MEMBERS TO STAY IN TOUCH</a:t>
            </a:r>
          </a:p>
          <a:p>
            <a:pPr algn="ctr" defTabSz="914400">
              <a:lnSpc>
                <a:spcPct val="90000"/>
              </a:lnSpc>
              <a:spcBef>
                <a:spcPct val="0"/>
              </a:spcBef>
              <a:spcAft>
                <a:spcPts val="600"/>
              </a:spcAft>
            </a:pPr>
            <a:r>
              <a:rPr lang="en-US" sz="2800" kern="1200" dirty="0">
                <a:solidFill>
                  <a:srgbClr val="FFFFFF"/>
                </a:solidFill>
                <a:latin typeface="+mj-lt"/>
                <a:ea typeface="+mj-ea"/>
                <a:cs typeface="+mj-cs"/>
              </a:rPr>
              <a:t> </a:t>
            </a:r>
          </a:p>
        </p:txBody>
      </p:sp>
      <p:pic>
        <p:nvPicPr>
          <p:cNvPr id="8194" name="Picture 2" descr="Image result for keep in touch">
            <a:extLst>
              <a:ext uri="{FF2B5EF4-FFF2-40B4-BE49-F238E27FC236}">
                <a16:creationId xmlns:a16="http://schemas.microsoft.com/office/drawing/2014/main" id="{408BE164-EDCC-4B6E-8C86-15562C4647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8" y="663089"/>
            <a:ext cx="6780700" cy="472738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688BAB3-B5DF-41F2-8106-250E6E9D9742}"/>
              </a:ext>
            </a:extLst>
          </p:cNvPr>
          <p:cNvSpPr txBox="1"/>
          <p:nvPr/>
        </p:nvSpPr>
        <p:spPr>
          <a:xfrm>
            <a:off x="8823158" y="5550568"/>
            <a:ext cx="2983831" cy="369332"/>
          </a:xfrm>
          <a:prstGeom prst="rect">
            <a:avLst/>
          </a:prstGeom>
          <a:noFill/>
        </p:spPr>
        <p:txBody>
          <a:bodyPr wrap="square" rtlCol="0">
            <a:spAutoFit/>
          </a:bodyPr>
          <a:lstStyle/>
          <a:p>
            <a:r>
              <a:rPr lang="en-GB" dirty="0"/>
              <a:t>(</a:t>
            </a:r>
            <a:r>
              <a:rPr lang="en-GB" dirty="0" err="1"/>
              <a:t>Teachertoolkit</a:t>
            </a:r>
            <a:r>
              <a:rPr lang="en-GB" dirty="0"/>
              <a:t>, 2019)</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dirty="0">
                <a:solidFill>
                  <a:srgbClr val="FFFFFF"/>
                </a:solidFill>
                <a:latin typeface="+mj-lt"/>
                <a:ea typeface="+mj-ea"/>
                <a:cs typeface="+mj-cs"/>
              </a:rPr>
              <a:t>Recognition</a:t>
            </a:r>
            <a:r>
              <a:rPr lang="en-US" sz="2800" kern="1200" dirty="0">
                <a:solidFill>
                  <a:srgbClr val="FFFFFF"/>
                </a:solidFill>
                <a:latin typeface="+mj-lt"/>
                <a:ea typeface="+mj-ea"/>
                <a:cs typeface="+mj-cs"/>
              </a:rPr>
              <a:t> </a:t>
            </a:r>
          </a:p>
        </p:txBody>
      </p:sp>
      <p:sp>
        <p:nvSpPr>
          <p:cNvPr id="14" name="TextBox 13">
            <a:extLst>
              <a:ext uri="{FF2B5EF4-FFF2-40B4-BE49-F238E27FC236}">
                <a16:creationId xmlns:a16="http://schemas.microsoft.com/office/drawing/2014/main" id="{0688BAB3-B5DF-41F2-8106-250E6E9D9742}"/>
              </a:ext>
            </a:extLst>
          </p:cNvPr>
          <p:cNvSpPr txBox="1"/>
          <p:nvPr/>
        </p:nvSpPr>
        <p:spPr>
          <a:xfrm>
            <a:off x="8823158" y="5550568"/>
            <a:ext cx="2983831" cy="369332"/>
          </a:xfrm>
          <a:prstGeom prst="rect">
            <a:avLst/>
          </a:prstGeom>
          <a:noFill/>
        </p:spPr>
        <p:txBody>
          <a:bodyPr wrap="square" rtlCol="0">
            <a:spAutoFit/>
          </a:bodyPr>
          <a:lstStyle/>
          <a:p>
            <a:r>
              <a:rPr lang="en-GB" dirty="0"/>
              <a:t>(</a:t>
            </a:r>
            <a:r>
              <a:rPr lang="en-GB" dirty="0" err="1"/>
              <a:t>Terryberry</a:t>
            </a:r>
            <a:r>
              <a:rPr lang="en-GB" dirty="0"/>
              <a:t>, 2019)</a:t>
            </a:r>
          </a:p>
        </p:txBody>
      </p:sp>
      <p:pic>
        <p:nvPicPr>
          <p:cNvPr id="1026" name="Picture 2">
            <a:extLst>
              <a:ext uri="{FF2B5EF4-FFF2-40B4-BE49-F238E27FC236}">
                <a16:creationId xmlns:a16="http://schemas.microsoft.com/office/drawing/2014/main" id="{08387111-2135-4156-AF1C-155DD3312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132" y="1574019"/>
            <a:ext cx="6037847" cy="317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1085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Missing the obvious in employee recognition | Claire McCarty | TEDxUWRiverFalls">
            <a:hlinkClick r:id="" action="ppaction://media"/>
            <a:extLst>
              <a:ext uri="{FF2B5EF4-FFF2-40B4-BE49-F238E27FC236}">
                <a16:creationId xmlns:a16="http://schemas.microsoft.com/office/drawing/2014/main" id="{35C4BAB3-C843-4BBC-9447-DDD2B0FB9425}"/>
              </a:ext>
            </a:extLst>
          </p:cNvPr>
          <p:cNvPicPr>
            <a:picLocks noGrp="1" noRot="1" noChangeAspect="1"/>
          </p:cNvPicPr>
          <p:nvPr>
            <p:ph idx="4294967295"/>
            <a:videoFile r:link="rId1"/>
          </p:nvPr>
        </p:nvPicPr>
        <p:blipFill>
          <a:blip r:embed="rId4"/>
          <a:stretch>
            <a:fillRect/>
          </a:stretch>
        </p:blipFill>
        <p:spPr>
          <a:xfrm>
            <a:off x="2608729" y="640222"/>
            <a:ext cx="8653463" cy="4891088"/>
          </a:xfrm>
          <a:prstGeom prst="rect">
            <a:avLst/>
          </a:prstGeom>
        </p:spPr>
      </p:pic>
      <p:pic>
        <p:nvPicPr>
          <p:cNvPr id="3" name="Picture 5">
            <a:extLst>
              <a:ext uri="{FF2B5EF4-FFF2-40B4-BE49-F238E27FC236}">
                <a16:creationId xmlns:a16="http://schemas.microsoft.com/office/drawing/2014/main" id="{B49EDF17-5606-4833-A65E-8B8E834EA5C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2466" y="640222"/>
            <a:ext cx="2339239" cy="1214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7885751-CF65-49DC-91FA-4110FCBA414D}"/>
              </a:ext>
            </a:extLst>
          </p:cNvPr>
          <p:cNvSpPr txBox="1"/>
          <p:nvPr/>
        </p:nvSpPr>
        <p:spPr>
          <a:xfrm>
            <a:off x="122466" y="2091480"/>
            <a:ext cx="2339238" cy="369332"/>
          </a:xfrm>
          <a:prstGeom prst="rect">
            <a:avLst/>
          </a:prstGeom>
          <a:noFill/>
        </p:spPr>
        <p:txBody>
          <a:bodyPr wrap="square" rtlCol="0">
            <a:spAutoFit/>
          </a:bodyPr>
          <a:lstStyle/>
          <a:p>
            <a:r>
              <a:rPr lang="en-GB" dirty="0"/>
              <a:t>Sensitive Content</a:t>
            </a:r>
          </a:p>
        </p:txBody>
      </p:sp>
    </p:spTree>
    <p:extLst>
      <p:ext uri="{BB962C8B-B14F-4D97-AF65-F5344CB8AC3E}">
        <p14:creationId xmlns:p14="http://schemas.microsoft.com/office/powerpoint/2010/main" val="27343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0 Data-Driven Ways to Improve Employee Engagement">
            <a:hlinkClick r:id="" action="ppaction://media"/>
            <a:extLst>
              <a:ext uri="{FF2B5EF4-FFF2-40B4-BE49-F238E27FC236}">
                <a16:creationId xmlns:a16="http://schemas.microsoft.com/office/drawing/2014/main" id="{FC731DE1-E37F-4165-9BF3-B1AF9D418B5B}"/>
              </a:ext>
            </a:extLst>
          </p:cNvPr>
          <p:cNvPicPr>
            <a:picLocks noRot="1" noChangeAspect="1"/>
          </p:cNvPicPr>
          <p:nvPr>
            <a:videoFile r:link="rId1"/>
          </p:nvPr>
        </p:nvPicPr>
        <p:blipFill>
          <a:blip r:embed="rId4"/>
          <a:stretch>
            <a:fillRect/>
          </a:stretch>
        </p:blipFill>
        <p:spPr>
          <a:xfrm>
            <a:off x="2360315" y="1044096"/>
            <a:ext cx="7471369" cy="5603526"/>
          </a:xfrm>
          <a:prstGeom prst="rect">
            <a:avLst/>
          </a:prstGeom>
        </p:spPr>
      </p:pic>
    </p:spTree>
    <p:extLst>
      <p:ext uri="{BB962C8B-B14F-4D97-AF65-F5344CB8AC3E}">
        <p14:creationId xmlns:p14="http://schemas.microsoft.com/office/powerpoint/2010/main" val="351378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picture containing text, pink&#10;&#10;Description automatically generated">
            <a:extLst>
              <a:ext uri="{FF2B5EF4-FFF2-40B4-BE49-F238E27FC236}">
                <a16:creationId xmlns:a16="http://schemas.microsoft.com/office/drawing/2014/main" id="{02BB34B8-639C-C648-9A3C-1ACFCC8F71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494" y="159567"/>
            <a:ext cx="11555012" cy="5588000"/>
          </a:xfrm>
          <a:prstGeom prst="rect">
            <a:avLst/>
          </a:prstGeom>
        </p:spPr>
      </p:pic>
    </p:spTree>
    <p:extLst>
      <p:ext uri="{BB962C8B-B14F-4D97-AF65-F5344CB8AC3E}">
        <p14:creationId xmlns:p14="http://schemas.microsoft.com/office/powerpoint/2010/main" val="2859245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A screenshot of a computer&#10;&#10;Description automatically generated with low confidence">
            <a:extLst>
              <a:ext uri="{FF2B5EF4-FFF2-40B4-BE49-F238E27FC236}">
                <a16:creationId xmlns:a16="http://schemas.microsoft.com/office/drawing/2014/main" id="{DA9AAB90-7E33-9543-B0A3-BE7784BCA4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7234" y="635000"/>
            <a:ext cx="10434081" cy="4557816"/>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55DB6035-2DBD-A24E-A2AD-54CAE35EF5F4}"/>
                  </a:ext>
                </a:extLst>
              </p14:cNvPr>
              <p14:cNvContentPartPr/>
              <p14:nvPr/>
            </p14:nvContentPartPr>
            <p14:xfrm>
              <a:off x="5524195" y="1516988"/>
              <a:ext cx="760080" cy="362880"/>
            </p14:xfrm>
          </p:contentPart>
        </mc:Choice>
        <mc:Fallback xmlns="">
          <p:pic>
            <p:nvPicPr>
              <p:cNvPr id="11" name="Ink 10">
                <a:extLst>
                  <a:ext uri="{FF2B5EF4-FFF2-40B4-BE49-F238E27FC236}">
                    <a16:creationId xmlns:a16="http://schemas.microsoft.com/office/drawing/2014/main" id="{55DB6035-2DBD-A24E-A2AD-54CAE35EF5F4}"/>
                  </a:ext>
                </a:extLst>
              </p:cNvPr>
              <p:cNvPicPr/>
              <p:nvPr/>
            </p:nvPicPr>
            <p:blipFill>
              <a:blip r:embed="rId4"/>
              <a:stretch>
                <a:fillRect/>
              </a:stretch>
            </p:blipFill>
            <p:spPr>
              <a:xfrm>
                <a:off x="5470212" y="1408988"/>
                <a:ext cx="867686" cy="578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2CF2DD1E-61AE-004A-87AF-A65F6B4B946B}"/>
                  </a:ext>
                </a:extLst>
              </p14:cNvPr>
              <p14:cNvContentPartPr/>
              <p14:nvPr/>
            </p14:nvContentPartPr>
            <p14:xfrm>
              <a:off x="5409715" y="1473788"/>
              <a:ext cx="918240" cy="914640"/>
            </p14:xfrm>
          </p:contentPart>
        </mc:Choice>
        <mc:Fallback xmlns="">
          <p:pic>
            <p:nvPicPr>
              <p:cNvPr id="12" name="Ink 11">
                <a:extLst>
                  <a:ext uri="{FF2B5EF4-FFF2-40B4-BE49-F238E27FC236}">
                    <a16:creationId xmlns:a16="http://schemas.microsoft.com/office/drawing/2014/main" id="{2CF2DD1E-61AE-004A-87AF-A65F6B4B946B}"/>
                  </a:ext>
                </a:extLst>
              </p:cNvPr>
              <p:cNvPicPr/>
              <p:nvPr/>
            </p:nvPicPr>
            <p:blipFill>
              <a:blip r:embed="rId6"/>
              <a:stretch>
                <a:fillRect/>
              </a:stretch>
            </p:blipFill>
            <p:spPr>
              <a:xfrm>
                <a:off x="5346723" y="1410821"/>
                <a:ext cx="1043864" cy="104021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900E1701-FCD2-AA4D-A0CA-9D931245BF65}"/>
                  </a:ext>
                </a:extLst>
              </p14:cNvPr>
              <p14:cNvContentPartPr/>
              <p14:nvPr/>
            </p14:nvContentPartPr>
            <p14:xfrm>
              <a:off x="5372995" y="1465628"/>
              <a:ext cx="836640" cy="841440"/>
            </p14:xfrm>
          </p:contentPart>
        </mc:Choice>
        <mc:Fallback xmlns="">
          <p:pic>
            <p:nvPicPr>
              <p:cNvPr id="13" name="Ink 12">
                <a:extLst>
                  <a:ext uri="{FF2B5EF4-FFF2-40B4-BE49-F238E27FC236}">
                    <a16:creationId xmlns:a16="http://schemas.microsoft.com/office/drawing/2014/main" id="{900E1701-FCD2-AA4D-A0CA-9D931245BF65}"/>
                  </a:ext>
                </a:extLst>
              </p:cNvPr>
              <p:cNvPicPr/>
              <p:nvPr/>
            </p:nvPicPr>
            <p:blipFill>
              <a:blip r:embed="rId8"/>
              <a:stretch>
                <a:fillRect/>
              </a:stretch>
            </p:blipFill>
            <p:spPr>
              <a:xfrm>
                <a:off x="5309995" y="1402646"/>
                <a:ext cx="962280" cy="967044"/>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5860B0CE-D166-3D48-9592-0CFEC0A8C498}"/>
                  </a:ext>
                </a:extLst>
              </p14:cNvPr>
              <p14:cNvContentPartPr/>
              <p14:nvPr/>
            </p14:nvContentPartPr>
            <p14:xfrm>
              <a:off x="6664915" y="2312588"/>
              <a:ext cx="150960" cy="304800"/>
            </p14:xfrm>
          </p:contentPart>
        </mc:Choice>
        <mc:Fallback xmlns="">
          <p:pic>
            <p:nvPicPr>
              <p:cNvPr id="14" name="Ink 13">
                <a:extLst>
                  <a:ext uri="{FF2B5EF4-FFF2-40B4-BE49-F238E27FC236}">
                    <a16:creationId xmlns:a16="http://schemas.microsoft.com/office/drawing/2014/main" id="{5860B0CE-D166-3D48-9592-0CFEC0A8C498}"/>
                  </a:ext>
                </a:extLst>
              </p:cNvPr>
              <p:cNvPicPr/>
              <p:nvPr/>
            </p:nvPicPr>
            <p:blipFill>
              <a:blip r:embed="rId10"/>
              <a:stretch>
                <a:fillRect/>
              </a:stretch>
            </p:blipFill>
            <p:spPr>
              <a:xfrm>
                <a:off x="6602015" y="2249613"/>
                <a:ext cx="276401" cy="430391"/>
              </a:xfrm>
              <a:prstGeom prst="rect">
                <a:avLst/>
              </a:prstGeom>
            </p:spPr>
          </p:pic>
        </mc:Fallback>
      </mc:AlternateContent>
      <p:sp>
        <p:nvSpPr>
          <p:cNvPr id="15" name="Oval 14">
            <a:extLst>
              <a:ext uri="{FF2B5EF4-FFF2-40B4-BE49-F238E27FC236}">
                <a16:creationId xmlns:a16="http://schemas.microsoft.com/office/drawing/2014/main" id="{78D21294-6419-1249-A644-9FC80EA85152}"/>
              </a:ext>
            </a:extLst>
          </p:cNvPr>
          <p:cNvSpPr/>
          <p:nvPr/>
        </p:nvSpPr>
        <p:spPr>
          <a:xfrm>
            <a:off x="5225718" y="893535"/>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6" name="Oval 15">
            <a:extLst>
              <a:ext uri="{FF2B5EF4-FFF2-40B4-BE49-F238E27FC236}">
                <a16:creationId xmlns:a16="http://schemas.microsoft.com/office/drawing/2014/main" id="{02A48487-1764-7E4A-A124-CAFA3F893CF4}"/>
              </a:ext>
            </a:extLst>
          </p:cNvPr>
          <p:cNvSpPr/>
          <p:nvPr/>
        </p:nvSpPr>
        <p:spPr>
          <a:xfrm>
            <a:off x="9112514" y="859052"/>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7" name="TextBox 16">
            <a:extLst>
              <a:ext uri="{FF2B5EF4-FFF2-40B4-BE49-F238E27FC236}">
                <a16:creationId xmlns:a16="http://schemas.microsoft.com/office/drawing/2014/main" id="{9B30FA44-00E1-1740-A59B-4FD82FAE3FEC}"/>
              </a:ext>
            </a:extLst>
          </p:cNvPr>
          <p:cNvSpPr txBox="1"/>
          <p:nvPr/>
        </p:nvSpPr>
        <p:spPr>
          <a:xfrm>
            <a:off x="5669186" y="1617099"/>
            <a:ext cx="1071127" cy="707886"/>
          </a:xfrm>
          <a:prstGeom prst="rect">
            <a:avLst/>
          </a:prstGeom>
          <a:noFill/>
        </p:spPr>
        <p:txBody>
          <a:bodyPr wrap="none" rtlCol="0">
            <a:spAutoFit/>
          </a:bodyPr>
          <a:lstStyle/>
          <a:p>
            <a:r>
              <a:rPr lang="en-GB" sz="4000" dirty="0"/>
              <a:t>75%</a:t>
            </a:r>
          </a:p>
        </p:txBody>
      </p:sp>
      <p:sp>
        <p:nvSpPr>
          <p:cNvPr id="18" name="TextBox 17">
            <a:extLst>
              <a:ext uri="{FF2B5EF4-FFF2-40B4-BE49-F238E27FC236}">
                <a16:creationId xmlns:a16="http://schemas.microsoft.com/office/drawing/2014/main" id="{4DB5D501-74D1-F143-9841-66BCD3EE4629}"/>
              </a:ext>
            </a:extLst>
          </p:cNvPr>
          <p:cNvSpPr txBox="1"/>
          <p:nvPr/>
        </p:nvSpPr>
        <p:spPr>
          <a:xfrm>
            <a:off x="9577068" y="1510709"/>
            <a:ext cx="1071127" cy="707886"/>
          </a:xfrm>
          <a:prstGeom prst="rect">
            <a:avLst/>
          </a:prstGeom>
          <a:noFill/>
        </p:spPr>
        <p:txBody>
          <a:bodyPr wrap="none" rtlCol="0">
            <a:spAutoFit/>
          </a:bodyPr>
          <a:lstStyle/>
          <a:p>
            <a:r>
              <a:rPr lang="en-GB" sz="4000" dirty="0"/>
              <a:t>90%</a:t>
            </a:r>
          </a:p>
        </p:txBody>
      </p:sp>
    </p:spTree>
    <p:extLst>
      <p:ext uri="{BB962C8B-B14F-4D97-AF65-F5344CB8AC3E}">
        <p14:creationId xmlns:p14="http://schemas.microsoft.com/office/powerpoint/2010/main" val="2480518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0" y="411986"/>
            <a:ext cx="10456855" cy="5082553"/>
          </a:xfrm>
          <a:prstGeom prst="rect">
            <a:avLst/>
          </a:prstGeom>
        </p:spPr>
      </p:pic>
    </p:spTree>
    <p:extLst>
      <p:ext uri="{BB962C8B-B14F-4D97-AF65-F5344CB8AC3E}">
        <p14:creationId xmlns:p14="http://schemas.microsoft.com/office/powerpoint/2010/main" val="3324329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785" y="199497"/>
            <a:ext cx="10050957" cy="4885267"/>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026C3C10-51D0-3841-A09F-5396F1F0D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00" y="1948224"/>
            <a:ext cx="10947400" cy="3843867"/>
          </a:xfrm>
          <a:prstGeom prst="rect">
            <a:avLst/>
          </a:prstGeom>
        </p:spPr>
      </p:pic>
    </p:spTree>
    <p:extLst>
      <p:ext uri="{BB962C8B-B14F-4D97-AF65-F5344CB8AC3E}">
        <p14:creationId xmlns:p14="http://schemas.microsoft.com/office/powerpoint/2010/main" val="156648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1" name="Picture 10" descr="Graphical user interface, application&#10;&#10;Description automatically generated">
            <a:extLst>
              <a:ext uri="{FF2B5EF4-FFF2-40B4-BE49-F238E27FC236}">
                <a16:creationId xmlns:a16="http://schemas.microsoft.com/office/drawing/2014/main" id="{37F27744-2826-B94D-9681-2FFB5158D5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55" y="0"/>
            <a:ext cx="10943090" cy="5867400"/>
          </a:xfrm>
          <a:prstGeom prst="rect">
            <a:avLst/>
          </a:prstGeom>
        </p:spPr>
      </p:pic>
      <p:sp>
        <p:nvSpPr>
          <p:cNvPr id="12" name="Rectangle 11">
            <a:extLst>
              <a:ext uri="{FF2B5EF4-FFF2-40B4-BE49-F238E27FC236}">
                <a16:creationId xmlns:a16="http://schemas.microsoft.com/office/drawing/2014/main" id="{949FA7C2-9A2C-4C4A-A21E-384B610C97D3}"/>
              </a:ext>
            </a:extLst>
          </p:cNvPr>
          <p:cNvSpPr/>
          <p:nvPr/>
        </p:nvSpPr>
        <p:spPr>
          <a:xfrm>
            <a:off x="823012" y="177800"/>
            <a:ext cx="5730188"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BB9E3357-ACDE-754A-AAEA-763F4472088B}"/>
              </a:ext>
            </a:extLst>
          </p:cNvPr>
          <p:cNvSpPr txBox="1"/>
          <p:nvPr/>
        </p:nvSpPr>
        <p:spPr>
          <a:xfrm>
            <a:off x="823011" y="271045"/>
            <a:ext cx="5850576" cy="707886"/>
          </a:xfrm>
          <a:prstGeom prst="rect">
            <a:avLst/>
          </a:prstGeom>
          <a:noFill/>
        </p:spPr>
        <p:txBody>
          <a:bodyPr wrap="none" rtlCol="0">
            <a:spAutoFit/>
          </a:bodyPr>
          <a:lstStyle/>
          <a:p>
            <a:r>
              <a:rPr lang="en-GB" sz="4000" dirty="0"/>
              <a:t>Effective presentations are:</a:t>
            </a:r>
          </a:p>
        </p:txBody>
      </p:sp>
      <p:sp>
        <p:nvSpPr>
          <p:cNvPr id="17" name="Oval 16">
            <a:extLst>
              <a:ext uri="{FF2B5EF4-FFF2-40B4-BE49-F238E27FC236}">
                <a16:creationId xmlns:a16="http://schemas.microsoft.com/office/drawing/2014/main" id="{122C4610-B0F2-DB46-BE6D-35D6CC6BD6F7}"/>
              </a:ext>
            </a:extLst>
          </p:cNvPr>
          <p:cNvSpPr/>
          <p:nvPr/>
        </p:nvSpPr>
        <p:spPr>
          <a:xfrm>
            <a:off x="856272" y="990601"/>
            <a:ext cx="1487173" cy="1560423"/>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8" name="Oval 17">
            <a:extLst>
              <a:ext uri="{FF2B5EF4-FFF2-40B4-BE49-F238E27FC236}">
                <a16:creationId xmlns:a16="http://schemas.microsoft.com/office/drawing/2014/main" id="{71D25BB5-DB7C-A84D-BEC8-B35080085949}"/>
              </a:ext>
            </a:extLst>
          </p:cNvPr>
          <p:cNvSpPr/>
          <p:nvPr/>
        </p:nvSpPr>
        <p:spPr>
          <a:xfrm>
            <a:off x="2742236" y="1032674"/>
            <a:ext cx="1564589" cy="1518350"/>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9" name="Oval 18">
            <a:extLst>
              <a:ext uri="{FF2B5EF4-FFF2-40B4-BE49-F238E27FC236}">
                <a16:creationId xmlns:a16="http://schemas.microsoft.com/office/drawing/2014/main" id="{EB96D294-CABF-AA44-AACD-986091D681BD}"/>
              </a:ext>
            </a:extLst>
          </p:cNvPr>
          <p:cNvSpPr/>
          <p:nvPr/>
        </p:nvSpPr>
        <p:spPr>
          <a:xfrm>
            <a:off x="4648782" y="950824"/>
            <a:ext cx="1564589" cy="16002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7A4006DE-7BC6-F147-B295-EA30925D7C8C}"/>
              </a:ext>
            </a:extLst>
          </p:cNvPr>
          <p:cNvSpPr txBox="1"/>
          <p:nvPr/>
        </p:nvSpPr>
        <p:spPr>
          <a:xfrm>
            <a:off x="1116608" y="1394740"/>
            <a:ext cx="1071127" cy="707886"/>
          </a:xfrm>
          <a:prstGeom prst="rect">
            <a:avLst/>
          </a:prstGeom>
          <a:noFill/>
        </p:spPr>
        <p:txBody>
          <a:bodyPr wrap="none" rtlCol="0">
            <a:spAutoFit/>
          </a:bodyPr>
          <a:lstStyle/>
          <a:p>
            <a:r>
              <a:rPr lang="en-GB" sz="4000" dirty="0"/>
              <a:t>38%</a:t>
            </a:r>
          </a:p>
        </p:txBody>
      </p:sp>
      <p:sp>
        <p:nvSpPr>
          <p:cNvPr id="16" name="TextBox 15">
            <a:extLst>
              <a:ext uri="{FF2B5EF4-FFF2-40B4-BE49-F238E27FC236}">
                <a16:creationId xmlns:a16="http://schemas.microsoft.com/office/drawing/2014/main" id="{076B29E8-F65E-A643-80B7-DB7707C74987}"/>
              </a:ext>
            </a:extLst>
          </p:cNvPr>
          <p:cNvSpPr txBox="1"/>
          <p:nvPr/>
        </p:nvSpPr>
        <p:spPr>
          <a:xfrm>
            <a:off x="3024946" y="1445207"/>
            <a:ext cx="1071127" cy="707886"/>
          </a:xfrm>
          <a:prstGeom prst="rect">
            <a:avLst/>
          </a:prstGeom>
          <a:noFill/>
        </p:spPr>
        <p:txBody>
          <a:bodyPr wrap="none" rtlCol="0">
            <a:spAutoFit/>
          </a:bodyPr>
          <a:lstStyle/>
          <a:p>
            <a:r>
              <a:rPr lang="en-GB" sz="4000" dirty="0"/>
              <a:t>55%</a:t>
            </a:r>
          </a:p>
        </p:txBody>
      </p:sp>
      <p:sp>
        <p:nvSpPr>
          <p:cNvPr id="15" name="TextBox 14">
            <a:extLst>
              <a:ext uri="{FF2B5EF4-FFF2-40B4-BE49-F238E27FC236}">
                <a16:creationId xmlns:a16="http://schemas.microsoft.com/office/drawing/2014/main" id="{BE0F7753-4BE8-2B48-ADA8-BCBDA74CEEB9}"/>
              </a:ext>
            </a:extLst>
          </p:cNvPr>
          <p:cNvSpPr txBox="1"/>
          <p:nvPr/>
        </p:nvSpPr>
        <p:spPr>
          <a:xfrm>
            <a:off x="5122063" y="1445207"/>
            <a:ext cx="811441" cy="707886"/>
          </a:xfrm>
          <a:prstGeom prst="rect">
            <a:avLst/>
          </a:prstGeom>
          <a:noFill/>
        </p:spPr>
        <p:txBody>
          <a:bodyPr wrap="none" rtlCol="0">
            <a:spAutoFit/>
          </a:bodyPr>
          <a:lstStyle/>
          <a:p>
            <a:r>
              <a:rPr lang="en-GB" sz="4000" dirty="0"/>
              <a:t>7%</a:t>
            </a:r>
          </a:p>
        </p:txBody>
      </p:sp>
    </p:spTree>
    <p:extLst>
      <p:ext uri="{BB962C8B-B14F-4D97-AF65-F5344CB8AC3E}">
        <p14:creationId xmlns:p14="http://schemas.microsoft.com/office/powerpoint/2010/main" val="8961550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Graphical user interface, application&#10;&#10;Description automatically generated">
            <a:extLst>
              <a:ext uri="{FF2B5EF4-FFF2-40B4-BE49-F238E27FC236}">
                <a16:creationId xmlns:a16="http://schemas.microsoft.com/office/drawing/2014/main" id="{7B342CE0-4272-BE4A-87EC-07DB760100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700" y="56738"/>
            <a:ext cx="8864600" cy="5650281"/>
          </a:xfrm>
          <a:prstGeom prst="rect">
            <a:avLst/>
          </a:prstGeom>
        </p:spPr>
      </p:pic>
      <p:sp>
        <p:nvSpPr>
          <p:cNvPr id="12" name="Rectangle 11">
            <a:extLst>
              <a:ext uri="{FF2B5EF4-FFF2-40B4-BE49-F238E27FC236}">
                <a16:creationId xmlns:a16="http://schemas.microsoft.com/office/drawing/2014/main" id="{AB52FE84-DF09-9C43-A607-F8FE826B4DE4}"/>
              </a:ext>
            </a:extLst>
          </p:cNvPr>
          <p:cNvSpPr/>
          <p:nvPr/>
        </p:nvSpPr>
        <p:spPr>
          <a:xfrm>
            <a:off x="3800526" y="303946"/>
            <a:ext cx="4479874"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84B8AF70-BF3A-9A40-BB00-A8441C2FC644}"/>
              </a:ext>
            </a:extLst>
          </p:cNvPr>
          <p:cNvSpPr txBox="1"/>
          <p:nvPr/>
        </p:nvSpPr>
        <p:spPr>
          <a:xfrm>
            <a:off x="4494746" y="397191"/>
            <a:ext cx="3265506" cy="1323439"/>
          </a:xfrm>
          <a:prstGeom prst="rect">
            <a:avLst/>
          </a:prstGeom>
          <a:noFill/>
        </p:spPr>
        <p:txBody>
          <a:bodyPr wrap="square" rtlCol="0">
            <a:spAutoFit/>
          </a:bodyPr>
          <a:lstStyle/>
          <a:p>
            <a:r>
              <a:rPr lang="en-GB" sz="4000" dirty="0"/>
              <a:t>Body Language</a:t>
            </a:r>
          </a:p>
        </p:txBody>
      </p:sp>
    </p:spTree>
    <p:extLst>
      <p:ext uri="{BB962C8B-B14F-4D97-AF65-F5344CB8AC3E}">
        <p14:creationId xmlns:p14="http://schemas.microsoft.com/office/powerpoint/2010/main" val="12249771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Graphical user interface, application, Teams&#10;&#10;Description automatically generated">
            <a:extLst>
              <a:ext uri="{FF2B5EF4-FFF2-40B4-BE49-F238E27FC236}">
                <a16:creationId xmlns:a16="http://schemas.microsoft.com/office/drawing/2014/main" id="{5096305E-F77C-2745-A7CE-A326A12BB0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767" y="1185334"/>
            <a:ext cx="10422467" cy="4487333"/>
          </a:xfrm>
          <a:prstGeom prst="rect">
            <a:avLst/>
          </a:prstGeom>
        </p:spPr>
      </p:pic>
      <p:sp>
        <p:nvSpPr>
          <p:cNvPr id="11" name="Oval 10">
            <a:extLst>
              <a:ext uri="{FF2B5EF4-FFF2-40B4-BE49-F238E27FC236}">
                <a16:creationId xmlns:a16="http://schemas.microsoft.com/office/drawing/2014/main" id="{556A8759-CC41-6445-9446-686DB60E4257}"/>
              </a:ext>
            </a:extLst>
          </p:cNvPr>
          <p:cNvSpPr/>
          <p:nvPr/>
        </p:nvSpPr>
        <p:spPr>
          <a:xfrm>
            <a:off x="9207634" y="1295401"/>
            <a:ext cx="1663566"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2" name="TextBox 11">
            <a:extLst>
              <a:ext uri="{FF2B5EF4-FFF2-40B4-BE49-F238E27FC236}">
                <a16:creationId xmlns:a16="http://schemas.microsoft.com/office/drawing/2014/main" id="{626175D3-CF8E-AF48-87E5-864EBF4AB709}"/>
              </a:ext>
            </a:extLst>
          </p:cNvPr>
          <p:cNvSpPr txBox="1"/>
          <p:nvPr/>
        </p:nvSpPr>
        <p:spPr>
          <a:xfrm>
            <a:off x="9530642" y="1840314"/>
            <a:ext cx="1071127" cy="707886"/>
          </a:xfrm>
          <a:prstGeom prst="rect">
            <a:avLst/>
          </a:prstGeom>
          <a:noFill/>
        </p:spPr>
        <p:txBody>
          <a:bodyPr wrap="none" rtlCol="0">
            <a:spAutoFit/>
          </a:bodyPr>
          <a:lstStyle/>
          <a:p>
            <a:r>
              <a:rPr lang="en-GB" sz="4000" dirty="0"/>
              <a:t>89%</a:t>
            </a:r>
          </a:p>
        </p:txBody>
      </p:sp>
      <p:sp>
        <p:nvSpPr>
          <p:cNvPr id="13" name="Oval 12">
            <a:extLst>
              <a:ext uri="{FF2B5EF4-FFF2-40B4-BE49-F238E27FC236}">
                <a16:creationId xmlns:a16="http://schemas.microsoft.com/office/drawing/2014/main" id="{0B170852-B924-E24B-8810-D6C2C9CD69CD}"/>
              </a:ext>
            </a:extLst>
          </p:cNvPr>
          <p:cNvSpPr/>
          <p:nvPr/>
        </p:nvSpPr>
        <p:spPr>
          <a:xfrm>
            <a:off x="5457034" y="1357532"/>
            <a:ext cx="1824159"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BFA73C4E-F975-3E4D-B1A0-F3E1E6B8AA07}"/>
              </a:ext>
            </a:extLst>
          </p:cNvPr>
          <p:cNvSpPr txBox="1"/>
          <p:nvPr/>
        </p:nvSpPr>
        <p:spPr>
          <a:xfrm>
            <a:off x="5843221" y="1881879"/>
            <a:ext cx="1114408" cy="707886"/>
          </a:xfrm>
          <a:prstGeom prst="rect">
            <a:avLst/>
          </a:prstGeom>
          <a:noFill/>
        </p:spPr>
        <p:txBody>
          <a:bodyPr wrap="none" rtlCol="0">
            <a:spAutoFit/>
          </a:bodyPr>
          <a:lstStyle/>
          <a:p>
            <a:r>
              <a:rPr lang="en-GB" sz="4000" dirty="0"/>
              <a:t>10m</a:t>
            </a:r>
          </a:p>
        </p:txBody>
      </p:sp>
    </p:spTree>
    <p:extLst>
      <p:ext uri="{BB962C8B-B14F-4D97-AF65-F5344CB8AC3E}">
        <p14:creationId xmlns:p14="http://schemas.microsoft.com/office/powerpoint/2010/main" val="920912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5 Winning Ways to Present with Confidence | Murphy Research">
            <a:hlinkClick r:id="" action="ppaction://media"/>
            <a:extLst>
              <a:ext uri="{FF2B5EF4-FFF2-40B4-BE49-F238E27FC236}">
                <a16:creationId xmlns:a16="http://schemas.microsoft.com/office/drawing/2014/main" id="{21DB506F-D104-4D8F-A862-AC11DB0A01BC}"/>
              </a:ext>
            </a:extLst>
          </p:cNvPr>
          <p:cNvPicPr>
            <a:picLocks noGrp="1" noRot="1" noChangeAspect="1"/>
          </p:cNvPicPr>
          <p:nvPr>
            <p:ph sz="half" idx="4294967295"/>
            <a:videoFile r:link="rId1"/>
          </p:nvPr>
        </p:nvPicPr>
        <p:blipFill>
          <a:blip r:embed="rId3"/>
          <a:stretch>
            <a:fillRect/>
          </a:stretch>
        </p:blipFill>
        <p:spPr>
          <a:xfrm>
            <a:off x="1479176" y="217207"/>
            <a:ext cx="9683750" cy="5470525"/>
          </a:xfrm>
          <a:prstGeom prst="rect">
            <a:avLst/>
          </a:prstGeom>
        </p:spPr>
      </p:pic>
    </p:spTree>
    <p:extLst>
      <p:ext uri="{BB962C8B-B14F-4D97-AF65-F5344CB8AC3E}">
        <p14:creationId xmlns:p14="http://schemas.microsoft.com/office/powerpoint/2010/main" val="54481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B703F-3BF6-A849-B743-1864E28074A8}"/>
              </a:ext>
            </a:extLst>
          </p:cNvPr>
          <p:cNvSpPr txBox="1"/>
          <p:nvPr/>
        </p:nvSpPr>
        <p:spPr>
          <a:xfrm>
            <a:off x="203200" y="1295400"/>
            <a:ext cx="11430000" cy="4154022"/>
          </a:xfrm>
          <a:prstGeom prst="rect">
            <a:avLst/>
          </a:prstGeom>
          <a:noFill/>
        </p:spPr>
        <p:txBody>
          <a:bodyPr wrap="square" rtlCol="0">
            <a:spAutoFit/>
          </a:bodyPr>
          <a:lstStyle/>
          <a:p>
            <a:r>
              <a:rPr lang="en-GB" sz="2667" b="1" dirty="0"/>
              <a:t>LIST OF INSPIRATIONAL VIDEOS TO WATCH :</a:t>
            </a:r>
          </a:p>
          <a:p>
            <a:endParaRPr lang="en-GB" sz="1200" dirty="0"/>
          </a:p>
          <a:p>
            <a:pPr marL="304815" indent="-304815">
              <a:buFont typeface="Arial" panose="020B0604020202020204" pitchFamily="34" charset="0"/>
              <a:buChar char="•"/>
            </a:pPr>
            <a:r>
              <a:rPr lang="en-GB" sz="1333" dirty="0"/>
              <a:t>How to give the perfect pitch - with </a:t>
            </a:r>
            <a:r>
              <a:rPr lang="en-GB" sz="1333" dirty="0" err="1"/>
              <a:t>TedX</a:t>
            </a:r>
            <a:r>
              <a:rPr lang="en-GB" sz="1333" dirty="0"/>
              <a:t> speech coach David Beckett </a:t>
            </a:r>
            <a:r>
              <a:rPr lang="en-GB" sz="1333" dirty="0">
                <a:hlinkClick r:id="rId2"/>
              </a:rPr>
              <a:t>https://</a:t>
            </a:r>
            <a:r>
              <a:rPr lang="en-GB" sz="1333" dirty="0" err="1">
                <a:hlinkClick r:id="rId2"/>
              </a:rPr>
              <a:t>youtu.be</a:t>
            </a:r>
            <a:r>
              <a:rPr lang="en-GB" sz="1333" dirty="0">
                <a:hlinkClick r:id="rId2"/>
              </a:rPr>
              <a:t>/Njh3rKoGKBo </a:t>
            </a:r>
            <a:endParaRPr lang="en-GB" sz="1333" dirty="0"/>
          </a:p>
          <a:p>
            <a:pPr marL="304815" indent="-304815">
              <a:buFont typeface="Arial" panose="020B0604020202020204" pitchFamily="34" charset="0"/>
              <a:buChar char="•"/>
            </a:pPr>
            <a:r>
              <a:rPr lang="en-GB" sz="1333" dirty="0"/>
              <a:t>Science Of Persuasion </a:t>
            </a:r>
            <a:r>
              <a:rPr lang="en-GB" sz="1333" dirty="0">
                <a:hlinkClick r:id="rId3"/>
              </a:rPr>
              <a:t>https://</a:t>
            </a:r>
            <a:r>
              <a:rPr lang="en-GB" sz="1333" dirty="0" err="1">
                <a:hlinkClick r:id="rId3"/>
              </a:rPr>
              <a:t>youtu.be</a:t>
            </a:r>
            <a:r>
              <a:rPr lang="en-GB" sz="1333" dirty="0">
                <a:hlinkClick r:id="rId3"/>
              </a:rPr>
              <a:t>/cFdCzN7RYb </a:t>
            </a:r>
            <a:endParaRPr lang="en-GB" sz="1333" dirty="0"/>
          </a:p>
          <a:p>
            <a:pPr marL="304815" indent="-304815">
              <a:buFont typeface="Arial" panose="020B0604020202020204" pitchFamily="34" charset="0"/>
              <a:buChar char="•"/>
            </a:pPr>
            <a:r>
              <a:rPr lang="en-GB" sz="1333" dirty="0"/>
              <a:t>How To Eliminate Stress And Anxiety FOREVER - </a:t>
            </a:r>
            <a:r>
              <a:rPr lang="en-GB" sz="1333" dirty="0" err="1"/>
              <a:t>Srikumar</a:t>
            </a:r>
            <a:r>
              <a:rPr lang="en-GB" sz="1333" dirty="0"/>
              <a:t> Rao </a:t>
            </a:r>
            <a:r>
              <a:rPr lang="en-GB" sz="1333" dirty="0">
                <a:hlinkClick r:id="rId4"/>
              </a:rPr>
              <a:t>https://</a:t>
            </a:r>
            <a:r>
              <a:rPr lang="en-GB" sz="1333" dirty="0" err="1">
                <a:hlinkClick r:id="rId4"/>
              </a:rPr>
              <a:t>youtu.be</a:t>
            </a:r>
            <a:r>
              <a:rPr lang="en-GB" sz="1333" dirty="0">
                <a:hlinkClick r:id="rId4"/>
              </a:rPr>
              <a:t>/uLDz7emCnZI </a:t>
            </a:r>
            <a:endParaRPr lang="en-GB" sz="1333" dirty="0"/>
          </a:p>
          <a:p>
            <a:pPr marL="304815" indent="-304815">
              <a:buFont typeface="Arial" panose="020B0604020202020204" pitchFamily="34" charset="0"/>
              <a:buChar char="•"/>
            </a:pPr>
            <a:r>
              <a:rPr lang="en-GB" sz="1333" dirty="0"/>
              <a:t>How To Improve Self Esteem - Marisa Peer Motivational Video </a:t>
            </a:r>
            <a:r>
              <a:rPr lang="en-GB" sz="1333" dirty="0">
                <a:hlinkClick r:id="rId5"/>
              </a:rPr>
              <a:t>https://</a:t>
            </a:r>
            <a:r>
              <a:rPr lang="en-GB" sz="1333" dirty="0" err="1">
                <a:hlinkClick r:id="rId5"/>
              </a:rPr>
              <a:t>youtu.be</a:t>
            </a:r>
            <a:r>
              <a:rPr lang="en-GB" sz="1333" dirty="0">
                <a:hlinkClick r:id="rId5"/>
              </a:rPr>
              <a:t>/2i0E12PbGCg </a:t>
            </a:r>
            <a:endParaRPr lang="en-GB" sz="1333" dirty="0"/>
          </a:p>
          <a:p>
            <a:pPr marL="304815" indent="-304815">
              <a:buFont typeface="Arial" panose="020B0604020202020204" pitchFamily="34" charset="0"/>
              <a:buChar char="•"/>
            </a:pPr>
            <a:r>
              <a:rPr lang="en-GB" sz="1333" dirty="0"/>
              <a:t>Start with why - how great leaders inspire action - Simon Sinek | </a:t>
            </a:r>
            <a:r>
              <a:rPr lang="en-GB" sz="1333" dirty="0" err="1"/>
              <a:t>TEDxPugetSound</a:t>
            </a:r>
            <a:r>
              <a:rPr lang="en-GB" sz="1333" dirty="0"/>
              <a:t> </a:t>
            </a:r>
            <a:r>
              <a:rPr lang="en-GB" sz="1333" dirty="0">
                <a:hlinkClick r:id="rId6"/>
              </a:rPr>
              <a:t>https://</a:t>
            </a:r>
            <a:r>
              <a:rPr lang="en-GB" sz="1333" dirty="0" err="1">
                <a:hlinkClick r:id="rId6"/>
              </a:rPr>
              <a:t>youtu.be</a:t>
            </a:r>
            <a:r>
              <a:rPr lang="en-GB" sz="1333" dirty="0">
                <a:hlinkClick r:id="rId6"/>
              </a:rPr>
              <a:t>/u4ZoJKF_VuA </a:t>
            </a:r>
            <a:endParaRPr lang="en-GB" sz="1333" dirty="0"/>
          </a:p>
          <a:p>
            <a:pPr marL="304815" indent="-304815">
              <a:buFont typeface="Arial" panose="020B0604020202020204" pitchFamily="34" charset="0"/>
              <a:buChar char="•"/>
            </a:pPr>
            <a:r>
              <a:rPr lang="en-GB" sz="1333" dirty="0"/>
              <a:t>How to speak so that people want to listen - Julian Treasure </a:t>
            </a:r>
            <a:r>
              <a:rPr lang="en-GB" sz="1333" dirty="0">
                <a:hlinkClick r:id="rId7"/>
              </a:rPr>
              <a:t>https://</a:t>
            </a:r>
            <a:r>
              <a:rPr lang="en-GB" sz="1333" dirty="0" err="1">
                <a:hlinkClick r:id="rId7"/>
              </a:rPr>
              <a:t>youtu.be</a:t>
            </a:r>
            <a:r>
              <a:rPr lang="en-GB" sz="1333" dirty="0">
                <a:hlinkClick r:id="rId7"/>
              </a:rPr>
              <a:t>/eIho2S0ZahI </a:t>
            </a:r>
            <a:endParaRPr lang="en-GB" sz="1333" dirty="0"/>
          </a:p>
          <a:p>
            <a:pPr marL="304815" indent="-304815">
              <a:buFont typeface="Arial" panose="020B0604020202020204" pitchFamily="34" charset="0"/>
              <a:buChar char="•"/>
            </a:pPr>
            <a:r>
              <a:rPr lang="en-GB" sz="1333" dirty="0"/>
              <a:t>Your Body Language May Shape Who You Are - Amy Cuddy </a:t>
            </a:r>
            <a:r>
              <a:rPr lang="en-GB" sz="1333" dirty="0">
                <a:hlinkClick r:id="rId8"/>
              </a:rPr>
              <a:t>https://</a:t>
            </a:r>
            <a:r>
              <a:rPr lang="en-GB" sz="1333" dirty="0" err="1">
                <a:hlinkClick r:id="rId8"/>
              </a:rPr>
              <a:t>youtu.be</a:t>
            </a:r>
            <a:r>
              <a:rPr lang="en-GB" sz="1333" dirty="0">
                <a:hlinkClick r:id="rId8"/>
              </a:rPr>
              <a:t>/Ks-_Mh1QhMc </a:t>
            </a:r>
            <a:endParaRPr lang="en-GB" sz="1333" dirty="0"/>
          </a:p>
          <a:p>
            <a:pPr marL="304815" indent="-304815">
              <a:buFont typeface="Arial" panose="020B0604020202020204" pitchFamily="34" charset="0"/>
              <a:buChar char="•"/>
            </a:pPr>
            <a:r>
              <a:rPr lang="en-GB" sz="1333" dirty="0"/>
              <a:t>The Business Model Canvas - 9 Steps to Creating a Successful Business Model </a:t>
            </a:r>
            <a:r>
              <a:rPr lang="en-GB" sz="1333" dirty="0">
                <a:hlinkClick r:id="rId9"/>
              </a:rPr>
              <a:t>https://</a:t>
            </a:r>
            <a:r>
              <a:rPr lang="en-GB" sz="1333" dirty="0" err="1">
                <a:hlinkClick r:id="rId9"/>
              </a:rPr>
              <a:t>youtu.be</a:t>
            </a:r>
            <a:r>
              <a:rPr lang="en-GB" sz="1333" dirty="0">
                <a:hlinkClick r:id="rId9"/>
              </a:rPr>
              <a:t>/IP0cUBWTgpY </a:t>
            </a:r>
            <a:endParaRPr lang="en-GB" sz="1333" dirty="0"/>
          </a:p>
          <a:p>
            <a:pPr marL="304815" indent="-304815">
              <a:buFont typeface="Arial" panose="020B0604020202020204" pitchFamily="34" charset="0"/>
              <a:buChar char="•"/>
            </a:pPr>
            <a:r>
              <a:rPr lang="en-GB" sz="1333" dirty="0"/>
              <a:t>Steve Jobs' 2005 Stanford Commencement Address </a:t>
            </a:r>
            <a:r>
              <a:rPr lang="en-GB" sz="1333" dirty="0">
                <a:hlinkClick r:id="rId10"/>
              </a:rPr>
              <a:t>https://</a:t>
            </a:r>
            <a:r>
              <a:rPr lang="en-GB" sz="1333" dirty="0" err="1">
                <a:hlinkClick r:id="rId10"/>
              </a:rPr>
              <a:t>youtu.be</a:t>
            </a:r>
            <a:r>
              <a:rPr lang="en-GB" sz="1333" dirty="0">
                <a:hlinkClick r:id="rId10"/>
              </a:rPr>
              <a:t>/UF8uR6Z6KLc </a:t>
            </a:r>
            <a:endParaRPr lang="en-GB" sz="1333" dirty="0"/>
          </a:p>
          <a:p>
            <a:pPr marL="304815" indent="-304815">
              <a:buFont typeface="Arial" panose="020B0604020202020204" pitchFamily="34" charset="0"/>
              <a:buChar char="•"/>
            </a:pPr>
            <a:r>
              <a:rPr lang="en-GB" sz="1333" dirty="0"/>
              <a:t>Steve Jobs - iPhone Introduction in 2007 </a:t>
            </a:r>
            <a:r>
              <a:rPr lang="en-GB" sz="1333" dirty="0">
                <a:hlinkClick r:id="rId11"/>
              </a:rPr>
              <a:t>https://</a:t>
            </a:r>
            <a:r>
              <a:rPr lang="en-GB" sz="1333" dirty="0" err="1">
                <a:hlinkClick r:id="rId11"/>
              </a:rPr>
              <a:t>youtu.be</a:t>
            </a:r>
            <a:r>
              <a:rPr lang="en-GB" sz="1333" dirty="0">
                <a:hlinkClick r:id="rId11"/>
              </a:rPr>
              <a:t>/9hUIxyE2Ns8 </a:t>
            </a:r>
            <a:endParaRPr lang="en-GB" sz="1333" dirty="0"/>
          </a:p>
          <a:p>
            <a:pPr marL="304815" indent="-304815">
              <a:buFont typeface="Arial" panose="020B0604020202020204" pitchFamily="34" charset="0"/>
              <a:buChar char="•"/>
            </a:pPr>
            <a:r>
              <a:rPr lang="en-GB" sz="1333" dirty="0"/>
              <a:t>Think Fast. Talk Smart - Matt Abrahams - </a:t>
            </a:r>
            <a:r>
              <a:rPr lang="en-GB" sz="1333" dirty="0" err="1"/>
              <a:t>TEDxMontaVistaHighSchool</a:t>
            </a:r>
            <a:r>
              <a:rPr lang="en-GB" sz="1333" dirty="0"/>
              <a:t> </a:t>
            </a:r>
            <a:r>
              <a:rPr lang="en-GB" sz="1333" dirty="0">
                <a:hlinkClick r:id="rId12"/>
              </a:rPr>
              <a:t>https://</a:t>
            </a:r>
            <a:r>
              <a:rPr lang="en-GB" sz="1333" dirty="0" err="1">
                <a:hlinkClick r:id="rId12"/>
              </a:rPr>
              <a:t>youtu.be</a:t>
            </a:r>
            <a:r>
              <a:rPr lang="en-GB" sz="1333" dirty="0">
                <a:hlinkClick r:id="rId12"/>
              </a:rPr>
              <a:t>/o3K_HbpWNpg </a:t>
            </a:r>
            <a:endParaRPr lang="en-GB" sz="1333" dirty="0"/>
          </a:p>
          <a:p>
            <a:pPr marL="304815" indent="-304815">
              <a:buFont typeface="Arial" panose="020B0604020202020204" pitchFamily="34" charset="0"/>
              <a:buChar char="•"/>
            </a:pPr>
            <a:r>
              <a:rPr lang="en-GB" sz="1333" dirty="0"/>
              <a:t>The art of innovation - Guy Kawasaki - </a:t>
            </a:r>
            <a:r>
              <a:rPr lang="en-GB" sz="1333" dirty="0" err="1"/>
              <a:t>TEDxBerkeley</a:t>
            </a:r>
            <a:r>
              <a:rPr lang="en-GB" sz="1333" dirty="0"/>
              <a:t> </a:t>
            </a:r>
            <a:r>
              <a:rPr lang="en-GB" sz="1333" dirty="0">
                <a:hlinkClick r:id="rId13"/>
              </a:rPr>
              <a:t>https://</a:t>
            </a:r>
            <a:r>
              <a:rPr lang="en-GB" sz="1333" dirty="0" err="1">
                <a:hlinkClick r:id="rId13"/>
              </a:rPr>
              <a:t>youtu.be</a:t>
            </a:r>
            <a:r>
              <a:rPr lang="en-GB" sz="1333" dirty="0">
                <a:hlinkClick r:id="rId13"/>
              </a:rPr>
              <a:t>/Mtjatz9r-Vc </a:t>
            </a:r>
            <a:endParaRPr lang="en-GB" sz="1333" dirty="0"/>
          </a:p>
          <a:p>
            <a:pPr marL="304815" indent="-304815">
              <a:buFont typeface="Arial" panose="020B0604020202020204" pitchFamily="34" charset="0"/>
              <a:buChar char="•"/>
            </a:pPr>
            <a:r>
              <a:rPr lang="en-GB" sz="1333" dirty="0"/>
              <a:t>The 110 techniques of communication and public speaking - David JP Phillips </a:t>
            </a:r>
            <a:r>
              <a:rPr lang="en-GB" sz="1333" dirty="0">
                <a:hlinkClick r:id="rId14"/>
              </a:rPr>
              <a:t>https://</a:t>
            </a:r>
            <a:r>
              <a:rPr lang="en-GB" sz="1333" dirty="0" err="1">
                <a:hlinkClick r:id="rId14"/>
              </a:rPr>
              <a:t>youtu.be</a:t>
            </a:r>
            <a:r>
              <a:rPr lang="en-GB" sz="1333" dirty="0">
                <a:hlinkClick r:id="rId14"/>
              </a:rPr>
              <a:t>/K0pxo-dS9Hc </a:t>
            </a:r>
            <a:endParaRPr lang="en-GB" sz="1333" dirty="0"/>
          </a:p>
          <a:p>
            <a:pPr marL="304815" indent="-304815">
              <a:buFont typeface="Arial" panose="020B0604020202020204" pitchFamily="34" charset="0"/>
              <a:buChar char="•"/>
            </a:pPr>
            <a:r>
              <a:rPr lang="en-GB" sz="1333" dirty="0"/>
              <a:t>Nancy Duarte uncovers common structure of greatest communicators </a:t>
            </a:r>
            <a:r>
              <a:rPr lang="en-GB" sz="1333" dirty="0">
                <a:hlinkClick r:id="rId15"/>
              </a:rPr>
              <a:t>https://</a:t>
            </a:r>
            <a:r>
              <a:rPr lang="en-GB" sz="1333" dirty="0" err="1">
                <a:hlinkClick r:id="rId15"/>
              </a:rPr>
              <a:t>youtu.be</a:t>
            </a:r>
            <a:r>
              <a:rPr lang="en-GB" sz="1333" dirty="0">
                <a:hlinkClick r:id="rId15"/>
              </a:rPr>
              <a:t>/1nYFpuc2Umk </a:t>
            </a:r>
            <a:endParaRPr lang="en-GB" sz="1333" dirty="0"/>
          </a:p>
          <a:p>
            <a:pPr marL="304815" indent="-304815">
              <a:buFont typeface="Arial" panose="020B0604020202020204" pitchFamily="34" charset="0"/>
              <a:buChar char="•"/>
            </a:pPr>
            <a:r>
              <a:rPr lang="en-GB" sz="1333" dirty="0"/>
              <a:t>The magical science of storytelling - David JP Phillips - </a:t>
            </a:r>
            <a:r>
              <a:rPr lang="en-GB" sz="1333" dirty="0" err="1"/>
              <a:t>TEDxStockholm</a:t>
            </a:r>
            <a:r>
              <a:rPr lang="en-GB" sz="1333" dirty="0"/>
              <a:t> </a:t>
            </a:r>
            <a:r>
              <a:rPr lang="en-GB" sz="1333" dirty="0">
                <a:hlinkClick r:id="rId16"/>
              </a:rPr>
              <a:t>https://</a:t>
            </a:r>
            <a:r>
              <a:rPr lang="en-GB" sz="1333" dirty="0" err="1">
                <a:hlinkClick r:id="rId16"/>
              </a:rPr>
              <a:t>youtu.be</a:t>
            </a:r>
            <a:r>
              <a:rPr lang="en-GB" sz="1333" dirty="0">
                <a:hlinkClick r:id="rId16"/>
              </a:rPr>
              <a:t>/Nj-hdQMa3uA</a:t>
            </a:r>
            <a:r>
              <a:rPr lang="en-GB" sz="1333" dirty="0"/>
              <a:t> </a:t>
            </a:r>
          </a:p>
          <a:p>
            <a:pPr marL="304815" indent="-304815">
              <a:buFont typeface="Arial" panose="020B0604020202020204" pitchFamily="34" charset="0"/>
              <a:buChar char="•"/>
            </a:pPr>
            <a:r>
              <a:rPr lang="en-GB" sz="1333" dirty="0"/>
              <a:t>Know You Can Have It All - Marisa Peer </a:t>
            </a:r>
            <a:r>
              <a:rPr lang="en-GB" sz="1333" dirty="0">
                <a:hlinkClick r:id="rId17"/>
              </a:rPr>
              <a:t>https://</a:t>
            </a:r>
            <a:r>
              <a:rPr lang="en-GB" sz="1333" dirty="0" err="1">
                <a:hlinkClick r:id="rId17"/>
              </a:rPr>
              <a:t>youtu.be</a:t>
            </a:r>
            <a:r>
              <a:rPr lang="en-GB" sz="1333" dirty="0">
                <a:hlinkClick r:id="rId17"/>
              </a:rPr>
              <a:t>/IKeaAbM2kJg </a:t>
            </a:r>
            <a:endParaRPr lang="en-GB" sz="1333" dirty="0"/>
          </a:p>
          <a:p>
            <a:endParaRPr lang="en-GB" sz="1200" dirty="0"/>
          </a:p>
        </p:txBody>
      </p:sp>
      <p:pic>
        <p:nvPicPr>
          <p:cNvPr id="3" name="Picture 11">
            <a:extLst>
              <a:ext uri="{FF2B5EF4-FFF2-40B4-BE49-F238E27FC236}">
                <a16:creationId xmlns:a16="http://schemas.microsoft.com/office/drawing/2014/main" id="{39C25FF2-1D18-2E47-A013-FD6441EDCA68}"/>
              </a:ext>
            </a:extLst>
          </p:cNvPr>
          <p:cNvPicPr>
            <a:picLocks noChangeAspect="1"/>
          </p:cNvPicPr>
          <p:nvPr/>
        </p:nvPicPr>
        <p:blipFill>
          <a:blip r:embed="rId18"/>
          <a:srcRect/>
          <a:stretch>
            <a:fillRect/>
          </a:stretch>
        </p:blipFill>
        <p:spPr>
          <a:xfrm>
            <a:off x="167477" y="144138"/>
            <a:ext cx="2189407" cy="727353"/>
          </a:xfrm>
          <a:prstGeom prst="rect">
            <a:avLst/>
          </a:prstGeom>
        </p:spPr>
      </p:pic>
    </p:spTree>
    <p:extLst>
      <p:ext uri="{BB962C8B-B14F-4D97-AF65-F5344CB8AC3E}">
        <p14:creationId xmlns:p14="http://schemas.microsoft.com/office/powerpoint/2010/main" val="16381731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9B591-1296-400E-B17F-1A503F449774}"/>
              </a:ext>
            </a:extLst>
          </p:cNvPr>
          <p:cNvSpPr>
            <a:spLocks noGrp="1"/>
          </p:cNvSpPr>
          <p:nvPr>
            <p:ph type="title"/>
          </p:nvPr>
        </p:nvSpPr>
        <p:spPr/>
        <p:txBody>
          <a:bodyPr/>
          <a:lstStyle/>
          <a:p>
            <a:r>
              <a:rPr lang="en-GB" dirty="0"/>
              <a:t>For further study</a:t>
            </a:r>
          </a:p>
        </p:txBody>
      </p:sp>
      <p:sp>
        <p:nvSpPr>
          <p:cNvPr id="4" name="Content Placeholder 3">
            <a:extLst>
              <a:ext uri="{FF2B5EF4-FFF2-40B4-BE49-F238E27FC236}">
                <a16:creationId xmlns:a16="http://schemas.microsoft.com/office/drawing/2014/main" id="{5A384D19-89C5-4C57-B6C2-5C414AF718E9}"/>
              </a:ext>
            </a:extLst>
          </p:cNvPr>
          <p:cNvSpPr txBox="1">
            <a:spLocks noGrp="1"/>
          </p:cNvSpPr>
          <p:nvPr>
            <p:ph idx="1"/>
          </p:nvPr>
        </p:nvSpPr>
        <p:spPr>
          <a:xfrm>
            <a:off x="475129" y="1690689"/>
            <a:ext cx="10515600" cy="2287806"/>
          </a:xfrm>
          <a:prstGeom prst="rect">
            <a:avLst/>
          </a:prstGeom>
          <a:noFill/>
        </p:spPr>
        <p:txBody>
          <a:bodyPr wrap="square">
            <a:spAutoFit/>
          </a:bodyPr>
          <a:lstStyle/>
          <a:p>
            <a:r>
              <a:rPr lang="en-GB" dirty="0">
                <a:hlinkClick r:id="rId2"/>
              </a:rPr>
              <a:t>Employee Engagement Best Practices for 2022 – YouTube</a:t>
            </a:r>
            <a:endParaRPr lang="en-GB" dirty="0"/>
          </a:p>
          <a:p>
            <a:r>
              <a:rPr lang="en-GB" dirty="0">
                <a:hlinkClick r:id="rId3"/>
              </a:rPr>
              <a:t>Employees first, customers second | Vineet </a:t>
            </a:r>
            <a:r>
              <a:rPr lang="en-GB" dirty="0" err="1">
                <a:hlinkClick r:id="rId3"/>
              </a:rPr>
              <a:t>Nayar</a:t>
            </a:r>
            <a:r>
              <a:rPr lang="en-GB" dirty="0">
                <a:hlinkClick r:id="rId3"/>
              </a:rPr>
              <a:t> | </a:t>
            </a:r>
            <a:r>
              <a:rPr lang="en-GB" dirty="0" err="1">
                <a:hlinkClick r:id="rId3"/>
              </a:rPr>
              <a:t>TEDxAix</a:t>
            </a:r>
            <a:r>
              <a:rPr lang="en-GB" dirty="0">
                <a:hlinkClick r:id="rId3"/>
              </a:rPr>
              <a:t> – YouTube</a:t>
            </a:r>
            <a:endParaRPr lang="en-GB" dirty="0"/>
          </a:p>
          <a:p>
            <a:r>
              <a:rPr lang="en-GB" dirty="0">
                <a:hlinkClick r:id="rId4"/>
              </a:rPr>
              <a:t>3 ways to create a work culture that brings out the best in employees | Chris White | </a:t>
            </a:r>
            <a:r>
              <a:rPr lang="en-GB" dirty="0" err="1">
                <a:hlinkClick r:id="rId4"/>
              </a:rPr>
              <a:t>TEDxAtlanta</a:t>
            </a:r>
            <a:r>
              <a:rPr lang="en-GB" dirty="0">
                <a:hlinkClick r:id="rId4"/>
              </a:rPr>
              <a:t> - YouTube</a:t>
            </a:r>
            <a:endParaRPr lang="en-GB" dirty="0"/>
          </a:p>
        </p:txBody>
      </p:sp>
    </p:spTree>
    <p:extLst>
      <p:ext uri="{BB962C8B-B14F-4D97-AF65-F5344CB8AC3E}">
        <p14:creationId xmlns:p14="http://schemas.microsoft.com/office/powerpoint/2010/main" val="1828922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CDA857-27D4-4EDE-9B72-6367D28B2D56}"/>
              </a:ext>
            </a:extLst>
          </p:cNvPr>
          <p:cNvSpPr>
            <a:spLocks noGrp="1"/>
          </p:cNvSpPr>
          <p:nvPr>
            <p:ph type="title"/>
          </p:nvPr>
        </p:nvSpPr>
        <p:spPr/>
        <p:txBody>
          <a:bodyPr/>
          <a:lstStyle/>
          <a:p>
            <a:r>
              <a:rPr lang="en-GB" dirty="0"/>
              <a:t>References</a:t>
            </a:r>
          </a:p>
        </p:txBody>
      </p:sp>
      <p:sp>
        <p:nvSpPr>
          <p:cNvPr id="6" name="Content Placeholder 5">
            <a:extLst>
              <a:ext uri="{FF2B5EF4-FFF2-40B4-BE49-F238E27FC236}">
                <a16:creationId xmlns:a16="http://schemas.microsoft.com/office/drawing/2014/main" id="{1EAC556A-F49D-43DA-B795-D7A72F03D02B}"/>
              </a:ext>
            </a:extLst>
          </p:cNvPr>
          <p:cNvSpPr>
            <a:spLocks noGrp="1"/>
          </p:cNvSpPr>
          <p:nvPr>
            <p:ph idx="1"/>
          </p:nvPr>
        </p:nvSpPr>
        <p:spPr>
          <a:xfrm>
            <a:off x="542364" y="1220508"/>
            <a:ext cx="11170023" cy="3741457"/>
          </a:xfrm>
        </p:spPr>
        <p:txBody>
          <a:bodyPr/>
          <a:lstStyle/>
          <a:p>
            <a:r>
              <a:rPr lang="en-GB" sz="1800" dirty="0">
                <a:solidFill>
                  <a:srgbClr val="000000"/>
                </a:solidFill>
                <a:effectLst/>
                <a:latin typeface="+mj-lt"/>
                <a:ea typeface="Times New Roman" panose="02020603050405020304" pitchFamily="18" charset="0"/>
                <a:cs typeface="Arial" panose="020B0604020202020204" pitchFamily="34" charset="0"/>
              </a:rPr>
              <a:t>Bridger, E. (2018) </a:t>
            </a:r>
            <a:r>
              <a:rPr lang="en-GB" sz="1800" i="1" dirty="0">
                <a:solidFill>
                  <a:srgbClr val="000000"/>
                </a:solidFill>
                <a:effectLst/>
                <a:latin typeface="+mj-lt"/>
                <a:ea typeface="Times New Roman" panose="02020603050405020304" pitchFamily="18" charset="0"/>
                <a:cs typeface="Arial" panose="020B0604020202020204" pitchFamily="34" charset="0"/>
              </a:rPr>
              <a:t>Employee engagement: a practical introduction</a:t>
            </a:r>
            <a:r>
              <a:rPr lang="en-GB" sz="1800" dirty="0">
                <a:solidFill>
                  <a:srgbClr val="000000"/>
                </a:solidFill>
                <a:effectLst/>
                <a:latin typeface="+mj-lt"/>
                <a:ea typeface="Times New Roman" panose="02020603050405020304" pitchFamily="18" charset="0"/>
                <a:cs typeface="Arial" panose="020B0604020202020204" pitchFamily="34" charset="0"/>
              </a:rPr>
              <a:t>. 2nd ed. HR Fundamentals. London: CIPD and Kogan Page.</a:t>
            </a:r>
            <a:endParaRPr lang="en-GB" sz="1800" dirty="0">
              <a:effectLst/>
              <a:latin typeface="+mj-lt"/>
              <a:ea typeface="Times New Roman" panose="02020603050405020304" pitchFamily="18" charset="0"/>
            </a:endParaRPr>
          </a:p>
          <a:p>
            <a:r>
              <a:rPr lang="en-GB" sz="1800" dirty="0">
                <a:solidFill>
                  <a:srgbClr val="000000"/>
                </a:solidFill>
                <a:effectLst/>
                <a:latin typeface="+mj-lt"/>
                <a:ea typeface="Times New Roman" panose="02020603050405020304" pitchFamily="18" charset="0"/>
                <a:cs typeface="Arial" panose="020B0604020202020204" pitchFamily="34" charset="0"/>
              </a:rPr>
              <a:t>Leiter, M. P. and Bakker, A. B. (2010) </a:t>
            </a:r>
            <a:r>
              <a:rPr lang="en-GB" sz="1800" i="1" dirty="0">
                <a:solidFill>
                  <a:srgbClr val="000000"/>
                </a:solidFill>
                <a:effectLst/>
                <a:latin typeface="+mj-lt"/>
                <a:ea typeface="Times New Roman" panose="02020603050405020304" pitchFamily="18" charset="0"/>
                <a:cs typeface="Arial" panose="020B0604020202020204" pitchFamily="34" charset="0"/>
              </a:rPr>
              <a:t>Work Engagement : A Handbook of Essential Theory and Research</a:t>
            </a:r>
            <a:r>
              <a:rPr lang="en-GB" sz="1800" dirty="0">
                <a:solidFill>
                  <a:srgbClr val="000000"/>
                </a:solidFill>
                <a:effectLst/>
                <a:latin typeface="+mj-lt"/>
                <a:ea typeface="Times New Roman" panose="02020603050405020304" pitchFamily="18" charset="0"/>
                <a:cs typeface="Arial" panose="020B0604020202020204" pitchFamily="34" charset="0"/>
              </a:rPr>
              <a:t>. Hove [England]: Psychology Press.</a:t>
            </a:r>
          </a:p>
          <a:p>
            <a:r>
              <a:rPr lang="en-GB" sz="1800" dirty="0">
                <a:solidFill>
                  <a:srgbClr val="000000"/>
                </a:solidFill>
                <a:latin typeface="+mj-lt"/>
                <a:ea typeface="Times New Roman" panose="02020603050405020304" pitchFamily="18" charset="0"/>
                <a:cs typeface="Arial" panose="020B0604020202020204" pitchFamily="34" charset="0"/>
              </a:rPr>
              <a:t>TED (2015 )</a:t>
            </a:r>
            <a:r>
              <a:rPr lang="en-GB" sz="1800" i="1" dirty="0">
                <a:solidFill>
                  <a:srgbClr val="000000"/>
                </a:solidFill>
                <a:latin typeface="+mj-lt"/>
                <a:ea typeface="Times New Roman" panose="02020603050405020304" pitchFamily="18" charset="0"/>
                <a:cs typeface="Arial" panose="020B0604020202020204" pitchFamily="34" charset="0"/>
              </a:rPr>
              <a:t>Missing the obvious in employee recognition. </a:t>
            </a:r>
            <a:r>
              <a:rPr lang="en-GB" sz="1800" dirty="0">
                <a:solidFill>
                  <a:srgbClr val="000000"/>
                </a:solidFill>
                <a:latin typeface="+mj-lt"/>
                <a:ea typeface="Times New Roman" panose="02020603050405020304" pitchFamily="18" charset="0"/>
                <a:cs typeface="Arial" panose="020B0604020202020204" pitchFamily="34" charset="0"/>
              </a:rPr>
              <a:t>Available at: </a:t>
            </a:r>
            <a:r>
              <a:rPr lang="en-GB" sz="1800" dirty="0">
                <a:effectLst/>
                <a:latin typeface="+mj-lt"/>
                <a:ea typeface="Times New Roman" panose="02020603050405020304" pitchFamily="18" charset="0"/>
              </a:rPr>
              <a:t>https://youtu.be/JWlzc6x5u10 (Accessed: 25 January 2022).</a:t>
            </a:r>
          </a:p>
          <a:p>
            <a:r>
              <a:rPr lang="en-GB" sz="1800" dirty="0">
                <a:latin typeface="+mj-lt"/>
                <a:ea typeface="Times New Roman" panose="02020603050405020304" pitchFamily="18" charset="0"/>
              </a:rPr>
              <a:t>Marriott (2018) </a:t>
            </a:r>
            <a:r>
              <a:rPr lang="en-GB" sz="1800" i="1" dirty="0">
                <a:latin typeface="+mj-lt"/>
                <a:ea typeface="Times New Roman" panose="02020603050405020304" pitchFamily="18" charset="0"/>
              </a:rPr>
              <a:t>Marriott’s </a:t>
            </a:r>
            <a:r>
              <a:rPr lang="en-GB" sz="1800" i="1" dirty="0" err="1">
                <a:latin typeface="+mj-lt"/>
                <a:ea typeface="Times New Roman" panose="02020603050405020304" pitchFamily="18" charset="0"/>
              </a:rPr>
              <a:t>TakeCare</a:t>
            </a:r>
            <a:r>
              <a:rPr lang="en-GB" sz="1800" i="1" dirty="0">
                <a:latin typeface="+mj-lt"/>
                <a:ea typeface="Times New Roman" panose="02020603050405020304" pitchFamily="18" charset="0"/>
              </a:rPr>
              <a:t> Culture / Living Our Core Values. </a:t>
            </a:r>
            <a:r>
              <a:rPr lang="en-GB" sz="1800" dirty="0">
                <a:latin typeface="+mj-lt"/>
                <a:ea typeface="Times New Roman" panose="02020603050405020304" pitchFamily="18" charset="0"/>
              </a:rPr>
              <a:t>Available at: </a:t>
            </a:r>
            <a:r>
              <a:rPr lang="en-GB" sz="1800" dirty="0">
                <a:effectLst/>
                <a:latin typeface="+mj-lt"/>
                <a:ea typeface="Times New Roman" panose="02020603050405020304" pitchFamily="18" charset="0"/>
              </a:rPr>
              <a:t>https://youtu.be/Vtx7hPWIbjc    ( Accessed: 15 February 2022)</a:t>
            </a:r>
            <a:endParaRPr lang="en-GB" sz="1800" dirty="0">
              <a:latin typeface="+mj-lt"/>
              <a:ea typeface="Times New Roman" panose="02020603050405020304" pitchFamily="18" charset="0"/>
            </a:endParaRPr>
          </a:p>
          <a:p>
            <a:r>
              <a:rPr lang="en-GB" sz="1800" dirty="0">
                <a:effectLst/>
                <a:latin typeface="+mj-lt"/>
                <a:ea typeface="Times New Roman" panose="02020603050405020304" pitchFamily="18" charset="0"/>
              </a:rPr>
              <a:t>Kruse, K (2015) </a:t>
            </a:r>
            <a:r>
              <a:rPr lang="en-GB" sz="1800" i="1" dirty="0">
                <a:effectLst/>
                <a:latin typeface="+mj-lt"/>
                <a:ea typeface="Times New Roman" panose="02020603050405020304" pitchFamily="18" charset="0"/>
              </a:rPr>
              <a:t>What Is The Definition of Employee Engagement? </a:t>
            </a:r>
            <a:r>
              <a:rPr lang="en-GB" sz="1800" dirty="0">
                <a:effectLst/>
                <a:latin typeface="+mj-lt"/>
                <a:ea typeface="Times New Roman" panose="02020603050405020304" pitchFamily="18" charset="0"/>
              </a:rPr>
              <a:t>Available at: https://youtu.be/Uu7EG6EZeAM (Accessed: 18 January 2022).</a:t>
            </a:r>
          </a:p>
          <a:p>
            <a:endParaRPr lang="en-GB" dirty="0"/>
          </a:p>
        </p:txBody>
      </p:sp>
    </p:spTree>
    <p:extLst>
      <p:ext uri="{BB962C8B-B14F-4D97-AF65-F5344CB8AC3E}">
        <p14:creationId xmlns:p14="http://schemas.microsoft.com/office/powerpoint/2010/main" val="908472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77657402"/>
      </p:ext>
    </p:extLst>
  </p:cSld>
  <p:clrMapOvr>
    <a:masterClrMapping/>
  </p:clrMapOvr>
</p:sld>
</file>

<file path=ppt/theme/theme1.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Bi- Centennial Template</Template>
  <TotalTime>0</TotalTime>
  <Words>970</Words>
  <Application>Microsoft Office PowerPoint</Application>
  <PresentationFormat>Widescreen</PresentationFormat>
  <Paragraphs>159</Paragraphs>
  <Slides>41</Slides>
  <Notes>29</Notes>
  <HiddenSlides>0</HiddenSlides>
  <MMClips>5</MMClips>
  <ScaleCrop>false</ScaleCrop>
  <HeadingPairs>
    <vt:vector size="6" baseType="variant">
      <vt:variant>
        <vt:lpstr>Fonts Used</vt:lpstr>
      </vt:variant>
      <vt:variant>
        <vt:i4>11</vt:i4>
      </vt:variant>
      <vt:variant>
        <vt:lpstr>Theme</vt:lpstr>
      </vt:variant>
      <vt:variant>
        <vt:i4>17</vt:i4>
      </vt:variant>
      <vt:variant>
        <vt:lpstr>Slide Titles</vt:lpstr>
      </vt:variant>
      <vt:variant>
        <vt:i4>41</vt:i4>
      </vt:variant>
    </vt:vector>
  </HeadingPairs>
  <TitlesOfParts>
    <vt:vector size="69" baseType="lpstr">
      <vt:lpstr>Abril Fatface</vt:lpstr>
      <vt:lpstr>Archivo Black</vt:lpstr>
      <vt:lpstr>Archivo Black Bold</vt:lpstr>
      <vt:lpstr>Caveat Brush Bold Italics</vt:lpstr>
      <vt:lpstr>Glacial Indifference</vt:lpstr>
      <vt:lpstr>Muli Regular</vt:lpstr>
      <vt:lpstr>Arial</vt:lpstr>
      <vt:lpstr>Calibri</vt:lpstr>
      <vt:lpstr>Calibri Light</vt:lpstr>
      <vt:lpstr>Freestyle Script</vt:lpstr>
      <vt:lpstr>Roboto</vt:lpstr>
      <vt:lpstr>Bi- Centennial Template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Theme1</vt:lpstr>
      <vt:lpstr>PowerPoint Presentation</vt:lpstr>
      <vt:lpstr>Agenda</vt:lpstr>
      <vt:lpstr>Module Learning Outcomes</vt:lpstr>
      <vt:lpstr>PowerPoint Presentation</vt:lpstr>
      <vt:lpstr>Let’s recap last week:</vt:lpstr>
      <vt:lpstr>PowerPoint Presentation</vt:lpstr>
      <vt:lpstr>PowerPoint Presentation</vt:lpstr>
      <vt:lpstr>PowerPoint Presentation</vt:lpstr>
      <vt:lpstr>Zinger model of employee engagement</vt:lpstr>
      <vt:lpstr>PowerPoint Presentation</vt:lpstr>
      <vt:lpstr>PowerPoint Presentation</vt:lpstr>
      <vt:lpstr>PowerPoint Presentation</vt:lpstr>
      <vt:lpstr>PowerPoint Presentation</vt:lpstr>
      <vt:lpstr>PowerPoint Presentation</vt:lpstr>
      <vt:lpstr>Mission and vision statements</vt:lpstr>
      <vt:lpstr>PowerPoint Presentation</vt:lpstr>
      <vt:lpstr>PowerPoint Presentation</vt:lpstr>
      <vt:lpstr>PowerPoint Presentation</vt:lpstr>
      <vt:lpstr>Align your employees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 further study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Roberts</dc:creator>
  <cp:lastModifiedBy>Ryan Peters</cp:lastModifiedBy>
  <cp:revision>3</cp:revision>
  <dcterms:created xsi:type="dcterms:W3CDTF">2022-01-24T18:31:56Z</dcterms:created>
  <dcterms:modified xsi:type="dcterms:W3CDTF">2022-02-16T14:43:06Z</dcterms:modified>
</cp:coreProperties>
</file>