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62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Moving Equations">
            <a:extLst>
              <a:ext uri="{FF2B5EF4-FFF2-40B4-BE49-F238E27FC236}">
                <a16:creationId xmlns:a16="http://schemas.microsoft.com/office/drawing/2014/main" id="{A3D80E6F-36DE-103A-ACF7-056A2856FEE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8852" r="15934" b="-1"/>
          <a:stretch>
            <a:fillRect/>
          </a:stretch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>
                <a:solidFill>
                  <a:srgbClr val="FFFFFF"/>
                </a:solidFill>
              </a:rPr>
              <a:t>CNN Output Size Calculation Example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072043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Using Convolution Output Formula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Given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Input Image: 64 × 64 × 3</a:t>
            </a:r>
          </a:p>
          <a:p>
            <a:r>
              <a:t>Number of Filters: 32</a:t>
            </a:r>
          </a:p>
          <a:p>
            <a:r>
              <a:t>Kernel Size: 3 × 3</a:t>
            </a:r>
          </a:p>
          <a:p>
            <a:r>
              <a:t>Stride: 1</a:t>
            </a:r>
          </a:p>
          <a:p>
            <a:r>
              <a:t>Padding: 1</a:t>
            </a:r>
          </a:p>
          <a:p>
            <a:endParaRPr/>
          </a:p>
          <a:p>
            <a:r>
              <a:t>Compute the output shape after convolution.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Output Size Formula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Output size formula:</a:t>
            </a:r>
          </a:p>
          <a:p>
            <a:endParaRPr lang="en-GB"/>
          </a:p>
          <a:p>
            <a:r>
              <a:rPr lang="en-GB"/>
              <a:t>(n - f + 2p) / s + 1</a:t>
            </a:r>
          </a:p>
          <a:p>
            <a:endParaRPr lang="en-GB"/>
          </a:p>
          <a:p>
            <a:r>
              <a:rPr lang="en-GB"/>
              <a:t>Where:</a:t>
            </a:r>
          </a:p>
          <a:p>
            <a:r>
              <a:rPr lang="en-GB"/>
              <a:t>n = input size</a:t>
            </a:r>
          </a:p>
          <a:p>
            <a:r>
              <a:rPr lang="en-GB"/>
              <a:t>f = filter size</a:t>
            </a:r>
          </a:p>
          <a:p>
            <a:r>
              <a:rPr lang="en-GB"/>
              <a:t>p = padding</a:t>
            </a:r>
          </a:p>
          <a:p>
            <a:r>
              <a:rPr lang="en-GB"/>
              <a:t>s = stride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Substitute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 = 64</a:t>
            </a:r>
          </a:p>
          <a:p>
            <a:r>
              <a:t>f = 3</a:t>
            </a:r>
          </a:p>
          <a:p>
            <a:r>
              <a:t>p = 1</a:t>
            </a:r>
          </a:p>
          <a:p>
            <a:r>
              <a:t>s = 1</a:t>
            </a:r>
          </a:p>
          <a:p>
            <a:endParaRPr/>
          </a:p>
          <a:p>
            <a:r>
              <a:t>Output = (64 - 3 + 2×1) / 1 + 1</a:t>
            </a:r>
          </a:p>
          <a:p>
            <a:r>
              <a:t>Output = (64 - 3 + 2) + 1</a:t>
            </a:r>
          </a:p>
          <a:p>
            <a:r>
              <a:t>Output = 63 + 1</a:t>
            </a:r>
          </a:p>
          <a:p>
            <a:r>
              <a:t>Output = 64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Output Shape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Height = 64</a:t>
            </a:r>
          </a:p>
          <a:p>
            <a:r>
              <a:t>Width = 64</a:t>
            </a:r>
          </a:p>
          <a:p>
            <a:r>
              <a:t>Depth = Number of Filters = 32</a:t>
            </a:r>
          </a:p>
          <a:p>
            <a:endParaRPr/>
          </a:p>
          <a:p>
            <a:r>
              <a:t>Final Output Shape:</a:t>
            </a:r>
          </a:p>
          <a:p>
            <a:endParaRPr/>
          </a:p>
          <a:p>
            <a:r>
              <a:t>64 × 64 × 32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148</Words>
  <Application>Microsoft Office PowerPoint</Application>
  <PresentationFormat>On-screen Show (4:3)</PresentationFormat>
  <Paragraphs>38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CNN Output Size Calculation Example</vt:lpstr>
      <vt:lpstr>Given Question</vt:lpstr>
      <vt:lpstr>Output Size Formula</vt:lpstr>
      <vt:lpstr>Substitute Values</vt:lpstr>
      <vt:lpstr>Final Output Shape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Malik Uzair Mehmood</cp:lastModifiedBy>
  <cp:revision>2</cp:revision>
  <dcterms:created xsi:type="dcterms:W3CDTF">2013-01-27T09:14:16Z</dcterms:created>
  <dcterms:modified xsi:type="dcterms:W3CDTF">2026-02-24T08:47:31Z</dcterms:modified>
  <cp:category/>
</cp:coreProperties>
</file>