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469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16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42D49-A83A-06BD-801D-B70D2B77BB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anchor="t">
            <a:normAutofit fontScale="90000"/>
          </a:bodyPr>
          <a:lstStyle/>
          <a:p>
            <a:r>
              <a:rPr lang="en-GB" sz="4800" dirty="0"/>
              <a:t>Informative poster-&gt;how to create a Team’s meeting 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D4222-FE14-8C72-65F2-FDE1DB2E2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anchor="t">
            <a:normAutofit/>
          </a:bodyPr>
          <a:lstStyle/>
          <a:p>
            <a:r>
              <a:rPr lang="en-GB" dirty="0"/>
              <a:t>Mihai </a:t>
            </a:r>
            <a:r>
              <a:rPr lang="en-GB" dirty="0" err="1"/>
              <a:t>Alexandru</a:t>
            </a:r>
            <a:r>
              <a:rPr lang="en-GB" dirty="0"/>
              <a:t> Tănase</a:t>
            </a:r>
          </a:p>
          <a:p>
            <a:r>
              <a:rPr lang="en-GB" dirty="0"/>
              <a:t>2435231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8279D3-65A0-E2BF-24E7-0B82571FEB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1606" y="508090"/>
            <a:ext cx="6393790" cy="562653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91356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GestaltVTI</vt:lpstr>
      <vt:lpstr>Informative poster-&gt;how to create a Team’s meeting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Informative poster-&gt;how to create a Team’s meeting </dc:title>
  <dc:creator>Mihai-Alexandru Tanase (2435231)</dc:creator>
  <cp:lastModifiedBy>Mihai-Alexandru Tanase (2435231)</cp:lastModifiedBy>
  <cp:revision>1</cp:revision>
  <dcterms:created xsi:type="dcterms:W3CDTF">2025-11-22T14:07:57Z</dcterms:created>
  <dcterms:modified xsi:type="dcterms:W3CDTF">2025-11-22T14:10:43Z</dcterms:modified>
</cp:coreProperties>
</file>