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1" r:id="rId7"/>
    <p:sldId id="270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9D5E55-B82A-4406-96ED-6A875C9AA3D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0684B7-D37E-4F63-88A3-8F40537AE29E}">
      <dgm:prSet/>
      <dgm:spPr/>
      <dgm:t>
        <a:bodyPr/>
        <a:lstStyle/>
        <a:p>
          <a:r>
            <a:rPr lang="en-GB" dirty="0"/>
            <a:t>Introduction </a:t>
          </a:r>
          <a:endParaRPr lang="en-US" dirty="0"/>
        </a:p>
      </dgm:t>
    </dgm:pt>
    <dgm:pt modelId="{F8918CC3-95A7-495F-A1A9-3992B0F3BB57}" type="parTrans" cxnId="{3D92B423-3FE6-4547-9416-0647AF86F3D5}">
      <dgm:prSet/>
      <dgm:spPr/>
      <dgm:t>
        <a:bodyPr/>
        <a:lstStyle/>
        <a:p>
          <a:endParaRPr lang="en-US"/>
        </a:p>
      </dgm:t>
    </dgm:pt>
    <dgm:pt modelId="{37F9D945-458E-4ACA-9430-767580D44D99}" type="sibTrans" cxnId="{3D92B423-3FE6-4547-9416-0647AF86F3D5}">
      <dgm:prSet/>
      <dgm:spPr/>
      <dgm:t>
        <a:bodyPr/>
        <a:lstStyle/>
        <a:p>
          <a:endParaRPr lang="en-US"/>
        </a:p>
      </dgm:t>
    </dgm:pt>
    <dgm:pt modelId="{83243C88-8FD4-421D-B0B3-79281B24E922}">
      <dgm:prSet/>
      <dgm:spPr/>
      <dgm:t>
        <a:bodyPr/>
        <a:lstStyle/>
        <a:p>
          <a:r>
            <a:rPr lang="en-GB"/>
            <a:t>Motivation &amp; Goals </a:t>
          </a:r>
          <a:endParaRPr lang="en-US"/>
        </a:p>
      </dgm:t>
    </dgm:pt>
    <dgm:pt modelId="{318B0BF1-9CB7-4AD0-965A-2DD3569EEB9D}" type="parTrans" cxnId="{734356B2-D0A9-4C3C-9B6C-9DEB73C56DC9}">
      <dgm:prSet/>
      <dgm:spPr/>
      <dgm:t>
        <a:bodyPr/>
        <a:lstStyle/>
        <a:p>
          <a:endParaRPr lang="en-US"/>
        </a:p>
      </dgm:t>
    </dgm:pt>
    <dgm:pt modelId="{41C5E845-7000-49CC-9071-A662C66DE6C3}" type="sibTrans" cxnId="{734356B2-D0A9-4C3C-9B6C-9DEB73C56DC9}">
      <dgm:prSet/>
      <dgm:spPr/>
      <dgm:t>
        <a:bodyPr/>
        <a:lstStyle/>
        <a:p>
          <a:endParaRPr lang="en-US"/>
        </a:p>
      </dgm:t>
    </dgm:pt>
    <dgm:pt modelId="{33B08DCA-9851-4F14-81DE-02AF17AFFD68}">
      <dgm:prSet/>
      <dgm:spPr/>
      <dgm:t>
        <a:bodyPr/>
        <a:lstStyle/>
        <a:p>
          <a:r>
            <a:rPr lang="en-GB"/>
            <a:t>Aim &amp; Objectives </a:t>
          </a:r>
          <a:endParaRPr lang="en-US"/>
        </a:p>
      </dgm:t>
    </dgm:pt>
    <dgm:pt modelId="{1AC9460C-6908-46AB-8DBE-AE238B2D0ECD}" type="parTrans" cxnId="{7AFFFBAF-6199-4604-9E76-943BEDF13B36}">
      <dgm:prSet/>
      <dgm:spPr/>
      <dgm:t>
        <a:bodyPr/>
        <a:lstStyle/>
        <a:p>
          <a:endParaRPr lang="en-US"/>
        </a:p>
      </dgm:t>
    </dgm:pt>
    <dgm:pt modelId="{94F22CB1-8327-4698-85A1-D1E44EB3A4B4}" type="sibTrans" cxnId="{7AFFFBAF-6199-4604-9E76-943BEDF13B36}">
      <dgm:prSet/>
      <dgm:spPr/>
      <dgm:t>
        <a:bodyPr/>
        <a:lstStyle/>
        <a:p>
          <a:endParaRPr lang="en-US"/>
        </a:p>
      </dgm:t>
    </dgm:pt>
    <dgm:pt modelId="{D744BDCF-2B8C-40B5-A837-18199FE9E1CB}">
      <dgm:prSet/>
      <dgm:spPr/>
      <dgm:t>
        <a:bodyPr/>
        <a:lstStyle/>
        <a:p>
          <a:r>
            <a:rPr lang="en-GB"/>
            <a:t>Literature Review </a:t>
          </a:r>
          <a:endParaRPr lang="en-US"/>
        </a:p>
      </dgm:t>
    </dgm:pt>
    <dgm:pt modelId="{CF0C4CF0-96CB-4E7D-98CE-E3ECD8D3F566}" type="parTrans" cxnId="{5CB8D416-05E7-4285-B6C3-CC4A1333CB1C}">
      <dgm:prSet/>
      <dgm:spPr/>
      <dgm:t>
        <a:bodyPr/>
        <a:lstStyle/>
        <a:p>
          <a:endParaRPr lang="en-US"/>
        </a:p>
      </dgm:t>
    </dgm:pt>
    <dgm:pt modelId="{A74CC64C-B238-4D2A-8580-A606F48261ED}" type="sibTrans" cxnId="{5CB8D416-05E7-4285-B6C3-CC4A1333CB1C}">
      <dgm:prSet/>
      <dgm:spPr/>
      <dgm:t>
        <a:bodyPr/>
        <a:lstStyle/>
        <a:p>
          <a:endParaRPr lang="en-US"/>
        </a:p>
      </dgm:t>
    </dgm:pt>
    <dgm:pt modelId="{640B0D85-2773-4387-BDA7-947FD71F2047}">
      <dgm:prSet/>
      <dgm:spPr/>
      <dgm:t>
        <a:bodyPr/>
        <a:lstStyle/>
        <a:p>
          <a:r>
            <a:rPr lang="en-GB"/>
            <a:t>Previous Works </a:t>
          </a:r>
          <a:endParaRPr lang="en-US"/>
        </a:p>
      </dgm:t>
    </dgm:pt>
    <dgm:pt modelId="{1EEB1EF8-B3D9-49B9-AEB6-A62B8A366947}" type="parTrans" cxnId="{CC56A16C-A6EE-42F9-9F1E-0FBE8AB2899B}">
      <dgm:prSet/>
      <dgm:spPr/>
      <dgm:t>
        <a:bodyPr/>
        <a:lstStyle/>
        <a:p>
          <a:endParaRPr lang="en-US"/>
        </a:p>
      </dgm:t>
    </dgm:pt>
    <dgm:pt modelId="{5F4D2EE8-AD37-46E8-A9FF-3C07CA10B491}" type="sibTrans" cxnId="{CC56A16C-A6EE-42F9-9F1E-0FBE8AB2899B}">
      <dgm:prSet/>
      <dgm:spPr/>
      <dgm:t>
        <a:bodyPr/>
        <a:lstStyle/>
        <a:p>
          <a:endParaRPr lang="en-US"/>
        </a:p>
      </dgm:t>
    </dgm:pt>
    <dgm:pt modelId="{B30F0BF2-92E4-4AF3-ADB8-5C6972117D1D}">
      <dgm:prSet/>
      <dgm:spPr/>
      <dgm:t>
        <a:bodyPr/>
        <a:lstStyle/>
        <a:p>
          <a:r>
            <a:rPr lang="en-GB" dirty="0"/>
            <a:t>Methodology </a:t>
          </a:r>
          <a:endParaRPr lang="en-US" dirty="0"/>
        </a:p>
      </dgm:t>
    </dgm:pt>
    <dgm:pt modelId="{B688A74C-6AA1-4EF5-A576-98EE3522D3C4}" type="parTrans" cxnId="{59182529-165E-4F24-808D-9118913EDD17}">
      <dgm:prSet/>
      <dgm:spPr/>
      <dgm:t>
        <a:bodyPr/>
        <a:lstStyle/>
        <a:p>
          <a:endParaRPr lang="en-US"/>
        </a:p>
      </dgm:t>
    </dgm:pt>
    <dgm:pt modelId="{9DB7D9F0-FE44-4DCC-9321-16F534C037F8}" type="sibTrans" cxnId="{59182529-165E-4F24-808D-9118913EDD17}">
      <dgm:prSet/>
      <dgm:spPr/>
      <dgm:t>
        <a:bodyPr/>
        <a:lstStyle/>
        <a:p>
          <a:endParaRPr lang="en-US"/>
        </a:p>
      </dgm:t>
    </dgm:pt>
    <dgm:pt modelId="{067E3142-B86A-4A2D-8EDB-D7D64C2594B4}">
      <dgm:prSet/>
      <dgm:spPr/>
      <dgm:t>
        <a:bodyPr/>
        <a:lstStyle/>
        <a:p>
          <a:r>
            <a:rPr lang="en-GB"/>
            <a:t>Design Overview </a:t>
          </a:r>
          <a:endParaRPr lang="en-US"/>
        </a:p>
      </dgm:t>
    </dgm:pt>
    <dgm:pt modelId="{36698EC3-D93F-410D-ADAE-253EF4006D80}" type="parTrans" cxnId="{C5AAE8D4-B312-4FD9-B1DA-67CC03207BC4}">
      <dgm:prSet/>
      <dgm:spPr/>
      <dgm:t>
        <a:bodyPr/>
        <a:lstStyle/>
        <a:p>
          <a:endParaRPr lang="en-US"/>
        </a:p>
      </dgm:t>
    </dgm:pt>
    <dgm:pt modelId="{902D7D22-418F-4277-A4A7-97E8A4CE2C77}" type="sibTrans" cxnId="{C5AAE8D4-B312-4FD9-B1DA-67CC03207BC4}">
      <dgm:prSet/>
      <dgm:spPr/>
      <dgm:t>
        <a:bodyPr/>
        <a:lstStyle/>
        <a:p>
          <a:endParaRPr lang="en-US"/>
        </a:p>
      </dgm:t>
    </dgm:pt>
    <dgm:pt modelId="{54C5CA42-243A-482F-9849-5224A6ADBC82}">
      <dgm:prSet/>
      <dgm:spPr/>
      <dgm:t>
        <a:bodyPr/>
        <a:lstStyle/>
        <a:p>
          <a:r>
            <a:rPr lang="en-GB" dirty="0"/>
            <a:t>Project Timeline</a:t>
          </a:r>
          <a:r>
            <a:rPr lang="bg-BG" dirty="0"/>
            <a:t> (</a:t>
          </a:r>
          <a:r>
            <a:rPr lang="en-US" dirty="0">
              <a:solidFill>
                <a:schemeClr val="tx1"/>
              </a:solidFill>
              <a:latin typeface="+mj-lt"/>
              <a:ea typeface="+mj-ea"/>
              <a:cs typeface="+mj-cs"/>
            </a:rPr>
            <a:t>GANTT CHART</a:t>
          </a:r>
          <a:r>
            <a:rPr lang="bg-BG" dirty="0">
              <a:solidFill>
                <a:schemeClr val="tx1"/>
              </a:solidFill>
              <a:latin typeface="+mj-lt"/>
              <a:ea typeface="+mj-ea"/>
              <a:cs typeface="+mj-cs"/>
            </a:rPr>
            <a:t>)</a:t>
          </a:r>
          <a:r>
            <a:rPr lang="en-GB" dirty="0"/>
            <a:t> </a:t>
          </a:r>
          <a:endParaRPr lang="en-US" dirty="0"/>
        </a:p>
      </dgm:t>
    </dgm:pt>
    <dgm:pt modelId="{CFFEB997-568E-4FF5-B68C-6F32509A2236}" type="parTrans" cxnId="{CF51EDFC-31E7-4910-ACAD-72187C826C08}">
      <dgm:prSet/>
      <dgm:spPr/>
      <dgm:t>
        <a:bodyPr/>
        <a:lstStyle/>
        <a:p>
          <a:endParaRPr lang="en-US"/>
        </a:p>
      </dgm:t>
    </dgm:pt>
    <dgm:pt modelId="{40729231-9444-4111-8FAB-F620247DCEB2}" type="sibTrans" cxnId="{CF51EDFC-31E7-4910-ACAD-72187C826C08}">
      <dgm:prSet/>
      <dgm:spPr/>
      <dgm:t>
        <a:bodyPr/>
        <a:lstStyle/>
        <a:p>
          <a:endParaRPr lang="en-US"/>
        </a:p>
      </dgm:t>
    </dgm:pt>
    <dgm:pt modelId="{44836530-90CB-419B-A12B-62E25CDDC9F3}">
      <dgm:prSet/>
      <dgm:spPr/>
      <dgm:t>
        <a:bodyPr/>
        <a:lstStyle/>
        <a:p>
          <a:r>
            <a:rPr lang="en-GB"/>
            <a:t>Demo </a:t>
          </a:r>
          <a:endParaRPr lang="en-US"/>
        </a:p>
      </dgm:t>
    </dgm:pt>
    <dgm:pt modelId="{625F1CF7-0642-42D5-93DF-7047CF288653}" type="parTrans" cxnId="{6E61490A-05E4-47F8-AE40-AB58CA8F0F15}">
      <dgm:prSet/>
      <dgm:spPr/>
      <dgm:t>
        <a:bodyPr/>
        <a:lstStyle/>
        <a:p>
          <a:endParaRPr lang="en-US"/>
        </a:p>
      </dgm:t>
    </dgm:pt>
    <dgm:pt modelId="{C8312C53-EFD2-41C7-BCFA-219C6D5607CD}" type="sibTrans" cxnId="{6E61490A-05E4-47F8-AE40-AB58CA8F0F15}">
      <dgm:prSet/>
      <dgm:spPr/>
      <dgm:t>
        <a:bodyPr/>
        <a:lstStyle/>
        <a:p>
          <a:endParaRPr lang="en-US"/>
        </a:p>
      </dgm:t>
    </dgm:pt>
    <dgm:pt modelId="{CA6CBEA0-3194-4471-8CE6-C9A7DE1AACE3}">
      <dgm:prSet/>
      <dgm:spPr/>
      <dgm:t>
        <a:bodyPr/>
        <a:lstStyle/>
        <a:p>
          <a:r>
            <a:rPr lang="en-GB" dirty="0"/>
            <a:t>Conclusion </a:t>
          </a:r>
          <a:endParaRPr lang="en-US" dirty="0"/>
        </a:p>
      </dgm:t>
    </dgm:pt>
    <dgm:pt modelId="{925660F1-1A42-450E-B4F6-CFC07FCA32E7}" type="parTrans" cxnId="{5F750C5A-AEB4-43ED-960B-B10C30D4750B}">
      <dgm:prSet/>
      <dgm:spPr/>
      <dgm:t>
        <a:bodyPr/>
        <a:lstStyle/>
        <a:p>
          <a:endParaRPr lang="en-US"/>
        </a:p>
      </dgm:t>
    </dgm:pt>
    <dgm:pt modelId="{AF0CEECF-85F4-4D07-BEE6-6B2EBC6ACA90}" type="sibTrans" cxnId="{5F750C5A-AEB4-43ED-960B-B10C30D4750B}">
      <dgm:prSet/>
      <dgm:spPr/>
      <dgm:t>
        <a:bodyPr/>
        <a:lstStyle/>
        <a:p>
          <a:endParaRPr lang="en-US"/>
        </a:p>
      </dgm:t>
    </dgm:pt>
    <dgm:pt modelId="{F18DA437-144F-4102-B3CE-E768A2D8FFEA}">
      <dgm:prSet/>
      <dgm:spPr/>
      <dgm:t>
        <a:bodyPr/>
        <a:lstStyle/>
        <a:p>
          <a:r>
            <a:rPr lang="en-GB" dirty="0"/>
            <a:t>References </a:t>
          </a:r>
          <a:endParaRPr lang="en-US" dirty="0"/>
        </a:p>
      </dgm:t>
    </dgm:pt>
    <dgm:pt modelId="{CD9AC536-7CFB-4A6D-83D7-40521163211A}" type="parTrans" cxnId="{BAE815D2-A863-4EFA-95D9-07663D32E5E4}">
      <dgm:prSet/>
      <dgm:spPr/>
      <dgm:t>
        <a:bodyPr/>
        <a:lstStyle/>
        <a:p>
          <a:endParaRPr lang="en-US"/>
        </a:p>
      </dgm:t>
    </dgm:pt>
    <dgm:pt modelId="{5A2645A3-EB1A-46B7-B4EC-2EA32C6BFBE5}" type="sibTrans" cxnId="{BAE815D2-A863-4EFA-95D9-07663D32E5E4}">
      <dgm:prSet/>
      <dgm:spPr/>
      <dgm:t>
        <a:bodyPr/>
        <a:lstStyle/>
        <a:p>
          <a:endParaRPr lang="en-US"/>
        </a:p>
      </dgm:t>
    </dgm:pt>
    <dgm:pt modelId="{F819EB12-278C-4539-94F8-E3EBCD552F36}">
      <dgm:prSet/>
      <dgm:spPr/>
      <dgm:t>
        <a:bodyPr/>
        <a:lstStyle/>
        <a:p>
          <a:r>
            <a:rPr lang="en-GB"/>
            <a:t>Q&amp;A </a:t>
          </a:r>
          <a:endParaRPr lang="en-US"/>
        </a:p>
      </dgm:t>
    </dgm:pt>
    <dgm:pt modelId="{17EF305C-11BD-4301-BF6A-E18D36F7EE19}" type="parTrans" cxnId="{B1BC8EF1-3170-44F7-8A71-CF9BE80DE001}">
      <dgm:prSet/>
      <dgm:spPr/>
      <dgm:t>
        <a:bodyPr/>
        <a:lstStyle/>
        <a:p>
          <a:endParaRPr lang="en-US"/>
        </a:p>
      </dgm:t>
    </dgm:pt>
    <dgm:pt modelId="{F8604367-939D-40A7-85B6-CFD1FC87DD94}" type="sibTrans" cxnId="{B1BC8EF1-3170-44F7-8A71-CF9BE80DE001}">
      <dgm:prSet/>
      <dgm:spPr/>
      <dgm:t>
        <a:bodyPr/>
        <a:lstStyle/>
        <a:p>
          <a:endParaRPr lang="en-US"/>
        </a:p>
      </dgm:t>
    </dgm:pt>
    <dgm:pt modelId="{B8F84828-4341-4DE9-8365-4BAC1FAC856E}" type="pres">
      <dgm:prSet presAssocID="{4C9D5E55-B82A-4406-96ED-6A875C9AA3D9}" presName="vert0" presStyleCnt="0">
        <dgm:presLayoutVars>
          <dgm:dir/>
          <dgm:animOne val="branch"/>
          <dgm:animLvl val="lvl"/>
        </dgm:presLayoutVars>
      </dgm:prSet>
      <dgm:spPr/>
    </dgm:pt>
    <dgm:pt modelId="{591B3DB6-24C0-4434-B930-B0E80BEE9C01}" type="pres">
      <dgm:prSet presAssocID="{8B0684B7-D37E-4F63-88A3-8F40537AE29E}" presName="thickLine" presStyleLbl="alignNode1" presStyleIdx="0" presStyleCnt="12"/>
      <dgm:spPr/>
    </dgm:pt>
    <dgm:pt modelId="{5837FB5E-ABB3-42BE-96BE-6F51A10A59DE}" type="pres">
      <dgm:prSet presAssocID="{8B0684B7-D37E-4F63-88A3-8F40537AE29E}" presName="horz1" presStyleCnt="0"/>
      <dgm:spPr/>
    </dgm:pt>
    <dgm:pt modelId="{9FB1E5F6-8325-49C7-83A5-0975F94122E4}" type="pres">
      <dgm:prSet presAssocID="{8B0684B7-D37E-4F63-88A3-8F40537AE29E}" presName="tx1" presStyleLbl="revTx" presStyleIdx="0" presStyleCnt="12"/>
      <dgm:spPr/>
    </dgm:pt>
    <dgm:pt modelId="{D2064CCE-8BEF-4F5A-9600-58FA64B803EA}" type="pres">
      <dgm:prSet presAssocID="{8B0684B7-D37E-4F63-88A3-8F40537AE29E}" presName="vert1" presStyleCnt="0"/>
      <dgm:spPr/>
    </dgm:pt>
    <dgm:pt modelId="{4B09A1DC-5AA9-42D2-9867-92E18A6BAC05}" type="pres">
      <dgm:prSet presAssocID="{83243C88-8FD4-421D-B0B3-79281B24E922}" presName="thickLine" presStyleLbl="alignNode1" presStyleIdx="1" presStyleCnt="12"/>
      <dgm:spPr/>
    </dgm:pt>
    <dgm:pt modelId="{6FC22C1D-772D-40EB-8643-2D2969A753BD}" type="pres">
      <dgm:prSet presAssocID="{83243C88-8FD4-421D-B0B3-79281B24E922}" presName="horz1" presStyleCnt="0"/>
      <dgm:spPr/>
    </dgm:pt>
    <dgm:pt modelId="{2EE72C75-AAC3-4933-98F1-C2C31715683B}" type="pres">
      <dgm:prSet presAssocID="{83243C88-8FD4-421D-B0B3-79281B24E922}" presName="tx1" presStyleLbl="revTx" presStyleIdx="1" presStyleCnt="12"/>
      <dgm:spPr/>
    </dgm:pt>
    <dgm:pt modelId="{E10B8807-6A52-4E59-972A-488EC6DA91AD}" type="pres">
      <dgm:prSet presAssocID="{83243C88-8FD4-421D-B0B3-79281B24E922}" presName="vert1" presStyleCnt="0"/>
      <dgm:spPr/>
    </dgm:pt>
    <dgm:pt modelId="{90C4D286-5902-4405-95CE-745DDB81C023}" type="pres">
      <dgm:prSet presAssocID="{33B08DCA-9851-4F14-81DE-02AF17AFFD68}" presName="thickLine" presStyleLbl="alignNode1" presStyleIdx="2" presStyleCnt="12"/>
      <dgm:spPr/>
    </dgm:pt>
    <dgm:pt modelId="{AE1200C8-FF22-43FA-BE19-C214EA676D29}" type="pres">
      <dgm:prSet presAssocID="{33B08DCA-9851-4F14-81DE-02AF17AFFD68}" presName="horz1" presStyleCnt="0"/>
      <dgm:spPr/>
    </dgm:pt>
    <dgm:pt modelId="{635DD7A8-E9BA-4874-85CC-5F127225BA4C}" type="pres">
      <dgm:prSet presAssocID="{33B08DCA-9851-4F14-81DE-02AF17AFFD68}" presName="tx1" presStyleLbl="revTx" presStyleIdx="2" presStyleCnt="12"/>
      <dgm:spPr/>
    </dgm:pt>
    <dgm:pt modelId="{C73B0461-5B10-4073-A324-C17231C37C87}" type="pres">
      <dgm:prSet presAssocID="{33B08DCA-9851-4F14-81DE-02AF17AFFD68}" presName="vert1" presStyleCnt="0"/>
      <dgm:spPr/>
    </dgm:pt>
    <dgm:pt modelId="{396590F0-1269-426F-8762-2449F5FD60F4}" type="pres">
      <dgm:prSet presAssocID="{D744BDCF-2B8C-40B5-A837-18199FE9E1CB}" presName="thickLine" presStyleLbl="alignNode1" presStyleIdx="3" presStyleCnt="12"/>
      <dgm:spPr/>
    </dgm:pt>
    <dgm:pt modelId="{90B9F075-64D7-4AEB-B488-041F0E93AC04}" type="pres">
      <dgm:prSet presAssocID="{D744BDCF-2B8C-40B5-A837-18199FE9E1CB}" presName="horz1" presStyleCnt="0"/>
      <dgm:spPr/>
    </dgm:pt>
    <dgm:pt modelId="{A1EC36AD-DCA8-455A-9BCC-C25565D2E437}" type="pres">
      <dgm:prSet presAssocID="{D744BDCF-2B8C-40B5-A837-18199FE9E1CB}" presName="tx1" presStyleLbl="revTx" presStyleIdx="3" presStyleCnt="12"/>
      <dgm:spPr/>
    </dgm:pt>
    <dgm:pt modelId="{2898F5F6-1D0A-4DA5-A4CA-2995090F1FC4}" type="pres">
      <dgm:prSet presAssocID="{D744BDCF-2B8C-40B5-A837-18199FE9E1CB}" presName="vert1" presStyleCnt="0"/>
      <dgm:spPr/>
    </dgm:pt>
    <dgm:pt modelId="{5DD0381E-40C1-4192-A668-96BECE90CDF3}" type="pres">
      <dgm:prSet presAssocID="{640B0D85-2773-4387-BDA7-947FD71F2047}" presName="thickLine" presStyleLbl="alignNode1" presStyleIdx="4" presStyleCnt="12"/>
      <dgm:spPr/>
    </dgm:pt>
    <dgm:pt modelId="{FB4BE8A2-8713-4A5C-8415-6EEF3F77F5D1}" type="pres">
      <dgm:prSet presAssocID="{640B0D85-2773-4387-BDA7-947FD71F2047}" presName="horz1" presStyleCnt="0"/>
      <dgm:spPr/>
    </dgm:pt>
    <dgm:pt modelId="{DA32A3C2-09E8-44C1-AF67-DAA3CAF18292}" type="pres">
      <dgm:prSet presAssocID="{640B0D85-2773-4387-BDA7-947FD71F2047}" presName="tx1" presStyleLbl="revTx" presStyleIdx="4" presStyleCnt="12"/>
      <dgm:spPr/>
    </dgm:pt>
    <dgm:pt modelId="{66486EA0-C639-4518-BDE1-7E806F492B06}" type="pres">
      <dgm:prSet presAssocID="{640B0D85-2773-4387-BDA7-947FD71F2047}" presName="vert1" presStyleCnt="0"/>
      <dgm:spPr/>
    </dgm:pt>
    <dgm:pt modelId="{68B936FF-4C4D-44E1-A0A5-E1F604BAEF80}" type="pres">
      <dgm:prSet presAssocID="{B30F0BF2-92E4-4AF3-ADB8-5C6972117D1D}" presName="thickLine" presStyleLbl="alignNode1" presStyleIdx="5" presStyleCnt="12"/>
      <dgm:spPr/>
    </dgm:pt>
    <dgm:pt modelId="{509E0F00-F06D-4118-94F2-4845C622B4AC}" type="pres">
      <dgm:prSet presAssocID="{B30F0BF2-92E4-4AF3-ADB8-5C6972117D1D}" presName="horz1" presStyleCnt="0"/>
      <dgm:spPr/>
    </dgm:pt>
    <dgm:pt modelId="{64332E82-83B3-42E9-9653-D20D4D1D3BB5}" type="pres">
      <dgm:prSet presAssocID="{B30F0BF2-92E4-4AF3-ADB8-5C6972117D1D}" presName="tx1" presStyleLbl="revTx" presStyleIdx="5" presStyleCnt="12"/>
      <dgm:spPr/>
    </dgm:pt>
    <dgm:pt modelId="{04A85E21-DA57-4D97-8DF0-F3FF8458D612}" type="pres">
      <dgm:prSet presAssocID="{B30F0BF2-92E4-4AF3-ADB8-5C6972117D1D}" presName="vert1" presStyleCnt="0"/>
      <dgm:spPr/>
    </dgm:pt>
    <dgm:pt modelId="{C5544149-391D-48E6-96A4-E57809083F92}" type="pres">
      <dgm:prSet presAssocID="{067E3142-B86A-4A2D-8EDB-D7D64C2594B4}" presName="thickLine" presStyleLbl="alignNode1" presStyleIdx="6" presStyleCnt="12"/>
      <dgm:spPr/>
    </dgm:pt>
    <dgm:pt modelId="{E1CE9611-80A1-4FFD-B731-94C5130DE744}" type="pres">
      <dgm:prSet presAssocID="{067E3142-B86A-4A2D-8EDB-D7D64C2594B4}" presName="horz1" presStyleCnt="0"/>
      <dgm:spPr/>
    </dgm:pt>
    <dgm:pt modelId="{066C6B7A-B37B-44F1-B0F4-8DC1477C5F8F}" type="pres">
      <dgm:prSet presAssocID="{067E3142-B86A-4A2D-8EDB-D7D64C2594B4}" presName="tx1" presStyleLbl="revTx" presStyleIdx="6" presStyleCnt="12"/>
      <dgm:spPr/>
    </dgm:pt>
    <dgm:pt modelId="{09E8CFC0-843E-4734-AF87-C2C652658C69}" type="pres">
      <dgm:prSet presAssocID="{067E3142-B86A-4A2D-8EDB-D7D64C2594B4}" presName="vert1" presStyleCnt="0"/>
      <dgm:spPr/>
    </dgm:pt>
    <dgm:pt modelId="{9255BC32-8BDB-4C10-B7E6-9D6544CF9198}" type="pres">
      <dgm:prSet presAssocID="{54C5CA42-243A-482F-9849-5224A6ADBC82}" presName="thickLine" presStyleLbl="alignNode1" presStyleIdx="7" presStyleCnt="12"/>
      <dgm:spPr/>
    </dgm:pt>
    <dgm:pt modelId="{68305054-FFBD-4A19-9420-ADBDAB7B4AB9}" type="pres">
      <dgm:prSet presAssocID="{54C5CA42-243A-482F-9849-5224A6ADBC82}" presName="horz1" presStyleCnt="0"/>
      <dgm:spPr/>
    </dgm:pt>
    <dgm:pt modelId="{10A26DBD-BD44-40C5-9330-0AB8990BCF91}" type="pres">
      <dgm:prSet presAssocID="{54C5CA42-243A-482F-9849-5224A6ADBC82}" presName="tx1" presStyleLbl="revTx" presStyleIdx="7" presStyleCnt="12"/>
      <dgm:spPr/>
    </dgm:pt>
    <dgm:pt modelId="{05E7DA90-33E2-4829-A812-A0360E5E5624}" type="pres">
      <dgm:prSet presAssocID="{54C5CA42-243A-482F-9849-5224A6ADBC82}" presName="vert1" presStyleCnt="0"/>
      <dgm:spPr/>
    </dgm:pt>
    <dgm:pt modelId="{1BB6D08C-50C7-4036-A61E-33F6A8870736}" type="pres">
      <dgm:prSet presAssocID="{44836530-90CB-419B-A12B-62E25CDDC9F3}" presName="thickLine" presStyleLbl="alignNode1" presStyleIdx="8" presStyleCnt="12"/>
      <dgm:spPr/>
    </dgm:pt>
    <dgm:pt modelId="{4927419C-1F65-4C87-9A1C-52A0EBFA5265}" type="pres">
      <dgm:prSet presAssocID="{44836530-90CB-419B-A12B-62E25CDDC9F3}" presName="horz1" presStyleCnt="0"/>
      <dgm:spPr/>
    </dgm:pt>
    <dgm:pt modelId="{72AA1CCD-EA19-44A6-8958-64AFB0C4F263}" type="pres">
      <dgm:prSet presAssocID="{44836530-90CB-419B-A12B-62E25CDDC9F3}" presName="tx1" presStyleLbl="revTx" presStyleIdx="8" presStyleCnt="12"/>
      <dgm:spPr/>
    </dgm:pt>
    <dgm:pt modelId="{17BC5925-4E81-4577-BD9E-F410EE329FEB}" type="pres">
      <dgm:prSet presAssocID="{44836530-90CB-419B-A12B-62E25CDDC9F3}" presName="vert1" presStyleCnt="0"/>
      <dgm:spPr/>
    </dgm:pt>
    <dgm:pt modelId="{1E73B886-6214-43EF-9BAE-E8C7186D4B17}" type="pres">
      <dgm:prSet presAssocID="{CA6CBEA0-3194-4471-8CE6-C9A7DE1AACE3}" presName="thickLine" presStyleLbl="alignNode1" presStyleIdx="9" presStyleCnt="12"/>
      <dgm:spPr/>
    </dgm:pt>
    <dgm:pt modelId="{BCB5AFC6-38C3-4A58-9B3B-347BA45BD86D}" type="pres">
      <dgm:prSet presAssocID="{CA6CBEA0-3194-4471-8CE6-C9A7DE1AACE3}" presName="horz1" presStyleCnt="0"/>
      <dgm:spPr/>
    </dgm:pt>
    <dgm:pt modelId="{9FE4D259-646D-4070-B2D4-CCB4D11A2E09}" type="pres">
      <dgm:prSet presAssocID="{CA6CBEA0-3194-4471-8CE6-C9A7DE1AACE3}" presName="tx1" presStyleLbl="revTx" presStyleIdx="9" presStyleCnt="12"/>
      <dgm:spPr/>
    </dgm:pt>
    <dgm:pt modelId="{382AB1EF-DE6E-4118-8E14-42C9E708AF6F}" type="pres">
      <dgm:prSet presAssocID="{CA6CBEA0-3194-4471-8CE6-C9A7DE1AACE3}" presName="vert1" presStyleCnt="0"/>
      <dgm:spPr/>
    </dgm:pt>
    <dgm:pt modelId="{E5428FEC-AA08-4D2C-BB41-60B99741C623}" type="pres">
      <dgm:prSet presAssocID="{F18DA437-144F-4102-B3CE-E768A2D8FFEA}" presName="thickLine" presStyleLbl="alignNode1" presStyleIdx="10" presStyleCnt="12"/>
      <dgm:spPr/>
    </dgm:pt>
    <dgm:pt modelId="{551C8F30-4DC4-46C0-8527-EF812CC64274}" type="pres">
      <dgm:prSet presAssocID="{F18DA437-144F-4102-B3CE-E768A2D8FFEA}" presName="horz1" presStyleCnt="0"/>
      <dgm:spPr/>
    </dgm:pt>
    <dgm:pt modelId="{13084AAD-4726-43A5-A14C-8DE7E36FFBF2}" type="pres">
      <dgm:prSet presAssocID="{F18DA437-144F-4102-B3CE-E768A2D8FFEA}" presName="tx1" presStyleLbl="revTx" presStyleIdx="10" presStyleCnt="12"/>
      <dgm:spPr/>
    </dgm:pt>
    <dgm:pt modelId="{A096EB40-8580-44FE-BE4B-9C9760FDB5DC}" type="pres">
      <dgm:prSet presAssocID="{F18DA437-144F-4102-B3CE-E768A2D8FFEA}" presName="vert1" presStyleCnt="0"/>
      <dgm:spPr/>
    </dgm:pt>
    <dgm:pt modelId="{151CBA4C-5799-4DDA-B7B5-FCC372CFF6CB}" type="pres">
      <dgm:prSet presAssocID="{F819EB12-278C-4539-94F8-E3EBCD552F36}" presName="thickLine" presStyleLbl="alignNode1" presStyleIdx="11" presStyleCnt="12"/>
      <dgm:spPr/>
    </dgm:pt>
    <dgm:pt modelId="{1D4AB256-D24E-481C-B8B8-B20E472D9D16}" type="pres">
      <dgm:prSet presAssocID="{F819EB12-278C-4539-94F8-E3EBCD552F36}" presName="horz1" presStyleCnt="0"/>
      <dgm:spPr/>
    </dgm:pt>
    <dgm:pt modelId="{AFE75BE7-65BF-457D-ADF0-A8C500B91363}" type="pres">
      <dgm:prSet presAssocID="{F819EB12-278C-4539-94F8-E3EBCD552F36}" presName="tx1" presStyleLbl="revTx" presStyleIdx="11" presStyleCnt="12"/>
      <dgm:spPr/>
    </dgm:pt>
    <dgm:pt modelId="{52584AFB-B73F-4053-A69D-63861C74980C}" type="pres">
      <dgm:prSet presAssocID="{F819EB12-278C-4539-94F8-E3EBCD552F36}" presName="vert1" presStyleCnt="0"/>
      <dgm:spPr/>
    </dgm:pt>
  </dgm:ptLst>
  <dgm:cxnLst>
    <dgm:cxn modelId="{6E61490A-05E4-47F8-AE40-AB58CA8F0F15}" srcId="{4C9D5E55-B82A-4406-96ED-6A875C9AA3D9}" destId="{44836530-90CB-419B-A12B-62E25CDDC9F3}" srcOrd="8" destOrd="0" parTransId="{625F1CF7-0642-42D5-93DF-7047CF288653}" sibTransId="{C8312C53-EFD2-41C7-BCFA-219C6D5607CD}"/>
    <dgm:cxn modelId="{E8E52B12-B0CA-4C9E-A8CA-0E89B1A3889C}" type="presOf" srcId="{54C5CA42-243A-482F-9849-5224A6ADBC82}" destId="{10A26DBD-BD44-40C5-9330-0AB8990BCF91}" srcOrd="0" destOrd="0" presId="urn:microsoft.com/office/officeart/2008/layout/LinedList"/>
    <dgm:cxn modelId="{5CB8D416-05E7-4285-B6C3-CC4A1333CB1C}" srcId="{4C9D5E55-B82A-4406-96ED-6A875C9AA3D9}" destId="{D744BDCF-2B8C-40B5-A837-18199FE9E1CB}" srcOrd="3" destOrd="0" parTransId="{CF0C4CF0-96CB-4E7D-98CE-E3ECD8D3F566}" sibTransId="{A74CC64C-B238-4D2A-8580-A606F48261ED}"/>
    <dgm:cxn modelId="{F068491D-5123-45F8-B965-AB0B630196DE}" type="presOf" srcId="{D744BDCF-2B8C-40B5-A837-18199FE9E1CB}" destId="{A1EC36AD-DCA8-455A-9BCC-C25565D2E437}" srcOrd="0" destOrd="0" presId="urn:microsoft.com/office/officeart/2008/layout/LinedList"/>
    <dgm:cxn modelId="{3D92B423-3FE6-4547-9416-0647AF86F3D5}" srcId="{4C9D5E55-B82A-4406-96ED-6A875C9AA3D9}" destId="{8B0684B7-D37E-4F63-88A3-8F40537AE29E}" srcOrd="0" destOrd="0" parTransId="{F8918CC3-95A7-495F-A1A9-3992B0F3BB57}" sibTransId="{37F9D945-458E-4ACA-9430-767580D44D99}"/>
    <dgm:cxn modelId="{59182529-165E-4F24-808D-9118913EDD17}" srcId="{4C9D5E55-B82A-4406-96ED-6A875C9AA3D9}" destId="{B30F0BF2-92E4-4AF3-ADB8-5C6972117D1D}" srcOrd="5" destOrd="0" parTransId="{B688A74C-6AA1-4EF5-A576-98EE3522D3C4}" sibTransId="{9DB7D9F0-FE44-4DCC-9321-16F534C037F8}"/>
    <dgm:cxn modelId="{1444CC47-52DB-4A8B-AD2D-0E9C1D242525}" type="presOf" srcId="{640B0D85-2773-4387-BDA7-947FD71F2047}" destId="{DA32A3C2-09E8-44C1-AF67-DAA3CAF18292}" srcOrd="0" destOrd="0" presId="urn:microsoft.com/office/officeart/2008/layout/LinedList"/>
    <dgm:cxn modelId="{CC56A16C-A6EE-42F9-9F1E-0FBE8AB2899B}" srcId="{4C9D5E55-B82A-4406-96ED-6A875C9AA3D9}" destId="{640B0D85-2773-4387-BDA7-947FD71F2047}" srcOrd="4" destOrd="0" parTransId="{1EEB1EF8-B3D9-49B9-AEB6-A62B8A366947}" sibTransId="{5F4D2EE8-AD37-46E8-A9FF-3C07CA10B491}"/>
    <dgm:cxn modelId="{D9151C55-E0D5-4C54-B656-1F89120430C0}" type="presOf" srcId="{F18DA437-144F-4102-B3CE-E768A2D8FFEA}" destId="{13084AAD-4726-43A5-A14C-8DE7E36FFBF2}" srcOrd="0" destOrd="0" presId="urn:microsoft.com/office/officeart/2008/layout/LinedList"/>
    <dgm:cxn modelId="{4D56CE79-C3DE-4284-BAC0-290F9978B725}" type="presOf" srcId="{B30F0BF2-92E4-4AF3-ADB8-5C6972117D1D}" destId="{64332E82-83B3-42E9-9653-D20D4D1D3BB5}" srcOrd="0" destOrd="0" presId="urn:microsoft.com/office/officeart/2008/layout/LinedList"/>
    <dgm:cxn modelId="{5F750C5A-AEB4-43ED-960B-B10C30D4750B}" srcId="{4C9D5E55-B82A-4406-96ED-6A875C9AA3D9}" destId="{CA6CBEA0-3194-4471-8CE6-C9A7DE1AACE3}" srcOrd="9" destOrd="0" parTransId="{925660F1-1A42-450E-B4F6-CFC07FCA32E7}" sibTransId="{AF0CEECF-85F4-4D07-BEE6-6B2EBC6ACA90}"/>
    <dgm:cxn modelId="{B190727B-D363-4B13-B3EA-52409617012A}" type="presOf" srcId="{CA6CBEA0-3194-4471-8CE6-C9A7DE1AACE3}" destId="{9FE4D259-646D-4070-B2D4-CCB4D11A2E09}" srcOrd="0" destOrd="0" presId="urn:microsoft.com/office/officeart/2008/layout/LinedList"/>
    <dgm:cxn modelId="{A6FF598F-CA4D-4E24-9222-B80D8FBB2139}" type="presOf" srcId="{33B08DCA-9851-4F14-81DE-02AF17AFFD68}" destId="{635DD7A8-E9BA-4874-85CC-5F127225BA4C}" srcOrd="0" destOrd="0" presId="urn:microsoft.com/office/officeart/2008/layout/LinedList"/>
    <dgm:cxn modelId="{8F54C89C-2465-42BB-AAF8-9703800F18CA}" type="presOf" srcId="{4C9D5E55-B82A-4406-96ED-6A875C9AA3D9}" destId="{B8F84828-4341-4DE9-8365-4BAC1FAC856E}" srcOrd="0" destOrd="0" presId="urn:microsoft.com/office/officeart/2008/layout/LinedList"/>
    <dgm:cxn modelId="{7AFFFBAF-6199-4604-9E76-943BEDF13B36}" srcId="{4C9D5E55-B82A-4406-96ED-6A875C9AA3D9}" destId="{33B08DCA-9851-4F14-81DE-02AF17AFFD68}" srcOrd="2" destOrd="0" parTransId="{1AC9460C-6908-46AB-8DBE-AE238B2D0ECD}" sibTransId="{94F22CB1-8327-4698-85A1-D1E44EB3A4B4}"/>
    <dgm:cxn modelId="{734356B2-D0A9-4C3C-9B6C-9DEB73C56DC9}" srcId="{4C9D5E55-B82A-4406-96ED-6A875C9AA3D9}" destId="{83243C88-8FD4-421D-B0B3-79281B24E922}" srcOrd="1" destOrd="0" parTransId="{318B0BF1-9CB7-4AD0-965A-2DD3569EEB9D}" sibTransId="{41C5E845-7000-49CC-9071-A662C66DE6C3}"/>
    <dgm:cxn modelId="{46BE43B6-5EF1-43CA-A110-0AA92EEC96DF}" type="presOf" srcId="{067E3142-B86A-4A2D-8EDB-D7D64C2594B4}" destId="{066C6B7A-B37B-44F1-B0F4-8DC1477C5F8F}" srcOrd="0" destOrd="0" presId="urn:microsoft.com/office/officeart/2008/layout/LinedList"/>
    <dgm:cxn modelId="{2E347AC0-A562-401E-A07C-4871855AF7E9}" type="presOf" srcId="{44836530-90CB-419B-A12B-62E25CDDC9F3}" destId="{72AA1CCD-EA19-44A6-8958-64AFB0C4F263}" srcOrd="0" destOrd="0" presId="urn:microsoft.com/office/officeart/2008/layout/LinedList"/>
    <dgm:cxn modelId="{BAE815D2-A863-4EFA-95D9-07663D32E5E4}" srcId="{4C9D5E55-B82A-4406-96ED-6A875C9AA3D9}" destId="{F18DA437-144F-4102-B3CE-E768A2D8FFEA}" srcOrd="10" destOrd="0" parTransId="{CD9AC536-7CFB-4A6D-83D7-40521163211A}" sibTransId="{5A2645A3-EB1A-46B7-B4EC-2EA32C6BFBE5}"/>
    <dgm:cxn modelId="{C5AAE8D4-B312-4FD9-B1DA-67CC03207BC4}" srcId="{4C9D5E55-B82A-4406-96ED-6A875C9AA3D9}" destId="{067E3142-B86A-4A2D-8EDB-D7D64C2594B4}" srcOrd="6" destOrd="0" parTransId="{36698EC3-D93F-410D-ADAE-253EF4006D80}" sibTransId="{902D7D22-418F-4277-A4A7-97E8A4CE2C77}"/>
    <dgm:cxn modelId="{B45DA4E9-6D51-4153-97C1-D850478B53F9}" type="presOf" srcId="{8B0684B7-D37E-4F63-88A3-8F40537AE29E}" destId="{9FB1E5F6-8325-49C7-83A5-0975F94122E4}" srcOrd="0" destOrd="0" presId="urn:microsoft.com/office/officeart/2008/layout/LinedList"/>
    <dgm:cxn modelId="{B1BC8EF1-3170-44F7-8A71-CF9BE80DE001}" srcId="{4C9D5E55-B82A-4406-96ED-6A875C9AA3D9}" destId="{F819EB12-278C-4539-94F8-E3EBCD552F36}" srcOrd="11" destOrd="0" parTransId="{17EF305C-11BD-4301-BF6A-E18D36F7EE19}" sibTransId="{F8604367-939D-40A7-85B6-CFD1FC87DD94}"/>
    <dgm:cxn modelId="{62098EF3-E94D-446F-88A9-C0AC5A830C59}" type="presOf" srcId="{F819EB12-278C-4539-94F8-E3EBCD552F36}" destId="{AFE75BE7-65BF-457D-ADF0-A8C500B91363}" srcOrd="0" destOrd="0" presId="urn:microsoft.com/office/officeart/2008/layout/LinedList"/>
    <dgm:cxn modelId="{CF51EDFC-31E7-4910-ACAD-72187C826C08}" srcId="{4C9D5E55-B82A-4406-96ED-6A875C9AA3D9}" destId="{54C5CA42-243A-482F-9849-5224A6ADBC82}" srcOrd="7" destOrd="0" parTransId="{CFFEB997-568E-4FF5-B68C-6F32509A2236}" sibTransId="{40729231-9444-4111-8FAB-F620247DCEB2}"/>
    <dgm:cxn modelId="{585B8EFD-1D9F-43B5-9C40-0047E5DB28D8}" type="presOf" srcId="{83243C88-8FD4-421D-B0B3-79281B24E922}" destId="{2EE72C75-AAC3-4933-98F1-C2C31715683B}" srcOrd="0" destOrd="0" presId="urn:microsoft.com/office/officeart/2008/layout/LinedList"/>
    <dgm:cxn modelId="{73A1D519-B93E-47EE-806B-774CE1920D65}" type="presParOf" srcId="{B8F84828-4341-4DE9-8365-4BAC1FAC856E}" destId="{591B3DB6-24C0-4434-B930-B0E80BEE9C01}" srcOrd="0" destOrd="0" presId="urn:microsoft.com/office/officeart/2008/layout/LinedList"/>
    <dgm:cxn modelId="{C0D61AEE-2C1A-4239-8A74-C1BA954A46A2}" type="presParOf" srcId="{B8F84828-4341-4DE9-8365-4BAC1FAC856E}" destId="{5837FB5E-ABB3-42BE-96BE-6F51A10A59DE}" srcOrd="1" destOrd="0" presId="urn:microsoft.com/office/officeart/2008/layout/LinedList"/>
    <dgm:cxn modelId="{012AB02D-C623-4BD2-93D8-106C82F32A77}" type="presParOf" srcId="{5837FB5E-ABB3-42BE-96BE-6F51A10A59DE}" destId="{9FB1E5F6-8325-49C7-83A5-0975F94122E4}" srcOrd="0" destOrd="0" presId="urn:microsoft.com/office/officeart/2008/layout/LinedList"/>
    <dgm:cxn modelId="{CC400E4B-9B50-4E9A-B75A-850D93D8C3DB}" type="presParOf" srcId="{5837FB5E-ABB3-42BE-96BE-6F51A10A59DE}" destId="{D2064CCE-8BEF-4F5A-9600-58FA64B803EA}" srcOrd="1" destOrd="0" presId="urn:microsoft.com/office/officeart/2008/layout/LinedList"/>
    <dgm:cxn modelId="{84AAC13F-EE08-4DF7-83E8-75530405212F}" type="presParOf" srcId="{B8F84828-4341-4DE9-8365-4BAC1FAC856E}" destId="{4B09A1DC-5AA9-42D2-9867-92E18A6BAC05}" srcOrd="2" destOrd="0" presId="urn:microsoft.com/office/officeart/2008/layout/LinedList"/>
    <dgm:cxn modelId="{F81B3270-EC45-4231-BC1A-BDC049E9791D}" type="presParOf" srcId="{B8F84828-4341-4DE9-8365-4BAC1FAC856E}" destId="{6FC22C1D-772D-40EB-8643-2D2969A753BD}" srcOrd="3" destOrd="0" presId="urn:microsoft.com/office/officeart/2008/layout/LinedList"/>
    <dgm:cxn modelId="{5074F69E-ACE4-4882-B597-257F9DDF903D}" type="presParOf" srcId="{6FC22C1D-772D-40EB-8643-2D2969A753BD}" destId="{2EE72C75-AAC3-4933-98F1-C2C31715683B}" srcOrd="0" destOrd="0" presId="urn:microsoft.com/office/officeart/2008/layout/LinedList"/>
    <dgm:cxn modelId="{DBCD4914-60DA-41FC-BE9D-9AFA81619ED1}" type="presParOf" srcId="{6FC22C1D-772D-40EB-8643-2D2969A753BD}" destId="{E10B8807-6A52-4E59-972A-488EC6DA91AD}" srcOrd="1" destOrd="0" presId="urn:microsoft.com/office/officeart/2008/layout/LinedList"/>
    <dgm:cxn modelId="{70CDAF01-97E7-40D1-8382-1DCB7800ED3B}" type="presParOf" srcId="{B8F84828-4341-4DE9-8365-4BAC1FAC856E}" destId="{90C4D286-5902-4405-95CE-745DDB81C023}" srcOrd="4" destOrd="0" presId="urn:microsoft.com/office/officeart/2008/layout/LinedList"/>
    <dgm:cxn modelId="{DABEAE24-D6CC-4F67-9331-0F1C2E1023FD}" type="presParOf" srcId="{B8F84828-4341-4DE9-8365-4BAC1FAC856E}" destId="{AE1200C8-FF22-43FA-BE19-C214EA676D29}" srcOrd="5" destOrd="0" presId="urn:microsoft.com/office/officeart/2008/layout/LinedList"/>
    <dgm:cxn modelId="{FA41E383-1F2A-482D-B28F-8BC360E3B780}" type="presParOf" srcId="{AE1200C8-FF22-43FA-BE19-C214EA676D29}" destId="{635DD7A8-E9BA-4874-85CC-5F127225BA4C}" srcOrd="0" destOrd="0" presId="urn:microsoft.com/office/officeart/2008/layout/LinedList"/>
    <dgm:cxn modelId="{3994E67D-CA3D-40B2-8562-67392C5AEFE9}" type="presParOf" srcId="{AE1200C8-FF22-43FA-BE19-C214EA676D29}" destId="{C73B0461-5B10-4073-A324-C17231C37C87}" srcOrd="1" destOrd="0" presId="urn:microsoft.com/office/officeart/2008/layout/LinedList"/>
    <dgm:cxn modelId="{62D60FF3-0998-4552-AE81-F2509E2C67B6}" type="presParOf" srcId="{B8F84828-4341-4DE9-8365-4BAC1FAC856E}" destId="{396590F0-1269-426F-8762-2449F5FD60F4}" srcOrd="6" destOrd="0" presId="urn:microsoft.com/office/officeart/2008/layout/LinedList"/>
    <dgm:cxn modelId="{42C43476-801C-49EE-BDFD-05A4E379A5D9}" type="presParOf" srcId="{B8F84828-4341-4DE9-8365-4BAC1FAC856E}" destId="{90B9F075-64D7-4AEB-B488-041F0E93AC04}" srcOrd="7" destOrd="0" presId="urn:microsoft.com/office/officeart/2008/layout/LinedList"/>
    <dgm:cxn modelId="{1785A9E7-B199-42F2-947C-AD341896BF2E}" type="presParOf" srcId="{90B9F075-64D7-4AEB-B488-041F0E93AC04}" destId="{A1EC36AD-DCA8-455A-9BCC-C25565D2E437}" srcOrd="0" destOrd="0" presId="urn:microsoft.com/office/officeart/2008/layout/LinedList"/>
    <dgm:cxn modelId="{1839460A-9C8B-4957-BB1A-1073C91E14FA}" type="presParOf" srcId="{90B9F075-64D7-4AEB-B488-041F0E93AC04}" destId="{2898F5F6-1D0A-4DA5-A4CA-2995090F1FC4}" srcOrd="1" destOrd="0" presId="urn:microsoft.com/office/officeart/2008/layout/LinedList"/>
    <dgm:cxn modelId="{4639D79F-A208-458E-B420-BA6D8681557F}" type="presParOf" srcId="{B8F84828-4341-4DE9-8365-4BAC1FAC856E}" destId="{5DD0381E-40C1-4192-A668-96BECE90CDF3}" srcOrd="8" destOrd="0" presId="urn:microsoft.com/office/officeart/2008/layout/LinedList"/>
    <dgm:cxn modelId="{886C1F45-5045-4EA1-98F8-10AADA05C990}" type="presParOf" srcId="{B8F84828-4341-4DE9-8365-4BAC1FAC856E}" destId="{FB4BE8A2-8713-4A5C-8415-6EEF3F77F5D1}" srcOrd="9" destOrd="0" presId="urn:microsoft.com/office/officeart/2008/layout/LinedList"/>
    <dgm:cxn modelId="{DCC21F09-A156-4D71-909E-653EDAF7AF59}" type="presParOf" srcId="{FB4BE8A2-8713-4A5C-8415-6EEF3F77F5D1}" destId="{DA32A3C2-09E8-44C1-AF67-DAA3CAF18292}" srcOrd="0" destOrd="0" presId="urn:microsoft.com/office/officeart/2008/layout/LinedList"/>
    <dgm:cxn modelId="{F1301188-0463-4A8C-A24E-DF858F1FF2A1}" type="presParOf" srcId="{FB4BE8A2-8713-4A5C-8415-6EEF3F77F5D1}" destId="{66486EA0-C639-4518-BDE1-7E806F492B06}" srcOrd="1" destOrd="0" presId="urn:microsoft.com/office/officeart/2008/layout/LinedList"/>
    <dgm:cxn modelId="{D02C7C69-EBA7-4FCE-84C4-BB1F0DCC6F75}" type="presParOf" srcId="{B8F84828-4341-4DE9-8365-4BAC1FAC856E}" destId="{68B936FF-4C4D-44E1-A0A5-E1F604BAEF80}" srcOrd="10" destOrd="0" presId="urn:microsoft.com/office/officeart/2008/layout/LinedList"/>
    <dgm:cxn modelId="{111F941F-3D04-4B39-9F7C-6EB7F75F8EEC}" type="presParOf" srcId="{B8F84828-4341-4DE9-8365-4BAC1FAC856E}" destId="{509E0F00-F06D-4118-94F2-4845C622B4AC}" srcOrd="11" destOrd="0" presId="urn:microsoft.com/office/officeart/2008/layout/LinedList"/>
    <dgm:cxn modelId="{CD61D962-3729-4130-9E25-727AAD0B1806}" type="presParOf" srcId="{509E0F00-F06D-4118-94F2-4845C622B4AC}" destId="{64332E82-83B3-42E9-9653-D20D4D1D3BB5}" srcOrd="0" destOrd="0" presId="urn:microsoft.com/office/officeart/2008/layout/LinedList"/>
    <dgm:cxn modelId="{7ED58D26-14CA-47EB-A74F-EE8D1A5F5C81}" type="presParOf" srcId="{509E0F00-F06D-4118-94F2-4845C622B4AC}" destId="{04A85E21-DA57-4D97-8DF0-F3FF8458D612}" srcOrd="1" destOrd="0" presId="urn:microsoft.com/office/officeart/2008/layout/LinedList"/>
    <dgm:cxn modelId="{7C2928F6-F29C-48B0-A42A-1F736069A542}" type="presParOf" srcId="{B8F84828-4341-4DE9-8365-4BAC1FAC856E}" destId="{C5544149-391D-48E6-96A4-E57809083F92}" srcOrd="12" destOrd="0" presId="urn:microsoft.com/office/officeart/2008/layout/LinedList"/>
    <dgm:cxn modelId="{858886F3-4D1C-4A62-9506-CCF8D40C5EE1}" type="presParOf" srcId="{B8F84828-4341-4DE9-8365-4BAC1FAC856E}" destId="{E1CE9611-80A1-4FFD-B731-94C5130DE744}" srcOrd="13" destOrd="0" presId="urn:microsoft.com/office/officeart/2008/layout/LinedList"/>
    <dgm:cxn modelId="{9F85D2B0-4E81-4B36-9C3E-AFC01584E6D6}" type="presParOf" srcId="{E1CE9611-80A1-4FFD-B731-94C5130DE744}" destId="{066C6B7A-B37B-44F1-B0F4-8DC1477C5F8F}" srcOrd="0" destOrd="0" presId="urn:microsoft.com/office/officeart/2008/layout/LinedList"/>
    <dgm:cxn modelId="{8F1C6520-B7F3-47CC-AA5D-B47890DD73D4}" type="presParOf" srcId="{E1CE9611-80A1-4FFD-B731-94C5130DE744}" destId="{09E8CFC0-843E-4734-AF87-C2C652658C69}" srcOrd="1" destOrd="0" presId="urn:microsoft.com/office/officeart/2008/layout/LinedList"/>
    <dgm:cxn modelId="{B18D646D-99DD-46AB-9CEA-9FC4E94BCF8F}" type="presParOf" srcId="{B8F84828-4341-4DE9-8365-4BAC1FAC856E}" destId="{9255BC32-8BDB-4C10-B7E6-9D6544CF9198}" srcOrd="14" destOrd="0" presId="urn:microsoft.com/office/officeart/2008/layout/LinedList"/>
    <dgm:cxn modelId="{3715005B-F753-4733-B9F0-EB0BD5B96585}" type="presParOf" srcId="{B8F84828-4341-4DE9-8365-4BAC1FAC856E}" destId="{68305054-FFBD-4A19-9420-ADBDAB7B4AB9}" srcOrd="15" destOrd="0" presId="urn:microsoft.com/office/officeart/2008/layout/LinedList"/>
    <dgm:cxn modelId="{49516E18-04E3-4F34-ADC0-6E2D6BD982F0}" type="presParOf" srcId="{68305054-FFBD-4A19-9420-ADBDAB7B4AB9}" destId="{10A26DBD-BD44-40C5-9330-0AB8990BCF91}" srcOrd="0" destOrd="0" presId="urn:microsoft.com/office/officeart/2008/layout/LinedList"/>
    <dgm:cxn modelId="{1549BB50-A502-4083-B8FF-A7D6BCD98652}" type="presParOf" srcId="{68305054-FFBD-4A19-9420-ADBDAB7B4AB9}" destId="{05E7DA90-33E2-4829-A812-A0360E5E5624}" srcOrd="1" destOrd="0" presId="urn:microsoft.com/office/officeart/2008/layout/LinedList"/>
    <dgm:cxn modelId="{87C80BE9-77E6-4E16-AF60-22F84776909C}" type="presParOf" srcId="{B8F84828-4341-4DE9-8365-4BAC1FAC856E}" destId="{1BB6D08C-50C7-4036-A61E-33F6A8870736}" srcOrd="16" destOrd="0" presId="urn:microsoft.com/office/officeart/2008/layout/LinedList"/>
    <dgm:cxn modelId="{EDC66C73-57C4-4A0D-9694-35C30269AB98}" type="presParOf" srcId="{B8F84828-4341-4DE9-8365-4BAC1FAC856E}" destId="{4927419C-1F65-4C87-9A1C-52A0EBFA5265}" srcOrd="17" destOrd="0" presId="urn:microsoft.com/office/officeart/2008/layout/LinedList"/>
    <dgm:cxn modelId="{6DB208DF-FCCB-413E-88CC-08675882E9D3}" type="presParOf" srcId="{4927419C-1F65-4C87-9A1C-52A0EBFA5265}" destId="{72AA1CCD-EA19-44A6-8958-64AFB0C4F263}" srcOrd="0" destOrd="0" presId="urn:microsoft.com/office/officeart/2008/layout/LinedList"/>
    <dgm:cxn modelId="{B934923A-ADF3-4AB2-AD4C-CDA81881194A}" type="presParOf" srcId="{4927419C-1F65-4C87-9A1C-52A0EBFA5265}" destId="{17BC5925-4E81-4577-BD9E-F410EE329FEB}" srcOrd="1" destOrd="0" presId="urn:microsoft.com/office/officeart/2008/layout/LinedList"/>
    <dgm:cxn modelId="{07D54A13-AF82-4362-B75D-6E18670F2096}" type="presParOf" srcId="{B8F84828-4341-4DE9-8365-4BAC1FAC856E}" destId="{1E73B886-6214-43EF-9BAE-E8C7186D4B17}" srcOrd="18" destOrd="0" presId="urn:microsoft.com/office/officeart/2008/layout/LinedList"/>
    <dgm:cxn modelId="{CF1C0996-7810-4BCD-A29F-0A9CAA2F1263}" type="presParOf" srcId="{B8F84828-4341-4DE9-8365-4BAC1FAC856E}" destId="{BCB5AFC6-38C3-4A58-9B3B-347BA45BD86D}" srcOrd="19" destOrd="0" presId="urn:microsoft.com/office/officeart/2008/layout/LinedList"/>
    <dgm:cxn modelId="{4B0B8DF1-3033-4342-B10F-9C837FC64D67}" type="presParOf" srcId="{BCB5AFC6-38C3-4A58-9B3B-347BA45BD86D}" destId="{9FE4D259-646D-4070-B2D4-CCB4D11A2E09}" srcOrd="0" destOrd="0" presId="urn:microsoft.com/office/officeart/2008/layout/LinedList"/>
    <dgm:cxn modelId="{62852B7B-E1A7-4929-8B0C-2C986D83B678}" type="presParOf" srcId="{BCB5AFC6-38C3-4A58-9B3B-347BA45BD86D}" destId="{382AB1EF-DE6E-4118-8E14-42C9E708AF6F}" srcOrd="1" destOrd="0" presId="urn:microsoft.com/office/officeart/2008/layout/LinedList"/>
    <dgm:cxn modelId="{D5771705-DA65-4CBD-BE1C-05734CCFCDB2}" type="presParOf" srcId="{B8F84828-4341-4DE9-8365-4BAC1FAC856E}" destId="{E5428FEC-AA08-4D2C-BB41-60B99741C623}" srcOrd="20" destOrd="0" presId="urn:microsoft.com/office/officeart/2008/layout/LinedList"/>
    <dgm:cxn modelId="{0658C773-FFCC-4133-AFAB-CB21A7FC8250}" type="presParOf" srcId="{B8F84828-4341-4DE9-8365-4BAC1FAC856E}" destId="{551C8F30-4DC4-46C0-8527-EF812CC64274}" srcOrd="21" destOrd="0" presId="urn:microsoft.com/office/officeart/2008/layout/LinedList"/>
    <dgm:cxn modelId="{63A5B498-21FF-4C48-9BB5-E335D1231023}" type="presParOf" srcId="{551C8F30-4DC4-46C0-8527-EF812CC64274}" destId="{13084AAD-4726-43A5-A14C-8DE7E36FFBF2}" srcOrd="0" destOrd="0" presId="urn:microsoft.com/office/officeart/2008/layout/LinedList"/>
    <dgm:cxn modelId="{B5EF0DF9-82E5-48ED-A928-7B3F64532A78}" type="presParOf" srcId="{551C8F30-4DC4-46C0-8527-EF812CC64274}" destId="{A096EB40-8580-44FE-BE4B-9C9760FDB5DC}" srcOrd="1" destOrd="0" presId="urn:microsoft.com/office/officeart/2008/layout/LinedList"/>
    <dgm:cxn modelId="{5A1F29E8-9B90-46AD-B213-C1901D3CAA3F}" type="presParOf" srcId="{B8F84828-4341-4DE9-8365-4BAC1FAC856E}" destId="{151CBA4C-5799-4DDA-B7B5-FCC372CFF6CB}" srcOrd="22" destOrd="0" presId="urn:microsoft.com/office/officeart/2008/layout/LinedList"/>
    <dgm:cxn modelId="{27CE3AC3-1DF4-45CB-9ABC-4344785F69B8}" type="presParOf" srcId="{B8F84828-4341-4DE9-8365-4BAC1FAC856E}" destId="{1D4AB256-D24E-481C-B8B8-B20E472D9D16}" srcOrd="23" destOrd="0" presId="urn:microsoft.com/office/officeart/2008/layout/LinedList"/>
    <dgm:cxn modelId="{25E3FB07-2EC1-4C08-90F5-BD0D05F221D5}" type="presParOf" srcId="{1D4AB256-D24E-481C-B8B8-B20E472D9D16}" destId="{AFE75BE7-65BF-457D-ADF0-A8C500B91363}" srcOrd="0" destOrd="0" presId="urn:microsoft.com/office/officeart/2008/layout/LinedList"/>
    <dgm:cxn modelId="{78DF70F1-FBC2-4E0F-B188-A768D47264B9}" type="presParOf" srcId="{1D4AB256-D24E-481C-B8B8-B20E472D9D16}" destId="{52584AFB-B73F-4053-A69D-63861C7498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7263DF-B237-46AC-8622-A6D7C58CBF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7BBFF0-903E-4935-9177-CCA1EEC24C8D}">
      <dgm:prSet/>
      <dgm:spPr/>
      <dgm:t>
        <a:bodyPr/>
        <a:lstStyle/>
        <a:p>
          <a:r>
            <a:rPr lang="en-GB"/>
            <a:t>Online fashion platform </a:t>
          </a:r>
          <a:endParaRPr lang="en-US"/>
        </a:p>
      </dgm:t>
    </dgm:pt>
    <dgm:pt modelId="{70A7EF74-79C1-4281-AB49-EADE0BF43F9F}" type="parTrans" cxnId="{62D96BF8-62E4-4941-9B4C-3F320355CE23}">
      <dgm:prSet/>
      <dgm:spPr/>
      <dgm:t>
        <a:bodyPr/>
        <a:lstStyle/>
        <a:p>
          <a:endParaRPr lang="en-US"/>
        </a:p>
      </dgm:t>
    </dgm:pt>
    <dgm:pt modelId="{8D5EAC3F-CE4A-46C5-89C4-8711240139F1}" type="sibTrans" cxnId="{62D96BF8-62E4-4941-9B4C-3F320355CE23}">
      <dgm:prSet/>
      <dgm:spPr/>
      <dgm:t>
        <a:bodyPr/>
        <a:lstStyle/>
        <a:p>
          <a:endParaRPr lang="en-US"/>
        </a:p>
      </dgm:t>
    </dgm:pt>
    <dgm:pt modelId="{AAD2A4BF-75A3-454F-B370-B6902105E16B}">
      <dgm:prSet/>
      <dgm:spPr/>
      <dgm:t>
        <a:bodyPr/>
        <a:lstStyle/>
        <a:p>
          <a:r>
            <a:rPr lang="en-GB"/>
            <a:t>Customer interface </a:t>
          </a:r>
          <a:endParaRPr lang="en-US"/>
        </a:p>
      </dgm:t>
    </dgm:pt>
    <dgm:pt modelId="{DFFD42C8-1F41-4998-8DF9-B6AD68D2C498}" type="parTrans" cxnId="{3A677C03-F267-4C33-826C-8B5C5CE7E72B}">
      <dgm:prSet/>
      <dgm:spPr/>
      <dgm:t>
        <a:bodyPr/>
        <a:lstStyle/>
        <a:p>
          <a:endParaRPr lang="en-US"/>
        </a:p>
      </dgm:t>
    </dgm:pt>
    <dgm:pt modelId="{AE35895A-7768-4853-8342-3047A9FBF51D}" type="sibTrans" cxnId="{3A677C03-F267-4C33-826C-8B5C5CE7E72B}">
      <dgm:prSet/>
      <dgm:spPr/>
      <dgm:t>
        <a:bodyPr/>
        <a:lstStyle/>
        <a:p>
          <a:endParaRPr lang="en-US"/>
        </a:p>
      </dgm:t>
    </dgm:pt>
    <dgm:pt modelId="{EBA943AD-401B-4764-A9C7-CB17C3D21C41}">
      <dgm:prSet/>
      <dgm:spPr/>
      <dgm:t>
        <a:bodyPr/>
        <a:lstStyle/>
        <a:p>
          <a:r>
            <a:rPr lang="en-GB"/>
            <a:t>Admin dashboard </a:t>
          </a:r>
          <a:endParaRPr lang="en-US"/>
        </a:p>
      </dgm:t>
    </dgm:pt>
    <dgm:pt modelId="{EADDC42B-5E13-4C79-80A1-E4B835627E88}" type="parTrans" cxnId="{5A320B0E-806A-4328-8ED6-349C58A44D8A}">
      <dgm:prSet/>
      <dgm:spPr/>
      <dgm:t>
        <a:bodyPr/>
        <a:lstStyle/>
        <a:p>
          <a:endParaRPr lang="en-US"/>
        </a:p>
      </dgm:t>
    </dgm:pt>
    <dgm:pt modelId="{B6CFA001-A165-426F-9987-E51515C60859}" type="sibTrans" cxnId="{5A320B0E-806A-4328-8ED6-349C58A44D8A}">
      <dgm:prSet/>
      <dgm:spPr/>
      <dgm:t>
        <a:bodyPr/>
        <a:lstStyle/>
        <a:p>
          <a:endParaRPr lang="en-US"/>
        </a:p>
      </dgm:t>
    </dgm:pt>
    <dgm:pt modelId="{BDC0682A-D81C-43B2-9BC4-7F23D7C26D4B}">
      <dgm:prSet/>
      <dgm:spPr/>
      <dgm:t>
        <a:bodyPr/>
        <a:lstStyle/>
        <a:p>
          <a:r>
            <a:rPr lang="en-GB"/>
            <a:t>Wishlist </a:t>
          </a:r>
          <a:endParaRPr lang="en-US"/>
        </a:p>
      </dgm:t>
    </dgm:pt>
    <dgm:pt modelId="{0D38FC79-4522-482A-A983-D3E2929949C1}" type="parTrans" cxnId="{94860925-773B-4B94-9FF9-D56F198FF8B6}">
      <dgm:prSet/>
      <dgm:spPr/>
      <dgm:t>
        <a:bodyPr/>
        <a:lstStyle/>
        <a:p>
          <a:endParaRPr lang="en-US"/>
        </a:p>
      </dgm:t>
    </dgm:pt>
    <dgm:pt modelId="{B4C8B549-D9F7-4ADD-A681-89C390C5DEE9}" type="sibTrans" cxnId="{94860925-773B-4B94-9FF9-D56F198FF8B6}">
      <dgm:prSet/>
      <dgm:spPr/>
      <dgm:t>
        <a:bodyPr/>
        <a:lstStyle/>
        <a:p>
          <a:endParaRPr lang="en-US"/>
        </a:p>
      </dgm:t>
    </dgm:pt>
    <dgm:pt modelId="{4AE0FD45-7D17-40B7-B2FA-D2346E671B52}">
      <dgm:prSet/>
      <dgm:spPr/>
      <dgm:t>
        <a:bodyPr/>
        <a:lstStyle/>
        <a:p>
          <a:r>
            <a:rPr lang="en-GB"/>
            <a:t>Shopping cart </a:t>
          </a:r>
          <a:endParaRPr lang="en-US"/>
        </a:p>
      </dgm:t>
    </dgm:pt>
    <dgm:pt modelId="{63577500-17D6-4B27-8732-0B17D5D7822E}" type="parTrans" cxnId="{75B46130-A04F-4B07-B40D-9342458702CC}">
      <dgm:prSet/>
      <dgm:spPr/>
      <dgm:t>
        <a:bodyPr/>
        <a:lstStyle/>
        <a:p>
          <a:endParaRPr lang="en-US"/>
        </a:p>
      </dgm:t>
    </dgm:pt>
    <dgm:pt modelId="{3B27414A-26CE-450A-9728-453F2ADB48C9}" type="sibTrans" cxnId="{75B46130-A04F-4B07-B40D-9342458702CC}">
      <dgm:prSet/>
      <dgm:spPr/>
      <dgm:t>
        <a:bodyPr/>
        <a:lstStyle/>
        <a:p>
          <a:endParaRPr lang="en-US"/>
        </a:p>
      </dgm:t>
    </dgm:pt>
    <dgm:pt modelId="{4D249270-0439-4735-A358-6E6A530BB4FA}">
      <dgm:prSet/>
      <dgm:spPr/>
      <dgm:t>
        <a:bodyPr/>
        <a:lstStyle/>
        <a:p>
          <a:r>
            <a:rPr lang="en-GB"/>
            <a:t>Checkout </a:t>
          </a:r>
          <a:endParaRPr lang="en-US"/>
        </a:p>
      </dgm:t>
    </dgm:pt>
    <dgm:pt modelId="{6D396827-2269-4134-9774-39749B6F0E4A}" type="parTrans" cxnId="{4673E03E-E8D9-403B-A6BD-33B69C609A1F}">
      <dgm:prSet/>
      <dgm:spPr/>
      <dgm:t>
        <a:bodyPr/>
        <a:lstStyle/>
        <a:p>
          <a:endParaRPr lang="en-US"/>
        </a:p>
      </dgm:t>
    </dgm:pt>
    <dgm:pt modelId="{99624DF2-2B52-45A2-88CC-234FA62B399C}" type="sibTrans" cxnId="{4673E03E-E8D9-403B-A6BD-33B69C609A1F}">
      <dgm:prSet/>
      <dgm:spPr/>
      <dgm:t>
        <a:bodyPr/>
        <a:lstStyle/>
        <a:p>
          <a:endParaRPr lang="en-US"/>
        </a:p>
      </dgm:t>
    </dgm:pt>
    <dgm:pt modelId="{EA1E7386-5547-4F9F-9783-7E979B40347D}">
      <dgm:prSet/>
      <dgm:spPr/>
      <dgm:t>
        <a:bodyPr/>
        <a:lstStyle/>
        <a:p>
          <a:r>
            <a:rPr lang="en-GB"/>
            <a:t>Who can benefit?</a:t>
          </a:r>
          <a:endParaRPr lang="en-US"/>
        </a:p>
      </dgm:t>
    </dgm:pt>
    <dgm:pt modelId="{2893CB5A-C514-46F6-BC70-88C0442230BA}" type="parTrans" cxnId="{F4361A25-C46D-4834-A064-2EF4671D5326}">
      <dgm:prSet/>
      <dgm:spPr/>
      <dgm:t>
        <a:bodyPr/>
        <a:lstStyle/>
        <a:p>
          <a:endParaRPr lang="en-US"/>
        </a:p>
      </dgm:t>
    </dgm:pt>
    <dgm:pt modelId="{6E43BBA1-48FA-4F19-B17A-8AE8798AB124}" type="sibTrans" cxnId="{F4361A25-C46D-4834-A064-2EF4671D5326}">
      <dgm:prSet/>
      <dgm:spPr/>
      <dgm:t>
        <a:bodyPr/>
        <a:lstStyle/>
        <a:p>
          <a:endParaRPr lang="en-US"/>
        </a:p>
      </dgm:t>
    </dgm:pt>
    <dgm:pt modelId="{64BFD5FC-C462-4575-A735-A9339AE7CA58}">
      <dgm:prSet/>
      <dgm:spPr/>
      <dgm:t>
        <a:bodyPr/>
        <a:lstStyle/>
        <a:p>
          <a:r>
            <a:rPr lang="en-GB"/>
            <a:t>Customers </a:t>
          </a:r>
          <a:endParaRPr lang="en-US"/>
        </a:p>
      </dgm:t>
    </dgm:pt>
    <dgm:pt modelId="{D8F3B269-4CCA-422E-B322-A13F52D746BF}" type="parTrans" cxnId="{0707346D-79E4-4C61-9AA1-8167588D79A3}">
      <dgm:prSet/>
      <dgm:spPr/>
      <dgm:t>
        <a:bodyPr/>
        <a:lstStyle/>
        <a:p>
          <a:endParaRPr lang="en-US"/>
        </a:p>
      </dgm:t>
    </dgm:pt>
    <dgm:pt modelId="{587C6062-5A8B-45D3-8D2C-F43958BB3951}" type="sibTrans" cxnId="{0707346D-79E4-4C61-9AA1-8167588D79A3}">
      <dgm:prSet/>
      <dgm:spPr/>
      <dgm:t>
        <a:bodyPr/>
        <a:lstStyle/>
        <a:p>
          <a:endParaRPr lang="en-US"/>
        </a:p>
      </dgm:t>
    </dgm:pt>
    <dgm:pt modelId="{E892B0C9-37ED-4256-93E7-4B4D182CEE6D}">
      <dgm:prSet/>
      <dgm:spPr/>
      <dgm:t>
        <a:bodyPr/>
        <a:lstStyle/>
        <a:p>
          <a:r>
            <a:rPr lang="en-GB"/>
            <a:t>Fashion store owners </a:t>
          </a:r>
          <a:endParaRPr lang="en-US"/>
        </a:p>
      </dgm:t>
    </dgm:pt>
    <dgm:pt modelId="{CB2AA1A8-10DF-44F1-81F0-D9F254AE42AF}" type="parTrans" cxnId="{9F673023-187C-4914-8F69-E8E34674A77B}">
      <dgm:prSet/>
      <dgm:spPr/>
      <dgm:t>
        <a:bodyPr/>
        <a:lstStyle/>
        <a:p>
          <a:endParaRPr lang="en-US"/>
        </a:p>
      </dgm:t>
    </dgm:pt>
    <dgm:pt modelId="{12F54CB1-6F91-42B4-B27F-23D3BA5B802C}" type="sibTrans" cxnId="{9F673023-187C-4914-8F69-E8E34674A77B}">
      <dgm:prSet/>
      <dgm:spPr/>
      <dgm:t>
        <a:bodyPr/>
        <a:lstStyle/>
        <a:p>
          <a:endParaRPr lang="en-US"/>
        </a:p>
      </dgm:t>
    </dgm:pt>
    <dgm:pt modelId="{631649BC-CA01-4839-9A48-E3EA0E2B4BDA}">
      <dgm:prSet/>
      <dgm:spPr/>
      <dgm:t>
        <a:bodyPr/>
        <a:lstStyle/>
        <a:p>
          <a:r>
            <a:rPr lang="en-GB"/>
            <a:t>Small businesses </a:t>
          </a:r>
          <a:endParaRPr lang="en-US"/>
        </a:p>
      </dgm:t>
    </dgm:pt>
    <dgm:pt modelId="{656D3728-96CC-423E-A605-F7B4681E7F55}" type="parTrans" cxnId="{60CD6B6F-CF3F-4179-9A92-7DF8DC1D0BAE}">
      <dgm:prSet/>
      <dgm:spPr/>
      <dgm:t>
        <a:bodyPr/>
        <a:lstStyle/>
        <a:p>
          <a:endParaRPr lang="en-US"/>
        </a:p>
      </dgm:t>
    </dgm:pt>
    <dgm:pt modelId="{18AF6504-0834-4E2F-AA9A-0B556FD4E253}" type="sibTrans" cxnId="{60CD6B6F-CF3F-4179-9A92-7DF8DC1D0BAE}">
      <dgm:prSet/>
      <dgm:spPr/>
      <dgm:t>
        <a:bodyPr/>
        <a:lstStyle/>
        <a:p>
          <a:endParaRPr lang="en-US"/>
        </a:p>
      </dgm:t>
    </dgm:pt>
    <dgm:pt modelId="{D036BD38-AD6F-47BD-92D1-149EF6CBC7C7}">
      <dgm:prSet/>
      <dgm:spPr/>
      <dgm:t>
        <a:bodyPr/>
        <a:lstStyle/>
        <a:p>
          <a:r>
            <a:rPr lang="en-GB"/>
            <a:t>Developers</a:t>
          </a:r>
          <a:endParaRPr lang="en-US"/>
        </a:p>
      </dgm:t>
    </dgm:pt>
    <dgm:pt modelId="{0946BE22-091E-4B51-AB93-30A74197AAAA}" type="parTrans" cxnId="{64375B55-C372-489D-A53F-49B2747EFE50}">
      <dgm:prSet/>
      <dgm:spPr/>
      <dgm:t>
        <a:bodyPr/>
        <a:lstStyle/>
        <a:p>
          <a:endParaRPr lang="en-US"/>
        </a:p>
      </dgm:t>
    </dgm:pt>
    <dgm:pt modelId="{24B0A2B1-349F-42C3-8524-038AB53AB9B7}" type="sibTrans" cxnId="{64375B55-C372-489D-A53F-49B2747EFE50}">
      <dgm:prSet/>
      <dgm:spPr/>
      <dgm:t>
        <a:bodyPr/>
        <a:lstStyle/>
        <a:p>
          <a:endParaRPr lang="en-US"/>
        </a:p>
      </dgm:t>
    </dgm:pt>
    <dgm:pt modelId="{ACEB332A-87B1-420E-9588-52F9CF31A4D4}" type="pres">
      <dgm:prSet presAssocID="{6F7263DF-B237-46AC-8622-A6D7C58CBF65}" presName="linear" presStyleCnt="0">
        <dgm:presLayoutVars>
          <dgm:animLvl val="lvl"/>
          <dgm:resizeHandles val="exact"/>
        </dgm:presLayoutVars>
      </dgm:prSet>
      <dgm:spPr/>
    </dgm:pt>
    <dgm:pt modelId="{0545612A-EE94-462F-9E91-B60518B0DDBA}" type="pres">
      <dgm:prSet presAssocID="{B27BBFF0-903E-4935-9177-CCA1EEC24C8D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414281C8-5255-47B7-B790-5E14DEADCE10}" type="pres">
      <dgm:prSet presAssocID="{8D5EAC3F-CE4A-46C5-89C4-8711240139F1}" presName="spacer" presStyleCnt="0"/>
      <dgm:spPr/>
    </dgm:pt>
    <dgm:pt modelId="{37323B5D-41D1-40BA-99AA-0D2AB43DFA50}" type="pres">
      <dgm:prSet presAssocID="{AAD2A4BF-75A3-454F-B370-B6902105E16B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B3E9A62E-3989-4DBC-98BF-C88F5BEB7807}" type="pres">
      <dgm:prSet presAssocID="{AE35895A-7768-4853-8342-3047A9FBF51D}" presName="spacer" presStyleCnt="0"/>
      <dgm:spPr/>
    </dgm:pt>
    <dgm:pt modelId="{3A547499-982A-4761-AA47-DE673C776D5D}" type="pres">
      <dgm:prSet presAssocID="{EBA943AD-401B-4764-A9C7-CB17C3D21C41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0DE4A4CB-80F9-4B57-9D08-4D71675510D4}" type="pres">
      <dgm:prSet presAssocID="{B6CFA001-A165-426F-9987-E51515C60859}" presName="spacer" presStyleCnt="0"/>
      <dgm:spPr/>
    </dgm:pt>
    <dgm:pt modelId="{0C28967A-BAEE-43B4-B865-25BE6D29037E}" type="pres">
      <dgm:prSet presAssocID="{BDC0682A-D81C-43B2-9BC4-7F23D7C26D4B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0A3A4B64-7D0E-4D97-BFC9-DAEF63A4A899}" type="pres">
      <dgm:prSet presAssocID="{B4C8B549-D9F7-4ADD-A681-89C390C5DEE9}" presName="spacer" presStyleCnt="0"/>
      <dgm:spPr/>
    </dgm:pt>
    <dgm:pt modelId="{BC8A52D8-FFFB-4131-A8C3-3AAFD9E8359F}" type="pres">
      <dgm:prSet presAssocID="{4AE0FD45-7D17-40B7-B2FA-D2346E671B52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B802FC6E-F87B-44CF-A33D-8F2C5E6AA6B7}" type="pres">
      <dgm:prSet presAssocID="{3B27414A-26CE-450A-9728-453F2ADB48C9}" presName="spacer" presStyleCnt="0"/>
      <dgm:spPr/>
    </dgm:pt>
    <dgm:pt modelId="{B42FD82B-607E-41F4-A488-E103FDD1475C}" type="pres">
      <dgm:prSet presAssocID="{4D249270-0439-4735-A358-6E6A530BB4FA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BB5AC188-D416-43D9-8309-49A501828D69}" type="pres">
      <dgm:prSet presAssocID="{99624DF2-2B52-45A2-88CC-234FA62B399C}" presName="spacer" presStyleCnt="0"/>
      <dgm:spPr/>
    </dgm:pt>
    <dgm:pt modelId="{5C690FEA-78F1-44AB-8853-B90E34D649D6}" type="pres">
      <dgm:prSet presAssocID="{EA1E7386-5547-4F9F-9783-7E979B40347D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865A66D8-373C-4067-807B-A1817E110E72}" type="pres">
      <dgm:prSet presAssocID="{6E43BBA1-48FA-4F19-B17A-8AE8798AB124}" presName="spacer" presStyleCnt="0"/>
      <dgm:spPr/>
    </dgm:pt>
    <dgm:pt modelId="{2A1A5BFA-A6F3-4F78-A55B-ACA3783978F1}" type="pres">
      <dgm:prSet presAssocID="{64BFD5FC-C462-4575-A735-A9339AE7CA58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269B626D-3771-45A7-B02E-A639F04AF001}" type="pres">
      <dgm:prSet presAssocID="{587C6062-5A8B-45D3-8D2C-F43958BB3951}" presName="spacer" presStyleCnt="0"/>
      <dgm:spPr/>
    </dgm:pt>
    <dgm:pt modelId="{96F27397-97EE-47CD-B0A6-CE2F0BA15005}" type="pres">
      <dgm:prSet presAssocID="{E892B0C9-37ED-4256-93E7-4B4D182CEE6D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025170A4-83F6-4142-88AA-1D20A21693A4}" type="pres">
      <dgm:prSet presAssocID="{12F54CB1-6F91-42B4-B27F-23D3BA5B802C}" presName="spacer" presStyleCnt="0"/>
      <dgm:spPr/>
    </dgm:pt>
    <dgm:pt modelId="{685F01C7-DEEE-4808-B339-246349CF35A8}" type="pres">
      <dgm:prSet presAssocID="{631649BC-CA01-4839-9A48-E3EA0E2B4BDA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E17CE575-67C3-45E5-93B0-12AAEB8EA137}" type="pres">
      <dgm:prSet presAssocID="{18AF6504-0834-4E2F-AA9A-0B556FD4E253}" presName="spacer" presStyleCnt="0"/>
      <dgm:spPr/>
    </dgm:pt>
    <dgm:pt modelId="{0FF33666-8641-48D7-A505-83F4D09EEB2A}" type="pres">
      <dgm:prSet presAssocID="{D036BD38-AD6F-47BD-92D1-149EF6CBC7C7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3A677C03-F267-4C33-826C-8B5C5CE7E72B}" srcId="{6F7263DF-B237-46AC-8622-A6D7C58CBF65}" destId="{AAD2A4BF-75A3-454F-B370-B6902105E16B}" srcOrd="1" destOrd="0" parTransId="{DFFD42C8-1F41-4998-8DF9-B6AD68D2C498}" sibTransId="{AE35895A-7768-4853-8342-3047A9FBF51D}"/>
    <dgm:cxn modelId="{A5229E0C-5BA2-4B09-A66B-02E8CE1238DB}" type="presOf" srcId="{E892B0C9-37ED-4256-93E7-4B4D182CEE6D}" destId="{96F27397-97EE-47CD-B0A6-CE2F0BA15005}" srcOrd="0" destOrd="0" presId="urn:microsoft.com/office/officeart/2005/8/layout/vList2"/>
    <dgm:cxn modelId="{5A320B0E-806A-4328-8ED6-349C58A44D8A}" srcId="{6F7263DF-B237-46AC-8622-A6D7C58CBF65}" destId="{EBA943AD-401B-4764-A9C7-CB17C3D21C41}" srcOrd="2" destOrd="0" parTransId="{EADDC42B-5E13-4C79-80A1-E4B835627E88}" sibTransId="{B6CFA001-A165-426F-9987-E51515C60859}"/>
    <dgm:cxn modelId="{4F80520F-EA8E-4BDC-B75C-1958D952BB90}" type="presOf" srcId="{631649BC-CA01-4839-9A48-E3EA0E2B4BDA}" destId="{685F01C7-DEEE-4808-B339-246349CF35A8}" srcOrd="0" destOrd="0" presId="urn:microsoft.com/office/officeart/2005/8/layout/vList2"/>
    <dgm:cxn modelId="{76711116-7D81-49A4-8F05-FD7691968293}" type="presOf" srcId="{64BFD5FC-C462-4575-A735-A9339AE7CA58}" destId="{2A1A5BFA-A6F3-4F78-A55B-ACA3783978F1}" srcOrd="0" destOrd="0" presId="urn:microsoft.com/office/officeart/2005/8/layout/vList2"/>
    <dgm:cxn modelId="{04FA6E20-D741-463F-B267-344B65264B6F}" type="presOf" srcId="{D036BD38-AD6F-47BD-92D1-149EF6CBC7C7}" destId="{0FF33666-8641-48D7-A505-83F4D09EEB2A}" srcOrd="0" destOrd="0" presId="urn:microsoft.com/office/officeart/2005/8/layout/vList2"/>
    <dgm:cxn modelId="{9F673023-187C-4914-8F69-E8E34674A77B}" srcId="{6F7263DF-B237-46AC-8622-A6D7C58CBF65}" destId="{E892B0C9-37ED-4256-93E7-4B4D182CEE6D}" srcOrd="8" destOrd="0" parTransId="{CB2AA1A8-10DF-44F1-81F0-D9F254AE42AF}" sibTransId="{12F54CB1-6F91-42B4-B27F-23D3BA5B802C}"/>
    <dgm:cxn modelId="{94860925-773B-4B94-9FF9-D56F198FF8B6}" srcId="{6F7263DF-B237-46AC-8622-A6D7C58CBF65}" destId="{BDC0682A-D81C-43B2-9BC4-7F23D7C26D4B}" srcOrd="3" destOrd="0" parTransId="{0D38FC79-4522-482A-A983-D3E2929949C1}" sibTransId="{B4C8B549-D9F7-4ADD-A681-89C390C5DEE9}"/>
    <dgm:cxn modelId="{F4361A25-C46D-4834-A064-2EF4671D5326}" srcId="{6F7263DF-B237-46AC-8622-A6D7C58CBF65}" destId="{EA1E7386-5547-4F9F-9783-7E979B40347D}" srcOrd="6" destOrd="0" parTransId="{2893CB5A-C514-46F6-BC70-88C0442230BA}" sibTransId="{6E43BBA1-48FA-4F19-B17A-8AE8798AB124}"/>
    <dgm:cxn modelId="{A90BD225-BF18-4873-9288-A4FF3A858E30}" type="presOf" srcId="{EA1E7386-5547-4F9F-9783-7E979B40347D}" destId="{5C690FEA-78F1-44AB-8853-B90E34D649D6}" srcOrd="0" destOrd="0" presId="urn:microsoft.com/office/officeart/2005/8/layout/vList2"/>
    <dgm:cxn modelId="{75B46130-A04F-4B07-B40D-9342458702CC}" srcId="{6F7263DF-B237-46AC-8622-A6D7C58CBF65}" destId="{4AE0FD45-7D17-40B7-B2FA-D2346E671B52}" srcOrd="4" destOrd="0" parTransId="{63577500-17D6-4B27-8732-0B17D5D7822E}" sibTransId="{3B27414A-26CE-450A-9728-453F2ADB48C9}"/>
    <dgm:cxn modelId="{4673E03E-E8D9-403B-A6BD-33B69C609A1F}" srcId="{6F7263DF-B237-46AC-8622-A6D7C58CBF65}" destId="{4D249270-0439-4735-A358-6E6A530BB4FA}" srcOrd="5" destOrd="0" parTransId="{6D396827-2269-4134-9774-39749B6F0E4A}" sibTransId="{99624DF2-2B52-45A2-88CC-234FA62B399C}"/>
    <dgm:cxn modelId="{58A99340-6F55-4BB8-AD29-A709D8AAF71A}" type="presOf" srcId="{B27BBFF0-903E-4935-9177-CCA1EEC24C8D}" destId="{0545612A-EE94-462F-9E91-B60518B0DDBA}" srcOrd="0" destOrd="0" presId="urn:microsoft.com/office/officeart/2005/8/layout/vList2"/>
    <dgm:cxn modelId="{94E6E44C-1229-40A8-A296-787E8E529401}" type="presOf" srcId="{6F7263DF-B237-46AC-8622-A6D7C58CBF65}" destId="{ACEB332A-87B1-420E-9588-52F9CF31A4D4}" srcOrd="0" destOrd="0" presId="urn:microsoft.com/office/officeart/2005/8/layout/vList2"/>
    <dgm:cxn modelId="{0707346D-79E4-4C61-9AA1-8167588D79A3}" srcId="{6F7263DF-B237-46AC-8622-A6D7C58CBF65}" destId="{64BFD5FC-C462-4575-A735-A9339AE7CA58}" srcOrd="7" destOrd="0" parTransId="{D8F3B269-4CCA-422E-B322-A13F52D746BF}" sibTransId="{587C6062-5A8B-45D3-8D2C-F43958BB3951}"/>
    <dgm:cxn modelId="{60CD6B6F-CF3F-4179-9A92-7DF8DC1D0BAE}" srcId="{6F7263DF-B237-46AC-8622-A6D7C58CBF65}" destId="{631649BC-CA01-4839-9A48-E3EA0E2B4BDA}" srcOrd="9" destOrd="0" parTransId="{656D3728-96CC-423E-A605-F7B4681E7F55}" sibTransId="{18AF6504-0834-4E2F-AA9A-0B556FD4E253}"/>
    <dgm:cxn modelId="{64375B55-C372-489D-A53F-49B2747EFE50}" srcId="{6F7263DF-B237-46AC-8622-A6D7C58CBF65}" destId="{D036BD38-AD6F-47BD-92D1-149EF6CBC7C7}" srcOrd="10" destOrd="0" parTransId="{0946BE22-091E-4B51-AB93-30A74197AAAA}" sibTransId="{24B0A2B1-349F-42C3-8524-038AB53AB9B7}"/>
    <dgm:cxn modelId="{E96E8AA0-9513-4242-A1A2-DDA466341EE1}" type="presOf" srcId="{4D249270-0439-4735-A358-6E6A530BB4FA}" destId="{B42FD82B-607E-41F4-A488-E103FDD1475C}" srcOrd="0" destOrd="0" presId="urn:microsoft.com/office/officeart/2005/8/layout/vList2"/>
    <dgm:cxn modelId="{025AC3A9-2572-4E10-BF4B-187BA929D3EE}" type="presOf" srcId="{BDC0682A-D81C-43B2-9BC4-7F23D7C26D4B}" destId="{0C28967A-BAEE-43B4-B865-25BE6D29037E}" srcOrd="0" destOrd="0" presId="urn:microsoft.com/office/officeart/2005/8/layout/vList2"/>
    <dgm:cxn modelId="{1478A2D4-6751-4A09-A4FE-DD0CEFCF9D2D}" type="presOf" srcId="{EBA943AD-401B-4764-A9C7-CB17C3D21C41}" destId="{3A547499-982A-4761-AA47-DE673C776D5D}" srcOrd="0" destOrd="0" presId="urn:microsoft.com/office/officeart/2005/8/layout/vList2"/>
    <dgm:cxn modelId="{613B44D8-1DA6-4EF2-AA68-890ED5D1C6D0}" type="presOf" srcId="{AAD2A4BF-75A3-454F-B370-B6902105E16B}" destId="{37323B5D-41D1-40BA-99AA-0D2AB43DFA50}" srcOrd="0" destOrd="0" presId="urn:microsoft.com/office/officeart/2005/8/layout/vList2"/>
    <dgm:cxn modelId="{62D96BF8-62E4-4941-9B4C-3F320355CE23}" srcId="{6F7263DF-B237-46AC-8622-A6D7C58CBF65}" destId="{B27BBFF0-903E-4935-9177-CCA1EEC24C8D}" srcOrd="0" destOrd="0" parTransId="{70A7EF74-79C1-4281-AB49-EADE0BF43F9F}" sibTransId="{8D5EAC3F-CE4A-46C5-89C4-8711240139F1}"/>
    <dgm:cxn modelId="{125E59F9-95F6-4F8E-AAFB-F3E4F8926B1E}" type="presOf" srcId="{4AE0FD45-7D17-40B7-B2FA-D2346E671B52}" destId="{BC8A52D8-FFFB-4131-A8C3-3AAFD9E8359F}" srcOrd="0" destOrd="0" presId="urn:microsoft.com/office/officeart/2005/8/layout/vList2"/>
    <dgm:cxn modelId="{95EEC5CC-82C8-439A-AA20-7A1317F5E8FB}" type="presParOf" srcId="{ACEB332A-87B1-420E-9588-52F9CF31A4D4}" destId="{0545612A-EE94-462F-9E91-B60518B0DDBA}" srcOrd="0" destOrd="0" presId="urn:microsoft.com/office/officeart/2005/8/layout/vList2"/>
    <dgm:cxn modelId="{C59EA3AF-241C-47CA-B5F3-DFE9CED272BE}" type="presParOf" srcId="{ACEB332A-87B1-420E-9588-52F9CF31A4D4}" destId="{414281C8-5255-47B7-B790-5E14DEADCE10}" srcOrd="1" destOrd="0" presId="urn:microsoft.com/office/officeart/2005/8/layout/vList2"/>
    <dgm:cxn modelId="{83625C4E-79BA-401E-901D-E32287107F94}" type="presParOf" srcId="{ACEB332A-87B1-420E-9588-52F9CF31A4D4}" destId="{37323B5D-41D1-40BA-99AA-0D2AB43DFA50}" srcOrd="2" destOrd="0" presId="urn:microsoft.com/office/officeart/2005/8/layout/vList2"/>
    <dgm:cxn modelId="{76ED9EF0-73D6-4293-9732-69C06F6E4641}" type="presParOf" srcId="{ACEB332A-87B1-420E-9588-52F9CF31A4D4}" destId="{B3E9A62E-3989-4DBC-98BF-C88F5BEB7807}" srcOrd="3" destOrd="0" presId="urn:microsoft.com/office/officeart/2005/8/layout/vList2"/>
    <dgm:cxn modelId="{2178F867-7955-4172-9647-540BEF4AA5EB}" type="presParOf" srcId="{ACEB332A-87B1-420E-9588-52F9CF31A4D4}" destId="{3A547499-982A-4761-AA47-DE673C776D5D}" srcOrd="4" destOrd="0" presId="urn:microsoft.com/office/officeart/2005/8/layout/vList2"/>
    <dgm:cxn modelId="{3E471031-B08B-43AA-9E5C-E38026C34B73}" type="presParOf" srcId="{ACEB332A-87B1-420E-9588-52F9CF31A4D4}" destId="{0DE4A4CB-80F9-4B57-9D08-4D71675510D4}" srcOrd="5" destOrd="0" presId="urn:microsoft.com/office/officeart/2005/8/layout/vList2"/>
    <dgm:cxn modelId="{A359E656-0792-47A5-9D33-2C0D49169BBD}" type="presParOf" srcId="{ACEB332A-87B1-420E-9588-52F9CF31A4D4}" destId="{0C28967A-BAEE-43B4-B865-25BE6D29037E}" srcOrd="6" destOrd="0" presId="urn:microsoft.com/office/officeart/2005/8/layout/vList2"/>
    <dgm:cxn modelId="{9AD00811-F15C-4C2E-8A3F-FC53885E7AC8}" type="presParOf" srcId="{ACEB332A-87B1-420E-9588-52F9CF31A4D4}" destId="{0A3A4B64-7D0E-4D97-BFC9-DAEF63A4A899}" srcOrd="7" destOrd="0" presId="urn:microsoft.com/office/officeart/2005/8/layout/vList2"/>
    <dgm:cxn modelId="{84EA782D-5E0E-4639-9884-5F10A17AA82A}" type="presParOf" srcId="{ACEB332A-87B1-420E-9588-52F9CF31A4D4}" destId="{BC8A52D8-FFFB-4131-A8C3-3AAFD9E8359F}" srcOrd="8" destOrd="0" presId="urn:microsoft.com/office/officeart/2005/8/layout/vList2"/>
    <dgm:cxn modelId="{DB83A754-FD08-4F22-ACBA-DA0E93E8637A}" type="presParOf" srcId="{ACEB332A-87B1-420E-9588-52F9CF31A4D4}" destId="{B802FC6E-F87B-44CF-A33D-8F2C5E6AA6B7}" srcOrd="9" destOrd="0" presId="urn:microsoft.com/office/officeart/2005/8/layout/vList2"/>
    <dgm:cxn modelId="{1BCE9AFB-6753-454D-B4D0-3AED9B7D4D50}" type="presParOf" srcId="{ACEB332A-87B1-420E-9588-52F9CF31A4D4}" destId="{B42FD82B-607E-41F4-A488-E103FDD1475C}" srcOrd="10" destOrd="0" presId="urn:microsoft.com/office/officeart/2005/8/layout/vList2"/>
    <dgm:cxn modelId="{DBC93E14-83B2-4EB4-84D7-0CB731572F99}" type="presParOf" srcId="{ACEB332A-87B1-420E-9588-52F9CF31A4D4}" destId="{BB5AC188-D416-43D9-8309-49A501828D69}" srcOrd="11" destOrd="0" presId="urn:microsoft.com/office/officeart/2005/8/layout/vList2"/>
    <dgm:cxn modelId="{EBEE5F76-97C7-48AE-8557-8F3F358FDC78}" type="presParOf" srcId="{ACEB332A-87B1-420E-9588-52F9CF31A4D4}" destId="{5C690FEA-78F1-44AB-8853-B90E34D649D6}" srcOrd="12" destOrd="0" presId="urn:microsoft.com/office/officeart/2005/8/layout/vList2"/>
    <dgm:cxn modelId="{611200C6-EE32-4804-81B9-FA700B21C5C7}" type="presParOf" srcId="{ACEB332A-87B1-420E-9588-52F9CF31A4D4}" destId="{865A66D8-373C-4067-807B-A1817E110E72}" srcOrd="13" destOrd="0" presId="urn:microsoft.com/office/officeart/2005/8/layout/vList2"/>
    <dgm:cxn modelId="{A2514AF3-4460-4721-A2AF-EAA031E700E1}" type="presParOf" srcId="{ACEB332A-87B1-420E-9588-52F9CF31A4D4}" destId="{2A1A5BFA-A6F3-4F78-A55B-ACA3783978F1}" srcOrd="14" destOrd="0" presId="urn:microsoft.com/office/officeart/2005/8/layout/vList2"/>
    <dgm:cxn modelId="{96011FBF-6F71-474B-868E-6BD930868E48}" type="presParOf" srcId="{ACEB332A-87B1-420E-9588-52F9CF31A4D4}" destId="{269B626D-3771-45A7-B02E-A639F04AF001}" srcOrd="15" destOrd="0" presId="urn:microsoft.com/office/officeart/2005/8/layout/vList2"/>
    <dgm:cxn modelId="{B516F590-7151-427C-879F-C74C3B8D9023}" type="presParOf" srcId="{ACEB332A-87B1-420E-9588-52F9CF31A4D4}" destId="{96F27397-97EE-47CD-B0A6-CE2F0BA15005}" srcOrd="16" destOrd="0" presId="urn:microsoft.com/office/officeart/2005/8/layout/vList2"/>
    <dgm:cxn modelId="{FD2A6CBD-65E4-4605-8774-020DBB533ACB}" type="presParOf" srcId="{ACEB332A-87B1-420E-9588-52F9CF31A4D4}" destId="{025170A4-83F6-4142-88AA-1D20A21693A4}" srcOrd="17" destOrd="0" presId="urn:microsoft.com/office/officeart/2005/8/layout/vList2"/>
    <dgm:cxn modelId="{6B21A9D0-D379-446F-9C18-1DBC447F8AED}" type="presParOf" srcId="{ACEB332A-87B1-420E-9588-52F9CF31A4D4}" destId="{685F01C7-DEEE-4808-B339-246349CF35A8}" srcOrd="18" destOrd="0" presId="urn:microsoft.com/office/officeart/2005/8/layout/vList2"/>
    <dgm:cxn modelId="{DB7AE243-1EA9-4BD3-ACF0-E6D90206981E}" type="presParOf" srcId="{ACEB332A-87B1-420E-9588-52F9CF31A4D4}" destId="{E17CE575-67C3-45E5-93B0-12AAEB8EA137}" srcOrd="19" destOrd="0" presId="urn:microsoft.com/office/officeart/2005/8/layout/vList2"/>
    <dgm:cxn modelId="{2972EC96-EEA3-4C18-A3A0-F9C6DBA857FC}" type="presParOf" srcId="{ACEB332A-87B1-420E-9588-52F9CF31A4D4}" destId="{0FF33666-8641-48D7-A505-83F4D09EEB2A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3D964C-9102-4BD8-A718-BF039B6AAA9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1F8D93-47FB-408C-B71E-3B2C966809AB}">
      <dgm:prSet/>
      <dgm:spPr/>
      <dgm:t>
        <a:bodyPr/>
        <a:lstStyle/>
        <a:p>
          <a:r>
            <a:rPr lang="en-GB" b="1"/>
            <a:t>Motivation</a:t>
          </a:r>
          <a:endParaRPr lang="en-US"/>
        </a:p>
      </dgm:t>
    </dgm:pt>
    <dgm:pt modelId="{354E924A-1D07-45E4-ACF1-365B6C11D396}" type="parTrans" cxnId="{394B9540-8A0D-429B-B24A-B88BECDFABC7}">
      <dgm:prSet/>
      <dgm:spPr/>
      <dgm:t>
        <a:bodyPr/>
        <a:lstStyle/>
        <a:p>
          <a:endParaRPr lang="en-US"/>
        </a:p>
      </dgm:t>
    </dgm:pt>
    <dgm:pt modelId="{CAA45686-0A29-4B28-8069-E073DB900C99}" type="sibTrans" cxnId="{394B9540-8A0D-429B-B24A-B88BECDFABC7}">
      <dgm:prSet/>
      <dgm:spPr/>
      <dgm:t>
        <a:bodyPr/>
        <a:lstStyle/>
        <a:p>
          <a:endParaRPr lang="en-US"/>
        </a:p>
      </dgm:t>
    </dgm:pt>
    <dgm:pt modelId="{039DDDF7-94F0-4801-A26A-FDD2C13A0E81}">
      <dgm:prSet/>
      <dgm:spPr/>
      <dgm:t>
        <a:bodyPr/>
        <a:lstStyle/>
        <a:p>
          <a:r>
            <a:rPr lang="en-GB" dirty="0"/>
            <a:t>Growth of online shopping [1]</a:t>
          </a:r>
          <a:endParaRPr lang="en-US" dirty="0"/>
        </a:p>
      </dgm:t>
    </dgm:pt>
    <dgm:pt modelId="{F88858FB-49D4-452B-89F9-D9623D5CE616}" type="parTrans" cxnId="{695B2BD4-F132-4F5C-BD07-DEB8BD74B0BA}">
      <dgm:prSet/>
      <dgm:spPr/>
      <dgm:t>
        <a:bodyPr/>
        <a:lstStyle/>
        <a:p>
          <a:endParaRPr lang="en-US"/>
        </a:p>
      </dgm:t>
    </dgm:pt>
    <dgm:pt modelId="{F915405B-EA0E-470E-87AB-38E8F248FB4F}" type="sibTrans" cxnId="{695B2BD4-F132-4F5C-BD07-DEB8BD74B0BA}">
      <dgm:prSet/>
      <dgm:spPr/>
      <dgm:t>
        <a:bodyPr/>
        <a:lstStyle/>
        <a:p>
          <a:endParaRPr lang="en-US"/>
        </a:p>
      </dgm:t>
    </dgm:pt>
    <dgm:pt modelId="{AAD2A041-3301-42C0-9B6D-F8A7E85D2B0F}">
      <dgm:prSet/>
      <dgm:spPr/>
      <dgm:t>
        <a:bodyPr/>
        <a:lstStyle/>
        <a:p>
          <a:r>
            <a:rPr lang="en-GB"/>
            <a:t>Practical experience </a:t>
          </a:r>
          <a:endParaRPr lang="en-US"/>
        </a:p>
      </dgm:t>
    </dgm:pt>
    <dgm:pt modelId="{08A981B0-3647-40AE-8239-2C45CFC10A20}" type="parTrans" cxnId="{4632F1A3-1A89-4AAB-9734-83C7F7B01557}">
      <dgm:prSet/>
      <dgm:spPr/>
      <dgm:t>
        <a:bodyPr/>
        <a:lstStyle/>
        <a:p>
          <a:endParaRPr lang="en-US"/>
        </a:p>
      </dgm:t>
    </dgm:pt>
    <dgm:pt modelId="{7219C41E-0BE0-4FBF-BE4A-3DD6C134ACBD}" type="sibTrans" cxnId="{4632F1A3-1A89-4AAB-9734-83C7F7B01557}">
      <dgm:prSet/>
      <dgm:spPr/>
      <dgm:t>
        <a:bodyPr/>
        <a:lstStyle/>
        <a:p>
          <a:endParaRPr lang="en-US"/>
        </a:p>
      </dgm:t>
    </dgm:pt>
    <dgm:pt modelId="{ADE08094-C860-4892-BC2F-647B2DC84D23}">
      <dgm:prSet/>
      <dgm:spPr/>
      <dgm:t>
        <a:bodyPr/>
        <a:lstStyle/>
        <a:p>
          <a:r>
            <a:rPr lang="en-GB"/>
            <a:t>Web development skills </a:t>
          </a:r>
          <a:endParaRPr lang="en-US"/>
        </a:p>
      </dgm:t>
    </dgm:pt>
    <dgm:pt modelId="{E1B9BE66-B068-42CB-A3B3-1FE137D819EF}" type="parTrans" cxnId="{C98DF3DD-2771-4D29-9B9E-EAF91F3201CC}">
      <dgm:prSet/>
      <dgm:spPr/>
      <dgm:t>
        <a:bodyPr/>
        <a:lstStyle/>
        <a:p>
          <a:endParaRPr lang="en-US"/>
        </a:p>
      </dgm:t>
    </dgm:pt>
    <dgm:pt modelId="{5C3B584C-E804-4691-8F0E-4717D5DE8962}" type="sibTrans" cxnId="{C98DF3DD-2771-4D29-9B9E-EAF91F3201CC}">
      <dgm:prSet/>
      <dgm:spPr/>
      <dgm:t>
        <a:bodyPr/>
        <a:lstStyle/>
        <a:p>
          <a:endParaRPr lang="en-US"/>
        </a:p>
      </dgm:t>
    </dgm:pt>
    <dgm:pt modelId="{82C723E6-FDFF-4235-ADFD-0E5AA96C9D63}">
      <dgm:prSet/>
      <dgm:spPr/>
      <dgm:t>
        <a:bodyPr/>
        <a:lstStyle/>
        <a:p>
          <a:r>
            <a:rPr lang="en-GB"/>
            <a:t>Real-world application </a:t>
          </a:r>
          <a:endParaRPr lang="en-US"/>
        </a:p>
      </dgm:t>
    </dgm:pt>
    <dgm:pt modelId="{78D725AB-951C-4C2E-8112-0B0632E4D45D}" type="parTrans" cxnId="{33215996-163F-4115-A965-A454A341E1CF}">
      <dgm:prSet/>
      <dgm:spPr/>
      <dgm:t>
        <a:bodyPr/>
        <a:lstStyle/>
        <a:p>
          <a:endParaRPr lang="en-US"/>
        </a:p>
      </dgm:t>
    </dgm:pt>
    <dgm:pt modelId="{0C6B8C1C-163F-4D46-B8C9-610DD65EB432}" type="sibTrans" cxnId="{33215996-163F-4115-A965-A454A341E1CF}">
      <dgm:prSet/>
      <dgm:spPr/>
      <dgm:t>
        <a:bodyPr/>
        <a:lstStyle/>
        <a:p>
          <a:endParaRPr lang="en-US"/>
        </a:p>
      </dgm:t>
    </dgm:pt>
    <dgm:pt modelId="{2FF16EF6-FD27-41E6-9337-5CEE09B4908A}">
      <dgm:prSet/>
      <dgm:spPr/>
      <dgm:t>
        <a:bodyPr/>
        <a:lstStyle/>
        <a:p>
          <a:r>
            <a:rPr lang="en-GB" b="1"/>
            <a:t>Goals</a:t>
          </a:r>
          <a:endParaRPr lang="en-US"/>
        </a:p>
      </dgm:t>
    </dgm:pt>
    <dgm:pt modelId="{769B51D8-84C3-4D12-8C7F-C74A4B7E5B2A}" type="parTrans" cxnId="{35BBD5BE-1302-4044-84E3-2819F0409B12}">
      <dgm:prSet/>
      <dgm:spPr/>
      <dgm:t>
        <a:bodyPr/>
        <a:lstStyle/>
        <a:p>
          <a:endParaRPr lang="en-US"/>
        </a:p>
      </dgm:t>
    </dgm:pt>
    <dgm:pt modelId="{FA422991-487A-43E7-905C-8E50F9E4F63E}" type="sibTrans" cxnId="{35BBD5BE-1302-4044-84E3-2819F0409B12}">
      <dgm:prSet/>
      <dgm:spPr/>
      <dgm:t>
        <a:bodyPr/>
        <a:lstStyle/>
        <a:p>
          <a:endParaRPr lang="en-US"/>
        </a:p>
      </dgm:t>
    </dgm:pt>
    <dgm:pt modelId="{1BB18B5E-8F5B-4B2D-AFE9-CCE40988E670}">
      <dgm:prSet/>
      <dgm:spPr/>
      <dgm:t>
        <a:bodyPr/>
        <a:lstStyle/>
        <a:p>
          <a:r>
            <a:rPr lang="en-GB"/>
            <a:t>Modern shopping platform </a:t>
          </a:r>
          <a:endParaRPr lang="en-US"/>
        </a:p>
      </dgm:t>
    </dgm:pt>
    <dgm:pt modelId="{8C69E7AB-2CC9-434A-A1F8-9463830231C7}" type="parTrans" cxnId="{1B984DB5-3F4D-45C7-BC10-4F03EEFC295A}">
      <dgm:prSet/>
      <dgm:spPr/>
      <dgm:t>
        <a:bodyPr/>
        <a:lstStyle/>
        <a:p>
          <a:endParaRPr lang="en-US"/>
        </a:p>
      </dgm:t>
    </dgm:pt>
    <dgm:pt modelId="{0809FFD3-6DD3-4540-818B-BC9A55927642}" type="sibTrans" cxnId="{1B984DB5-3F4D-45C7-BC10-4F03EEFC295A}">
      <dgm:prSet/>
      <dgm:spPr/>
      <dgm:t>
        <a:bodyPr/>
        <a:lstStyle/>
        <a:p>
          <a:endParaRPr lang="en-US"/>
        </a:p>
      </dgm:t>
    </dgm:pt>
    <dgm:pt modelId="{D6D10990-9BD0-4FB9-A2F5-63E99A6E6689}">
      <dgm:prSet/>
      <dgm:spPr/>
      <dgm:t>
        <a:bodyPr/>
        <a:lstStyle/>
        <a:p>
          <a:r>
            <a:rPr lang="en-GB"/>
            <a:t>Better user experience </a:t>
          </a:r>
          <a:endParaRPr lang="en-US"/>
        </a:p>
      </dgm:t>
    </dgm:pt>
    <dgm:pt modelId="{C5F81084-8CC3-4904-80A6-60F1EE43BFFA}" type="parTrans" cxnId="{DA69A92A-4C8C-4043-B5EF-5A4D966EB700}">
      <dgm:prSet/>
      <dgm:spPr/>
      <dgm:t>
        <a:bodyPr/>
        <a:lstStyle/>
        <a:p>
          <a:endParaRPr lang="en-US"/>
        </a:p>
      </dgm:t>
    </dgm:pt>
    <dgm:pt modelId="{B5284FF2-CDBC-4B48-B8B3-A348A41DCA12}" type="sibTrans" cxnId="{DA69A92A-4C8C-4043-B5EF-5A4D966EB700}">
      <dgm:prSet/>
      <dgm:spPr/>
      <dgm:t>
        <a:bodyPr/>
        <a:lstStyle/>
        <a:p>
          <a:endParaRPr lang="en-US"/>
        </a:p>
      </dgm:t>
    </dgm:pt>
    <dgm:pt modelId="{EB38DB66-0B08-4B63-9FB8-AC3A2070E7CA}">
      <dgm:prSet/>
      <dgm:spPr/>
      <dgm:t>
        <a:bodyPr/>
        <a:lstStyle/>
        <a:p>
          <a:r>
            <a:rPr lang="en-GB"/>
            <a:t>Easier management </a:t>
          </a:r>
          <a:endParaRPr lang="en-US"/>
        </a:p>
      </dgm:t>
    </dgm:pt>
    <dgm:pt modelId="{259FC029-5F71-4114-A427-19DB323331EA}" type="parTrans" cxnId="{A170480B-1316-4FE5-890F-AB0D20281AA1}">
      <dgm:prSet/>
      <dgm:spPr/>
      <dgm:t>
        <a:bodyPr/>
        <a:lstStyle/>
        <a:p>
          <a:endParaRPr lang="en-US"/>
        </a:p>
      </dgm:t>
    </dgm:pt>
    <dgm:pt modelId="{82382B06-B577-4996-AE70-CF2C70D15320}" type="sibTrans" cxnId="{A170480B-1316-4FE5-890F-AB0D20281AA1}">
      <dgm:prSet/>
      <dgm:spPr/>
      <dgm:t>
        <a:bodyPr/>
        <a:lstStyle/>
        <a:p>
          <a:endParaRPr lang="en-US"/>
        </a:p>
      </dgm:t>
    </dgm:pt>
    <dgm:pt modelId="{DB59A658-A8EE-4FA6-8AFC-58644B46AB3F}">
      <dgm:prSet/>
      <dgm:spPr/>
      <dgm:t>
        <a:bodyPr/>
        <a:lstStyle/>
        <a:p>
          <a:r>
            <a:rPr lang="en-GB"/>
            <a:t>Improve development skills </a:t>
          </a:r>
          <a:endParaRPr lang="en-US"/>
        </a:p>
      </dgm:t>
    </dgm:pt>
    <dgm:pt modelId="{E75E7495-14FA-423A-A13D-E808BD0C4526}" type="parTrans" cxnId="{DC5E5E9F-3B0D-4116-B247-A849DFA34822}">
      <dgm:prSet/>
      <dgm:spPr/>
      <dgm:t>
        <a:bodyPr/>
        <a:lstStyle/>
        <a:p>
          <a:endParaRPr lang="en-US"/>
        </a:p>
      </dgm:t>
    </dgm:pt>
    <dgm:pt modelId="{83D6A23F-18D2-4AC9-BA48-B4701C7E6EB4}" type="sibTrans" cxnId="{DC5E5E9F-3B0D-4116-B247-A849DFA34822}">
      <dgm:prSet/>
      <dgm:spPr/>
      <dgm:t>
        <a:bodyPr/>
        <a:lstStyle/>
        <a:p>
          <a:endParaRPr lang="en-US"/>
        </a:p>
      </dgm:t>
    </dgm:pt>
    <dgm:pt modelId="{F56D21A4-F9EA-46AD-8A0A-8FD5E5E1847C}" type="pres">
      <dgm:prSet presAssocID="{563D964C-9102-4BD8-A718-BF039B6AAA95}" presName="linear" presStyleCnt="0">
        <dgm:presLayoutVars>
          <dgm:animLvl val="lvl"/>
          <dgm:resizeHandles val="exact"/>
        </dgm:presLayoutVars>
      </dgm:prSet>
      <dgm:spPr/>
    </dgm:pt>
    <dgm:pt modelId="{795F3291-DD6F-4756-976F-4FC0EAD167FF}" type="pres">
      <dgm:prSet presAssocID="{7E1F8D93-47FB-408C-B71E-3B2C966809AB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C2348F45-F59F-47A7-B136-7DC7CD88AE15}" type="pres">
      <dgm:prSet presAssocID="{CAA45686-0A29-4B28-8069-E073DB900C99}" presName="spacer" presStyleCnt="0"/>
      <dgm:spPr/>
    </dgm:pt>
    <dgm:pt modelId="{CA30DB56-5389-465F-B4C3-0ACAE19140B6}" type="pres">
      <dgm:prSet presAssocID="{039DDDF7-94F0-4801-A26A-FDD2C13A0E81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23BBE230-2F7F-431D-9576-C6EAAACDE86B}" type="pres">
      <dgm:prSet presAssocID="{F915405B-EA0E-470E-87AB-38E8F248FB4F}" presName="spacer" presStyleCnt="0"/>
      <dgm:spPr/>
    </dgm:pt>
    <dgm:pt modelId="{9C48E3F3-67DA-4794-9ED0-DF9AF48D7959}" type="pres">
      <dgm:prSet presAssocID="{AAD2A041-3301-42C0-9B6D-F8A7E85D2B0F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2A899AF7-86C4-46FD-B1D1-1A5D2CCC595E}" type="pres">
      <dgm:prSet presAssocID="{7219C41E-0BE0-4FBF-BE4A-3DD6C134ACBD}" presName="spacer" presStyleCnt="0"/>
      <dgm:spPr/>
    </dgm:pt>
    <dgm:pt modelId="{D12BDDBD-8BA4-499E-8ECB-35611099BBE5}" type="pres">
      <dgm:prSet presAssocID="{ADE08094-C860-4892-BC2F-647B2DC84D23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B0CD4822-53CB-48AD-97AF-8E8153DD1EA6}" type="pres">
      <dgm:prSet presAssocID="{5C3B584C-E804-4691-8F0E-4717D5DE8962}" presName="spacer" presStyleCnt="0"/>
      <dgm:spPr/>
    </dgm:pt>
    <dgm:pt modelId="{CE61B958-CBF8-4426-A6A2-675883AB9908}" type="pres">
      <dgm:prSet presAssocID="{82C723E6-FDFF-4235-ADFD-0E5AA96C9D63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4B30045B-FAF9-44D5-A318-BAE23A49C856}" type="pres">
      <dgm:prSet presAssocID="{0C6B8C1C-163F-4D46-B8C9-610DD65EB432}" presName="spacer" presStyleCnt="0"/>
      <dgm:spPr/>
    </dgm:pt>
    <dgm:pt modelId="{B9668D6A-2B65-4E68-A92E-1C76140765D8}" type="pres">
      <dgm:prSet presAssocID="{2FF16EF6-FD27-41E6-9337-5CEE09B4908A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8C7F3337-72A7-42BF-BF64-2CEE13094DCD}" type="pres">
      <dgm:prSet presAssocID="{FA422991-487A-43E7-905C-8E50F9E4F63E}" presName="spacer" presStyleCnt="0"/>
      <dgm:spPr/>
    </dgm:pt>
    <dgm:pt modelId="{EDA75618-D392-4E02-A0E4-2F2243E508F2}" type="pres">
      <dgm:prSet presAssocID="{1BB18B5E-8F5B-4B2D-AFE9-CCE40988E670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81B5C5B5-0528-41EF-9299-C47F429160EF}" type="pres">
      <dgm:prSet presAssocID="{0809FFD3-6DD3-4540-818B-BC9A55927642}" presName="spacer" presStyleCnt="0"/>
      <dgm:spPr/>
    </dgm:pt>
    <dgm:pt modelId="{DEFB2399-CC8D-4831-8001-BA6598FBEA1D}" type="pres">
      <dgm:prSet presAssocID="{D6D10990-9BD0-4FB9-A2F5-63E99A6E6689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3ED4052F-7F74-492C-AF58-D9BE95295F8A}" type="pres">
      <dgm:prSet presAssocID="{B5284FF2-CDBC-4B48-B8B3-A348A41DCA12}" presName="spacer" presStyleCnt="0"/>
      <dgm:spPr/>
    </dgm:pt>
    <dgm:pt modelId="{4A75935F-1447-46F2-84FF-8FA54BA692DB}" type="pres">
      <dgm:prSet presAssocID="{EB38DB66-0B08-4B63-9FB8-AC3A2070E7CA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DB30508E-C0AD-4505-944C-9BC385E063BD}" type="pres">
      <dgm:prSet presAssocID="{82382B06-B577-4996-AE70-CF2C70D15320}" presName="spacer" presStyleCnt="0"/>
      <dgm:spPr/>
    </dgm:pt>
    <dgm:pt modelId="{B3338042-7CA9-4219-8B45-7A257895769B}" type="pres">
      <dgm:prSet presAssocID="{DB59A658-A8EE-4FA6-8AFC-58644B46AB3F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A170480B-1316-4FE5-890F-AB0D20281AA1}" srcId="{563D964C-9102-4BD8-A718-BF039B6AAA95}" destId="{EB38DB66-0B08-4B63-9FB8-AC3A2070E7CA}" srcOrd="8" destOrd="0" parTransId="{259FC029-5F71-4114-A427-19DB323331EA}" sibTransId="{82382B06-B577-4996-AE70-CF2C70D15320}"/>
    <dgm:cxn modelId="{DA69A92A-4C8C-4043-B5EF-5A4D966EB700}" srcId="{563D964C-9102-4BD8-A718-BF039B6AAA95}" destId="{D6D10990-9BD0-4FB9-A2F5-63E99A6E6689}" srcOrd="7" destOrd="0" parTransId="{C5F81084-8CC3-4904-80A6-60F1EE43BFFA}" sibTransId="{B5284FF2-CDBC-4B48-B8B3-A348A41DCA12}"/>
    <dgm:cxn modelId="{E01A1936-697C-4BDB-B7EE-F8AFA76B3DED}" type="presOf" srcId="{ADE08094-C860-4892-BC2F-647B2DC84D23}" destId="{D12BDDBD-8BA4-499E-8ECB-35611099BBE5}" srcOrd="0" destOrd="0" presId="urn:microsoft.com/office/officeart/2005/8/layout/vList2"/>
    <dgm:cxn modelId="{394B9540-8A0D-429B-B24A-B88BECDFABC7}" srcId="{563D964C-9102-4BD8-A718-BF039B6AAA95}" destId="{7E1F8D93-47FB-408C-B71E-3B2C966809AB}" srcOrd="0" destOrd="0" parTransId="{354E924A-1D07-45E4-ACF1-365B6C11D396}" sibTransId="{CAA45686-0A29-4B28-8069-E073DB900C99}"/>
    <dgm:cxn modelId="{D178C55F-BB59-4E7C-BDB6-B41339809B1A}" type="presOf" srcId="{039DDDF7-94F0-4801-A26A-FDD2C13A0E81}" destId="{CA30DB56-5389-465F-B4C3-0ACAE19140B6}" srcOrd="0" destOrd="0" presId="urn:microsoft.com/office/officeart/2005/8/layout/vList2"/>
    <dgm:cxn modelId="{64EFEB43-E527-4D3E-A269-5E50DBAC0B21}" type="presOf" srcId="{EB38DB66-0B08-4B63-9FB8-AC3A2070E7CA}" destId="{4A75935F-1447-46F2-84FF-8FA54BA692DB}" srcOrd="0" destOrd="0" presId="urn:microsoft.com/office/officeart/2005/8/layout/vList2"/>
    <dgm:cxn modelId="{0B365156-036B-42B7-A86A-C86A203E01F8}" type="presOf" srcId="{AAD2A041-3301-42C0-9B6D-F8A7E85D2B0F}" destId="{9C48E3F3-67DA-4794-9ED0-DF9AF48D7959}" srcOrd="0" destOrd="0" presId="urn:microsoft.com/office/officeart/2005/8/layout/vList2"/>
    <dgm:cxn modelId="{33215996-163F-4115-A965-A454A341E1CF}" srcId="{563D964C-9102-4BD8-A718-BF039B6AAA95}" destId="{82C723E6-FDFF-4235-ADFD-0E5AA96C9D63}" srcOrd="4" destOrd="0" parTransId="{78D725AB-951C-4C2E-8112-0B0632E4D45D}" sibTransId="{0C6B8C1C-163F-4D46-B8C9-610DD65EB432}"/>
    <dgm:cxn modelId="{DC5E5E9F-3B0D-4116-B247-A849DFA34822}" srcId="{563D964C-9102-4BD8-A718-BF039B6AAA95}" destId="{DB59A658-A8EE-4FA6-8AFC-58644B46AB3F}" srcOrd="9" destOrd="0" parTransId="{E75E7495-14FA-423A-A13D-E808BD0C4526}" sibTransId="{83D6A23F-18D2-4AC9-BA48-B4701C7E6EB4}"/>
    <dgm:cxn modelId="{5977A2A0-AA69-4812-AFFF-CAAFCE6AD115}" type="presOf" srcId="{D6D10990-9BD0-4FB9-A2F5-63E99A6E6689}" destId="{DEFB2399-CC8D-4831-8001-BA6598FBEA1D}" srcOrd="0" destOrd="0" presId="urn:microsoft.com/office/officeart/2005/8/layout/vList2"/>
    <dgm:cxn modelId="{4632F1A3-1A89-4AAB-9734-83C7F7B01557}" srcId="{563D964C-9102-4BD8-A718-BF039B6AAA95}" destId="{AAD2A041-3301-42C0-9B6D-F8A7E85D2B0F}" srcOrd="2" destOrd="0" parTransId="{08A981B0-3647-40AE-8239-2C45CFC10A20}" sibTransId="{7219C41E-0BE0-4FBF-BE4A-3DD6C134ACBD}"/>
    <dgm:cxn modelId="{FB8989A4-2494-4D5D-AC2B-10CED9BA5F17}" type="presOf" srcId="{DB59A658-A8EE-4FA6-8AFC-58644B46AB3F}" destId="{B3338042-7CA9-4219-8B45-7A257895769B}" srcOrd="0" destOrd="0" presId="urn:microsoft.com/office/officeart/2005/8/layout/vList2"/>
    <dgm:cxn modelId="{6E123BAB-E8E0-4CCB-9F67-9326DF5C6C3D}" type="presOf" srcId="{82C723E6-FDFF-4235-ADFD-0E5AA96C9D63}" destId="{CE61B958-CBF8-4426-A6A2-675883AB9908}" srcOrd="0" destOrd="0" presId="urn:microsoft.com/office/officeart/2005/8/layout/vList2"/>
    <dgm:cxn modelId="{1B984DB5-3F4D-45C7-BC10-4F03EEFC295A}" srcId="{563D964C-9102-4BD8-A718-BF039B6AAA95}" destId="{1BB18B5E-8F5B-4B2D-AFE9-CCE40988E670}" srcOrd="6" destOrd="0" parTransId="{8C69E7AB-2CC9-434A-A1F8-9463830231C7}" sibTransId="{0809FFD3-6DD3-4540-818B-BC9A55927642}"/>
    <dgm:cxn modelId="{35BBD5BE-1302-4044-84E3-2819F0409B12}" srcId="{563D964C-9102-4BD8-A718-BF039B6AAA95}" destId="{2FF16EF6-FD27-41E6-9337-5CEE09B4908A}" srcOrd="5" destOrd="0" parTransId="{769B51D8-84C3-4D12-8C7F-C74A4B7E5B2A}" sibTransId="{FA422991-487A-43E7-905C-8E50F9E4F63E}"/>
    <dgm:cxn modelId="{BBE2B4BF-F3F2-4227-A302-C8D4C0391F22}" type="presOf" srcId="{563D964C-9102-4BD8-A718-BF039B6AAA95}" destId="{F56D21A4-F9EA-46AD-8A0A-8FD5E5E1847C}" srcOrd="0" destOrd="0" presId="urn:microsoft.com/office/officeart/2005/8/layout/vList2"/>
    <dgm:cxn modelId="{03E75DC8-7F4F-49F3-8751-B4CBF3DA46BB}" type="presOf" srcId="{7E1F8D93-47FB-408C-B71E-3B2C966809AB}" destId="{795F3291-DD6F-4756-976F-4FC0EAD167FF}" srcOrd="0" destOrd="0" presId="urn:microsoft.com/office/officeart/2005/8/layout/vList2"/>
    <dgm:cxn modelId="{695B2BD4-F132-4F5C-BD07-DEB8BD74B0BA}" srcId="{563D964C-9102-4BD8-A718-BF039B6AAA95}" destId="{039DDDF7-94F0-4801-A26A-FDD2C13A0E81}" srcOrd="1" destOrd="0" parTransId="{F88858FB-49D4-452B-89F9-D9623D5CE616}" sibTransId="{F915405B-EA0E-470E-87AB-38E8F248FB4F}"/>
    <dgm:cxn modelId="{C98DF3DD-2771-4D29-9B9E-EAF91F3201CC}" srcId="{563D964C-9102-4BD8-A718-BF039B6AAA95}" destId="{ADE08094-C860-4892-BC2F-647B2DC84D23}" srcOrd="3" destOrd="0" parTransId="{E1B9BE66-B068-42CB-A3B3-1FE137D819EF}" sibTransId="{5C3B584C-E804-4691-8F0E-4717D5DE8962}"/>
    <dgm:cxn modelId="{B2D0CAF1-2F1E-4860-9870-1515905DB112}" type="presOf" srcId="{1BB18B5E-8F5B-4B2D-AFE9-CCE40988E670}" destId="{EDA75618-D392-4E02-A0E4-2F2243E508F2}" srcOrd="0" destOrd="0" presId="urn:microsoft.com/office/officeart/2005/8/layout/vList2"/>
    <dgm:cxn modelId="{07E34CFD-1491-4069-8674-8D8FE80B9B99}" type="presOf" srcId="{2FF16EF6-FD27-41E6-9337-5CEE09B4908A}" destId="{B9668D6A-2B65-4E68-A92E-1C76140765D8}" srcOrd="0" destOrd="0" presId="urn:microsoft.com/office/officeart/2005/8/layout/vList2"/>
    <dgm:cxn modelId="{CD8651F0-84AC-46D8-B1D7-E6F0EB26F89C}" type="presParOf" srcId="{F56D21A4-F9EA-46AD-8A0A-8FD5E5E1847C}" destId="{795F3291-DD6F-4756-976F-4FC0EAD167FF}" srcOrd="0" destOrd="0" presId="urn:microsoft.com/office/officeart/2005/8/layout/vList2"/>
    <dgm:cxn modelId="{7BCF9A71-7D1A-4FDD-B3F0-5C5BD7870E9E}" type="presParOf" srcId="{F56D21A4-F9EA-46AD-8A0A-8FD5E5E1847C}" destId="{C2348F45-F59F-47A7-B136-7DC7CD88AE15}" srcOrd="1" destOrd="0" presId="urn:microsoft.com/office/officeart/2005/8/layout/vList2"/>
    <dgm:cxn modelId="{9F0157AD-F285-4D09-B5A1-8B74C6A5AA52}" type="presParOf" srcId="{F56D21A4-F9EA-46AD-8A0A-8FD5E5E1847C}" destId="{CA30DB56-5389-465F-B4C3-0ACAE19140B6}" srcOrd="2" destOrd="0" presId="urn:microsoft.com/office/officeart/2005/8/layout/vList2"/>
    <dgm:cxn modelId="{4BF8EC4D-4CAA-4E75-9DEC-0AF0677FACC7}" type="presParOf" srcId="{F56D21A4-F9EA-46AD-8A0A-8FD5E5E1847C}" destId="{23BBE230-2F7F-431D-9576-C6EAAACDE86B}" srcOrd="3" destOrd="0" presId="urn:microsoft.com/office/officeart/2005/8/layout/vList2"/>
    <dgm:cxn modelId="{8F2FC871-7C68-4475-9190-C375D0FBD7B8}" type="presParOf" srcId="{F56D21A4-F9EA-46AD-8A0A-8FD5E5E1847C}" destId="{9C48E3F3-67DA-4794-9ED0-DF9AF48D7959}" srcOrd="4" destOrd="0" presId="urn:microsoft.com/office/officeart/2005/8/layout/vList2"/>
    <dgm:cxn modelId="{109CCD5A-6F4E-4553-A8AF-8DDDE2426CE4}" type="presParOf" srcId="{F56D21A4-F9EA-46AD-8A0A-8FD5E5E1847C}" destId="{2A899AF7-86C4-46FD-B1D1-1A5D2CCC595E}" srcOrd="5" destOrd="0" presId="urn:microsoft.com/office/officeart/2005/8/layout/vList2"/>
    <dgm:cxn modelId="{8751505F-7F1A-4948-AA75-C002C7C6BA67}" type="presParOf" srcId="{F56D21A4-F9EA-46AD-8A0A-8FD5E5E1847C}" destId="{D12BDDBD-8BA4-499E-8ECB-35611099BBE5}" srcOrd="6" destOrd="0" presId="urn:microsoft.com/office/officeart/2005/8/layout/vList2"/>
    <dgm:cxn modelId="{F642E05C-C628-4FE2-81F9-922739633765}" type="presParOf" srcId="{F56D21A4-F9EA-46AD-8A0A-8FD5E5E1847C}" destId="{B0CD4822-53CB-48AD-97AF-8E8153DD1EA6}" srcOrd="7" destOrd="0" presId="urn:microsoft.com/office/officeart/2005/8/layout/vList2"/>
    <dgm:cxn modelId="{D780C63D-3505-41FC-9889-8D375706107C}" type="presParOf" srcId="{F56D21A4-F9EA-46AD-8A0A-8FD5E5E1847C}" destId="{CE61B958-CBF8-4426-A6A2-675883AB9908}" srcOrd="8" destOrd="0" presId="urn:microsoft.com/office/officeart/2005/8/layout/vList2"/>
    <dgm:cxn modelId="{43521336-68AB-46A3-830A-BCD3AEF97C21}" type="presParOf" srcId="{F56D21A4-F9EA-46AD-8A0A-8FD5E5E1847C}" destId="{4B30045B-FAF9-44D5-A318-BAE23A49C856}" srcOrd="9" destOrd="0" presId="urn:microsoft.com/office/officeart/2005/8/layout/vList2"/>
    <dgm:cxn modelId="{1CB1E5E6-7732-4541-8E28-2E096F521453}" type="presParOf" srcId="{F56D21A4-F9EA-46AD-8A0A-8FD5E5E1847C}" destId="{B9668D6A-2B65-4E68-A92E-1C76140765D8}" srcOrd="10" destOrd="0" presId="urn:microsoft.com/office/officeart/2005/8/layout/vList2"/>
    <dgm:cxn modelId="{AD96952D-E386-451A-AC12-523B1E03453F}" type="presParOf" srcId="{F56D21A4-F9EA-46AD-8A0A-8FD5E5E1847C}" destId="{8C7F3337-72A7-42BF-BF64-2CEE13094DCD}" srcOrd="11" destOrd="0" presId="urn:microsoft.com/office/officeart/2005/8/layout/vList2"/>
    <dgm:cxn modelId="{D1152F71-4CEC-4E27-AE05-B85965BCB997}" type="presParOf" srcId="{F56D21A4-F9EA-46AD-8A0A-8FD5E5E1847C}" destId="{EDA75618-D392-4E02-A0E4-2F2243E508F2}" srcOrd="12" destOrd="0" presId="urn:microsoft.com/office/officeart/2005/8/layout/vList2"/>
    <dgm:cxn modelId="{71741066-33CD-4936-8153-A2C6BC9CB66F}" type="presParOf" srcId="{F56D21A4-F9EA-46AD-8A0A-8FD5E5E1847C}" destId="{81B5C5B5-0528-41EF-9299-C47F429160EF}" srcOrd="13" destOrd="0" presId="urn:microsoft.com/office/officeart/2005/8/layout/vList2"/>
    <dgm:cxn modelId="{0768F26A-671D-4598-9FB6-6F3A5BF9D3CC}" type="presParOf" srcId="{F56D21A4-F9EA-46AD-8A0A-8FD5E5E1847C}" destId="{DEFB2399-CC8D-4831-8001-BA6598FBEA1D}" srcOrd="14" destOrd="0" presId="urn:microsoft.com/office/officeart/2005/8/layout/vList2"/>
    <dgm:cxn modelId="{D9EBDD7C-402A-4500-812A-D5BF3C46DE49}" type="presParOf" srcId="{F56D21A4-F9EA-46AD-8A0A-8FD5E5E1847C}" destId="{3ED4052F-7F74-492C-AF58-D9BE95295F8A}" srcOrd="15" destOrd="0" presId="urn:microsoft.com/office/officeart/2005/8/layout/vList2"/>
    <dgm:cxn modelId="{2641E729-AD74-4373-B2A1-F57A513AB990}" type="presParOf" srcId="{F56D21A4-F9EA-46AD-8A0A-8FD5E5E1847C}" destId="{4A75935F-1447-46F2-84FF-8FA54BA692DB}" srcOrd="16" destOrd="0" presId="urn:microsoft.com/office/officeart/2005/8/layout/vList2"/>
    <dgm:cxn modelId="{58EACE15-6C0A-4145-851A-F4190D68D4A9}" type="presParOf" srcId="{F56D21A4-F9EA-46AD-8A0A-8FD5E5E1847C}" destId="{DB30508E-C0AD-4505-944C-9BC385E063BD}" srcOrd="17" destOrd="0" presId="urn:microsoft.com/office/officeart/2005/8/layout/vList2"/>
    <dgm:cxn modelId="{A4B95012-A1DC-4637-99F6-C058B158FA17}" type="presParOf" srcId="{F56D21A4-F9EA-46AD-8A0A-8FD5E5E1847C}" destId="{B3338042-7CA9-4219-8B45-7A257895769B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513AFE-96D8-4B05-A5B6-F4DB4190B3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069974-B018-45EF-8907-3C18532AD96E}">
      <dgm:prSet/>
      <dgm:spPr/>
      <dgm:t>
        <a:bodyPr/>
        <a:lstStyle/>
        <a:p>
          <a:r>
            <a:rPr lang="en-GB" b="1"/>
            <a:t>Aim</a:t>
          </a:r>
          <a:endParaRPr lang="en-US"/>
        </a:p>
      </dgm:t>
    </dgm:pt>
    <dgm:pt modelId="{9D21CD41-AA23-40DC-A216-B248D05C3270}" type="parTrans" cxnId="{876AA7E1-43E7-46F5-8822-054C24B2CC8B}">
      <dgm:prSet/>
      <dgm:spPr/>
      <dgm:t>
        <a:bodyPr/>
        <a:lstStyle/>
        <a:p>
          <a:endParaRPr lang="en-US"/>
        </a:p>
      </dgm:t>
    </dgm:pt>
    <dgm:pt modelId="{4DF2BC39-F819-42B7-BEEA-AF8514A67574}" type="sibTrans" cxnId="{876AA7E1-43E7-46F5-8822-054C24B2CC8B}">
      <dgm:prSet/>
      <dgm:spPr/>
      <dgm:t>
        <a:bodyPr/>
        <a:lstStyle/>
        <a:p>
          <a:endParaRPr lang="en-US"/>
        </a:p>
      </dgm:t>
    </dgm:pt>
    <dgm:pt modelId="{AB28A041-3953-4CB4-AA30-D6CDE2037745}">
      <dgm:prSet/>
      <dgm:spPr/>
      <dgm:t>
        <a:bodyPr/>
        <a:lstStyle/>
        <a:p>
          <a:r>
            <a:rPr lang="en-GB"/>
            <a:t>Develop a responsive e-commerce platform.</a:t>
          </a:r>
          <a:endParaRPr lang="en-US"/>
        </a:p>
      </dgm:t>
    </dgm:pt>
    <dgm:pt modelId="{3B53136F-DF65-4285-BAD2-F94A4F76BAC5}" type="parTrans" cxnId="{983AD1D8-45D2-4535-B631-844566F75FF3}">
      <dgm:prSet/>
      <dgm:spPr/>
      <dgm:t>
        <a:bodyPr/>
        <a:lstStyle/>
        <a:p>
          <a:endParaRPr lang="en-US"/>
        </a:p>
      </dgm:t>
    </dgm:pt>
    <dgm:pt modelId="{A6BA8E43-400D-4130-8A1E-71015A566566}" type="sibTrans" cxnId="{983AD1D8-45D2-4535-B631-844566F75FF3}">
      <dgm:prSet/>
      <dgm:spPr/>
      <dgm:t>
        <a:bodyPr/>
        <a:lstStyle/>
        <a:p>
          <a:endParaRPr lang="en-US"/>
        </a:p>
      </dgm:t>
    </dgm:pt>
    <dgm:pt modelId="{7EFFF46B-1C46-4031-9932-8D63A27A9E8B}">
      <dgm:prSet/>
      <dgm:spPr/>
      <dgm:t>
        <a:bodyPr/>
        <a:lstStyle/>
        <a:p>
          <a:r>
            <a:rPr lang="en-GB" b="1"/>
            <a:t>Objectives</a:t>
          </a:r>
          <a:endParaRPr lang="en-US"/>
        </a:p>
      </dgm:t>
    </dgm:pt>
    <dgm:pt modelId="{41750DC9-009F-4D2E-A5C4-86011B779FB6}" type="parTrans" cxnId="{72B756E9-1EFC-49B2-910A-8DB912AE3BB3}">
      <dgm:prSet/>
      <dgm:spPr/>
      <dgm:t>
        <a:bodyPr/>
        <a:lstStyle/>
        <a:p>
          <a:endParaRPr lang="en-US"/>
        </a:p>
      </dgm:t>
    </dgm:pt>
    <dgm:pt modelId="{A5E21149-E803-4C35-8C5D-3824DE31F533}" type="sibTrans" cxnId="{72B756E9-1EFC-49B2-910A-8DB912AE3BB3}">
      <dgm:prSet/>
      <dgm:spPr/>
      <dgm:t>
        <a:bodyPr/>
        <a:lstStyle/>
        <a:p>
          <a:endParaRPr lang="en-US"/>
        </a:p>
      </dgm:t>
    </dgm:pt>
    <dgm:pt modelId="{692F46FE-CA06-4875-83D4-B7ACC13403E7}">
      <dgm:prSet/>
      <dgm:spPr/>
      <dgm:t>
        <a:bodyPr/>
        <a:lstStyle/>
        <a:p>
          <a:r>
            <a:rPr lang="en-GB"/>
            <a:t>Authentication </a:t>
          </a:r>
          <a:endParaRPr lang="en-US"/>
        </a:p>
      </dgm:t>
    </dgm:pt>
    <dgm:pt modelId="{8521C64A-573C-430A-B947-76E0D1055EA8}" type="parTrans" cxnId="{ED5CB4C1-7071-421E-95A9-A959CE65F441}">
      <dgm:prSet/>
      <dgm:spPr/>
      <dgm:t>
        <a:bodyPr/>
        <a:lstStyle/>
        <a:p>
          <a:endParaRPr lang="en-US"/>
        </a:p>
      </dgm:t>
    </dgm:pt>
    <dgm:pt modelId="{9A5BE50D-558A-40F3-AE60-01F024341120}" type="sibTrans" cxnId="{ED5CB4C1-7071-421E-95A9-A959CE65F441}">
      <dgm:prSet/>
      <dgm:spPr/>
      <dgm:t>
        <a:bodyPr/>
        <a:lstStyle/>
        <a:p>
          <a:endParaRPr lang="en-US"/>
        </a:p>
      </dgm:t>
    </dgm:pt>
    <dgm:pt modelId="{5A81EB9A-8AF6-41EC-BB77-CD039755D219}">
      <dgm:prSet/>
      <dgm:spPr/>
      <dgm:t>
        <a:bodyPr/>
        <a:lstStyle/>
        <a:p>
          <a:r>
            <a:rPr lang="en-GB"/>
            <a:t>Product management </a:t>
          </a:r>
          <a:endParaRPr lang="en-US"/>
        </a:p>
      </dgm:t>
    </dgm:pt>
    <dgm:pt modelId="{13D2D09D-6449-44D7-9F7A-DC74AE5F9BCA}" type="parTrans" cxnId="{005EA227-1F44-4A9A-A63C-D3217F1D1C6A}">
      <dgm:prSet/>
      <dgm:spPr/>
      <dgm:t>
        <a:bodyPr/>
        <a:lstStyle/>
        <a:p>
          <a:endParaRPr lang="en-US"/>
        </a:p>
      </dgm:t>
    </dgm:pt>
    <dgm:pt modelId="{22EEAC45-591B-4F41-93B5-56675DE0D6BE}" type="sibTrans" cxnId="{005EA227-1F44-4A9A-A63C-D3217F1D1C6A}">
      <dgm:prSet/>
      <dgm:spPr/>
      <dgm:t>
        <a:bodyPr/>
        <a:lstStyle/>
        <a:p>
          <a:endParaRPr lang="en-US"/>
        </a:p>
      </dgm:t>
    </dgm:pt>
    <dgm:pt modelId="{91739080-B6FE-44A5-B272-FE6F21B00B01}">
      <dgm:prSet/>
      <dgm:spPr/>
      <dgm:t>
        <a:bodyPr/>
        <a:lstStyle/>
        <a:p>
          <a:r>
            <a:rPr lang="en-GB"/>
            <a:t>Wishlist </a:t>
          </a:r>
          <a:endParaRPr lang="en-US"/>
        </a:p>
      </dgm:t>
    </dgm:pt>
    <dgm:pt modelId="{49B9BD2A-A4F0-4C16-84F9-B9F476D22E92}" type="parTrans" cxnId="{A6FE171B-F516-4774-AFDF-7B3BFF9BBD52}">
      <dgm:prSet/>
      <dgm:spPr/>
      <dgm:t>
        <a:bodyPr/>
        <a:lstStyle/>
        <a:p>
          <a:endParaRPr lang="en-US"/>
        </a:p>
      </dgm:t>
    </dgm:pt>
    <dgm:pt modelId="{B3E41239-2356-4968-8819-326356EB0FB0}" type="sibTrans" cxnId="{A6FE171B-F516-4774-AFDF-7B3BFF9BBD52}">
      <dgm:prSet/>
      <dgm:spPr/>
      <dgm:t>
        <a:bodyPr/>
        <a:lstStyle/>
        <a:p>
          <a:endParaRPr lang="en-US"/>
        </a:p>
      </dgm:t>
    </dgm:pt>
    <dgm:pt modelId="{DE07C143-1F08-4D8C-93DD-F5F9A517E680}">
      <dgm:prSet/>
      <dgm:spPr/>
      <dgm:t>
        <a:bodyPr/>
        <a:lstStyle/>
        <a:p>
          <a:r>
            <a:rPr lang="en-GB"/>
            <a:t>Shopping cart </a:t>
          </a:r>
          <a:endParaRPr lang="en-US"/>
        </a:p>
      </dgm:t>
    </dgm:pt>
    <dgm:pt modelId="{1EDEE167-A379-47CB-A61A-9017E3AACB89}" type="parTrans" cxnId="{86987DEF-7311-4497-A794-7418CF036785}">
      <dgm:prSet/>
      <dgm:spPr/>
      <dgm:t>
        <a:bodyPr/>
        <a:lstStyle/>
        <a:p>
          <a:endParaRPr lang="en-US"/>
        </a:p>
      </dgm:t>
    </dgm:pt>
    <dgm:pt modelId="{9B783643-00C9-43C1-B649-D9137128D6E6}" type="sibTrans" cxnId="{86987DEF-7311-4497-A794-7418CF036785}">
      <dgm:prSet/>
      <dgm:spPr/>
      <dgm:t>
        <a:bodyPr/>
        <a:lstStyle/>
        <a:p>
          <a:endParaRPr lang="en-US"/>
        </a:p>
      </dgm:t>
    </dgm:pt>
    <dgm:pt modelId="{A3807556-49F3-4704-B3E6-4E4ABC35C61F}">
      <dgm:prSet/>
      <dgm:spPr/>
      <dgm:t>
        <a:bodyPr/>
        <a:lstStyle/>
        <a:p>
          <a:r>
            <a:rPr lang="en-GB"/>
            <a:t>Checkout </a:t>
          </a:r>
          <a:endParaRPr lang="en-US"/>
        </a:p>
      </dgm:t>
    </dgm:pt>
    <dgm:pt modelId="{B9C08B6B-6C3A-4FAE-88AA-1FFAC2C4C72B}" type="parTrans" cxnId="{55B2C3D6-4863-4202-8614-17B3B64E6E7F}">
      <dgm:prSet/>
      <dgm:spPr/>
      <dgm:t>
        <a:bodyPr/>
        <a:lstStyle/>
        <a:p>
          <a:endParaRPr lang="en-US"/>
        </a:p>
      </dgm:t>
    </dgm:pt>
    <dgm:pt modelId="{22519253-B371-48D5-845A-AAC5A1015A3D}" type="sibTrans" cxnId="{55B2C3D6-4863-4202-8614-17B3B64E6E7F}">
      <dgm:prSet/>
      <dgm:spPr/>
      <dgm:t>
        <a:bodyPr/>
        <a:lstStyle/>
        <a:p>
          <a:endParaRPr lang="en-US"/>
        </a:p>
      </dgm:t>
    </dgm:pt>
    <dgm:pt modelId="{AFD48DA7-ABEA-4CF5-8578-C4FCBAB85D53}">
      <dgm:prSet/>
      <dgm:spPr/>
      <dgm:t>
        <a:bodyPr/>
        <a:lstStyle/>
        <a:p>
          <a:r>
            <a:rPr lang="en-GB"/>
            <a:t>Admin functionality</a:t>
          </a:r>
          <a:endParaRPr lang="en-US"/>
        </a:p>
      </dgm:t>
    </dgm:pt>
    <dgm:pt modelId="{BF055803-5278-4011-920D-1DB1E1EEC764}" type="parTrans" cxnId="{36CBDFAE-C50A-4272-9530-DE62AE203613}">
      <dgm:prSet/>
      <dgm:spPr/>
      <dgm:t>
        <a:bodyPr/>
        <a:lstStyle/>
        <a:p>
          <a:endParaRPr lang="en-US"/>
        </a:p>
      </dgm:t>
    </dgm:pt>
    <dgm:pt modelId="{D830D7E9-959F-410E-9579-B00997585F0D}" type="sibTrans" cxnId="{36CBDFAE-C50A-4272-9530-DE62AE203613}">
      <dgm:prSet/>
      <dgm:spPr/>
      <dgm:t>
        <a:bodyPr/>
        <a:lstStyle/>
        <a:p>
          <a:endParaRPr lang="en-US"/>
        </a:p>
      </dgm:t>
    </dgm:pt>
    <dgm:pt modelId="{17AB9AD2-14A3-41FA-A85F-21422DD8BD73}" type="pres">
      <dgm:prSet presAssocID="{48513AFE-96D8-4B05-A5B6-F4DB4190B34B}" presName="vert0" presStyleCnt="0">
        <dgm:presLayoutVars>
          <dgm:dir/>
          <dgm:animOne val="branch"/>
          <dgm:animLvl val="lvl"/>
        </dgm:presLayoutVars>
      </dgm:prSet>
      <dgm:spPr/>
    </dgm:pt>
    <dgm:pt modelId="{09C1A1EE-E0B5-48A6-9DD3-D9D043F21C8E}" type="pres">
      <dgm:prSet presAssocID="{85069974-B018-45EF-8907-3C18532AD96E}" presName="thickLine" presStyleLbl="alignNode1" presStyleIdx="0" presStyleCnt="9"/>
      <dgm:spPr/>
    </dgm:pt>
    <dgm:pt modelId="{B43608DD-968F-42D2-9C1C-6262A458DF52}" type="pres">
      <dgm:prSet presAssocID="{85069974-B018-45EF-8907-3C18532AD96E}" presName="horz1" presStyleCnt="0"/>
      <dgm:spPr/>
    </dgm:pt>
    <dgm:pt modelId="{79C3F72A-1BB7-41EC-9608-C8DF1661F2E6}" type="pres">
      <dgm:prSet presAssocID="{85069974-B018-45EF-8907-3C18532AD96E}" presName="tx1" presStyleLbl="revTx" presStyleIdx="0" presStyleCnt="9"/>
      <dgm:spPr/>
    </dgm:pt>
    <dgm:pt modelId="{B2B2C544-3D91-45B0-9624-21DE1083CB18}" type="pres">
      <dgm:prSet presAssocID="{85069974-B018-45EF-8907-3C18532AD96E}" presName="vert1" presStyleCnt="0"/>
      <dgm:spPr/>
    </dgm:pt>
    <dgm:pt modelId="{76A4A322-9FB0-4C28-99DC-2E949B662421}" type="pres">
      <dgm:prSet presAssocID="{AB28A041-3953-4CB4-AA30-D6CDE2037745}" presName="thickLine" presStyleLbl="alignNode1" presStyleIdx="1" presStyleCnt="9"/>
      <dgm:spPr/>
    </dgm:pt>
    <dgm:pt modelId="{ABC14A67-518F-4813-89EA-3B724C1A0E6B}" type="pres">
      <dgm:prSet presAssocID="{AB28A041-3953-4CB4-AA30-D6CDE2037745}" presName="horz1" presStyleCnt="0"/>
      <dgm:spPr/>
    </dgm:pt>
    <dgm:pt modelId="{7D8EF385-8714-45B6-B2A7-749236DB96A1}" type="pres">
      <dgm:prSet presAssocID="{AB28A041-3953-4CB4-AA30-D6CDE2037745}" presName="tx1" presStyleLbl="revTx" presStyleIdx="1" presStyleCnt="9"/>
      <dgm:spPr/>
    </dgm:pt>
    <dgm:pt modelId="{109C72A5-9C47-4C0F-80C4-3DEEF41B8CAF}" type="pres">
      <dgm:prSet presAssocID="{AB28A041-3953-4CB4-AA30-D6CDE2037745}" presName="vert1" presStyleCnt="0"/>
      <dgm:spPr/>
    </dgm:pt>
    <dgm:pt modelId="{B7DB28C7-E3D6-4708-87BA-DE624C1A941D}" type="pres">
      <dgm:prSet presAssocID="{7EFFF46B-1C46-4031-9932-8D63A27A9E8B}" presName="thickLine" presStyleLbl="alignNode1" presStyleIdx="2" presStyleCnt="9"/>
      <dgm:spPr/>
    </dgm:pt>
    <dgm:pt modelId="{39BC7BE1-37A4-4DB2-B797-051DB95416A5}" type="pres">
      <dgm:prSet presAssocID="{7EFFF46B-1C46-4031-9932-8D63A27A9E8B}" presName="horz1" presStyleCnt="0"/>
      <dgm:spPr/>
    </dgm:pt>
    <dgm:pt modelId="{783D549C-F5BF-43C7-86A4-0F7F6642D485}" type="pres">
      <dgm:prSet presAssocID="{7EFFF46B-1C46-4031-9932-8D63A27A9E8B}" presName="tx1" presStyleLbl="revTx" presStyleIdx="2" presStyleCnt="9"/>
      <dgm:spPr/>
    </dgm:pt>
    <dgm:pt modelId="{7FF110FD-DD6B-4E44-92F9-5BB809DA78D5}" type="pres">
      <dgm:prSet presAssocID="{7EFFF46B-1C46-4031-9932-8D63A27A9E8B}" presName="vert1" presStyleCnt="0"/>
      <dgm:spPr/>
    </dgm:pt>
    <dgm:pt modelId="{F35A56EC-479E-4C70-BAC5-C43DE12B458E}" type="pres">
      <dgm:prSet presAssocID="{692F46FE-CA06-4875-83D4-B7ACC13403E7}" presName="thickLine" presStyleLbl="alignNode1" presStyleIdx="3" presStyleCnt="9"/>
      <dgm:spPr/>
    </dgm:pt>
    <dgm:pt modelId="{2B5EB67C-34AC-41F4-B5D1-05ECCF7BD379}" type="pres">
      <dgm:prSet presAssocID="{692F46FE-CA06-4875-83D4-B7ACC13403E7}" presName="horz1" presStyleCnt="0"/>
      <dgm:spPr/>
    </dgm:pt>
    <dgm:pt modelId="{DFF6E219-40BE-46A3-9BC3-DC9CD7F49832}" type="pres">
      <dgm:prSet presAssocID="{692F46FE-CA06-4875-83D4-B7ACC13403E7}" presName="tx1" presStyleLbl="revTx" presStyleIdx="3" presStyleCnt="9"/>
      <dgm:spPr/>
    </dgm:pt>
    <dgm:pt modelId="{7328C2A9-E11A-4018-AF87-2E8AE1DC7D72}" type="pres">
      <dgm:prSet presAssocID="{692F46FE-CA06-4875-83D4-B7ACC13403E7}" presName="vert1" presStyleCnt="0"/>
      <dgm:spPr/>
    </dgm:pt>
    <dgm:pt modelId="{F68C64C7-DA38-49C9-B918-8AF8D5ED7725}" type="pres">
      <dgm:prSet presAssocID="{5A81EB9A-8AF6-41EC-BB77-CD039755D219}" presName="thickLine" presStyleLbl="alignNode1" presStyleIdx="4" presStyleCnt="9"/>
      <dgm:spPr/>
    </dgm:pt>
    <dgm:pt modelId="{672F6ACF-7138-4651-8E78-0AA4C1AAEC15}" type="pres">
      <dgm:prSet presAssocID="{5A81EB9A-8AF6-41EC-BB77-CD039755D219}" presName="horz1" presStyleCnt="0"/>
      <dgm:spPr/>
    </dgm:pt>
    <dgm:pt modelId="{FEB9A7AC-7056-4688-B0A7-612134885A26}" type="pres">
      <dgm:prSet presAssocID="{5A81EB9A-8AF6-41EC-BB77-CD039755D219}" presName="tx1" presStyleLbl="revTx" presStyleIdx="4" presStyleCnt="9"/>
      <dgm:spPr/>
    </dgm:pt>
    <dgm:pt modelId="{CC8EF442-3211-479E-BA9B-91D86CCAC9B0}" type="pres">
      <dgm:prSet presAssocID="{5A81EB9A-8AF6-41EC-BB77-CD039755D219}" presName="vert1" presStyleCnt="0"/>
      <dgm:spPr/>
    </dgm:pt>
    <dgm:pt modelId="{CA6EFB4B-84ED-4848-B694-ED9EF7A3B25B}" type="pres">
      <dgm:prSet presAssocID="{91739080-B6FE-44A5-B272-FE6F21B00B01}" presName="thickLine" presStyleLbl="alignNode1" presStyleIdx="5" presStyleCnt="9"/>
      <dgm:spPr/>
    </dgm:pt>
    <dgm:pt modelId="{A8859C22-E0AF-4E14-9E92-10DFA06E3723}" type="pres">
      <dgm:prSet presAssocID="{91739080-B6FE-44A5-B272-FE6F21B00B01}" presName="horz1" presStyleCnt="0"/>
      <dgm:spPr/>
    </dgm:pt>
    <dgm:pt modelId="{539F1652-BD17-49FF-BA00-CE7DD062DC5A}" type="pres">
      <dgm:prSet presAssocID="{91739080-B6FE-44A5-B272-FE6F21B00B01}" presName="tx1" presStyleLbl="revTx" presStyleIdx="5" presStyleCnt="9"/>
      <dgm:spPr/>
    </dgm:pt>
    <dgm:pt modelId="{D1D06EA8-B19C-49C3-9227-90AD67E5F406}" type="pres">
      <dgm:prSet presAssocID="{91739080-B6FE-44A5-B272-FE6F21B00B01}" presName="vert1" presStyleCnt="0"/>
      <dgm:spPr/>
    </dgm:pt>
    <dgm:pt modelId="{6F0338E9-ACAE-4A09-86DD-BD7426F76395}" type="pres">
      <dgm:prSet presAssocID="{DE07C143-1F08-4D8C-93DD-F5F9A517E680}" presName="thickLine" presStyleLbl="alignNode1" presStyleIdx="6" presStyleCnt="9"/>
      <dgm:spPr/>
    </dgm:pt>
    <dgm:pt modelId="{3F539896-15A8-4869-A9CC-F36C2A409354}" type="pres">
      <dgm:prSet presAssocID="{DE07C143-1F08-4D8C-93DD-F5F9A517E680}" presName="horz1" presStyleCnt="0"/>
      <dgm:spPr/>
    </dgm:pt>
    <dgm:pt modelId="{17FCB471-AEA9-44CC-ACF7-10D6E57B2141}" type="pres">
      <dgm:prSet presAssocID="{DE07C143-1F08-4D8C-93DD-F5F9A517E680}" presName="tx1" presStyleLbl="revTx" presStyleIdx="6" presStyleCnt="9"/>
      <dgm:spPr/>
    </dgm:pt>
    <dgm:pt modelId="{B14D83BF-4363-47E1-AB03-E0D3B462D67F}" type="pres">
      <dgm:prSet presAssocID="{DE07C143-1F08-4D8C-93DD-F5F9A517E680}" presName="vert1" presStyleCnt="0"/>
      <dgm:spPr/>
    </dgm:pt>
    <dgm:pt modelId="{02B34F5A-797C-479C-82BD-A7B01D26854F}" type="pres">
      <dgm:prSet presAssocID="{A3807556-49F3-4704-B3E6-4E4ABC35C61F}" presName="thickLine" presStyleLbl="alignNode1" presStyleIdx="7" presStyleCnt="9"/>
      <dgm:spPr/>
    </dgm:pt>
    <dgm:pt modelId="{406B4A21-E9FF-48C1-9B38-B22915651910}" type="pres">
      <dgm:prSet presAssocID="{A3807556-49F3-4704-B3E6-4E4ABC35C61F}" presName="horz1" presStyleCnt="0"/>
      <dgm:spPr/>
    </dgm:pt>
    <dgm:pt modelId="{3163D629-6314-4EE4-9564-796288D686F9}" type="pres">
      <dgm:prSet presAssocID="{A3807556-49F3-4704-B3E6-4E4ABC35C61F}" presName="tx1" presStyleLbl="revTx" presStyleIdx="7" presStyleCnt="9"/>
      <dgm:spPr/>
    </dgm:pt>
    <dgm:pt modelId="{6D358AA0-A4BC-41EA-996A-17F5E8A1F418}" type="pres">
      <dgm:prSet presAssocID="{A3807556-49F3-4704-B3E6-4E4ABC35C61F}" presName="vert1" presStyleCnt="0"/>
      <dgm:spPr/>
    </dgm:pt>
    <dgm:pt modelId="{CD6F7598-740B-4DFC-B853-F4F28B971961}" type="pres">
      <dgm:prSet presAssocID="{AFD48DA7-ABEA-4CF5-8578-C4FCBAB85D53}" presName="thickLine" presStyleLbl="alignNode1" presStyleIdx="8" presStyleCnt="9"/>
      <dgm:spPr/>
    </dgm:pt>
    <dgm:pt modelId="{C830EE6F-75E4-41B9-B329-AFABBBEBA143}" type="pres">
      <dgm:prSet presAssocID="{AFD48DA7-ABEA-4CF5-8578-C4FCBAB85D53}" presName="horz1" presStyleCnt="0"/>
      <dgm:spPr/>
    </dgm:pt>
    <dgm:pt modelId="{66079711-9427-48EE-9A1A-25EFEEB7496A}" type="pres">
      <dgm:prSet presAssocID="{AFD48DA7-ABEA-4CF5-8578-C4FCBAB85D53}" presName="tx1" presStyleLbl="revTx" presStyleIdx="8" presStyleCnt="9"/>
      <dgm:spPr/>
    </dgm:pt>
    <dgm:pt modelId="{6299D2F9-DFFD-472F-A526-2268FB6F5249}" type="pres">
      <dgm:prSet presAssocID="{AFD48DA7-ABEA-4CF5-8578-C4FCBAB85D53}" presName="vert1" presStyleCnt="0"/>
      <dgm:spPr/>
    </dgm:pt>
  </dgm:ptLst>
  <dgm:cxnLst>
    <dgm:cxn modelId="{5FE0B306-31EF-4BBC-9B2F-32DDC0026CD6}" type="presOf" srcId="{692F46FE-CA06-4875-83D4-B7ACC13403E7}" destId="{DFF6E219-40BE-46A3-9BC3-DC9CD7F49832}" srcOrd="0" destOrd="0" presId="urn:microsoft.com/office/officeart/2008/layout/LinedList"/>
    <dgm:cxn modelId="{A6FE171B-F516-4774-AFDF-7B3BFF9BBD52}" srcId="{48513AFE-96D8-4B05-A5B6-F4DB4190B34B}" destId="{91739080-B6FE-44A5-B272-FE6F21B00B01}" srcOrd="5" destOrd="0" parTransId="{49B9BD2A-A4F0-4C16-84F9-B9F476D22E92}" sibTransId="{B3E41239-2356-4968-8819-326356EB0FB0}"/>
    <dgm:cxn modelId="{B2D3341F-77D2-4509-A79B-00A8B918B500}" type="presOf" srcId="{AB28A041-3953-4CB4-AA30-D6CDE2037745}" destId="{7D8EF385-8714-45B6-B2A7-749236DB96A1}" srcOrd="0" destOrd="0" presId="urn:microsoft.com/office/officeart/2008/layout/LinedList"/>
    <dgm:cxn modelId="{D723BF20-15BA-4D73-9F7E-9C58F83F8269}" type="presOf" srcId="{48513AFE-96D8-4B05-A5B6-F4DB4190B34B}" destId="{17AB9AD2-14A3-41FA-A85F-21422DD8BD73}" srcOrd="0" destOrd="0" presId="urn:microsoft.com/office/officeart/2008/layout/LinedList"/>
    <dgm:cxn modelId="{2A8DE320-04C0-4759-B31E-9AECECD11DAE}" type="presOf" srcId="{A3807556-49F3-4704-B3E6-4E4ABC35C61F}" destId="{3163D629-6314-4EE4-9564-796288D686F9}" srcOrd="0" destOrd="0" presId="urn:microsoft.com/office/officeart/2008/layout/LinedList"/>
    <dgm:cxn modelId="{005EA227-1F44-4A9A-A63C-D3217F1D1C6A}" srcId="{48513AFE-96D8-4B05-A5B6-F4DB4190B34B}" destId="{5A81EB9A-8AF6-41EC-BB77-CD039755D219}" srcOrd="4" destOrd="0" parTransId="{13D2D09D-6449-44D7-9F7A-DC74AE5F9BCA}" sibTransId="{22EEAC45-591B-4F41-93B5-56675DE0D6BE}"/>
    <dgm:cxn modelId="{BC10D428-BA09-46BC-86B5-DE040CF44FE6}" type="presOf" srcId="{85069974-B018-45EF-8907-3C18532AD96E}" destId="{79C3F72A-1BB7-41EC-9608-C8DF1661F2E6}" srcOrd="0" destOrd="0" presId="urn:microsoft.com/office/officeart/2008/layout/LinedList"/>
    <dgm:cxn modelId="{0058132D-C598-4105-B241-06DDE324B167}" type="presOf" srcId="{91739080-B6FE-44A5-B272-FE6F21B00B01}" destId="{539F1652-BD17-49FF-BA00-CE7DD062DC5A}" srcOrd="0" destOrd="0" presId="urn:microsoft.com/office/officeart/2008/layout/LinedList"/>
    <dgm:cxn modelId="{2F4D4F30-D9AD-4994-8B31-20EFE2358419}" type="presOf" srcId="{DE07C143-1F08-4D8C-93DD-F5F9A517E680}" destId="{17FCB471-AEA9-44CC-ACF7-10D6E57B2141}" srcOrd="0" destOrd="0" presId="urn:microsoft.com/office/officeart/2008/layout/LinedList"/>
    <dgm:cxn modelId="{36CBDFAE-C50A-4272-9530-DE62AE203613}" srcId="{48513AFE-96D8-4B05-A5B6-F4DB4190B34B}" destId="{AFD48DA7-ABEA-4CF5-8578-C4FCBAB85D53}" srcOrd="8" destOrd="0" parTransId="{BF055803-5278-4011-920D-1DB1E1EEC764}" sibTransId="{D830D7E9-959F-410E-9579-B00997585F0D}"/>
    <dgm:cxn modelId="{ED5CB4C1-7071-421E-95A9-A959CE65F441}" srcId="{48513AFE-96D8-4B05-A5B6-F4DB4190B34B}" destId="{692F46FE-CA06-4875-83D4-B7ACC13403E7}" srcOrd="3" destOrd="0" parTransId="{8521C64A-573C-430A-B947-76E0D1055EA8}" sibTransId="{9A5BE50D-558A-40F3-AE60-01F024341120}"/>
    <dgm:cxn modelId="{471AF0C7-BB30-4111-9AC8-3FD72FFB6E02}" type="presOf" srcId="{7EFFF46B-1C46-4031-9932-8D63A27A9E8B}" destId="{783D549C-F5BF-43C7-86A4-0F7F6642D485}" srcOrd="0" destOrd="0" presId="urn:microsoft.com/office/officeart/2008/layout/LinedList"/>
    <dgm:cxn modelId="{9D6DE5D1-3C7A-4A2F-8E36-97633AE57D1E}" type="presOf" srcId="{5A81EB9A-8AF6-41EC-BB77-CD039755D219}" destId="{FEB9A7AC-7056-4688-B0A7-612134885A26}" srcOrd="0" destOrd="0" presId="urn:microsoft.com/office/officeart/2008/layout/LinedList"/>
    <dgm:cxn modelId="{55B2C3D6-4863-4202-8614-17B3B64E6E7F}" srcId="{48513AFE-96D8-4B05-A5B6-F4DB4190B34B}" destId="{A3807556-49F3-4704-B3E6-4E4ABC35C61F}" srcOrd="7" destOrd="0" parTransId="{B9C08B6B-6C3A-4FAE-88AA-1FFAC2C4C72B}" sibTransId="{22519253-B371-48D5-845A-AAC5A1015A3D}"/>
    <dgm:cxn modelId="{983AD1D8-45D2-4535-B631-844566F75FF3}" srcId="{48513AFE-96D8-4B05-A5B6-F4DB4190B34B}" destId="{AB28A041-3953-4CB4-AA30-D6CDE2037745}" srcOrd="1" destOrd="0" parTransId="{3B53136F-DF65-4285-BAD2-F94A4F76BAC5}" sibTransId="{A6BA8E43-400D-4130-8A1E-71015A566566}"/>
    <dgm:cxn modelId="{072F6DDC-0329-45DB-9595-6246FB7287B8}" type="presOf" srcId="{AFD48DA7-ABEA-4CF5-8578-C4FCBAB85D53}" destId="{66079711-9427-48EE-9A1A-25EFEEB7496A}" srcOrd="0" destOrd="0" presId="urn:microsoft.com/office/officeart/2008/layout/LinedList"/>
    <dgm:cxn modelId="{876AA7E1-43E7-46F5-8822-054C24B2CC8B}" srcId="{48513AFE-96D8-4B05-A5B6-F4DB4190B34B}" destId="{85069974-B018-45EF-8907-3C18532AD96E}" srcOrd="0" destOrd="0" parTransId="{9D21CD41-AA23-40DC-A216-B248D05C3270}" sibTransId="{4DF2BC39-F819-42B7-BEEA-AF8514A67574}"/>
    <dgm:cxn modelId="{72B756E9-1EFC-49B2-910A-8DB912AE3BB3}" srcId="{48513AFE-96D8-4B05-A5B6-F4DB4190B34B}" destId="{7EFFF46B-1C46-4031-9932-8D63A27A9E8B}" srcOrd="2" destOrd="0" parTransId="{41750DC9-009F-4D2E-A5C4-86011B779FB6}" sibTransId="{A5E21149-E803-4C35-8C5D-3824DE31F533}"/>
    <dgm:cxn modelId="{86987DEF-7311-4497-A794-7418CF036785}" srcId="{48513AFE-96D8-4B05-A5B6-F4DB4190B34B}" destId="{DE07C143-1F08-4D8C-93DD-F5F9A517E680}" srcOrd="6" destOrd="0" parTransId="{1EDEE167-A379-47CB-A61A-9017E3AACB89}" sibTransId="{9B783643-00C9-43C1-B649-D9137128D6E6}"/>
    <dgm:cxn modelId="{6E46DB3F-DDCE-4AB6-94FA-7B7B1BE3D644}" type="presParOf" srcId="{17AB9AD2-14A3-41FA-A85F-21422DD8BD73}" destId="{09C1A1EE-E0B5-48A6-9DD3-D9D043F21C8E}" srcOrd="0" destOrd="0" presId="urn:microsoft.com/office/officeart/2008/layout/LinedList"/>
    <dgm:cxn modelId="{B8F29A32-88D3-47D2-92FB-9806A5858AD4}" type="presParOf" srcId="{17AB9AD2-14A3-41FA-A85F-21422DD8BD73}" destId="{B43608DD-968F-42D2-9C1C-6262A458DF52}" srcOrd="1" destOrd="0" presId="urn:microsoft.com/office/officeart/2008/layout/LinedList"/>
    <dgm:cxn modelId="{53A2058A-49C9-44D7-A877-659EF274ED06}" type="presParOf" srcId="{B43608DD-968F-42D2-9C1C-6262A458DF52}" destId="{79C3F72A-1BB7-41EC-9608-C8DF1661F2E6}" srcOrd="0" destOrd="0" presId="urn:microsoft.com/office/officeart/2008/layout/LinedList"/>
    <dgm:cxn modelId="{07322BEB-A4A1-409F-BDE2-E97E74577DCA}" type="presParOf" srcId="{B43608DD-968F-42D2-9C1C-6262A458DF52}" destId="{B2B2C544-3D91-45B0-9624-21DE1083CB18}" srcOrd="1" destOrd="0" presId="urn:microsoft.com/office/officeart/2008/layout/LinedList"/>
    <dgm:cxn modelId="{63242D18-4D7F-42FD-A30E-4B86D13525B7}" type="presParOf" srcId="{17AB9AD2-14A3-41FA-A85F-21422DD8BD73}" destId="{76A4A322-9FB0-4C28-99DC-2E949B662421}" srcOrd="2" destOrd="0" presId="urn:microsoft.com/office/officeart/2008/layout/LinedList"/>
    <dgm:cxn modelId="{CD9C6AF2-2497-41B4-98A8-A8B8B6022559}" type="presParOf" srcId="{17AB9AD2-14A3-41FA-A85F-21422DD8BD73}" destId="{ABC14A67-518F-4813-89EA-3B724C1A0E6B}" srcOrd="3" destOrd="0" presId="urn:microsoft.com/office/officeart/2008/layout/LinedList"/>
    <dgm:cxn modelId="{BB522266-C892-4EEB-A83F-66D9F9837F62}" type="presParOf" srcId="{ABC14A67-518F-4813-89EA-3B724C1A0E6B}" destId="{7D8EF385-8714-45B6-B2A7-749236DB96A1}" srcOrd="0" destOrd="0" presId="urn:microsoft.com/office/officeart/2008/layout/LinedList"/>
    <dgm:cxn modelId="{CE624C15-F560-461F-A034-277690DE07F2}" type="presParOf" srcId="{ABC14A67-518F-4813-89EA-3B724C1A0E6B}" destId="{109C72A5-9C47-4C0F-80C4-3DEEF41B8CAF}" srcOrd="1" destOrd="0" presId="urn:microsoft.com/office/officeart/2008/layout/LinedList"/>
    <dgm:cxn modelId="{C197A704-E783-40BB-B8B0-8F0DCF785B10}" type="presParOf" srcId="{17AB9AD2-14A3-41FA-A85F-21422DD8BD73}" destId="{B7DB28C7-E3D6-4708-87BA-DE624C1A941D}" srcOrd="4" destOrd="0" presId="urn:microsoft.com/office/officeart/2008/layout/LinedList"/>
    <dgm:cxn modelId="{D0285ECF-0BBF-4A91-A3BB-08273F670994}" type="presParOf" srcId="{17AB9AD2-14A3-41FA-A85F-21422DD8BD73}" destId="{39BC7BE1-37A4-4DB2-B797-051DB95416A5}" srcOrd="5" destOrd="0" presId="urn:microsoft.com/office/officeart/2008/layout/LinedList"/>
    <dgm:cxn modelId="{AB488652-E102-4D86-9826-4488C4520271}" type="presParOf" srcId="{39BC7BE1-37A4-4DB2-B797-051DB95416A5}" destId="{783D549C-F5BF-43C7-86A4-0F7F6642D485}" srcOrd="0" destOrd="0" presId="urn:microsoft.com/office/officeart/2008/layout/LinedList"/>
    <dgm:cxn modelId="{2D0467F4-A1C3-4D91-AE40-E4ECE40B02C5}" type="presParOf" srcId="{39BC7BE1-37A4-4DB2-B797-051DB95416A5}" destId="{7FF110FD-DD6B-4E44-92F9-5BB809DA78D5}" srcOrd="1" destOrd="0" presId="urn:microsoft.com/office/officeart/2008/layout/LinedList"/>
    <dgm:cxn modelId="{0A856858-50A0-4023-994A-EC22657F7421}" type="presParOf" srcId="{17AB9AD2-14A3-41FA-A85F-21422DD8BD73}" destId="{F35A56EC-479E-4C70-BAC5-C43DE12B458E}" srcOrd="6" destOrd="0" presId="urn:microsoft.com/office/officeart/2008/layout/LinedList"/>
    <dgm:cxn modelId="{7FFB09F4-E313-4372-BFAC-B34D7FFC5018}" type="presParOf" srcId="{17AB9AD2-14A3-41FA-A85F-21422DD8BD73}" destId="{2B5EB67C-34AC-41F4-B5D1-05ECCF7BD379}" srcOrd="7" destOrd="0" presId="urn:microsoft.com/office/officeart/2008/layout/LinedList"/>
    <dgm:cxn modelId="{382B62FC-6F37-43FC-95C6-23A20BA6A795}" type="presParOf" srcId="{2B5EB67C-34AC-41F4-B5D1-05ECCF7BD379}" destId="{DFF6E219-40BE-46A3-9BC3-DC9CD7F49832}" srcOrd="0" destOrd="0" presId="urn:microsoft.com/office/officeart/2008/layout/LinedList"/>
    <dgm:cxn modelId="{E81CC01E-EAA5-4E05-88D9-A0F592503721}" type="presParOf" srcId="{2B5EB67C-34AC-41F4-B5D1-05ECCF7BD379}" destId="{7328C2A9-E11A-4018-AF87-2E8AE1DC7D72}" srcOrd="1" destOrd="0" presId="urn:microsoft.com/office/officeart/2008/layout/LinedList"/>
    <dgm:cxn modelId="{A7D1CD25-B71C-4775-83DB-E61854871C6F}" type="presParOf" srcId="{17AB9AD2-14A3-41FA-A85F-21422DD8BD73}" destId="{F68C64C7-DA38-49C9-B918-8AF8D5ED7725}" srcOrd="8" destOrd="0" presId="urn:microsoft.com/office/officeart/2008/layout/LinedList"/>
    <dgm:cxn modelId="{274308A1-1CB7-4DBA-94FE-BA94E8A7BDF9}" type="presParOf" srcId="{17AB9AD2-14A3-41FA-A85F-21422DD8BD73}" destId="{672F6ACF-7138-4651-8E78-0AA4C1AAEC15}" srcOrd="9" destOrd="0" presId="urn:microsoft.com/office/officeart/2008/layout/LinedList"/>
    <dgm:cxn modelId="{C07B1788-928A-4D74-9AE8-9D5A37B80C74}" type="presParOf" srcId="{672F6ACF-7138-4651-8E78-0AA4C1AAEC15}" destId="{FEB9A7AC-7056-4688-B0A7-612134885A26}" srcOrd="0" destOrd="0" presId="urn:microsoft.com/office/officeart/2008/layout/LinedList"/>
    <dgm:cxn modelId="{955B7F49-3CC2-42A3-A388-411DA732423B}" type="presParOf" srcId="{672F6ACF-7138-4651-8E78-0AA4C1AAEC15}" destId="{CC8EF442-3211-479E-BA9B-91D86CCAC9B0}" srcOrd="1" destOrd="0" presId="urn:microsoft.com/office/officeart/2008/layout/LinedList"/>
    <dgm:cxn modelId="{65C418A0-99BF-4657-908C-67065293B548}" type="presParOf" srcId="{17AB9AD2-14A3-41FA-A85F-21422DD8BD73}" destId="{CA6EFB4B-84ED-4848-B694-ED9EF7A3B25B}" srcOrd="10" destOrd="0" presId="urn:microsoft.com/office/officeart/2008/layout/LinedList"/>
    <dgm:cxn modelId="{5A15942C-AB32-460C-ABF2-D4D1F99CF65F}" type="presParOf" srcId="{17AB9AD2-14A3-41FA-A85F-21422DD8BD73}" destId="{A8859C22-E0AF-4E14-9E92-10DFA06E3723}" srcOrd="11" destOrd="0" presId="urn:microsoft.com/office/officeart/2008/layout/LinedList"/>
    <dgm:cxn modelId="{22292B69-2E92-45EF-B518-1E2F0232663D}" type="presParOf" srcId="{A8859C22-E0AF-4E14-9E92-10DFA06E3723}" destId="{539F1652-BD17-49FF-BA00-CE7DD062DC5A}" srcOrd="0" destOrd="0" presId="urn:microsoft.com/office/officeart/2008/layout/LinedList"/>
    <dgm:cxn modelId="{C49BD858-7ADA-4A8D-9C24-63A31EA2D76A}" type="presParOf" srcId="{A8859C22-E0AF-4E14-9E92-10DFA06E3723}" destId="{D1D06EA8-B19C-49C3-9227-90AD67E5F406}" srcOrd="1" destOrd="0" presId="urn:microsoft.com/office/officeart/2008/layout/LinedList"/>
    <dgm:cxn modelId="{4D56F72B-1096-4D77-855B-976FED9E70C1}" type="presParOf" srcId="{17AB9AD2-14A3-41FA-A85F-21422DD8BD73}" destId="{6F0338E9-ACAE-4A09-86DD-BD7426F76395}" srcOrd="12" destOrd="0" presId="urn:microsoft.com/office/officeart/2008/layout/LinedList"/>
    <dgm:cxn modelId="{F582288E-3A5E-4014-99C6-0488C2004163}" type="presParOf" srcId="{17AB9AD2-14A3-41FA-A85F-21422DD8BD73}" destId="{3F539896-15A8-4869-A9CC-F36C2A409354}" srcOrd="13" destOrd="0" presId="urn:microsoft.com/office/officeart/2008/layout/LinedList"/>
    <dgm:cxn modelId="{3967726D-1900-40DD-A0BC-433CEC28AF39}" type="presParOf" srcId="{3F539896-15A8-4869-A9CC-F36C2A409354}" destId="{17FCB471-AEA9-44CC-ACF7-10D6E57B2141}" srcOrd="0" destOrd="0" presId="urn:microsoft.com/office/officeart/2008/layout/LinedList"/>
    <dgm:cxn modelId="{C9C289BB-EFB7-4286-89D2-B716EDD7E35F}" type="presParOf" srcId="{3F539896-15A8-4869-A9CC-F36C2A409354}" destId="{B14D83BF-4363-47E1-AB03-E0D3B462D67F}" srcOrd="1" destOrd="0" presId="urn:microsoft.com/office/officeart/2008/layout/LinedList"/>
    <dgm:cxn modelId="{B585C086-4959-452C-B018-E6F00E3E6758}" type="presParOf" srcId="{17AB9AD2-14A3-41FA-A85F-21422DD8BD73}" destId="{02B34F5A-797C-479C-82BD-A7B01D26854F}" srcOrd="14" destOrd="0" presId="urn:microsoft.com/office/officeart/2008/layout/LinedList"/>
    <dgm:cxn modelId="{DF63D7A4-D2F6-467C-9BF1-85CD5932506B}" type="presParOf" srcId="{17AB9AD2-14A3-41FA-A85F-21422DD8BD73}" destId="{406B4A21-E9FF-48C1-9B38-B22915651910}" srcOrd="15" destOrd="0" presId="urn:microsoft.com/office/officeart/2008/layout/LinedList"/>
    <dgm:cxn modelId="{476CA9F2-AF6D-41E7-B935-38D9CF5A19F8}" type="presParOf" srcId="{406B4A21-E9FF-48C1-9B38-B22915651910}" destId="{3163D629-6314-4EE4-9564-796288D686F9}" srcOrd="0" destOrd="0" presId="urn:microsoft.com/office/officeart/2008/layout/LinedList"/>
    <dgm:cxn modelId="{9CA74DD5-6AEB-4C6E-8504-8B24A77C440B}" type="presParOf" srcId="{406B4A21-E9FF-48C1-9B38-B22915651910}" destId="{6D358AA0-A4BC-41EA-996A-17F5E8A1F418}" srcOrd="1" destOrd="0" presId="urn:microsoft.com/office/officeart/2008/layout/LinedList"/>
    <dgm:cxn modelId="{331D643C-E9A0-4DD8-B6BD-3E04F8116549}" type="presParOf" srcId="{17AB9AD2-14A3-41FA-A85F-21422DD8BD73}" destId="{CD6F7598-740B-4DFC-B853-F4F28B971961}" srcOrd="16" destOrd="0" presId="urn:microsoft.com/office/officeart/2008/layout/LinedList"/>
    <dgm:cxn modelId="{FB2A86B3-E3D4-4F05-AB4A-3D27E54BC2A1}" type="presParOf" srcId="{17AB9AD2-14A3-41FA-A85F-21422DD8BD73}" destId="{C830EE6F-75E4-41B9-B329-AFABBBEBA143}" srcOrd="17" destOrd="0" presId="urn:microsoft.com/office/officeart/2008/layout/LinedList"/>
    <dgm:cxn modelId="{DD87923A-2290-4C83-8BA8-E477BAFA57FE}" type="presParOf" srcId="{C830EE6F-75E4-41B9-B329-AFABBBEBA143}" destId="{66079711-9427-48EE-9A1A-25EFEEB7496A}" srcOrd="0" destOrd="0" presId="urn:microsoft.com/office/officeart/2008/layout/LinedList"/>
    <dgm:cxn modelId="{7051A1E7-799E-4ED1-941E-C6645DF0657B}" type="presParOf" srcId="{C830EE6F-75E4-41B9-B329-AFABBBEBA143}" destId="{6299D2F9-DFFD-472F-A526-2268FB6F524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8C937CD-FFE4-4E9B-B27F-7101563F8F7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C590BF37-828D-45F6-A6A2-7EE8DF78E4BC}">
      <dgm:prSet/>
      <dgm:spPr/>
      <dgm:t>
        <a:bodyPr/>
        <a:lstStyle/>
        <a:p>
          <a:pPr>
            <a:defRPr cap="all"/>
          </a:pPr>
          <a:r>
            <a:rPr lang="en-GB"/>
            <a:t>Research Areas:</a:t>
          </a:r>
          <a:endParaRPr lang="en-US"/>
        </a:p>
      </dgm:t>
    </dgm:pt>
    <dgm:pt modelId="{B551C378-1840-4B1B-B81A-FB2D4F9F206A}" type="parTrans" cxnId="{03C7CBEB-5241-439E-A063-64BD23BEAC89}">
      <dgm:prSet/>
      <dgm:spPr/>
      <dgm:t>
        <a:bodyPr/>
        <a:lstStyle/>
        <a:p>
          <a:endParaRPr lang="en-US"/>
        </a:p>
      </dgm:t>
    </dgm:pt>
    <dgm:pt modelId="{3F16DCB5-36C9-4DD5-B83B-E3F54AC7B89D}" type="sibTrans" cxnId="{03C7CBEB-5241-439E-A063-64BD23BEAC89}">
      <dgm:prSet/>
      <dgm:spPr/>
      <dgm:t>
        <a:bodyPr/>
        <a:lstStyle/>
        <a:p>
          <a:endParaRPr lang="en-US"/>
        </a:p>
      </dgm:t>
    </dgm:pt>
    <dgm:pt modelId="{CE5AAF07-6697-40F9-811A-509EAC9686FB}">
      <dgm:prSet/>
      <dgm:spPr/>
      <dgm:t>
        <a:bodyPr/>
        <a:lstStyle/>
        <a:p>
          <a:pPr>
            <a:defRPr cap="all"/>
          </a:pPr>
          <a:r>
            <a:rPr lang="en-GB" dirty="0"/>
            <a:t>E-commerce systems [1]</a:t>
          </a:r>
          <a:endParaRPr lang="en-US" dirty="0"/>
        </a:p>
      </dgm:t>
    </dgm:pt>
    <dgm:pt modelId="{16F05364-E92D-4CB9-B1C7-7FEDA5B48B8F}" type="parTrans" cxnId="{AB63483E-1AA0-4223-90FA-EFF81264132F}">
      <dgm:prSet/>
      <dgm:spPr/>
      <dgm:t>
        <a:bodyPr/>
        <a:lstStyle/>
        <a:p>
          <a:endParaRPr lang="en-US"/>
        </a:p>
      </dgm:t>
    </dgm:pt>
    <dgm:pt modelId="{5B17D698-DB2D-4404-8A69-8DB8A8F05377}" type="sibTrans" cxnId="{AB63483E-1AA0-4223-90FA-EFF81264132F}">
      <dgm:prSet/>
      <dgm:spPr/>
      <dgm:t>
        <a:bodyPr/>
        <a:lstStyle/>
        <a:p>
          <a:endParaRPr lang="en-US"/>
        </a:p>
      </dgm:t>
    </dgm:pt>
    <dgm:pt modelId="{B06AD80A-CBAB-4A2A-BF07-FB5398A0FC30}">
      <dgm:prSet/>
      <dgm:spPr/>
      <dgm:t>
        <a:bodyPr/>
        <a:lstStyle/>
        <a:p>
          <a:pPr>
            <a:defRPr cap="all"/>
          </a:pPr>
          <a:r>
            <a:rPr lang="en-GB" dirty="0"/>
            <a:t>User Experience (UI/UX) [2]</a:t>
          </a:r>
          <a:endParaRPr lang="en-US" dirty="0"/>
        </a:p>
      </dgm:t>
    </dgm:pt>
    <dgm:pt modelId="{4980E15C-B88A-44F2-B03D-38E3BFB2ECAE}" type="parTrans" cxnId="{4BD47A58-9DC1-48EB-92F8-588B9F92E464}">
      <dgm:prSet/>
      <dgm:spPr/>
      <dgm:t>
        <a:bodyPr/>
        <a:lstStyle/>
        <a:p>
          <a:endParaRPr lang="en-US"/>
        </a:p>
      </dgm:t>
    </dgm:pt>
    <dgm:pt modelId="{9AA8B093-7532-4C99-997C-D4130F5ECFFA}" type="sibTrans" cxnId="{4BD47A58-9DC1-48EB-92F8-588B9F92E464}">
      <dgm:prSet/>
      <dgm:spPr/>
      <dgm:t>
        <a:bodyPr/>
        <a:lstStyle/>
        <a:p>
          <a:endParaRPr lang="en-US"/>
        </a:p>
      </dgm:t>
    </dgm:pt>
    <dgm:pt modelId="{EC80CFC9-C8EE-4CB4-B0D0-66A183692BE0}">
      <dgm:prSet/>
      <dgm:spPr/>
      <dgm:t>
        <a:bodyPr/>
        <a:lstStyle/>
        <a:p>
          <a:pPr>
            <a:defRPr cap="all"/>
          </a:pPr>
          <a:r>
            <a:rPr lang="en-GB" dirty="0"/>
            <a:t>Responsive Design [3]</a:t>
          </a:r>
          <a:endParaRPr lang="en-US" dirty="0"/>
        </a:p>
      </dgm:t>
    </dgm:pt>
    <dgm:pt modelId="{7F9F1107-8AB0-4C55-B6D5-92E4B1BB7F7E}" type="parTrans" cxnId="{3FE5548C-DCDC-4D26-A814-CC7041BBD8BA}">
      <dgm:prSet/>
      <dgm:spPr/>
      <dgm:t>
        <a:bodyPr/>
        <a:lstStyle/>
        <a:p>
          <a:endParaRPr lang="en-US"/>
        </a:p>
      </dgm:t>
    </dgm:pt>
    <dgm:pt modelId="{1A113C86-A95B-48CB-AD5E-FD8F80419C10}" type="sibTrans" cxnId="{3FE5548C-DCDC-4D26-A814-CC7041BBD8BA}">
      <dgm:prSet/>
      <dgm:spPr/>
      <dgm:t>
        <a:bodyPr/>
        <a:lstStyle/>
        <a:p>
          <a:endParaRPr lang="en-US"/>
        </a:p>
      </dgm:t>
    </dgm:pt>
    <dgm:pt modelId="{2619C783-23A7-4ABE-8877-658EC1C72506}">
      <dgm:prSet/>
      <dgm:spPr/>
      <dgm:t>
        <a:bodyPr/>
        <a:lstStyle/>
        <a:p>
          <a:pPr>
            <a:defRPr cap="all"/>
          </a:pPr>
          <a:r>
            <a:rPr lang="en-GB" dirty="0"/>
            <a:t>Client-Server Architecture</a:t>
          </a:r>
          <a:r>
            <a:rPr lang="bg-BG" dirty="0"/>
            <a:t> </a:t>
          </a:r>
          <a:r>
            <a:rPr lang="en-GB" dirty="0"/>
            <a:t>[4]</a:t>
          </a:r>
          <a:endParaRPr lang="en-US" dirty="0"/>
        </a:p>
      </dgm:t>
    </dgm:pt>
    <dgm:pt modelId="{872DD3D9-FC53-4C52-94AE-F584AF265FE5}" type="parTrans" cxnId="{19B0DDE8-2188-4535-90B8-492E5A6BE88A}">
      <dgm:prSet/>
      <dgm:spPr/>
      <dgm:t>
        <a:bodyPr/>
        <a:lstStyle/>
        <a:p>
          <a:endParaRPr lang="en-US"/>
        </a:p>
      </dgm:t>
    </dgm:pt>
    <dgm:pt modelId="{369D006D-0F36-411C-875B-F5A0C71870BE}" type="sibTrans" cxnId="{19B0DDE8-2188-4535-90B8-492E5A6BE88A}">
      <dgm:prSet/>
      <dgm:spPr/>
      <dgm:t>
        <a:bodyPr/>
        <a:lstStyle/>
        <a:p>
          <a:endParaRPr lang="en-US"/>
        </a:p>
      </dgm:t>
    </dgm:pt>
    <dgm:pt modelId="{376FAC02-CB5D-4743-A965-FA9BC981B853}" type="pres">
      <dgm:prSet presAssocID="{58C937CD-FFE4-4E9B-B27F-7101563F8F7E}" presName="root" presStyleCnt="0">
        <dgm:presLayoutVars>
          <dgm:dir/>
          <dgm:resizeHandles val="exact"/>
        </dgm:presLayoutVars>
      </dgm:prSet>
      <dgm:spPr/>
    </dgm:pt>
    <dgm:pt modelId="{26122F01-D956-4E04-B4A8-1DA3CF6E10F5}" type="pres">
      <dgm:prSet presAssocID="{C590BF37-828D-45F6-A6A2-7EE8DF78E4BC}" presName="compNode" presStyleCnt="0"/>
      <dgm:spPr/>
    </dgm:pt>
    <dgm:pt modelId="{2AFFF22B-61AB-45AC-BA89-A25BEFD074B8}" type="pres">
      <dgm:prSet presAssocID="{C590BF37-828D-45F6-A6A2-7EE8DF78E4BC}" presName="iconBgRect" presStyleLbl="bgShp" presStyleIdx="0" presStyleCnt="5"/>
      <dgm:spPr/>
    </dgm:pt>
    <dgm:pt modelId="{A87491F5-922F-48AB-982A-A2226B7F9921}" type="pres">
      <dgm:prSet presAssocID="{C590BF37-828D-45F6-A6A2-7EE8DF78E4B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DC8053C-E2C3-4A41-8418-EDB8B84C77BC}" type="pres">
      <dgm:prSet presAssocID="{C590BF37-828D-45F6-A6A2-7EE8DF78E4BC}" presName="spaceRect" presStyleCnt="0"/>
      <dgm:spPr/>
    </dgm:pt>
    <dgm:pt modelId="{16D6CFC0-DD6A-46E3-9A6E-FADF73D6E3D5}" type="pres">
      <dgm:prSet presAssocID="{C590BF37-828D-45F6-A6A2-7EE8DF78E4BC}" presName="textRect" presStyleLbl="revTx" presStyleIdx="0" presStyleCnt="5">
        <dgm:presLayoutVars>
          <dgm:chMax val="1"/>
          <dgm:chPref val="1"/>
        </dgm:presLayoutVars>
      </dgm:prSet>
      <dgm:spPr/>
    </dgm:pt>
    <dgm:pt modelId="{DEBF675D-257A-47B4-9FD8-FAF5AD2A81E8}" type="pres">
      <dgm:prSet presAssocID="{3F16DCB5-36C9-4DD5-B83B-E3F54AC7B89D}" presName="sibTrans" presStyleCnt="0"/>
      <dgm:spPr/>
    </dgm:pt>
    <dgm:pt modelId="{4788E3D6-7645-43CA-9469-6AC0159FD07B}" type="pres">
      <dgm:prSet presAssocID="{CE5AAF07-6697-40F9-811A-509EAC9686FB}" presName="compNode" presStyleCnt="0"/>
      <dgm:spPr/>
    </dgm:pt>
    <dgm:pt modelId="{C03FE04F-DE4A-43F7-B801-3006A35F2815}" type="pres">
      <dgm:prSet presAssocID="{CE5AAF07-6697-40F9-811A-509EAC9686FB}" presName="iconBgRect" presStyleLbl="bgShp" presStyleIdx="1" presStyleCnt="5"/>
      <dgm:spPr/>
    </dgm:pt>
    <dgm:pt modelId="{882CDB0A-F6D1-4A2F-B7F4-D8D339AB3637}" type="pres">
      <dgm:prSet presAssocID="{CE5AAF07-6697-40F9-811A-509EAC9686F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CAE22D9B-D892-462F-944C-D9DB1EB1F43D}" type="pres">
      <dgm:prSet presAssocID="{CE5AAF07-6697-40F9-811A-509EAC9686FB}" presName="spaceRect" presStyleCnt="0"/>
      <dgm:spPr/>
    </dgm:pt>
    <dgm:pt modelId="{11576C18-75EC-411F-8FD9-1A80B36680E7}" type="pres">
      <dgm:prSet presAssocID="{CE5AAF07-6697-40F9-811A-509EAC9686FB}" presName="textRect" presStyleLbl="revTx" presStyleIdx="1" presStyleCnt="5">
        <dgm:presLayoutVars>
          <dgm:chMax val="1"/>
          <dgm:chPref val="1"/>
        </dgm:presLayoutVars>
      </dgm:prSet>
      <dgm:spPr/>
    </dgm:pt>
    <dgm:pt modelId="{DD1A7571-32A5-4F14-888D-A2F90163DBD9}" type="pres">
      <dgm:prSet presAssocID="{5B17D698-DB2D-4404-8A69-8DB8A8F05377}" presName="sibTrans" presStyleCnt="0"/>
      <dgm:spPr/>
    </dgm:pt>
    <dgm:pt modelId="{6F3FCD5A-DBBF-4824-B427-28B595D53250}" type="pres">
      <dgm:prSet presAssocID="{B06AD80A-CBAB-4A2A-BF07-FB5398A0FC30}" presName="compNode" presStyleCnt="0"/>
      <dgm:spPr/>
    </dgm:pt>
    <dgm:pt modelId="{D9124544-B9AB-4076-85C2-6ED19E2D30DF}" type="pres">
      <dgm:prSet presAssocID="{B06AD80A-CBAB-4A2A-BF07-FB5398A0FC30}" presName="iconBgRect" presStyleLbl="bgShp" presStyleIdx="2" presStyleCnt="5"/>
      <dgm:spPr/>
    </dgm:pt>
    <dgm:pt modelId="{3C9065EB-334C-4382-9C04-91CBE4269C8B}" type="pres">
      <dgm:prSet presAssocID="{B06AD80A-CBAB-4A2A-BF07-FB5398A0FC3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7AAC2AD8-15AA-4C5A-822B-47A7A3648FF4}" type="pres">
      <dgm:prSet presAssocID="{B06AD80A-CBAB-4A2A-BF07-FB5398A0FC30}" presName="spaceRect" presStyleCnt="0"/>
      <dgm:spPr/>
    </dgm:pt>
    <dgm:pt modelId="{EDCABA9E-5E70-4268-94F2-4B9406B7687E}" type="pres">
      <dgm:prSet presAssocID="{B06AD80A-CBAB-4A2A-BF07-FB5398A0FC30}" presName="textRect" presStyleLbl="revTx" presStyleIdx="2" presStyleCnt="5">
        <dgm:presLayoutVars>
          <dgm:chMax val="1"/>
          <dgm:chPref val="1"/>
        </dgm:presLayoutVars>
      </dgm:prSet>
      <dgm:spPr/>
    </dgm:pt>
    <dgm:pt modelId="{B656F7DF-51A6-4B28-8658-B09484EB78C1}" type="pres">
      <dgm:prSet presAssocID="{9AA8B093-7532-4C99-997C-D4130F5ECFFA}" presName="sibTrans" presStyleCnt="0"/>
      <dgm:spPr/>
    </dgm:pt>
    <dgm:pt modelId="{F876B04B-15F6-44A7-821C-1F38B3190BEF}" type="pres">
      <dgm:prSet presAssocID="{EC80CFC9-C8EE-4CB4-B0D0-66A183692BE0}" presName="compNode" presStyleCnt="0"/>
      <dgm:spPr/>
    </dgm:pt>
    <dgm:pt modelId="{2958777F-E788-4421-B9E4-20A05E525E33}" type="pres">
      <dgm:prSet presAssocID="{EC80CFC9-C8EE-4CB4-B0D0-66A183692BE0}" presName="iconBgRect" presStyleLbl="bgShp" presStyleIdx="3" presStyleCnt="5"/>
      <dgm:spPr/>
    </dgm:pt>
    <dgm:pt modelId="{01E29E92-5F06-4052-A687-1AFFA57C02BF}" type="pres">
      <dgm:prSet presAssocID="{EC80CFC9-C8EE-4CB4-B0D0-66A183692BE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EEF87A5-4973-4E5C-B6E5-D6211ACA3B7C}" type="pres">
      <dgm:prSet presAssocID="{EC80CFC9-C8EE-4CB4-B0D0-66A183692BE0}" presName="spaceRect" presStyleCnt="0"/>
      <dgm:spPr/>
    </dgm:pt>
    <dgm:pt modelId="{BC0602FE-91DE-49C1-9A16-90F4C2D00756}" type="pres">
      <dgm:prSet presAssocID="{EC80CFC9-C8EE-4CB4-B0D0-66A183692BE0}" presName="textRect" presStyleLbl="revTx" presStyleIdx="3" presStyleCnt="5">
        <dgm:presLayoutVars>
          <dgm:chMax val="1"/>
          <dgm:chPref val="1"/>
        </dgm:presLayoutVars>
      </dgm:prSet>
      <dgm:spPr/>
    </dgm:pt>
    <dgm:pt modelId="{F8B1DFB4-E299-4F28-9291-5C98AB08000F}" type="pres">
      <dgm:prSet presAssocID="{1A113C86-A95B-48CB-AD5E-FD8F80419C10}" presName="sibTrans" presStyleCnt="0"/>
      <dgm:spPr/>
    </dgm:pt>
    <dgm:pt modelId="{9D961F01-3D89-4262-8710-8B5541FFB9AB}" type="pres">
      <dgm:prSet presAssocID="{2619C783-23A7-4ABE-8877-658EC1C72506}" presName="compNode" presStyleCnt="0"/>
      <dgm:spPr/>
    </dgm:pt>
    <dgm:pt modelId="{618F8008-9F3A-446A-A6B4-40938780D109}" type="pres">
      <dgm:prSet presAssocID="{2619C783-23A7-4ABE-8877-658EC1C72506}" presName="iconBgRect" presStyleLbl="bgShp" presStyleIdx="4" presStyleCnt="5"/>
      <dgm:spPr/>
    </dgm:pt>
    <dgm:pt modelId="{3163274A-9A26-4410-8E08-C706A91E5BE2}" type="pres">
      <dgm:prSet presAssocID="{2619C783-23A7-4ABE-8877-658EC1C72506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8E3C69B-B79A-4462-BD58-2FDDEC79CACE}" type="pres">
      <dgm:prSet presAssocID="{2619C783-23A7-4ABE-8877-658EC1C72506}" presName="spaceRect" presStyleCnt="0"/>
      <dgm:spPr/>
    </dgm:pt>
    <dgm:pt modelId="{F608E057-5CC2-47C7-9691-1A4B150E795C}" type="pres">
      <dgm:prSet presAssocID="{2619C783-23A7-4ABE-8877-658EC1C7250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86AF307-AE6B-41B8-9842-07323E0B408D}" type="presOf" srcId="{58C937CD-FFE4-4E9B-B27F-7101563F8F7E}" destId="{376FAC02-CB5D-4743-A965-FA9BC981B853}" srcOrd="0" destOrd="0" presId="urn:microsoft.com/office/officeart/2018/5/layout/IconCircleLabelList"/>
    <dgm:cxn modelId="{AB63483E-1AA0-4223-90FA-EFF81264132F}" srcId="{58C937CD-FFE4-4E9B-B27F-7101563F8F7E}" destId="{CE5AAF07-6697-40F9-811A-509EAC9686FB}" srcOrd="1" destOrd="0" parTransId="{16F05364-E92D-4CB9-B1C7-7FEDA5B48B8F}" sibTransId="{5B17D698-DB2D-4404-8A69-8DB8A8F05377}"/>
    <dgm:cxn modelId="{4BD47A58-9DC1-48EB-92F8-588B9F92E464}" srcId="{58C937CD-FFE4-4E9B-B27F-7101563F8F7E}" destId="{B06AD80A-CBAB-4A2A-BF07-FB5398A0FC30}" srcOrd="2" destOrd="0" parTransId="{4980E15C-B88A-44F2-B03D-38E3BFB2ECAE}" sibTransId="{9AA8B093-7532-4C99-997C-D4130F5ECFFA}"/>
    <dgm:cxn modelId="{3FE5548C-DCDC-4D26-A814-CC7041BBD8BA}" srcId="{58C937CD-FFE4-4E9B-B27F-7101563F8F7E}" destId="{EC80CFC9-C8EE-4CB4-B0D0-66A183692BE0}" srcOrd="3" destOrd="0" parTransId="{7F9F1107-8AB0-4C55-B6D5-92E4B1BB7F7E}" sibTransId="{1A113C86-A95B-48CB-AD5E-FD8F80419C10}"/>
    <dgm:cxn modelId="{1FED3694-89A3-4D02-AC8E-8428BB90F1F0}" type="presOf" srcId="{C590BF37-828D-45F6-A6A2-7EE8DF78E4BC}" destId="{16D6CFC0-DD6A-46E3-9A6E-FADF73D6E3D5}" srcOrd="0" destOrd="0" presId="urn:microsoft.com/office/officeart/2018/5/layout/IconCircleLabelList"/>
    <dgm:cxn modelId="{360A73A1-5B04-4F06-977C-F9F89B0DE8C3}" type="presOf" srcId="{CE5AAF07-6697-40F9-811A-509EAC9686FB}" destId="{11576C18-75EC-411F-8FD9-1A80B36680E7}" srcOrd="0" destOrd="0" presId="urn:microsoft.com/office/officeart/2018/5/layout/IconCircleLabelList"/>
    <dgm:cxn modelId="{BE38C7B5-9963-4F00-8B69-FFDF0AFDDD86}" type="presOf" srcId="{EC80CFC9-C8EE-4CB4-B0D0-66A183692BE0}" destId="{BC0602FE-91DE-49C1-9A16-90F4C2D00756}" srcOrd="0" destOrd="0" presId="urn:microsoft.com/office/officeart/2018/5/layout/IconCircleLabelList"/>
    <dgm:cxn modelId="{CF6A00BD-EB66-4433-A5DE-CD5F091CE66C}" type="presOf" srcId="{2619C783-23A7-4ABE-8877-658EC1C72506}" destId="{F608E057-5CC2-47C7-9691-1A4B150E795C}" srcOrd="0" destOrd="0" presId="urn:microsoft.com/office/officeart/2018/5/layout/IconCircleLabelList"/>
    <dgm:cxn modelId="{19B0DDE8-2188-4535-90B8-492E5A6BE88A}" srcId="{58C937CD-FFE4-4E9B-B27F-7101563F8F7E}" destId="{2619C783-23A7-4ABE-8877-658EC1C72506}" srcOrd="4" destOrd="0" parTransId="{872DD3D9-FC53-4C52-94AE-F584AF265FE5}" sibTransId="{369D006D-0F36-411C-875B-F5A0C71870BE}"/>
    <dgm:cxn modelId="{03C7CBEB-5241-439E-A063-64BD23BEAC89}" srcId="{58C937CD-FFE4-4E9B-B27F-7101563F8F7E}" destId="{C590BF37-828D-45F6-A6A2-7EE8DF78E4BC}" srcOrd="0" destOrd="0" parTransId="{B551C378-1840-4B1B-B81A-FB2D4F9F206A}" sibTransId="{3F16DCB5-36C9-4DD5-B83B-E3F54AC7B89D}"/>
    <dgm:cxn modelId="{7B50FCEC-3B6E-453F-9F23-7B8065CC73CA}" type="presOf" srcId="{B06AD80A-CBAB-4A2A-BF07-FB5398A0FC30}" destId="{EDCABA9E-5E70-4268-94F2-4B9406B7687E}" srcOrd="0" destOrd="0" presId="urn:microsoft.com/office/officeart/2018/5/layout/IconCircleLabelList"/>
    <dgm:cxn modelId="{228C407E-ABA8-4F97-B5DC-6B9A1F3FE12E}" type="presParOf" srcId="{376FAC02-CB5D-4743-A965-FA9BC981B853}" destId="{26122F01-D956-4E04-B4A8-1DA3CF6E10F5}" srcOrd="0" destOrd="0" presId="urn:microsoft.com/office/officeart/2018/5/layout/IconCircleLabelList"/>
    <dgm:cxn modelId="{233D7C5A-C23F-46D4-8536-1D80F4DD1FB2}" type="presParOf" srcId="{26122F01-D956-4E04-B4A8-1DA3CF6E10F5}" destId="{2AFFF22B-61AB-45AC-BA89-A25BEFD074B8}" srcOrd="0" destOrd="0" presId="urn:microsoft.com/office/officeart/2018/5/layout/IconCircleLabelList"/>
    <dgm:cxn modelId="{E7B4F5D8-D470-4C42-86E0-E35246BF1AE0}" type="presParOf" srcId="{26122F01-D956-4E04-B4A8-1DA3CF6E10F5}" destId="{A87491F5-922F-48AB-982A-A2226B7F9921}" srcOrd="1" destOrd="0" presId="urn:microsoft.com/office/officeart/2018/5/layout/IconCircleLabelList"/>
    <dgm:cxn modelId="{E0BABB14-019F-47E9-B687-E76817CD9023}" type="presParOf" srcId="{26122F01-D956-4E04-B4A8-1DA3CF6E10F5}" destId="{CDC8053C-E2C3-4A41-8418-EDB8B84C77BC}" srcOrd="2" destOrd="0" presId="urn:microsoft.com/office/officeart/2018/5/layout/IconCircleLabelList"/>
    <dgm:cxn modelId="{55C5648D-5796-462E-B68F-2BE367200133}" type="presParOf" srcId="{26122F01-D956-4E04-B4A8-1DA3CF6E10F5}" destId="{16D6CFC0-DD6A-46E3-9A6E-FADF73D6E3D5}" srcOrd="3" destOrd="0" presId="urn:microsoft.com/office/officeart/2018/5/layout/IconCircleLabelList"/>
    <dgm:cxn modelId="{680D59A2-0288-4FC5-B7C9-8D22C533623F}" type="presParOf" srcId="{376FAC02-CB5D-4743-A965-FA9BC981B853}" destId="{DEBF675D-257A-47B4-9FD8-FAF5AD2A81E8}" srcOrd="1" destOrd="0" presId="urn:microsoft.com/office/officeart/2018/5/layout/IconCircleLabelList"/>
    <dgm:cxn modelId="{DF7072F1-8FB9-4E9A-AFF7-D5E033963B0D}" type="presParOf" srcId="{376FAC02-CB5D-4743-A965-FA9BC981B853}" destId="{4788E3D6-7645-43CA-9469-6AC0159FD07B}" srcOrd="2" destOrd="0" presId="urn:microsoft.com/office/officeart/2018/5/layout/IconCircleLabelList"/>
    <dgm:cxn modelId="{C6474225-311F-4505-8A79-13CDED3B9D43}" type="presParOf" srcId="{4788E3D6-7645-43CA-9469-6AC0159FD07B}" destId="{C03FE04F-DE4A-43F7-B801-3006A35F2815}" srcOrd="0" destOrd="0" presId="urn:microsoft.com/office/officeart/2018/5/layout/IconCircleLabelList"/>
    <dgm:cxn modelId="{A90DC58F-7D56-4BD7-AE5B-64323D03BBBD}" type="presParOf" srcId="{4788E3D6-7645-43CA-9469-6AC0159FD07B}" destId="{882CDB0A-F6D1-4A2F-B7F4-D8D339AB3637}" srcOrd="1" destOrd="0" presId="urn:microsoft.com/office/officeart/2018/5/layout/IconCircleLabelList"/>
    <dgm:cxn modelId="{9B4FCFBE-D1D3-4051-9385-84691B60BD5E}" type="presParOf" srcId="{4788E3D6-7645-43CA-9469-6AC0159FD07B}" destId="{CAE22D9B-D892-462F-944C-D9DB1EB1F43D}" srcOrd="2" destOrd="0" presId="urn:microsoft.com/office/officeart/2018/5/layout/IconCircleLabelList"/>
    <dgm:cxn modelId="{CB2F5642-0644-4F36-894E-19FE4AF1F004}" type="presParOf" srcId="{4788E3D6-7645-43CA-9469-6AC0159FD07B}" destId="{11576C18-75EC-411F-8FD9-1A80B36680E7}" srcOrd="3" destOrd="0" presId="urn:microsoft.com/office/officeart/2018/5/layout/IconCircleLabelList"/>
    <dgm:cxn modelId="{C3EE6D4A-D2E9-4747-9663-A087ACFF8AF9}" type="presParOf" srcId="{376FAC02-CB5D-4743-A965-FA9BC981B853}" destId="{DD1A7571-32A5-4F14-888D-A2F90163DBD9}" srcOrd="3" destOrd="0" presId="urn:microsoft.com/office/officeart/2018/5/layout/IconCircleLabelList"/>
    <dgm:cxn modelId="{B2B28103-1092-4019-8620-3E872B1BF9CE}" type="presParOf" srcId="{376FAC02-CB5D-4743-A965-FA9BC981B853}" destId="{6F3FCD5A-DBBF-4824-B427-28B595D53250}" srcOrd="4" destOrd="0" presId="urn:microsoft.com/office/officeart/2018/5/layout/IconCircleLabelList"/>
    <dgm:cxn modelId="{5674B3FC-BA8C-412C-B3BE-4673356C5CD6}" type="presParOf" srcId="{6F3FCD5A-DBBF-4824-B427-28B595D53250}" destId="{D9124544-B9AB-4076-85C2-6ED19E2D30DF}" srcOrd="0" destOrd="0" presId="urn:microsoft.com/office/officeart/2018/5/layout/IconCircleLabelList"/>
    <dgm:cxn modelId="{DE31191A-CAE3-457E-A9AC-AF2E28403DB2}" type="presParOf" srcId="{6F3FCD5A-DBBF-4824-B427-28B595D53250}" destId="{3C9065EB-334C-4382-9C04-91CBE4269C8B}" srcOrd="1" destOrd="0" presId="urn:microsoft.com/office/officeart/2018/5/layout/IconCircleLabelList"/>
    <dgm:cxn modelId="{3C553CEF-0361-479A-9128-F0B5C6C917F4}" type="presParOf" srcId="{6F3FCD5A-DBBF-4824-B427-28B595D53250}" destId="{7AAC2AD8-15AA-4C5A-822B-47A7A3648FF4}" srcOrd="2" destOrd="0" presId="urn:microsoft.com/office/officeart/2018/5/layout/IconCircleLabelList"/>
    <dgm:cxn modelId="{CEA86910-0567-45BB-9409-B358C46E44B7}" type="presParOf" srcId="{6F3FCD5A-DBBF-4824-B427-28B595D53250}" destId="{EDCABA9E-5E70-4268-94F2-4B9406B7687E}" srcOrd="3" destOrd="0" presId="urn:microsoft.com/office/officeart/2018/5/layout/IconCircleLabelList"/>
    <dgm:cxn modelId="{6D434B4A-4D2C-4C0E-A984-961F898E92BA}" type="presParOf" srcId="{376FAC02-CB5D-4743-A965-FA9BC981B853}" destId="{B656F7DF-51A6-4B28-8658-B09484EB78C1}" srcOrd="5" destOrd="0" presId="urn:microsoft.com/office/officeart/2018/5/layout/IconCircleLabelList"/>
    <dgm:cxn modelId="{BC210357-A12A-4BA5-BE71-F7F9AD709BE2}" type="presParOf" srcId="{376FAC02-CB5D-4743-A965-FA9BC981B853}" destId="{F876B04B-15F6-44A7-821C-1F38B3190BEF}" srcOrd="6" destOrd="0" presId="urn:microsoft.com/office/officeart/2018/5/layout/IconCircleLabelList"/>
    <dgm:cxn modelId="{6BE0FC50-2020-4754-925D-5BA527687DC5}" type="presParOf" srcId="{F876B04B-15F6-44A7-821C-1F38B3190BEF}" destId="{2958777F-E788-4421-B9E4-20A05E525E33}" srcOrd="0" destOrd="0" presId="urn:microsoft.com/office/officeart/2018/5/layout/IconCircleLabelList"/>
    <dgm:cxn modelId="{DB26AAAB-D529-4807-B641-A75E2119652A}" type="presParOf" srcId="{F876B04B-15F6-44A7-821C-1F38B3190BEF}" destId="{01E29E92-5F06-4052-A687-1AFFA57C02BF}" srcOrd="1" destOrd="0" presId="urn:microsoft.com/office/officeart/2018/5/layout/IconCircleLabelList"/>
    <dgm:cxn modelId="{65324EB6-7F5C-4D25-A669-01F835BB341A}" type="presParOf" srcId="{F876B04B-15F6-44A7-821C-1F38B3190BEF}" destId="{4EEF87A5-4973-4E5C-B6E5-D6211ACA3B7C}" srcOrd="2" destOrd="0" presId="urn:microsoft.com/office/officeart/2018/5/layout/IconCircleLabelList"/>
    <dgm:cxn modelId="{52BDF076-DADD-4844-AF90-5487C0936D86}" type="presParOf" srcId="{F876B04B-15F6-44A7-821C-1F38B3190BEF}" destId="{BC0602FE-91DE-49C1-9A16-90F4C2D00756}" srcOrd="3" destOrd="0" presId="urn:microsoft.com/office/officeart/2018/5/layout/IconCircleLabelList"/>
    <dgm:cxn modelId="{2B488B6B-0D21-4BF3-B249-93DABBDE10ED}" type="presParOf" srcId="{376FAC02-CB5D-4743-A965-FA9BC981B853}" destId="{F8B1DFB4-E299-4F28-9291-5C98AB08000F}" srcOrd="7" destOrd="0" presId="urn:microsoft.com/office/officeart/2018/5/layout/IconCircleLabelList"/>
    <dgm:cxn modelId="{8A01AFED-F2BF-492A-A9C1-8D6C08A0DBC4}" type="presParOf" srcId="{376FAC02-CB5D-4743-A965-FA9BC981B853}" destId="{9D961F01-3D89-4262-8710-8B5541FFB9AB}" srcOrd="8" destOrd="0" presId="urn:microsoft.com/office/officeart/2018/5/layout/IconCircleLabelList"/>
    <dgm:cxn modelId="{0020157B-81A2-4342-896D-54D54A12CA0F}" type="presParOf" srcId="{9D961F01-3D89-4262-8710-8B5541FFB9AB}" destId="{618F8008-9F3A-446A-A6B4-40938780D109}" srcOrd="0" destOrd="0" presId="urn:microsoft.com/office/officeart/2018/5/layout/IconCircleLabelList"/>
    <dgm:cxn modelId="{28C49862-C774-42A4-866C-17612063C64D}" type="presParOf" srcId="{9D961F01-3D89-4262-8710-8B5541FFB9AB}" destId="{3163274A-9A26-4410-8E08-C706A91E5BE2}" srcOrd="1" destOrd="0" presId="urn:microsoft.com/office/officeart/2018/5/layout/IconCircleLabelList"/>
    <dgm:cxn modelId="{006B5DC8-4282-4601-BDFC-24B9EA196AF1}" type="presParOf" srcId="{9D961F01-3D89-4262-8710-8B5541FFB9AB}" destId="{B8E3C69B-B79A-4462-BD58-2FDDEC79CACE}" srcOrd="2" destOrd="0" presId="urn:microsoft.com/office/officeart/2018/5/layout/IconCircleLabelList"/>
    <dgm:cxn modelId="{EC36E149-EBB5-4E67-AB76-594D4C465B77}" type="presParOf" srcId="{9D961F01-3D89-4262-8710-8B5541FFB9AB}" destId="{F608E057-5CC2-47C7-9691-1A4B150E795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1B3DB6-24C0-4434-B930-B0E80BEE9C01}">
      <dsp:nvSpPr>
        <dsp:cNvPr id="0" name=""/>
        <dsp:cNvSpPr/>
      </dsp:nvSpPr>
      <dsp:spPr>
        <a:xfrm>
          <a:off x="0" y="2190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1E5F6-8325-49C7-83A5-0975F94122E4}">
      <dsp:nvSpPr>
        <dsp:cNvPr id="0" name=""/>
        <dsp:cNvSpPr/>
      </dsp:nvSpPr>
      <dsp:spPr>
        <a:xfrm>
          <a:off x="0" y="2190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Introduction </a:t>
          </a:r>
          <a:endParaRPr lang="en-US" sz="1700" kern="1200" dirty="0"/>
        </a:p>
      </dsp:txBody>
      <dsp:txXfrm>
        <a:off x="0" y="2190"/>
        <a:ext cx="10658856" cy="373491"/>
      </dsp:txXfrm>
    </dsp:sp>
    <dsp:sp modelId="{4B09A1DC-5AA9-42D2-9867-92E18A6BAC05}">
      <dsp:nvSpPr>
        <dsp:cNvPr id="0" name=""/>
        <dsp:cNvSpPr/>
      </dsp:nvSpPr>
      <dsp:spPr>
        <a:xfrm>
          <a:off x="0" y="375681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72C75-AAC3-4933-98F1-C2C31715683B}">
      <dsp:nvSpPr>
        <dsp:cNvPr id="0" name=""/>
        <dsp:cNvSpPr/>
      </dsp:nvSpPr>
      <dsp:spPr>
        <a:xfrm>
          <a:off x="0" y="375681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Motivation &amp; Goals </a:t>
          </a:r>
          <a:endParaRPr lang="en-US" sz="1700" kern="1200"/>
        </a:p>
      </dsp:txBody>
      <dsp:txXfrm>
        <a:off x="0" y="375681"/>
        <a:ext cx="10658856" cy="373491"/>
      </dsp:txXfrm>
    </dsp:sp>
    <dsp:sp modelId="{90C4D286-5902-4405-95CE-745DDB81C023}">
      <dsp:nvSpPr>
        <dsp:cNvPr id="0" name=""/>
        <dsp:cNvSpPr/>
      </dsp:nvSpPr>
      <dsp:spPr>
        <a:xfrm>
          <a:off x="0" y="749172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DD7A8-E9BA-4874-85CC-5F127225BA4C}">
      <dsp:nvSpPr>
        <dsp:cNvPr id="0" name=""/>
        <dsp:cNvSpPr/>
      </dsp:nvSpPr>
      <dsp:spPr>
        <a:xfrm>
          <a:off x="0" y="749172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Aim &amp; Objectives </a:t>
          </a:r>
          <a:endParaRPr lang="en-US" sz="1700" kern="1200"/>
        </a:p>
      </dsp:txBody>
      <dsp:txXfrm>
        <a:off x="0" y="749172"/>
        <a:ext cx="10658856" cy="373491"/>
      </dsp:txXfrm>
    </dsp:sp>
    <dsp:sp modelId="{396590F0-1269-426F-8762-2449F5FD60F4}">
      <dsp:nvSpPr>
        <dsp:cNvPr id="0" name=""/>
        <dsp:cNvSpPr/>
      </dsp:nvSpPr>
      <dsp:spPr>
        <a:xfrm>
          <a:off x="0" y="1122664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C36AD-DCA8-455A-9BCC-C25565D2E437}">
      <dsp:nvSpPr>
        <dsp:cNvPr id="0" name=""/>
        <dsp:cNvSpPr/>
      </dsp:nvSpPr>
      <dsp:spPr>
        <a:xfrm>
          <a:off x="0" y="1122664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Literature Review </a:t>
          </a:r>
          <a:endParaRPr lang="en-US" sz="1700" kern="1200"/>
        </a:p>
      </dsp:txBody>
      <dsp:txXfrm>
        <a:off x="0" y="1122664"/>
        <a:ext cx="10658856" cy="373491"/>
      </dsp:txXfrm>
    </dsp:sp>
    <dsp:sp modelId="{5DD0381E-40C1-4192-A668-96BECE90CDF3}">
      <dsp:nvSpPr>
        <dsp:cNvPr id="0" name=""/>
        <dsp:cNvSpPr/>
      </dsp:nvSpPr>
      <dsp:spPr>
        <a:xfrm>
          <a:off x="0" y="1496155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2A3C2-09E8-44C1-AF67-DAA3CAF18292}">
      <dsp:nvSpPr>
        <dsp:cNvPr id="0" name=""/>
        <dsp:cNvSpPr/>
      </dsp:nvSpPr>
      <dsp:spPr>
        <a:xfrm>
          <a:off x="0" y="1496155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Previous Works </a:t>
          </a:r>
          <a:endParaRPr lang="en-US" sz="1700" kern="1200"/>
        </a:p>
      </dsp:txBody>
      <dsp:txXfrm>
        <a:off x="0" y="1496155"/>
        <a:ext cx="10658856" cy="373491"/>
      </dsp:txXfrm>
    </dsp:sp>
    <dsp:sp modelId="{68B936FF-4C4D-44E1-A0A5-E1F604BAEF80}">
      <dsp:nvSpPr>
        <dsp:cNvPr id="0" name=""/>
        <dsp:cNvSpPr/>
      </dsp:nvSpPr>
      <dsp:spPr>
        <a:xfrm>
          <a:off x="0" y="1869646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32E82-83B3-42E9-9653-D20D4D1D3BB5}">
      <dsp:nvSpPr>
        <dsp:cNvPr id="0" name=""/>
        <dsp:cNvSpPr/>
      </dsp:nvSpPr>
      <dsp:spPr>
        <a:xfrm>
          <a:off x="0" y="1869646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Methodology </a:t>
          </a:r>
          <a:endParaRPr lang="en-US" sz="1700" kern="1200" dirty="0"/>
        </a:p>
      </dsp:txBody>
      <dsp:txXfrm>
        <a:off x="0" y="1869646"/>
        <a:ext cx="10658856" cy="373491"/>
      </dsp:txXfrm>
    </dsp:sp>
    <dsp:sp modelId="{C5544149-391D-48E6-96A4-E57809083F92}">
      <dsp:nvSpPr>
        <dsp:cNvPr id="0" name=""/>
        <dsp:cNvSpPr/>
      </dsp:nvSpPr>
      <dsp:spPr>
        <a:xfrm>
          <a:off x="0" y="2243137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C6B7A-B37B-44F1-B0F4-8DC1477C5F8F}">
      <dsp:nvSpPr>
        <dsp:cNvPr id="0" name=""/>
        <dsp:cNvSpPr/>
      </dsp:nvSpPr>
      <dsp:spPr>
        <a:xfrm>
          <a:off x="0" y="2243137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Design Overview </a:t>
          </a:r>
          <a:endParaRPr lang="en-US" sz="1700" kern="1200"/>
        </a:p>
      </dsp:txBody>
      <dsp:txXfrm>
        <a:off x="0" y="2243137"/>
        <a:ext cx="10658856" cy="373491"/>
      </dsp:txXfrm>
    </dsp:sp>
    <dsp:sp modelId="{9255BC32-8BDB-4C10-B7E6-9D6544CF9198}">
      <dsp:nvSpPr>
        <dsp:cNvPr id="0" name=""/>
        <dsp:cNvSpPr/>
      </dsp:nvSpPr>
      <dsp:spPr>
        <a:xfrm>
          <a:off x="0" y="2616628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26DBD-BD44-40C5-9330-0AB8990BCF91}">
      <dsp:nvSpPr>
        <dsp:cNvPr id="0" name=""/>
        <dsp:cNvSpPr/>
      </dsp:nvSpPr>
      <dsp:spPr>
        <a:xfrm>
          <a:off x="0" y="2616628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Project Timeline</a:t>
          </a:r>
          <a:r>
            <a:rPr lang="bg-BG" sz="1700" kern="1200" dirty="0"/>
            <a:t> (</a:t>
          </a:r>
          <a:r>
            <a:rPr lang="en-US" sz="1700" kern="1200" dirty="0">
              <a:solidFill>
                <a:schemeClr val="tx1"/>
              </a:solidFill>
              <a:latin typeface="+mj-lt"/>
              <a:ea typeface="+mj-ea"/>
              <a:cs typeface="+mj-cs"/>
            </a:rPr>
            <a:t>GANTT CHART</a:t>
          </a:r>
          <a:r>
            <a:rPr lang="bg-BG" sz="1700" kern="1200" dirty="0">
              <a:solidFill>
                <a:schemeClr val="tx1"/>
              </a:solidFill>
              <a:latin typeface="+mj-lt"/>
              <a:ea typeface="+mj-ea"/>
              <a:cs typeface="+mj-cs"/>
            </a:rPr>
            <a:t>)</a:t>
          </a:r>
          <a:r>
            <a:rPr lang="en-GB" sz="1700" kern="1200" dirty="0"/>
            <a:t> </a:t>
          </a:r>
          <a:endParaRPr lang="en-US" sz="1700" kern="1200" dirty="0"/>
        </a:p>
      </dsp:txBody>
      <dsp:txXfrm>
        <a:off x="0" y="2616628"/>
        <a:ext cx="10658856" cy="373491"/>
      </dsp:txXfrm>
    </dsp:sp>
    <dsp:sp modelId="{1BB6D08C-50C7-4036-A61E-33F6A8870736}">
      <dsp:nvSpPr>
        <dsp:cNvPr id="0" name=""/>
        <dsp:cNvSpPr/>
      </dsp:nvSpPr>
      <dsp:spPr>
        <a:xfrm>
          <a:off x="0" y="2990119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AA1CCD-EA19-44A6-8958-64AFB0C4F263}">
      <dsp:nvSpPr>
        <dsp:cNvPr id="0" name=""/>
        <dsp:cNvSpPr/>
      </dsp:nvSpPr>
      <dsp:spPr>
        <a:xfrm>
          <a:off x="0" y="2990119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Demo </a:t>
          </a:r>
          <a:endParaRPr lang="en-US" sz="1700" kern="1200"/>
        </a:p>
      </dsp:txBody>
      <dsp:txXfrm>
        <a:off x="0" y="2990119"/>
        <a:ext cx="10658856" cy="373491"/>
      </dsp:txXfrm>
    </dsp:sp>
    <dsp:sp modelId="{1E73B886-6214-43EF-9BAE-E8C7186D4B17}">
      <dsp:nvSpPr>
        <dsp:cNvPr id="0" name=""/>
        <dsp:cNvSpPr/>
      </dsp:nvSpPr>
      <dsp:spPr>
        <a:xfrm>
          <a:off x="0" y="3363610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4D259-646D-4070-B2D4-CCB4D11A2E09}">
      <dsp:nvSpPr>
        <dsp:cNvPr id="0" name=""/>
        <dsp:cNvSpPr/>
      </dsp:nvSpPr>
      <dsp:spPr>
        <a:xfrm>
          <a:off x="0" y="3363610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Conclusion </a:t>
          </a:r>
          <a:endParaRPr lang="en-US" sz="1700" kern="1200" dirty="0"/>
        </a:p>
      </dsp:txBody>
      <dsp:txXfrm>
        <a:off x="0" y="3363610"/>
        <a:ext cx="10658856" cy="373491"/>
      </dsp:txXfrm>
    </dsp:sp>
    <dsp:sp modelId="{E5428FEC-AA08-4D2C-BB41-60B99741C623}">
      <dsp:nvSpPr>
        <dsp:cNvPr id="0" name=""/>
        <dsp:cNvSpPr/>
      </dsp:nvSpPr>
      <dsp:spPr>
        <a:xfrm>
          <a:off x="0" y="3737102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084AAD-4726-43A5-A14C-8DE7E36FFBF2}">
      <dsp:nvSpPr>
        <dsp:cNvPr id="0" name=""/>
        <dsp:cNvSpPr/>
      </dsp:nvSpPr>
      <dsp:spPr>
        <a:xfrm>
          <a:off x="0" y="3737102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References </a:t>
          </a:r>
          <a:endParaRPr lang="en-US" sz="1700" kern="1200" dirty="0"/>
        </a:p>
      </dsp:txBody>
      <dsp:txXfrm>
        <a:off x="0" y="3737102"/>
        <a:ext cx="10658856" cy="373491"/>
      </dsp:txXfrm>
    </dsp:sp>
    <dsp:sp modelId="{151CBA4C-5799-4DDA-B7B5-FCC372CFF6CB}">
      <dsp:nvSpPr>
        <dsp:cNvPr id="0" name=""/>
        <dsp:cNvSpPr/>
      </dsp:nvSpPr>
      <dsp:spPr>
        <a:xfrm>
          <a:off x="0" y="4110593"/>
          <a:ext cx="106588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75BE7-65BF-457D-ADF0-A8C500B91363}">
      <dsp:nvSpPr>
        <dsp:cNvPr id="0" name=""/>
        <dsp:cNvSpPr/>
      </dsp:nvSpPr>
      <dsp:spPr>
        <a:xfrm>
          <a:off x="0" y="4110593"/>
          <a:ext cx="10658856" cy="373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Q&amp;A </a:t>
          </a:r>
          <a:endParaRPr lang="en-US" sz="1700" kern="1200"/>
        </a:p>
      </dsp:txBody>
      <dsp:txXfrm>
        <a:off x="0" y="4110593"/>
        <a:ext cx="10658856" cy="3734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5612A-EE94-462F-9E91-B60518B0DDBA}">
      <dsp:nvSpPr>
        <dsp:cNvPr id="0" name=""/>
        <dsp:cNvSpPr/>
      </dsp:nvSpPr>
      <dsp:spPr>
        <a:xfrm>
          <a:off x="0" y="821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Online fashion platform </a:t>
          </a:r>
          <a:endParaRPr lang="en-US" sz="1400" kern="1200"/>
        </a:p>
      </dsp:txBody>
      <dsp:txXfrm>
        <a:off x="16792" y="98970"/>
        <a:ext cx="10482016" cy="310396"/>
      </dsp:txXfrm>
    </dsp:sp>
    <dsp:sp modelId="{37323B5D-41D1-40BA-99AA-0D2AB43DFA50}">
      <dsp:nvSpPr>
        <dsp:cNvPr id="0" name=""/>
        <dsp:cNvSpPr/>
      </dsp:nvSpPr>
      <dsp:spPr>
        <a:xfrm>
          <a:off x="0" y="4664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Customer interface </a:t>
          </a:r>
          <a:endParaRPr lang="en-US" sz="1400" kern="1200"/>
        </a:p>
      </dsp:txBody>
      <dsp:txXfrm>
        <a:off x="16792" y="483270"/>
        <a:ext cx="10482016" cy="310396"/>
      </dsp:txXfrm>
    </dsp:sp>
    <dsp:sp modelId="{3A547499-982A-4761-AA47-DE673C776D5D}">
      <dsp:nvSpPr>
        <dsp:cNvPr id="0" name=""/>
        <dsp:cNvSpPr/>
      </dsp:nvSpPr>
      <dsp:spPr>
        <a:xfrm>
          <a:off x="0" y="8507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Admin dashboard </a:t>
          </a:r>
          <a:endParaRPr lang="en-US" sz="1400" kern="1200"/>
        </a:p>
      </dsp:txBody>
      <dsp:txXfrm>
        <a:off x="16792" y="867570"/>
        <a:ext cx="10482016" cy="310396"/>
      </dsp:txXfrm>
    </dsp:sp>
    <dsp:sp modelId="{0C28967A-BAEE-43B4-B865-25BE6D29037E}">
      <dsp:nvSpPr>
        <dsp:cNvPr id="0" name=""/>
        <dsp:cNvSpPr/>
      </dsp:nvSpPr>
      <dsp:spPr>
        <a:xfrm>
          <a:off x="0" y="12350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Wishlist </a:t>
          </a:r>
          <a:endParaRPr lang="en-US" sz="1400" kern="1200"/>
        </a:p>
      </dsp:txBody>
      <dsp:txXfrm>
        <a:off x="16792" y="1251870"/>
        <a:ext cx="10482016" cy="310396"/>
      </dsp:txXfrm>
    </dsp:sp>
    <dsp:sp modelId="{BC8A52D8-FFFB-4131-A8C3-3AAFD9E8359F}">
      <dsp:nvSpPr>
        <dsp:cNvPr id="0" name=""/>
        <dsp:cNvSpPr/>
      </dsp:nvSpPr>
      <dsp:spPr>
        <a:xfrm>
          <a:off x="0" y="16193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Shopping cart </a:t>
          </a:r>
          <a:endParaRPr lang="en-US" sz="1400" kern="1200"/>
        </a:p>
      </dsp:txBody>
      <dsp:txXfrm>
        <a:off x="16792" y="1636170"/>
        <a:ext cx="10482016" cy="310396"/>
      </dsp:txXfrm>
    </dsp:sp>
    <dsp:sp modelId="{B42FD82B-607E-41F4-A488-E103FDD1475C}">
      <dsp:nvSpPr>
        <dsp:cNvPr id="0" name=""/>
        <dsp:cNvSpPr/>
      </dsp:nvSpPr>
      <dsp:spPr>
        <a:xfrm>
          <a:off x="0" y="20036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Checkout </a:t>
          </a:r>
          <a:endParaRPr lang="en-US" sz="1400" kern="1200"/>
        </a:p>
      </dsp:txBody>
      <dsp:txXfrm>
        <a:off x="16792" y="2020470"/>
        <a:ext cx="10482016" cy="310396"/>
      </dsp:txXfrm>
    </dsp:sp>
    <dsp:sp modelId="{5C690FEA-78F1-44AB-8853-B90E34D649D6}">
      <dsp:nvSpPr>
        <dsp:cNvPr id="0" name=""/>
        <dsp:cNvSpPr/>
      </dsp:nvSpPr>
      <dsp:spPr>
        <a:xfrm>
          <a:off x="0" y="23879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Who can benefit?</a:t>
          </a:r>
          <a:endParaRPr lang="en-US" sz="1400" kern="1200"/>
        </a:p>
      </dsp:txBody>
      <dsp:txXfrm>
        <a:off x="16792" y="2404770"/>
        <a:ext cx="10482016" cy="310396"/>
      </dsp:txXfrm>
    </dsp:sp>
    <dsp:sp modelId="{2A1A5BFA-A6F3-4F78-A55B-ACA3783978F1}">
      <dsp:nvSpPr>
        <dsp:cNvPr id="0" name=""/>
        <dsp:cNvSpPr/>
      </dsp:nvSpPr>
      <dsp:spPr>
        <a:xfrm>
          <a:off x="0" y="27722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Customers </a:t>
          </a:r>
          <a:endParaRPr lang="en-US" sz="1400" kern="1200"/>
        </a:p>
      </dsp:txBody>
      <dsp:txXfrm>
        <a:off x="16792" y="2789070"/>
        <a:ext cx="10482016" cy="310396"/>
      </dsp:txXfrm>
    </dsp:sp>
    <dsp:sp modelId="{96F27397-97EE-47CD-B0A6-CE2F0BA15005}">
      <dsp:nvSpPr>
        <dsp:cNvPr id="0" name=""/>
        <dsp:cNvSpPr/>
      </dsp:nvSpPr>
      <dsp:spPr>
        <a:xfrm>
          <a:off x="0" y="3156579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Fashion store owners </a:t>
          </a:r>
          <a:endParaRPr lang="en-US" sz="1400" kern="1200"/>
        </a:p>
      </dsp:txBody>
      <dsp:txXfrm>
        <a:off x="16792" y="3173371"/>
        <a:ext cx="10482016" cy="310396"/>
      </dsp:txXfrm>
    </dsp:sp>
    <dsp:sp modelId="{685F01C7-DEEE-4808-B339-246349CF35A8}">
      <dsp:nvSpPr>
        <dsp:cNvPr id="0" name=""/>
        <dsp:cNvSpPr/>
      </dsp:nvSpPr>
      <dsp:spPr>
        <a:xfrm>
          <a:off x="0" y="3540879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Small businesses </a:t>
          </a:r>
          <a:endParaRPr lang="en-US" sz="1400" kern="1200"/>
        </a:p>
      </dsp:txBody>
      <dsp:txXfrm>
        <a:off x="16792" y="3557671"/>
        <a:ext cx="10482016" cy="310396"/>
      </dsp:txXfrm>
    </dsp:sp>
    <dsp:sp modelId="{0FF33666-8641-48D7-A505-83F4D09EEB2A}">
      <dsp:nvSpPr>
        <dsp:cNvPr id="0" name=""/>
        <dsp:cNvSpPr/>
      </dsp:nvSpPr>
      <dsp:spPr>
        <a:xfrm>
          <a:off x="0" y="3925179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Developers</a:t>
          </a:r>
          <a:endParaRPr lang="en-US" sz="1400" kern="1200"/>
        </a:p>
      </dsp:txBody>
      <dsp:txXfrm>
        <a:off x="16792" y="3941971"/>
        <a:ext cx="10482016" cy="3103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F3291-DD6F-4756-976F-4FC0EAD167FF}">
      <dsp:nvSpPr>
        <dsp:cNvPr id="0" name=""/>
        <dsp:cNvSpPr/>
      </dsp:nvSpPr>
      <dsp:spPr>
        <a:xfrm>
          <a:off x="0" y="2708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Motivation</a:t>
          </a:r>
          <a:endParaRPr lang="en-US" sz="1600" kern="1200"/>
        </a:p>
      </dsp:txBody>
      <dsp:txXfrm>
        <a:off x="19191" y="21899"/>
        <a:ext cx="10477218" cy="354738"/>
      </dsp:txXfrm>
    </dsp:sp>
    <dsp:sp modelId="{CA30DB56-5389-465F-B4C3-0ACAE19140B6}">
      <dsp:nvSpPr>
        <dsp:cNvPr id="0" name=""/>
        <dsp:cNvSpPr/>
      </dsp:nvSpPr>
      <dsp:spPr>
        <a:xfrm>
          <a:off x="0" y="441908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Growth of online shopping [1]</a:t>
          </a:r>
          <a:endParaRPr lang="en-US" sz="1600" kern="1200" dirty="0"/>
        </a:p>
      </dsp:txBody>
      <dsp:txXfrm>
        <a:off x="19191" y="461099"/>
        <a:ext cx="10477218" cy="354738"/>
      </dsp:txXfrm>
    </dsp:sp>
    <dsp:sp modelId="{9C48E3F3-67DA-4794-9ED0-DF9AF48D7959}">
      <dsp:nvSpPr>
        <dsp:cNvPr id="0" name=""/>
        <dsp:cNvSpPr/>
      </dsp:nvSpPr>
      <dsp:spPr>
        <a:xfrm>
          <a:off x="0" y="881108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Practical experience </a:t>
          </a:r>
          <a:endParaRPr lang="en-US" sz="1600" kern="1200"/>
        </a:p>
      </dsp:txBody>
      <dsp:txXfrm>
        <a:off x="19191" y="900299"/>
        <a:ext cx="10477218" cy="354738"/>
      </dsp:txXfrm>
    </dsp:sp>
    <dsp:sp modelId="{D12BDDBD-8BA4-499E-8ECB-35611099BBE5}">
      <dsp:nvSpPr>
        <dsp:cNvPr id="0" name=""/>
        <dsp:cNvSpPr/>
      </dsp:nvSpPr>
      <dsp:spPr>
        <a:xfrm>
          <a:off x="0" y="1320309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Web development skills </a:t>
          </a:r>
          <a:endParaRPr lang="en-US" sz="1600" kern="1200"/>
        </a:p>
      </dsp:txBody>
      <dsp:txXfrm>
        <a:off x="19191" y="1339500"/>
        <a:ext cx="10477218" cy="354738"/>
      </dsp:txXfrm>
    </dsp:sp>
    <dsp:sp modelId="{CE61B958-CBF8-4426-A6A2-675883AB9908}">
      <dsp:nvSpPr>
        <dsp:cNvPr id="0" name=""/>
        <dsp:cNvSpPr/>
      </dsp:nvSpPr>
      <dsp:spPr>
        <a:xfrm>
          <a:off x="0" y="1759509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Real-world application </a:t>
          </a:r>
          <a:endParaRPr lang="en-US" sz="1600" kern="1200"/>
        </a:p>
      </dsp:txBody>
      <dsp:txXfrm>
        <a:off x="19191" y="1778700"/>
        <a:ext cx="10477218" cy="354738"/>
      </dsp:txXfrm>
    </dsp:sp>
    <dsp:sp modelId="{B9668D6A-2B65-4E68-A92E-1C76140765D8}">
      <dsp:nvSpPr>
        <dsp:cNvPr id="0" name=""/>
        <dsp:cNvSpPr/>
      </dsp:nvSpPr>
      <dsp:spPr>
        <a:xfrm>
          <a:off x="0" y="2198709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Goals</a:t>
          </a:r>
          <a:endParaRPr lang="en-US" sz="1600" kern="1200"/>
        </a:p>
      </dsp:txBody>
      <dsp:txXfrm>
        <a:off x="19191" y="2217900"/>
        <a:ext cx="10477218" cy="354738"/>
      </dsp:txXfrm>
    </dsp:sp>
    <dsp:sp modelId="{EDA75618-D392-4E02-A0E4-2F2243E508F2}">
      <dsp:nvSpPr>
        <dsp:cNvPr id="0" name=""/>
        <dsp:cNvSpPr/>
      </dsp:nvSpPr>
      <dsp:spPr>
        <a:xfrm>
          <a:off x="0" y="2637909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Modern shopping platform </a:t>
          </a:r>
          <a:endParaRPr lang="en-US" sz="1600" kern="1200"/>
        </a:p>
      </dsp:txBody>
      <dsp:txXfrm>
        <a:off x="19191" y="2657100"/>
        <a:ext cx="10477218" cy="354738"/>
      </dsp:txXfrm>
    </dsp:sp>
    <dsp:sp modelId="{DEFB2399-CC8D-4831-8001-BA6598FBEA1D}">
      <dsp:nvSpPr>
        <dsp:cNvPr id="0" name=""/>
        <dsp:cNvSpPr/>
      </dsp:nvSpPr>
      <dsp:spPr>
        <a:xfrm>
          <a:off x="0" y="3077109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Better user experience </a:t>
          </a:r>
          <a:endParaRPr lang="en-US" sz="1600" kern="1200"/>
        </a:p>
      </dsp:txBody>
      <dsp:txXfrm>
        <a:off x="19191" y="3096300"/>
        <a:ext cx="10477218" cy="354738"/>
      </dsp:txXfrm>
    </dsp:sp>
    <dsp:sp modelId="{4A75935F-1447-46F2-84FF-8FA54BA692DB}">
      <dsp:nvSpPr>
        <dsp:cNvPr id="0" name=""/>
        <dsp:cNvSpPr/>
      </dsp:nvSpPr>
      <dsp:spPr>
        <a:xfrm>
          <a:off x="0" y="3516309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Easier management </a:t>
          </a:r>
          <a:endParaRPr lang="en-US" sz="1600" kern="1200"/>
        </a:p>
      </dsp:txBody>
      <dsp:txXfrm>
        <a:off x="19191" y="3535500"/>
        <a:ext cx="10477218" cy="354738"/>
      </dsp:txXfrm>
    </dsp:sp>
    <dsp:sp modelId="{B3338042-7CA9-4219-8B45-7A257895769B}">
      <dsp:nvSpPr>
        <dsp:cNvPr id="0" name=""/>
        <dsp:cNvSpPr/>
      </dsp:nvSpPr>
      <dsp:spPr>
        <a:xfrm>
          <a:off x="0" y="3955509"/>
          <a:ext cx="10515600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Improve development skills </a:t>
          </a:r>
          <a:endParaRPr lang="en-US" sz="1600" kern="1200"/>
        </a:p>
      </dsp:txBody>
      <dsp:txXfrm>
        <a:off x="19191" y="3974700"/>
        <a:ext cx="10477218" cy="3547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1A1EE-E0B5-48A6-9DD3-D9D043F21C8E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C3F72A-1BB7-41EC-9608-C8DF1661F2E6}">
      <dsp:nvSpPr>
        <dsp:cNvPr id="0" name=""/>
        <dsp:cNvSpPr/>
      </dsp:nvSpPr>
      <dsp:spPr>
        <a:xfrm>
          <a:off x="0" y="531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Aim</a:t>
          </a:r>
          <a:endParaRPr lang="en-US" sz="2200" kern="1200"/>
        </a:p>
      </dsp:txBody>
      <dsp:txXfrm>
        <a:off x="0" y="531"/>
        <a:ext cx="10515600" cy="483363"/>
      </dsp:txXfrm>
    </dsp:sp>
    <dsp:sp modelId="{76A4A322-9FB0-4C28-99DC-2E949B662421}">
      <dsp:nvSpPr>
        <dsp:cNvPr id="0" name=""/>
        <dsp:cNvSpPr/>
      </dsp:nvSpPr>
      <dsp:spPr>
        <a:xfrm>
          <a:off x="0" y="48389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EF385-8714-45B6-B2A7-749236DB96A1}">
      <dsp:nvSpPr>
        <dsp:cNvPr id="0" name=""/>
        <dsp:cNvSpPr/>
      </dsp:nvSpPr>
      <dsp:spPr>
        <a:xfrm>
          <a:off x="0" y="483895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Develop a responsive e-commerce platform.</a:t>
          </a:r>
          <a:endParaRPr lang="en-US" sz="2200" kern="1200"/>
        </a:p>
      </dsp:txBody>
      <dsp:txXfrm>
        <a:off x="0" y="483895"/>
        <a:ext cx="10515600" cy="483363"/>
      </dsp:txXfrm>
    </dsp:sp>
    <dsp:sp modelId="{B7DB28C7-E3D6-4708-87BA-DE624C1A941D}">
      <dsp:nvSpPr>
        <dsp:cNvPr id="0" name=""/>
        <dsp:cNvSpPr/>
      </dsp:nvSpPr>
      <dsp:spPr>
        <a:xfrm>
          <a:off x="0" y="96725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D549C-F5BF-43C7-86A4-0F7F6642D485}">
      <dsp:nvSpPr>
        <dsp:cNvPr id="0" name=""/>
        <dsp:cNvSpPr/>
      </dsp:nvSpPr>
      <dsp:spPr>
        <a:xfrm>
          <a:off x="0" y="967259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Objectives</a:t>
          </a:r>
          <a:endParaRPr lang="en-US" sz="2200" kern="1200"/>
        </a:p>
      </dsp:txBody>
      <dsp:txXfrm>
        <a:off x="0" y="967259"/>
        <a:ext cx="10515600" cy="483363"/>
      </dsp:txXfrm>
    </dsp:sp>
    <dsp:sp modelId="{F35A56EC-479E-4C70-BAC5-C43DE12B458E}">
      <dsp:nvSpPr>
        <dsp:cNvPr id="0" name=""/>
        <dsp:cNvSpPr/>
      </dsp:nvSpPr>
      <dsp:spPr>
        <a:xfrm>
          <a:off x="0" y="145062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F6E219-40BE-46A3-9BC3-DC9CD7F49832}">
      <dsp:nvSpPr>
        <dsp:cNvPr id="0" name=""/>
        <dsp:cNvSpPr/>
      </dsp:nvSpPr>
      <dsp:spPr>
        <a:xfrm>
          <a:off x="0" y="1450623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Authentication </a:t>
          </a:r>
          <a:endParaRPr lang="en-US" sz="2200" kern="1200"/>
        </a:p>
      </dsp:txBody>
      <dsp:txXfrm>
        <a:off x="0" y="1450623"/>
        <a:ext cx="10515600" cy="483363"/>
      </dsp:txXfrm>
    </dsp:sp>
    <dsp:sp modelId="{F68C64C7-DA38-49C9-B918-8AF8D5ED7725}">
      <dsp:nvSpPr>
        <dsp:cNvPr id="0" name=""/>
        <dsp:cNvSpPr/>
      </dsp:nvSpPr>
      <dsp:spPr>
        <a:xfrm>
          <a:off x="0" y="193398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9A7AC-7056-4688-B0A7-612134885A26}">
      <dsp:nvSpPr>
        <dsp:cNvPr id="0" name=""/>
        <dsp:cNvSpPr/>
      </dsp:nvSpPr>
      <dsp:spPr>
        <a:xfrm>
          <a:off x="0" y="1933987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Product management </a:t>
          </a:r>
          <a:endParaRPr lang="en-US" sz="2200" kern="1200"/>
        </a:p>
      </dsp:txBody>
      <dsp:txXfrm>
        <a:off x="0" y="1933987"/>
        <a:ext cx="10515600" cy="483363"/>
      </dsp:txXfrm>
    </dsp:sp>
    <dsp:sp modelId="{CA6EFB4B-84ED-4848-B694-ED9EF7A3B25B}">
      <dsp:nvSpPr>
        <dsp:cNvPr id="0" name=""/>
        <dsp:cNvSpPr/>
      </dsp:nvSpPr>
      <dsp:spPr>
        <a:xfrm>
          <a:off x="0" y="241735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F1652-BD17-49FF-BA00-CE7DD062DC5A}">
      <dsp:nvSpPr>
        <dsp:cNvPr id="0" name=""/>
        <dsp:cNvSpPr/>
      </dsp:nvSpPr>
      <dsp:spPr>
        <a:xfrm>
          <a:off x="0" y="2417350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Wishlist </a:t>
          </a:r>
          <a:endParaRPr lang="en-US" sz="2200" kern="1200"/>
        </a:p>
      </dsp:txBody>
      <dsp:txXfrm>
        <a:off x="0" y="2417350"/>
        <a:ext cx="10515600" cy="483363"/>
      </dsp:txXfrm>
    </dsp:sp>
    <dsp:sp modelId="{6F0338E9-ACAE-4A09-86DD-BD7426F76395}">
      <dsp:nvSpPr>
        <dsp:cNvPr id="0" name=""/>
        <dsp:cNvSpPr/>
      </dsp:nvSpPr>
      <dsp:spPr>
        <a:xfrm>
          <a:off x="0" y="290071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CB471-AEA9-44CC-ACF7-10D6E57B2141}">
      <dsp:nvSpPr>
        <dsp:cNvPr id="0" name=""/>
        <dsp:cNvSpPr/>
      </dsp:nvSpPr>
      <dsp:spPr>
        <a:xfrm>
          <a:off x="0" y="2900714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Shopping cart </a:t>
          </a:r>
          <a:endParaRPr lang="en-US" sz="2200" kern="1200"/>
        </a:p>
      </dsp:txBody>
      <dsp:txXfrm>
        <a:off x="0" y="2900714"/>
        <a:ext cx="10515600" cy="483363"/>
      </dsp:txXfrm>
    </dsp:sp>
    <dsp:sp modelId="{02B34F5A-797C-479C-82BD-A7B01D26854F}">
      <dsp:nvSpPr>
        <dsp:cNvPr id="0" name=""/>
        <dsp:cNvSpPr/>
      </dsp:nvSpPr>
      <dsp:spPr>
        <a:xfrm>
          <a:off x="0" y="338407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3D629-6314-4EE4-9564-796288D686F9}">
      <dsp:nvSpPr>
        <dsp:cNvPr id="0" name=""/>
        <dsp:cNvSpPr/>
      </dsp:nvSpPr>
      <dsp:spPr>
        <a:xfrm>
          <a:off x="0" y="3384078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Checkout </a:t>
          </a:r>
          <a:endParaRPr lang="en-US" sz="2200" kern="1200"/>
        </a:p>
      </dsp:txBody>
      <dsp:txXfrm>
        <a:off x="0" y="3384078"/>
        <a:ext cx="10515600" cy="483363"/>
      </dsp:txXfrm>
    </dsp:sp>
    <dsp:sp modelId="{CD6F7598-740B-4DFC-B853-F4F28B971961}">
      <dsp:nvSpPr>
        <dsp:cNvPr id="0" name=""/>
        <dsp:cNvSpPr/>
      </dsp:nvSpPr>
      <dsp:spPr>
        <a:xfrm>
          <a:off x="0" y="386744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79711-9427-48EE-9A1A-25EFEEB7496A}">
      <dsp:nvSpPr>
        <dsp:cNvPr id="0" name=""/>
        <dsp:cNvSpPr/>
      </dsp:nvSpPr>
      <dsp:spPr>
        <a:xfrm>
          <a:off x="0" y="3867442"/>
          <a:ext cx="10515600" cy="483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Admin functionality</a:t>
          </a:r>
          <a:endParaRPr lang="en-US" sz="2200" kern="1200"/>
        </a:p>
      </dsp:txBody>
      <dsp:txXfrm>
        <a:off x="0" y="3867442"/>
        <a:ext cx="10515600" cy="4833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FF22B-61AB-45AC-BA89-A25BEFD074B8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91F5-922F-48AB-982A-A2226B7F9921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6CFC0-DD6A-46E3-9A6E-FADF73D6E3D5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Research Areas:</a:t>
          </a:r>
          <a:endParaRPr lang="en-US" sz="1700" kern="1200"/>
        </a:p>
      </dsp:txBody>
      <dsp:txXfrm>
        <a:off x="333914" y="2456402"/>
        <a:ext cx="1800000" cy="720000"/>
      </dsp:txXfrm>
    </dsp:sp>
    <dsp:sp modelId="{C03FE04F-DE4A-43F7-B801-3006A35F2815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2CDB0A-F6D1-4A2F-B7F4-D8D339AB3637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76C18-75EC-411F-8FD9-1A80B36680E7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E-commerce systems [1]</a:t>
          </a:r>
          <a:endParaRPr lang="en-US" sz="1700" kern="1200" dirty="0"/>
        </a:p>
      </dsp:txBody>
      <dsp:txXfrm>
        <a:off x="2448914" y="2456402"/>
        <a:ext cx="1800000" cy="720000"/>
      </dsp:txXfrm>
    </dsp:sp>
    <dsp:sp modelId="{D9124544-B9AB-4076-85C2-6ED19E2D30DF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9065EB-334C-4382-9C04-91CBE4269C8B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ABA9E-5E70-4268-94F2-4B9406B7687E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User Experience (UI/UX) [2]</a:t>
          </a:r>
          <a:endParaRPr lang="en-US" sz="1700" kern="1200" dirty="0"/>
        </a:p>
      </dsp:txBody>
      <dsp:txXfrm>
        <a:off x="4563914" y="2456402"/>
        <a:ext cx="1800000" cy="720000"/>
      </dsp:txXfrm>
    </dsp:sp>
    <dsp:sp modelId="{2958777F-E788-4421-B9E4-20A05E525E33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29E92-5F06-4052-A687-1AFFA57C02BF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602FE-91DE-49C1-9A16-90F4C2D00756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Responsive Design [3]</a:t>
          </a:r>
          <a:endParaRPr lang="en-US" sz="1700" kern="1200" dirty="0"/>
        </a:p>
      </dsp:txBody>
      <dsp:txXfrm>
        <a:off x="6678914" y="2456402"/>
        <a:ext cx="1800000" cy="720000"/>
      </dsp:txXfrm>
    </dsp:sp>
    <dsp:sp modelId="{618F8008-9F3A-446A-A6B4-40938780D109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3274A-9A26-4410-8E08-C706A91E5BE2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08E057-5CC2-47C7-9691-1A4B150E795C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Client-Server Architecture</a:t>
          </a:r>
          <a:r>
            <a:rPr lang="bg-BG" sz="1700" kern="1200" dirty="0"/>
            <a:t> </a:t>
          </a:r>
          <a:r>
            <a:rPr lang="en-GB" sz="1700" kern="1200" dirty="0"/>
            <a:t>[4]</a:t>
          </a:r>
          <a:endParaRPr lang="en-US" sz="1700" kern="1200" dirty="0"/>
        </a:p>
      </dsp:txBody>
      <dsp:txXfrm>
        <a:off x="8793914" y="245640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A7ED0-DE77-4800-BB81-D73358EF1575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9D1071-6806-4FD4-B943-C28A00378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1844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0526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1366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614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167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02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4953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4429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721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9225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6781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7060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7938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15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9D1071-6806-4FD4-B943-C28A003786F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34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DCAF8-C103-24BD-1A77-A333F78CC0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E6B293-008A-2F5B-D2E8-826CF2A04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A32B2-D402-0B6E-F0AB-43212FCE8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398A7D-913A-D85D-F38D-EB5D6D49A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F7824-2DF5-DE16-09A5-814B0B051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326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5057D-3513-2B22-C9EE-10473BBC2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70C22-5D41-BC0D-D64B-8A55524EC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3BEEF-E408-5711-694D-89EA65F11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02A39-E09A-820F-0EAB-C99512450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7D545-A410-9F6F-9969-0C2E2EE25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49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DBB5-90F9-A87F-9E6F-76ABEB373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46816-CDCA-971F-1197-B562AF2666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8F5B0-67D5-209B-1625-E4B85AB4E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D1058-F78C-1400-041D-53EADC828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CC461-1DA5-2708-1910-DBAC51B54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481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7F42-66CD-24A3-62F5-F3AAF1D16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92061-4BBD-5DDE-A8F4-9C4C9BAB16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B3175-0181-55A8-F989-ADF87F2BF8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624DFA-7E9F-B8EC-43DE-2AFA35C31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3C8A7-BB94-3639-1C99-4BF1A446B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96FFC8-CEF0-2503-1E27-C70E6B083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398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DC29-F6B4-F2C0-8575-9D0EFF57D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479A86-6D27-7285-EBC1-AFB72C6F15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0DE688-7379-F1C3-94C3-2EC961BF6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A9516A-73F1-2670-1106-4C8431FC11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8ED320-4C4C-E93E-ADDE-1FE5D6592B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F8DA94-3029-B39E-C479-AF4450B4C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907473-BE0C-9B37-0B43-0CD69CF87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2AA0E1-13DD-4622-EE03-BCBFB39CE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210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C5B4-50BB-3E52-061B-DA388740E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A496F7-F254-A579-67D6-3637AFCBB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79ACDE-DCD6-3BB3-053B-228D91E8A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2A7704-6090-80EB-686B-0393406EB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226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5C07F0-CD92-6E55-CE76-71C1FC742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81838E-5ADA-BEEF-A7C0-8839E8D19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3EEAB9-5470-87E8-BD90-4F7E539DF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07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050FC-F977-0DA3-40FC-A9FDAA38F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5DF64-2792-66E2-0BDF-C26A38647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B052E2-3607-7BE4-37B7-5EFE6FB4D9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9B05D5-4EC9-FDCD-E41E-C5A517B64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C3E17C-240A-7F89-555C-6D7C25D58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F28C7-4014-0560-7AE9-9CCE9F002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701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593F6-61D0-F560-6DE7-F6741EE98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E7F1AE-B159-7537-1B68-5FAD5799EE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B10393-EA82-5D38-036A-D35669B3D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20549-9AF6-0405-137D-EBCFCFD66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E56E39-886D-6E18-6F92-F041ADC14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821057-C8C6-C0B1-4454-D358ED415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352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5A767-312C-0105-AED4-9950EA4B2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679C01-0D5D-1F8B-93C4-EBEA335A20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D885D-6654-2225-DD73-F2CF2040B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25FF5-67E4-622D-B375-E1C15DA26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28F44-94B7-4279-A49F-131C14DB8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338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D8C8E5-9089-6997-F720-2E9BA664A4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8E5A07-3B80-6480-7BD9-ACD295BB69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B5DE7-E273-0DE0-653C-36B0BFE3F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B24030-90CA-1BAF-7BC3-355863FB7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26D43-9F07-AE40-09F4-4FCF6E439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14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13F8CD-7892-46FB-5C4E-318A7BFAC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5E8B38-6561-3279-A987-9027D04DD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845BA-6312-E4CA-271A-B1797E5F6B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2F178C-245F-472C-A823-41770E3BD4A9}" type="datetimeFigureOut">
              <a:rPr lang="en-GB" smtClean="0"/>
              <a:t>25/05/2026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36BE2-7258-6282-95F7-59CB21CE23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0CC57-6F07-C557-3D89-4BCA6521D5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AC874E-EC30-4F01-A547-8A8D80EE7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93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ACB5BF-4EF2-86CC-B4ED-44EFF0C742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15" b="24835"/>
          <a:stretch>
            <a:fillRect/>
          </a:stretch>
        </p:blipFill>
        <p:spPr>
          <a:xfrm>
            <a:off x="-219473" y="-2521058"/>
            <a:ext cx="12191977" cy="68580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2F082-3C75-BA0F-E24C-134C469198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496" y="907953"/>
            <a:ext cx="11972504" cy="2636158"/>
          </a:xfrm>
        </p:spPr>
        <p:txBody>
          <a:bodyPr anchor="t">
            <a:normAutofit/>
          </a:bodyPr>
          <a:lstStyle/>
          <a:p>
            <a:pPr algn="l"/>
            <a:b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of a Modern </a:t>
            </a:r>
            <a:br>
              <a:rPr lang="en-GB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E-Commerce Fashion Platform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969E07-79C9-A6F5-A618-1A585620B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496" y="488733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Ivan Tsvetkov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2314195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070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E700A-985D-5775-70A9-7FBA36CC9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88D7EE-E512-F8F7-E860-3D8D102F84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4120004"/>
              </p:ext>
            </p:extLst>
          </p:nvPr>
        </p:nvGraphicFramePr>
        <p:xfrm>
          <a:off x="694944" y="1690688"/>
          <a:ext cx="10658856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325938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FA698-87DA-53A1-F016-22952DB2D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1AB662F-7007-59E0-5714-95C3D8C065E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554281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284545-572A-D6DF-8DB8-F64C99480D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B15A2-C418-497E-0142-FFF5970DC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 &amp; GOALS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088555-0982-9A28-32FC-57E2E8F29C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03160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718506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C95412-B503-E2CB-41DD-B08C6C6922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115B3-C2AE-E5DE-3E05-49D29CE9F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 &amp; OBJECTIVES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53E0015-F21A-01C1-663F-EAAB292E57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141414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5581D1-A432-45F3-05B6-37D5BDD2C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22840-5463-0584-F41B-65E0393F5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LITERATURE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2EA15D-FF0E-774C-DB87-0616713D52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692124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8118329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F2B9CA-BC03-1EA1-4017-DE654726A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PREVIOUS WORKS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505C2-7A53-E67C-FB39-8D1731FFE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Laudon &amp; Traver</a:t>
            </a:r>
            <a:r>
              <a:rPr lang="bg-BG" sz="2200" b="1" dirty="0"/>
              <a:t> </a:t>
            </a:r>
            <a:r>
              <a:rPr lang="en-GB" sz="2400" dirty="0"/>
              <a:t>[1]</a:t>
            </a:r>
            <a:endParaRPr lang="en-GB" sz="2200" b="1" dirty="0"/>
          </a:p>
          <a:p>
            <a:pPr marL="0" indent="0">
              <a:buNone/>
            </a:pPr>
            <a:r>
              <a:rPr lang="en-GB" sz="2200" dirty="0"/>
              <a:t>Strengths:</a:t>
            </a:r>
          </a:p>
          <a:p>
            <a:pPr marL="0" indent="0">
              <a:buNone/>
            </a:pPr>
            <a:r>
              <a:rPr lang="en-GB" sz="2200" dirty="0"/>
              <a:t>Strong e-commerce concepts </a:t>
            </a:r>
          </a:p>
          <a:p>
            <a:pPr marL="0" indent="0">
              <a:buNone/>
            </a:pPr>
            <a:r>
              <a:rPr lang="en-GB" sz="2200" dirty="0"/>
              <a:t>Weaknesses:</a:t>
            </a:r>
          </a:p>
          <a:p>
            <a:pPr marL="0" indent="0">
              <a:buNone/>
            </a:pPr>
            <a:r>
              <a:rPr lang="en-GB" sz="2200" dirty="0"/>
              <a:t>Mostly theoretical </a:t>
            </a:r>
          </a:p>
          <a:p>
            <a:pPr marL="0" indent="0">
              <a:buNone/>
            </a:pPr>
            <a:r>
              <a:rPr lang="en-GB" sz="2200" b="1" dirty="0"/>
              <a:t>Nielsen Usability Engineering</a:t>
            </a:r>
            <a:r>
              <a:rPr lang="bg-BG" sz="2200" b="1" dirty="0"/>
              <a:t> </a:t>
            </a:r>
            <a:r>
              <a:rPr lang="en-GB" sz="2400" dirty="0"/>
              <a:t>[2]</a:t>
            </a:r>
            <a:endParaRPr lang="en-GB" sz="2200" b="1" dirty="0"/>
          </a:p>
          <a:p>
            <a:pPr marL="0" indent="0">
              <a:buNone/>
            </a:pPr>
            <a:r>
              <a:rPr lang="en-GB" sz="2200" dirty="0"/>
              <a:t>Strengths:</a:t>
            </a:r>
          </a:p>
          <a:p>
            <a:pPr marL="0" indent="0">
              <a:buNone/>
            </a:pPr>
            <a:r>
              <a:rPr lang="en-GB" sz="2200" dirty="0"/>
              <a:t>Strong UI principles </a:t>
            </a:r>
          </a:p>
          <a:p>
            <a:pPr marL="0" indent="0">
              <a:buNone/>
            </a:pPr>
            <a:r>
              <a:rPr lang="en-GB" sz="2200" dirty="0"/>
              <a:t>Weaknesses:</a:t>
            </a:r>
          </a:p>
          <a:p>
            <a:pPr marL="0" indent="0">
              <a:buNone/>
            </a:pPr>
            <a:r>
              <a:rPr lang="en-GB" sz="2200" dirty="0"/>
              <a:t>Limited implementation</a:t>
            </a: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3383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3255AB-57F8-13C0-427C-5BE5C7B45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D5CB90-FB1C-B2CB-CE34-A8D1CE827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99" y="317233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tx2"/>
                </a:solidFill>
              </a:rPr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1CD16-C0D3-1208-6E15-204F5A743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8918" y="2231975"/>
            <a:ext cx="9355756" cy="4062947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Development Method: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Agile Software Development Life Cycle</a:t>
            </a:r>
            <a:r>
              <a:rPr lang="bg-BG" b="1" dirty="0">
                <a:solidFill>
                  <a:schemeClr val="tx2"/>
                </a:solidFill>
              </a:rPr>
              <a:t> </a:t>
            </a:r>
            <a:r>
              <a:rPr lang="en-GB" dirty="0"/>
              <a:t>[5]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Primary Sources: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Testing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Experiments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User interaction testing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Secondary Sources: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Research papers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Documentation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6698222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91A1C8-473C-C2BA-EB8B-BC0B595CC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5253C-378F-197E-6FC7-6FC1298B2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DESIGN OVERVIEW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77A741-4125-D561-3BF7-4378FDC03A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150" y="467208"/>
            <a:ext cx="5790303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807240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D26B99-4413-7425-6C4C-29FB34B7C3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B812F-894E-AAED-9EB0-EDD60403F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/>
              <a:t>Project Timeline</a:t>
            </a:r>
            <a:r>
              <a:rPr lang="bg-BG" sz="3600" dirty="0"/>
              <a:t> (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GANTT CHART</a:t>
            </a:r>
            <a:r>
              <a:rPr lang="bg-BG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5AE0-8789-FAD6-A987-32E65C185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4390253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04CA96E-7755-BDCE-0975-82624AAFD8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55692"/>
              </p:ext>
            </p:extLst>
          </p:nvPr>
        </p:nvGraphicFramePr>
        <p:xfrm>
          <a:off x="865141" y="672114"/>
          <a:ext cx="10488665" cy="3821770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1781041">
                  <a:extLst>
                    <a:ext uri="{9D8B030D-6E8A-4147-A177-3AD203B41FA5}">
                      <a16:colId xmlns:a16="http://schemas.microsoft.com/office/drawing/2014/main" val="1980551874"/>
                    </a:ext>
                  </a:extLst>
                </a:gridCol>
                <a:gridCol w="696809">
                  <a:extLst>
                    <a:ext uri="{9D8B030D-6E8A-4147-A177-3AD203B41FA5}">
                      <a16:colId xmlns:a16="http://schemas.microsoft.com/office/drawing/2014/main" val="4004566632"/>
                    </a:ext>
                  </a:extLst>
                </a:gridCol>
                <a:gridCol w="696810">
                  <a:extLst>
                    <a:ext uri="{9D8B030D-6E8A-4147-A177-3AD203B41FA5}">
                      <a16:colId xmlns:a16="http://schemas.microsoft.com/office/drawing/2014/main" val="3971191570"/>
                    </a:ext>
                  </a:extLst>
                </a:gridCol>
                <a:gridCol w="696810">
                  <a:extLst>
                    <a:ext uri="{9D8B030D-6E8A-4147-A177-3AD203B41FA5}">
                      <a16:colId xmlns:a16="http://schemas.microsoft.com/office/drawing/2014/main" val="1465519549"/>
                    </a:ext>
                  </a:extLst>
                </a:gridCol>
                <a:gridCol w="696809">
                  <a:extLst>
                    <a:ext uri="{9D8B030D-6E8A-4147-A177-3AD203B41FA5}">
                      <a16:colId xmlns:a16="http://schemas.microsoft.com/office/drawing/2014/main" val="1930547422"/>
                    </a:ext>
                  </a:extLst>
                </a:gridCol>
                <a:gridCol w="696809">
                  <a:extLst>
                    <a:ext uri="{9D8B030D-6E8A-4147-A177-3AD203B41FA5}">
                      <a16:colId xmlns:a16="http://schemas.microsoft.com/office/drawing/2014/main" val="748209320"/>
                    </a:ext>
                  </a:extLst>
                </a:gridCol>
                <a:gridCol w="696809">
                  <a:extLst>
                    <a:ext uri="{9D8B030D-6E8A-4147-A177-3AD203B41FA5}">
                      <a16:colId xmlns:a16="http://schemas.microsoft.com/office/drawing/2014/main" val="454885430"/>
                    </a:ext>
                  </a:extLst>
                </a:gridCol>
                <a:gridCol w="696809">
                  <a:extLst>
                    <a:ext uri="{9D8B030D-6E8A-4147-A177-3AD203B41FA5}">
                      <a16:colId xmlns:a16="http://schemas.microsoft.com/office/drawing/2014/main" val="3100478096"/>
                    </a:ext>
                  </a:extLst>
                </a:gridCol>
                <a:gridCol w="696810">
                  <a:extLst>
                    <a:ext uri="{9D8B030D-6E8A-4147-A177-3AD203B41FA5}">
                      <a16:colId xmlns:a16="http://schemas.microsoft.com/office/drawing/2014/main" val="856614488"/>
                    </a:ext>
                  </a:extLst>
                </a:gridCol>
                <a:gridCol w="696810">
                  <a:extLst>
                    <a:ext uri="{9D8B030D-6E8A-4147-A177-3AD203B41FA5}">
                      <a16:colId xmlns:a16="http://schemas.microsoft.com/office/drawing/2014/main" val="2988424655"/>
                    </a:ext>
                  </a:extLst>
                </a:gridCol>
                <a:gridCol w="812113">
                  <a:extLst>
                    <a:ext uri="{9D8B030D-6E8A-4147-A177-3AD203B41FA5}">
                      <a16:colId xmlns:a16="http://schemas.microsoft.com/office/drawing/2014/main" val="3381224884"/>
                    </a:ext>
                  </a:extLst>
                </a:gridCol>
                <a:gridCol w="812113">
                  <a:extLst>
                    <a:ext uri="{9D8B030D-6E8A-4147-A177-3AD203B41FA5}">
                      <a16:colId xmlns:a16="http://schemas.microsoft.com/office/drawing/2014/main" val="130901201"/>
                    </a:ext>
                  </a:extLst>
                </a:gridCol>
                <a:gridCol w="812113">
                  <a:extLst>
                    <a:ext uri="{9D8B030D-6E8A-4147-A177-3AD203B41FA5}">
                      <a16:colId xmlns:a16="http://schemas.microsoft.com/office/drawing/2014/main" val="102325169"/>
                    </a:ext>
                  </a:extLst>
                </a:gridCol>
              </a:tblGrid>
              <a:tr h="5070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Task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W1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W2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W3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W4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W5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W6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W7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W8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W9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W10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W11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W12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8220147"/>
                  </a:ext>
                </a:extLst>
              </a:tr>
              <a:tr h="5070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Research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547584"/>
                  </a:ext>
                </a:extLst>
              </a:tr>
              <a:tr h="5070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Design</a:t>
                      </a: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2343263"/>
                  </a:ext>
                </a:extLst>
              </a:tr>
              <a:tr h="5070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Development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2598016"/>
                  </a:ext>
                </a:extLst>
              </a:tr>
              <a:tr h="5070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Testing</a:t>
                      </a: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8766733"/>
                  </a:ext>
                </a:extLst>
              </a:tr>
              <a:tr h="5070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Documentation</a:t>
                      </a:r>
                    </a:p>
                  </a:txBody>
                  <a:tcPr marL="139258" marR="107121" marT="107121" marB="10712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█</a:t>
                      </a: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39258" marR="107121" marT="107121" marB="107121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0597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233742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1F0305-67AA-A79A-1841-165C8D15A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395D93-29CB-508D-4FF2-82BC64438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80" r="23450" b="-1"/>
          <a:stretch>
            <a:fillRect/>
          </a:stretch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0A4E47-FF6F-52F4-85B2-73B6EF859C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43" r="16341" b="1"/>
          <a:stretch>
            <a:fillRect/>
          </a:stretch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02F4C8-3D2A-6B4E-4E5B-935071FF46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655"/>
          <a:stretch>
            <a:fillRect/>
          </a:stretch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34" name="Freeform: Shape 33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C1667-2BE1-1972-0B0D-3B8F4982F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/>
              <a:t>DEMO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6C8B7-4920-896B-DB2D-6FF11F42D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4600"/>
            <a:ext cx="4922338" cy="3666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Completed:</a:t>
            </a:r>
          </a:p>
          <a:p>
            <a:pPr marL="0" indent="0">
              <a:buNone/>
            </a:pPr>
            <a:r>
              <a:rPr lang="en-GB" sz="2000" dirty="0"/>
              <a:t>Homepage</a:t>
            </a:r>
            <a:br>
              <a:rPr lang="en-GB" sz="2000" dirty="0"/>
            </a:br>
            <a:r>
              <a:rPr lang="en-GB" sz="2000" dirty="0"/>
              <a:t>Product page</a:t>
            </a:r>
            <a:br>
              <a:rPr lang="en-GB" sz="2000" dirty="0"/>
            </a:br>
            <a:r>
              <a:rPr lang="en-GB" sz="2000" dirty="0"/>
              <a:t>Wishlist</a:t>
            </a:r>
            <a:br>
              <a:rPr lang="en-GB" sz="2000" dirty="0"/>
            </a:br>
            <a:r>
              <a:rPr lang="en-GB" sz="2000" dirty="0"/>
              <a:t>Shopping cart</a:t>
            </a:r>
            <a:br>
              <a:rPr lang="en-GB" sz="2000" dirty="0"/>
            </a:br>
            <a:r>
              <a:rPr lang="en-GB" sz="2000" dirty="0"/>
              <a:t>Admin panel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02186381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D0984E-B949-EC29-6B65-587E1594D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8D19E-A9D2-2A70-F24C-40AB30AA8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C3B1E57-011B-BEC5-5423-8433CB46889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Research completed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Core functionality implemented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Architecture designed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Future improvements planned </a:t>
            </a:r>
          </a:p>
        </p:txBody>
      </p:sp>
      <p:pic>
        <p:nvPicPr>
          <p:cNvPr id="6" name="Picture 5" descr="Rolled blueprint designs">
            <a:extLst>
              <a:ext uri="{FF2B5EF4-FFF2-40B4-BE49-F238E27FC236}">
                <a16:creationId xmlns:a16="http://schemas.microsoft.com/office/drawing/2014/main" id="{4E2E02CD-DF1B-ECD0-9DA1-08813F1E60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825" r="1" b="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446150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4EAEE-1EFC-1B78-FA68-1121C16134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EED5F-54F5-DC72-610C-AF60F4FF7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5DD28-4E37-1883-EF4B-59953804F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[1] K. C. Laudon and C. G. Traver, E-commerce 2023–2024: Business, Technology, Society, 18th ed. Harlow, England: Pearson, 2023.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[2] R. C. Martin, Clean Architecture: A Craftsman's Guide to Software Structure and Design, Updated ed. Boston, MA, USA: Pearson, 2021.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[3] M. Richards and N. Ford, Fundamentals of Software Architecture: An Engineering Approach, 2nd ed. Sebastopol, CA, USA: O'Reilly Media, 2024.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[4] M. Richards, Software Architecture Patterns, 2nd ed. Sebastopol, CA, USA: O'Reilly Media, 2022.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[5] I. Sommerville, Software Engineering, 11th ed. Harlow, England: Pearson, 2020.</a:t>
            </a:r>
          </a:p>
        </p:txBody>
      </p:sp>
    </p:spTree>
    <p:extLst>
      <p:ext uri="{BB962C8B-B14F-4D97-AF65-F5344CB8AC3E}">
        <p14:creationId xmlns:p14="http://schemas.microsoft.com/office/powerpoint/2010/main" val="2434862206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933D5F-42D3-FF40-32D4-186BBCE57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09F5CE42-9FFF-46DF-8CBC-969627C407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637" r="25988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AB16A-6C7D-BC90-FE58-808C20A59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7F986-84B4-B15D-353F-1F81D5081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912142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452</Words>
  <Application>Microsoft Office PowerPoint</Application>
  <PresentationFormat>Widescreen</PresentationFormat>
  <Paragraphs>147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Office Theme</vt:lpstr>
      <vt:lpstr> Development of a Modern  E-Commerce Fashion Platform</vt:lpstr>
      <vt:lpstr>AGENDA</vt:lpstr>
      <vt:lpstr>INTRODUCTION</vt:lpstr>
      <vt:lpstr>MOTIVATION &amp; GOALS</vt:lpstr>
      <vt:lpstr>AIM &amp; OBJECTIVES</vt:lpstr>
      <vt:lpstr>LITERATURE REVIEW</vt:lpstr>
      <vt:lpstr>PREVIOUS WORKS</vt:lpstr>
      <vt:lpstr>METHODOLOGY</vt:lpstr>
      <vt:lpstr>DESIGN OVERVIEW</vt:lpstr>
      <vt:lpstr>Project Timeline (GANTT CHART)</vt:lpstr>
      <vt:lpstr>DEMO</vt:lpstr>
      <vt:lpstr>CONCLUSION</vt:lpstr>
      <vt:lpstr>REFERENCES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Ivan Iliyanov Tsvetkov (2314195)</dc:creator>
  <cp:lastModifiedBy>Ivan Iliyanov Tsvetkov (2314195)</cp:lastModifiedBy>
  <cp:revision>10</cp:revision>
  <dcterms:created xsi:type="dcterms:W3CDTF">2026-05-21T16:44:46Z</dcterms:created>
  <dcterms:modified xsi:type="dcterms:W3CDTF">2026-05-25T21:54:07Z</dcterms:modified>
</cp:coreProperties>
</file>