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3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56" autoAdjust="0"/>
    <p:restoredTop sz="94660"/>
  </p:normalViewPr>
  <p:slideViewPr>
    <p:cSldViewPr snapToGrid="0">
      <p:cViewPr varScale="1">
        <p:scale>
          <a:sx n="72" d="100"/>
          <a:sy n="72" d="100"/>
        </p:scale>
        <p:origin x="7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BDA890-61BD-4F19-8F9F-B4CB0C959C3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B6CD72A-BA0D-4D02-8037-8C89BD3FB723}">
      <dgm:prSet phldrT="[Text]"/>
      <dgm:spPr/>
      <dgm:t>
        <a:bodyPr/>
        <a:lstStyle/>
        <a:p>
          <a:r>
            <a:rPr lang="en-GB" dirty="0"/>
            <a:t>Advantages</a:t>
          </a:r>
        </a:p>
      </dgm:t>
    </dgm:pt>
    <dgm:pt modelId="{A0F61ACC-55A9-424A-BB66-1999FFC51327}" type="parTrans" cxnId="{F0F4D19D-0310-45C9-B2FF-D80676DDFE8A}">
      <dgm:prSet/>
      <dgm:spPr/>
      <dgm:t>
        <a:bodyPr/>
        <a:lstStyle/>
        <a:p>
          <a:endParaRPr lang="en-GB"/>
        </a:p>
      </dgm:t>
    </dgm:pt>
    <dgm:pt modelId="{0BEF5A8B-5DBE-40A4-A9B2-F1E7246C4ABA}" type="sibTrans" cxnId="{F0F4D19D-0310-45C9-B2FF-D80676DDFE8A}">
      <dgm:prSet/>
      <dgm:spPr/>
      <dgm:t>
        <a:bodyPr/>
        <a:lstStyle/>
        <a:p>
          <a:endParaRPr lang="en-GB"/>
        </a:p>
      </dgm:t>
    </dgm:pt>
    <dgm:pt modelId="{784CAC56-2343-4779-8CA8-817F08CBEEDB}">
      <dgm:prSet phldrT="[Text]"/>
      <dgm:spPr/>
      <dgm:t>
        <a:bodyPr/>
        <a:lstStyle/>
        <a:p>
          <a:r>
            <a:rPr lang="en-GB" dirty="0"/>
            <a:t>Job control</a:t>
          </a:r>
        </a:p>
      </dgm:t>
    </dgm:pt>
    <dgm:pt modelId="{69084987-7645-4A19-B2E3-CC4AA38C05DD}" type="parTrans" cxnId="{3652075B-DDB3-4C63-B6D9-FEE4CF8AA380}">
      <dgm:prSet/>
      <dgm:spPr/>
      <dgm:t>
        <a:bodyPr/>
        <a:lstStyle/>
        <a:p>
          <a:endParaRPr lang="en-GB"/>
        </a:p>
      </dgm:t>
    </dgm:pt>
    <dgm:pt modelId="{03A04F6F-6A4E-49E2-A182-519C110E5FE6}" type="sibTrans" cxnId="{3652075B-DDB3-4C63-B6D9-FEE4CF8AA380}">
      <dgm:prSet/>
      <dgm:spPr/>
      <dgm:t>
        <a:bodyPr/>
        <a:lstStyle/>
        <a:p>
          <a:endParaRPr lang="en-GB"/>
        </a:p>
      </dgm:t>
    </dgm:pt>
    <dgm:pt modelId="{C33884A6-E8EE-4843-AE4F-8F70A8A34E4F}">
      <dgm:prSet phldrT="[Text]"/>
      <dgm:spPr/>
      <dgm:t>
        <a:bodyPr/>
        <a:lstStyle/>
        <a:p>
          <a:r>
            <a:rPr lang="en-GB" dirty="0"/>
            <a:t>Disadvantages</a:t>
          </a:r>
        </a:p>
      </dgm:t>
    </dgm:pt>
    <dgm:pt modelId="{3E50A76C-6B61-4CEA-A09F-0866E37E045A}" type="parTrans" cxnId="{D74F49C3-96BB-427D-9A67-58EC06C9A475}">
      <dgm:prSet/>
      <dgm:spPr/>
      <dgm:t>
        <a:bodyPr/>
        <a:lstStyle/>
        <a:p>
          <a:endParaRPr lang="en-GB"/>
        </a:p>
      </dgm:t>
    </dgm:pt>
    <dgm:pt modelId="{64B166C4-5E78-40B8-8F36-D611F5E53187}" type="sibTrans" cxnId="{D74F49C3-96BB-427D-9A67-58EC06C9A475}">
      <dgm:prSet/>
      <dgm:spPr/>
      <dgm:t>
        <a:bodyPr/>
        <a:lstStyle/>
        <a:p>
          <a:endParaRPr lang="en-GB"/>
        </a:p>
      </dgm:t>
    </dgm:pt>
    <dgm:pt modelId="{E957941B-62A0-485B-9C61-8E79EE223F3F}">
      <dgm:prSet phldrT="[Text]"/>
      <dgm:spPr/>
      <dgm:t>
        <a:bodyPr/>
        <a:lstStyle/>
        <a:p>
          <a:r>
            <a:rPr lang="en-GB" dirty="0"/>
            <a:t>Lack of skill</a:t>
          </a:r>
        </a:p>
      </dgm:t>
    </dgm:pt>
    <dgm:pt modelId="{00628D7C-B1AF-4B1C-8D84-1ECD277E0AB1}" type="parTrans" cxnId="{51AE1508-E513-4187-8A72-09CD4BE0902D}">
      <dgm:prSet/>
      <dgm:spPr/>
      <dgm:t>
        <a:bodyPr/>
        <a:lstStyle/>
        <a:p>
          <a:endParaRPr lang="en-GB"/>
        </a:p>
      </dgm:t>
    </dgm:pt>
    <dgm:pt modelId="{6485A2FC-9467-4727-80A6-DA502F0988B1}" type="sibTrans" cxnId="{51AE1508-E513-4187-8A72-09CD4BE0902D}">
      <dgm:prSet/>
      <dgm:spPr/>
      <dgm:t>
        <a:bodyPr/>
        <a:lstStyle/>
        <a:p>
          <a:endParaRPr lang="en-GB"/>
        </a:p>
      </dgm:t>
    </dgm:pt>
    <dgm:pt modelId="{D57A9067-1DDC-420B-874A-35BA6F2A42A5}">
      <dgm:prSet phldrT="[Text]"/>
      <dgm:spPr/>
      <dgm:t>
        <a:bodyPr/>
        <a:lstStyle/>
        <a:p>
          <a:r>
            <a:rPr lang="en-GB" dirty="0"/>
            <a:t>Reduces boredom</a:t>
          </a:r>
        </a:p>
      </dgm:t>
    </dgm:pt>
    <dgm:pt modelId="{7E3FB291-F38E-40EC-907B-400B31B1ECD4}" type="parTrans" cxnId="{286ED8F3-8609-4DBA-AF09-1A2FBEF5AE56}">
      <dgm:prSet/>
      <dgm:spPr/>
      <dgm:t>
        <a:bodyPr/>
        <a:lstStyle/>
        <a:p>
          <a:endParaRPr lang="en-GB"/>
        </a:p>
      </dgm:t>
    </dgm:pt>
    <dgm:pt modelId="{C4C4AA27-2ACE-466B-B847-A1FF4A359BF1}" type="sibTrans" cxnId="{286ED8F3-8609-4DBA-AF09-1A2FBEF5AE56}">
      <dgm:prSet/>
      <dgm:spPr/>
      <dgm:t>
        <a:bodyPr/>
        <a:lstStyle/>
        <a:p>
          <a:endParaRPr lang="en-GB"/>
        </a:p>
      </dgm:t>
    </dgm:pt>
    <dgm:pt modelId="{5233E881-4596-4468-AE5A-79667DA8BBC0}">
      <dgm:prSet phldrT="[Text]"/>
      <dgm:spPr/>
      <dgm:t>
        <a:bodyPr/>
        <a:lstStyle/>
        <a:p>
          <a:r>
            <a:rPr lang="en-GB" dirty="0"/>
            <a:t>Challenges employees</a:t>
          </a:r>
        </a:p>
      </dgm:t>
    </dgm:pt>
    <dgm:pt modelId="{9991CBCC-2E79-4CB8-AD51-12199DB65BEC}" type="parTrans" cxnId="{300394AB-E2B5-4B0D-82C5-D7BAAB77B051}">
      <dgm:prSet/>
      <dgm:spPr/>
      <dgm:t>
        <a:bodyPr/>
        <a:lstStyle/>
        <a:p>
          <a:endParaRPr lang="en-GB"/>
        </a:p>
      </dgm:t>
    </dgm:pt>
    <dgm:pt modelId="{CC596D45-DF30-4232-93BD-9684A08AF05F}" type="sibTrans" cxnId="{300394AB-E2B5-4B0D-82C5-D7BAAB77B051}">
      <dgm:prSet/>
      <dgm:spPr/>
      <dgm:t>
        <a:bodyPr/>
        <a:lstStyle/>
        <a:p>
          <a:endParaRPr lang="en-GB"/>
        </a:p>
      </dgm:t>
    </dgm:pt>
    <dgm:pt modelId="{14E6F982-7522-42D6-955D-1B53CBD986F5}">
      <dgm:prSet phldrT="[Text]"/>
      <dgm:spPr/>
      <dgm:t>
        <a:bodyPr/>
        <a:lstStyle/>
        <a:p>
          <a:r>
            <a:rPr lang="en-GB" dirty="0"/>
            <a:t>Poor performance</a:t>
          </a:r>
        </a:p>
      </dgm:t>
    </dgm:pt>
    <dgm:pt modelId="{6404E027-738B-4023-98A0-976FAF019096}" type="parTrans" cxnId="{16EE3F47-5C15-4160-99EC-77B7E5DA61C9}">
      <dgm:prSet/>
      <dgm:spPr/>
      <dgm:t>
        <a:bodyPr/>
        <a:lstStyle/>
        <a:p>
          <a:endParaRPr lang="en-GB"/>
        </a:p>
      </dgm:t>
    </dgm:pt>
    <dgm:pt modelId="{40364EC4-4E80-4825-95D1-A64649F8954C}" type="sibTrans" cxnId="{16EE3F47-5C15-4160-99EC-77B7E5DA61C9}">
      <dgm:prSet/>
      <dgm:spPr/>
      <dgm:t>
        <a:bodyPr/>
        <a:lstStyle/>
        <a:p>
          <a:endParaRPr lang="en-GB"/>
        </a:p>
      </dgm:t>
    </dgm:pt>
    <dgm:pt modelId="{C8B2DABD-7771-4484-823B-AAC9051A48A7}">
      <dgm:prSet phldrT="[Text]"/>
      <dgm:spPr/>
      <dgm:t>
        <a:bodyPr/>
        <a:lstStyle/>
        <a:p>
          <a:r>
            <a:rPr lang="en-GB" dirty="0"/>
            <a:t>Demotivation</a:t>
          </a:r>
        </a:p>
      </dgm:t>
    </dgm:pt>
    <dgm:pt modelId="{CCBACD34-6EB5-4855-B789-C71957CCB244}" type="parTrans" cxnId="{816EDFD9-BDC1-4E2A-A50B-701AEE343156}">
      <dgm:prSet/>
      <dgm:spPr/>
      <dgm:t>
        <a:bodyPr/>
        <a:lstStyle/>
        <a:p>
          <a:endParaRPr lang="en-GB"/>
        </a:p>
      </dgm:t>
    </dgm:pt>
    <dgm:pt modelId="{808E2229-2D03-4D97-94B0-BAE7344DA19C}" type="sibTrans" cxnId="{816EDFD9-BDC1-4E2A-A50B-701AEE343156}">
      <dgm:prSet/>
      <dgm:spPr/>
      <dgm:t>
        <a:bodyPr/>
        <a:lstStyle/>
        <a:p>
          <a:endParaRPr lang="en-GB"/>
        </a:p>
      </dgm:t>
    </dgm:pt>
    <dgm:pt modelId="{531F7437-28B1-4404-9FBA-1608D4FC882E}" type="pres">
      <dgm:prSet presAssocID="{BFBDA890-61BD-4F19-8F9F-B4CB0C959C37}" presName="linear" presStyleCnt="0">
        <dgm:presLayoutVars>
          <dgm:animLvl val="lvl"/>
          <dgm:resizeHandles val="exact"/>
        </dgm:presLayoutVars>
      </dgm:prSet>
      <dgm:spPr/>
    </dgm:pt>
    <dgm:pt modelId="{48637662-506E-4868-88CB-63E0092EC071}" type="pres">
      <dgm:prSet presAssocID="{6B6CD72A-BA0D-4D02-8037-8C89BD3FB72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0CB924A-DD4A-42B2-903C-5B1BCD139B19}" type="pres">
      <dgm:prSet presAssocID="{6B6CD72A-BA0D-4D02-8037-8C89BD3FB723}" presName="childText" presStyleLbl="revTx" presStyleIdx="0" presStyleCnt="2">
        <dgm:presLayoutVars>
          <dgm:bulletEnabled val="1"/>
        </dgm:presLayoutVars>
      </dgm:prSet>
      <dgm:spPr/>
    </dgm:pt>
    <dgm:pt modelId="{7613F862-2EFF-4F85-9048-8C4D654EF9BB}" type="pres">
      <dgm:prSet presAssocID="{C33884A6-E8EE-4843-AE4F-8F70A8A34E4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7F6415A-80CA-4D13-BE8A-6723C4AC2748}" type="pres">
      <dgm:prSet presAssocID="{C33884A6-E8EE-4843-AE4F-8F70A8A34E4F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51AE1508-E513-4187-8A72-09CD4BE0902D}" srcId="{C33884A6-E8EE-4843-AE4F-8F70A8A34E4F}" destId="{E957941B-62A0-485B-9C61-8E79EE223F3F}" srcOrd="0" destOrd="0" parTransId="{00628D7C-B1AF-4B1C-8D84-1ECD277E0AB1}" sibTransId="{6485A2FC-9467-4727-80A6-DA502F0988B1}"/>
    <dgm:cxn modelId="{AAAE353B-79A7-4A45-A21D-7D76C5CF8A2F}" type="presOf" srcId="{BFBDA890-61BD-4F19-8F9F-B4CB0C959C37}" destId="{531F7437-28B1-4404-9FBA-1608D4FC882E}" srcOrd="0" destOrd="0" presId="urn:microsoft.com/office/officeart/2005/8/layout/vList2"/>
    <dgm:cxn modelId="{3652075B-DDB3-4C63-B6D9-FEE4CF8AA380}" srcId="{6B6CD72A-BA0D-4D02-8037-8C89BD3FB723}" destId="{784CAC56-2343-4779-8CA8-817F08CBEEDB}" srcOrd="0" destOrd="0" parTransId="{69084987-7645-4A19-B2E3-CC4AA38C05DD}" sibTransId="{03A04F6F-6A4E-49E2-A182-519C110E5FE6}"/>
    <dgm:cxn modelId="{82777545-E183-4AFD-9165-4D6F55379474}" type="presOf" srcId="{6B6CD72A-BA0D-4D02-8037-8C89BD3FB723}" destId="{48637662-506E-4868-88CB-63E0092EC071}" srcOrd="0" destOrd="0" presId="urn:microsoft.com/office/officeart/2005/8/layout/vList2"/>
    <dgm:cxn modelId="{16EE3F47-5C15-4160-99EC-77B7E5DA61C9}" srcId="{C33884A6-E8EE-4843-AE4F-8F70A8A34E4F}" destId="{14E6F982-7522-42D6-955D-1B53CBD986F5}" srcOrd="1" destOrd="0" parTransId="{6404E027-738B-4023-98A0-976FAF019096}" sibTransId="{40364EC4-4E80-4825-95D1-A64649F8954C}"/>
    <dgm:cxn modelId="{0825FF4C-AFB4-4901-B7CF-A72F590D5B9A}" type="presOf" srcId="{C33884A6-E8EE-4843-AE4F-8F70A8A34E4F}" destId="{7613F862-2EFF-4F85-9048-8C4D654EF9BB}" srcOrd="0" destOrd="0" presId="urn:microsoft.com/office/officeart/2005/8/layout/vList2"/>
    <dgm:cxn modelId="{D908276F-7F16-4627-BE0B-E3BAAF6563D4}" type="presOf" srcId="{14E6F982-7522-42D6-955D-1B53CBD986F5}" destId="{F7F6415A-80CA-4D13-BE8A-6723C4AC2748}" srcOrd="0" destOrd="1" presId="urn:microsoft.com/office/officeart/2005/8/layout/vList2"/>
    <dgm:cxn modelId="{1B8D3176-236C-4053-907B-7C0314E6017F}" type="presOf" srcId="{5233E881-4596-4468-AE5A-79667DA8BBC0}" destId="{00CB924A-DD4A-42B2-903C-5B1BCD139B19}" srcOrd="0" destOrd="1" presId="urn:microsoft.com/office/officeart/2005/8/layout/vList2"/>
    <dgm:cxn modelId="{6B1D2E94-3F9F-485C-AD83-714DA76F6A39}" type="presOf" srcId="{784CAC56-2343-4779-8CA8-817F08CBEEDB}" destId="{00CB924A-DD4A-42B2-903C-5B1BCD139B19}" srcOrd="0" destOrd="0" presId="urn:microsoft.com/office/officeart/2005/8/layout/vList2"/>
    <dgm:cxn modelId="{F0F4D19D-0310-45C9-B2FF-D80676DDFE8A}" srcId="{BFBDA890-61BD-4F19-8F9F-B4CB0C959C37}" destId="{6B6CD72A-BA0D-4D02-8037-8C89BD3FB723}" srcOrd="0" destOrd="0" parTransId="{A0F61ACC-55A9-424A-BB66-1999FFC51327}" sibTransId="{0BEF5A8B-5DBE-40A4-A9B2-F1E7246C4ABA}"/>
    <dgm:cxn modelId="{300394AB-E2B5-4B0D-82C5-D7BAAB77B051}" srcId="{6B6CD72A-BA0D-4D02-8037-8C89BD3FB723}" destId="{5233E881-4596-4468-AE5A-79667DA8BBC0}" srcOrd="1" destOrd="0" parTransId="{9991CBCC-2E79-4CB8-AD51-12199DB65BEC}" sibTransId="{CC596D45-DF30-4232-93BD-9684A08AF05F}"/>
    <dgm:cxn modelId="{F99662BE-E5EB-4B37-84CA-8F73A172E951}" type="presOf" srcId="{D57A9067-1DDC-420B-874A-35BA6F2A42A5}" destId="{00CB924A-DD4A-42B2-903C-5B1BCD139B19}" srcOrd="0" destOrd="2" presId="urn:microsoft.com/office/officeart/2005/8/layout/vList2"/>
    <dgm:cxn modelId="{D74F49C3-96BB-427D-9A67-58EC06C9A475}" srcId="{BFBDA890-61BD-4F19-8F9F-B4CB0C959C37}" destId="{C33884A6-E8EE-4843-AE4F-8F70A8A34E4F}" srcOrd="1" destOrd="0" parTransId="{3E50A76C-6B61-4CEA-A09F-0866E37E045A}" sibTransId="{64B166C4-5E78-40B8-8F36-D611F5E53187}"/>
    <dgm:cxn modelId="{34B898CE-2FA5-42BD-ACAD-F5F9678523CA}" type="presOf" srcId="{E957941B-62A0-485B-9C61-8E79EE223F3F}" destId="{F7F6415A-80CA-4D13-BE8A-6723C4AC2748}" srcOrd="0" destOrd="0" presId="urn:microsoft.com/office/officeart/2005/8/layout/vList2"/>
    <dgm:cxn modelId="{816EDFD9-BDC1-4E2A-A50B-701AEE343156}" srcId="{C33884A6-E8EE-4843-AE4F-8F70A8A34E4F}" destId="{C8B2DABD-7771-4484-823B-AAC9051A48A7}" srcOrd="2" destOrd="0" parTransId="{CCBACD34-6EB5-4855-B789-C71957CCB244}" sibTransId="{808E2229-2D03-4D97-94B0-BAE7344DA19C}"/>
    <dgm:cxn modelId="{286ED8F3-8609-4DBA-AF09-1A2FBEF5AE56}" srcId="{6B6CD72A-BA0D-4D02-8037-8C89BD3FB723}" destId="{D57A9067-1DDC-420B-874A-35BA6F2A42A5}" srcOrd="2" destOrd="0" parTransId="{7E3FB291-F38E-40EC-907B-400B31B1ECD4}" sibTransId="{C4C4AA27-2ACE-466B-B847-A1FF4A359BF1}"/>
    <dgm:cxn modelId="{225D63FE-8AA7-423E-909E-50C6EA13BA3B}" type="presOf" srcId="{C8B2DABD-7771-4484-823B-AAC9051A48A7}" destId="{F7F6415A-80CA-4D13-BE8A-6723C4AC2748}" srcOrd="0" destOrd="2" presId="urn:microsoft.com/office/officeart/2005/8/layout/vList2"/>
    <dgm:cxn modelId="{E26AFA5E-4B1E-4A44-82BE-9862DE7FC748}" type="presParOf" srcId="{531F7437-28B1-4404-9FBA-1608D4FC882E}" destId="{48637662-506E-4868-88CB-63E0092EC071}" srcOrd="0" destOrd="0" presId="urn:microsoft.com/office/officeart/2005/8/layout/vList2"/>
    <dgm:cxn modelId="{0B4A7565-B899-48DD-A1C6-9BFFC0EF8B5B}" type="presParOf" srcId="{531F7437-28B1-4404-9FBA-1608D4FC882E}" destId="{00CB924A-DD4A-42B2-903C-5B1BCD139B19}" srcOrd="1" destOrd="0" presId="urn:microsoft.com/office/officeart/2005/8/layout/vList2"/>
    <dgm:cxn modelId="{B29D70D6-A503-49CE-895C-C3DFAEF23231}" type="presParOf" srcId="{531F7437-28B1-4404-9FBA-1608D4FC882E}" destId="{7613F862-2EFF-4F85-9048-8C4D654EF9BB}" srcOrd="2" destOrd="0" presId="urn:microsoft.com/office/officeart/2005/8/layout/vList2"/>
    <dgm:cxn modelId="{51BA8CD1-B1F0-4401-8600-810C3251A658}" type="presParOf" srcId="{531F7437-28B1-4404-9FBA-1608D4FC882E}" destId="{F7F6415A-80CA-4D13-BE8A-6723C4AC274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37662-506E-4868-88CB-63E0092EC071}">
      <dsp:nvSpPr>
        <dsp:cNvPr id="0" name=""/>
        <dsp:cNvSpPr/>
      </dsp:nvSpPr>
      <dsp:spPr>
        <a:xfrm>
          <a:off x="0" y="890"/>
          <a:ext cx="81280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Advantages</a:t>
          </a:r>
        </a:p>
      </dsp:txBody>
      <dsp:txXfrm>
        <a:off x="36296" y="37186"/>
        <a:ext cx="8055408" cy="670943"/>
      </dsp:txXfrm>
    </dsp:sp>
    <dsp:sp modelId="{00CB924A-DD4A-42B2-903C-5B1BCD139B19}">
      <dsp:nvSpPr>
        <dsp:cNvPr id="0" name=""/>
        <dsp:cNvSpPr/>
      </dsp:nvSpPr>
      <dsp:spPr>
        <a:xfrm>
          <a:off x="0" y="744425"/>
          <a:ext cx="8128000" cy="1251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064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Job control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Challenges employees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Reduces boredom</a:t>
          </a:r>
        </a:p>
      </dsp:txBody>
      <dsp:txXfrm>
        <a:off x="0" y="744425"/>
        <a:ext cx="8128000" cy="1251315"/>
      </dsp:txXfrm>
    </dsp:sp>
    <dsp:sp modelId="{7613F862-2EFF-4F85-9048-8C4D654EF9BB}">
      <dsp:nvSpPr>
        <dsp:cNvPr id="0" name=""/>
        <dsp:cNvSpPr/>
      </dsp:nvSpPr>
      <dsp:spPr>
        <a:xfrm>
          <a:off x="0" y="1995740"/>
          <a:ext cx="81280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Disadvantages</a:t>
          </a:r>
        </a:p>
      </dsp:txBody>
      <dsp:txXfrm>
        <a:off x="36296" y="2032036"/>
        <a:ext cx="8055408" cy="670943"/>
      </dsp:txXfrm>
    </dsp:sp>
    <dsp:sp modelId="{F7F6415A-80CA-4D13-BE8A-6723C4AC2748}">
      <dsp:nvSpPr>
        <dsp:cNvPr id="0" name=""/>
        <dsp:cNvSpPr/>
      </dsp:nvSpPr>
      <dsp:spPr>
        <a:xfrm>
          <a:off x="0" y="2739275"/>
          <a:ext cx="8128000" cy="12513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064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Lack of skill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Poor performance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Demotivation</a:t>
          </a:r>
        </a:p>
      </dsp:txBody>
      <dsp:txXfrm>
        <a:off x="0" y="2739275"/>
        <a:ext cx="8128000" cy="12513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8">
            <a:extLst>
              <a:ext uri="{FF2B5EF4-FFF2-40B4-BE49-F238E27FC236}">
                <a16:creationId xmlns:a16="http://schemas.microsoft.com/office/drawing/2014/main" id="{93E2C8F5-B35B-4728-AFAB-5111275C6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4C5E0A-93F3-4352-9A60-BE9A509992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2170" y="1260627"/>
            <a:ext cx="3521830" cy="49537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b="1"/>
              <a:t>developing a motivated workforce</a:t>
            </a:r>
            <a:br>
              <a:rPr lang="en-US" sz="4000" b="1"/>
            </a:br>
            <a:r>
              <a:rPr lang="en-US" sz="4000" b="1"/>
              <a:t>NDA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4DA12C-651D-4CE5-AA25-A8DF2B4884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01610" y="1260628"/>
            <a:ext cx="7004590" cy="28906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MOHBUB ALI                                           1711155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MOHAMMED KAMAL HUSSAIN             1711129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SOFINA HOQUE                                      1711906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RIFFET PARVEEN			   1711891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591625-D6B8-4552-83E0-48E15CB5F7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1610" y="4292724"/>
            <a:ext cx="3444726" cy="1921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30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12E3D-455F-4FB0-900D-F5B4101896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396456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NDA Management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97B4D8-4744-4705-91FF-54773F0B47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2835965"/>
            <a:ext cx="9448800" cy="2266122"/>
          </a:xfrm>
        </p:spPr>
        <p:txBody>
          <a:bodyPr>
            <a:normAutofit/>
          </a:bodyPr>
          <a:lstStyle/>
          <a:p>
            <a:r>
              <a:rPr lang="en-GB" dirty="0"/>
              <a:t>NDA is a Nuclear Decommissioning Authority which was established in 1954.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Provides training to employees through there own HR system.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Encourages education through national institutes.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Coordinates with industry specialists.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Assumptions are based on Douglas McGregor Theory.</a:t>
            </a:r>
          </a:p>
        </p:txBody>
      </p:sp>
    </p:spTree>
    <p:extLst>
      <p:ext uri="{BB962C8B-B14F-4D97-AF65-F5344CB8AC3E}">
        <p14:creationId xmlns:p14="http://schemas.microsoft.com/office/powerpoint/2010/main" val="2594547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9771-9B2D-423C-AC94-D9121E323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r>
              <a:rPr lang="en-GB" sz="3200" b="1" dirty="0"/>
              <a:t>NDA- Abraham Maslow ‘hierarchy of needs’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8669DCE-5114-4642-A791-B0F98F37C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4228" y="2057400"/>
            <a:ext cx="10211971" cy="4470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362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6E638-1B03-4E85-9720-4A5881ACC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491175"/>
            <a:ext cx="9448800" cy="99803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Douglas MCGREGOR</a:t>
            </a:r>
            <a:br>
              <a:rPr lang="en-GB" sz="4000" b="1" dirty="0"/>
            </a:br>
            <a:r>
              <a:rPr lang="en-GB" sz="4000" b="1" dirty="0"/>
              <a:t>Theory x and Theory y</a:t>
            </a:r>
          </a:p>
        </p:txBody>
      </p:sp>
      <p:pic>
        <p:nvPicPr>
          <p:cNvPr id="2050" name="Picture 2" descr="Image result for douglas mcgregor theory">
            <a:extLst>
              <a:ext uri="{FF2B5EF4-FFF2-40B4-BE49-F238E27FC236}">
                <a16:creationId xmlns:a16="http://schemas.microsoft.com/office/drawing/2014/main" id="{3A30AA24-EA77-48A1-A1AC-16A74AC8E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917" y="2543175"/>
            <a:ext cx="5655212" cy="391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32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6CECC-CFD5-44F3-B2CB-4FDA622B3F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821635"/>
            <a:ext cx="9448800" cy="1616765"/>
          </a:xfrm>
        </p:spPr>
        <p:txBody>
          <a:bodyPr>
            <a:normAutofit/>
          </a:bodyPr>
          <a:lstStyle/>
          <a:p>
            <a:r>
              <a:rPr lang="en-GB" sz="3200" dirty="0"/>
              <a:t>JOB ENRICHMENT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190544F-59EA-44F3-8B87-36A20F6F1F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5815477"/>
              </p:ext>
            </p:extLst>
          </p:nvPr>
        </p:nvGraphicFramePr>
        <p:xfrm>
          <a:off x="2032000" y="2146852"/>
          <a:ext cx="8128000" cy="3991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569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93E2C8F5-B35B-4728-AFAB-5111275C6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5B015324-98EE-4370-8001-85C1278A1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14E49BFF-40A2-4616-8638-9CBE4EC1F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58172A-5725-40D7-B7B5-D6B80EFAE1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799" y="764373"/>
            <a:ext cx="3977639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lvl="0"/>
            <a:r>
              <a:rPr lang="en-US" sz="3200" b="1" dirty="0"/>
              <a:t>Extent of Motivation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136C42-CD78-435F-8A64-C2580B7BA2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2398643"/>
            <a:ext cx="5158409" cy="3820042"/>
          </a:xfrm>
        </p:spPr>
        <p:txBody>
          <a:bodyPr vert="horz" lIns="91440" tIns="45720" rIns="91440" bIns="45720" rtlCol="0">
            <a:normAutofit/>
          </a:bodyPr>
          <a:lstStyle/>
          <a:p>
            <a:pPr marL="400050" indent="-285750">
              <a:buFont typeface="Wingdings" panose="05000000000000000000" pitchFamily="2" charset="2"/>
              <a:buChar char="§"/>
            </a:pPr>
            <a:r>
              <a:rPr lang="en-US" sz="1600" dirty="0"/>
              <a:t>Motivation affects all aspect of a business  </a:t>
            </a:r>
          </a:p>
          <a:p>
            <a:pPr marL="57150" indent="-285750">
              <a:buFont typeface="Wingdings" panose="05000000000000000000" pitchFamily="2" charset="2"/>
              <a:buChar char="§"/>
            </a:pPr>
            <a:endParaRPr lang="en-US" sz="1600" dirty="0"/>
          </a:p>
          <a:p>
            <a:pPr marL="57150" indent="-285750">
              <a:buFont typeface="Wingdings" panose="05000000000000000000" pitchFamily="2" charset="2"/>
              <a:buChar char="§"/>
            </a:pPr>
            <a:r>
              <a:rPr lang="en-US" sz="1600" dirty="0"/>
              <a:t>Performance related pay has become more popular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Attracting future employees through Non financial benefits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/>
              <a:t>NDA offers Extensive support whenever staff requires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1026" name="Picture 2" descr="Image result for motivation">
            <a:extLst>
              <a:ext uri="{FF2B5EF4-FFF2-40B4-BE49-F238E27FC236}">
                <a16:creationId xmlns:a16="http://schemas.microsoft.com/office/drawing/2014/main" id="{F78DCBBD-D0C3-4E53-BA0A-80EAEB3EA1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6566" y="1308531"/>
            <a:ext cx="5569634" cy="212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83933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117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</vt:lpstr>
      <vt:lpstr>Vapor Trail</vt:lpstr>
      <vt:lpstr>developing a motivated workforce NDA</vt:lpstr>
      <vt:lpstr>NDA Management style</vt:lpstr>
      <vt:lpstr>NDA- Abraham Maslow ‘hierarchy of needs’</vt:lpstr>
      <vt:lpstr>Douglas MCGREGOR Theory x and Theory y</vt:lpstr>
      <vt:lpstr>JOB ENRICHMENT </vt:lpstr>
      <vt:lpstr>Extent of Motivation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motivated workforce NDA</dc:title>
  <dc:creator>Mohammed Hussain (1711129)</dc:creator>
  <cp:lastModifiedBy>Mohammed Hussain (1711129)</cp:lastModifiedBy>
  <cp:revision>2</cp:revision>
  <dcterms:created xsi:type="dcterms:W3CDTF">2019-06-26T10:41:40Z</dcterms:created>
  <dcterms:modified xsi:type="dcterms:W3CDTF">2019-06-26T10:45:50Z</dcterms:modified>
</cp:coreProperties>
</file>