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4" d="100"/>
          <a:sy n="104" d="100"/>
        </p:scale>
        <p:origin x="168"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elicity Peacock" userId="f5bf5ff9cac893f2" providerId="LiveId" clId="{18B307EA-3A50-44DD-98A8-3CD226C2570E}"/>
    <pc:docChg chg="undo custSel modSld sldOrd">
      <pc:chgData name="Felicity Peacock" userId="f5bf5ff9cac893f2" providerId="LiveId" clId="{18B307EA-3A50-44DD-98A8-3CD226C2570E}" dt="2022-11-16T16:14:15.771" v="39" actId="26606"/>
      <pc:docMkLst>
        <pc:docMk/>
      </pc:docMkLst>
      <pc:sldChg chg="addSp modSp mod setBg addAnim setClrOvrMap">
        <pc:chgData name="Felicity Peacock" userId="f5bf5ff9cac893f2" providerId="LiveId" clId="{18B307EA-3A50-44DD-98A8-3CD226C2570E}" dt="2022-11-16T15:53:38.635" v="2"/>
        <pc:sldMkLst>
          <pc:docMk/>
          <pc:sldMk cId="1283110232" sldId="256"/>
        </pc:sldMkLst>
        <pc:spChg chg="mod">
          <ac:chgData name="Felicity Peacock" userId="f5bf5ff9cac893f2" providerId="LiveId" clId="{18B307EA-3A50-44DD-98A8-3CD226C2570E}" dt="2022-11-16T15:53:38.619" v="0" actId="26606"/>
          <ac:spMkLst>
            <pc:docMk/>
            <pc:sldMk cId="1283110232" sldId="256"/>
            <ac:spMk id="4" creationId="{7DC43B20-871C-679F-6442-60DE6AA48CCD}"/>
          </ac:spMkLst>
        </pc:spChg>
        <pc:spChg chg="mod">
          <ac:chgData name="Felicity Peacock" userId="f5bf5ff9cac893f2" providerId="LiveId" clId="{18B307EA-3A50-44DD-98A8-3CD226C2570E}" dt="2022-11-16T15:53:38.619" v="0" actId="26606"/>
          <ac:spMkLst>
            <pc:docMk/>
            <pc:sldMk cId="1283110232" sldId="256"/>
            <ac:spMk id="5" creationId="{DD5558CD-B61A-67B2-1953-C38F2833508C}"/>
          </ac:spMkLst>
        </pc:spChg>
        <pc:spChg chg="add">
          <ac:chgData name="Felicity Peacock" userId="f5bf5ff9cac893f2" providerId="LiveId" clId="{18B307EA-3A50-44DD-98A8-3CD226C2570E}" dt="2022-11-16T15:53:38.619" v="0" actId="26606"/>
          <ac:spMkLst>
            <pc:docMk/>
            <pc:sldMk cId="1283110232" sldId="256"/>
            <ac:spMk id="11" creationId="{71B2258F-86CA-4D4D-8270-BC05FCDEBFB3}"/>
          </ac:spMkLst>
        </pc:spChg>
        <pc:picChg chg="add">
          <ac:chgData name="Felicity Peacock" userId="f5bf5ff9cac893f2" providerId="LiveId" clId="{18B307EA-3A50-44DD-98A8-3CD226C2570E}" dt="2022-11-16T15:53:38.619" v="0" actId="26606"/>
          <ac:picMkLst>
            <pc:docMk/>
            <pc:sldMk cId="1283110232" sldId="256"/>
            <ac:picMk id="7" creationId="{595E4402-439C-55A5-04C3-687A1A6B99A5}"/>
          </ac:picMkLst>
        </pc:picChg>
      </pc:sldChg>
      <pc:sldChg chg="addSp modSp mod ord setBg">
        <pc:chgData name="Felicity Peacock" userId="f5bf5ff9cac893f2" providerId="LiveId" clId="{18B307EA-3A50-44DD-98A8-3CD226C2570E}" dt="2022-11-16T15:54:16.755" v="12"/>
        <pc:sldMkLst>
          <pc:docMk/>
          <pc:sldMk cId="1168378021" sldId="257"/>
        </pc:sldMkLst>
        <pc:spChg chg="mod">
          <ac:chgData name="Felicity Peacock" userId="f5bf5ff9cac893f2" providerId="LiveId" clId="{18B307EA-3A50-44DD-98A8-3CD226C2570E}" dt="2022-11-16T15:53:46.312" v="3" actId="26606"/>
          <ac:spMkLst>
            <pc:docMk/>
            <pc:sldMk cId="1168378021" sldId="257"/>
            <ac:spMk id="2" creationId="{E9137A67-6F2E-DD62-9584-2F5914DB769B}"/>
          </ac:spMkLst>
        </pc:spChg>
        <pc:spChg chg="mod">
          <ac:chgData name="Felicity Peacock" userId="f5bf5ff9cac893f2" providerId="LiveId" clId="{18B307EA-3A50-44DD-98A8-3CD226C2570E}" dt="2022-11-16T15:53:46.312" v="3" actId="26606"/>
          <ac:spMkLst>
            <pc:docMk/>
            <pc:sldMk cId="1168378021" sldId="257"/>
            <ac:spMk id="3" creationId="{6333A4DA-1632-320E-90E1-6D1E9E4E6270}"/>
          </ac:spMkLst>
        </pc:spChg>
        <pc:spChg chg="add">
          <ac:chgData name="Felicity Peacock" userId="f5bf5ff9cac893f2" providerId="LiveId" clId="{18B307EA-3A50-44DD-98A8-3CD226C2570E}" dt="2022-11-16T15:53:46.312" v="3" actId="26606"/>
          <ac:spMkLst>
            <pc:docMk/>
            <pc:sldMk cId="1168378021" sldId="257"/>
            <ac:spMk id="8" creationId="{907EF6B7-1338-4443-8C46-6A318D952DFD}"/>
          </ac:spMkLst>
        </pc:spChg>
        <pc:spChg chg="add">
          <ac:chgData name="Felicity Peacock" userId="f5bf5ff9cac893f2" providerId="LiveId" clId="{18B307EA-3A50-44DD-98A8-3CD226C2570E}" dt="2022-11-16T15:53:46.312" v="3" actId="26606"/>
          <ac:spMkLst>
            <pc:docMk/>
            <pc:sldMk cId="1168378021" sldId="257"/>
            <ac:spMk id="10" creationId="{DAAE4CDD-124C-4DCF-9584-B6033B545DD5}"/>
          </ac:spMkLst>
        </pc:spChg>
        <pc:spChg chg="add">
          <ac:chgData name="Felicity Peacock" userId="f5bf5ff9cac893f2" providerId="LiveId" clId="{18B307EA-3A50-44DD-98A8-3CD226C2570E}" dt="2022-11-16T15:53:46.312" v="3" actId="26606"/>
          <ac:spMkLst>
            <pc:docMk/>
            <pc:sldMk cId="1168378021" sldId="257"/>
            <ac:spMk id="12" creationId="{081E4A58-353D-44AE-B2FC-2A74E2E400F7}"/>
          </ac:spMkLst>
        </pc:spChg>
      </pc:sldChg>
      <pc:sldChg chg="addSp modSp mod setBg">
        <pc:chgData name="Felicity Peacock" userId="f5bf5ff9cac893f2" providerId="LiveId" clId="{18B307EA-3A50-44DD-98A8-3CD226C2570E}" dt="2022-11-16T15:53:50.946" v="4" actId="26606"/>
        <pc:sldMkLst>
          <pc:docMk/>
          <pc:sldMk cId="3307438362" sldId="258"/>
        </pc:sldMkLst>
        <pc:spChg chg="mod">
          <ac:chgData name="Felicity Peacock" userId="f5bf5ff9cac893f2" providerId="LiveId" clId="{18B307EA-3A50-44DD-98A8-3CD226C2570E}" dt="2022-11-16T15:53:50.946" v="4" actId="26606"/>
          <ac:spMkLst>
            <pc:docMk/>
            <pc:sldMk cId="3307438362" sldId="258"/>
            <ac:spMk id="2" creationId="{717220A4-2BC9-C0BF-ACD1-A26F3BAC64F8}"/>
          </ac:spMkLst>
        </pc:spChg>
        <pc:spChg chg="mod">
          <ac:chgData name="Felicity Peacock" userId="f5bf5ff9cac893f2" providerId="LiveId" clId="{18B307EA-3A50-44DD-98A8-3CD226C2570E}" dt="2022-11-16T15:53:50.946" v="4" actId="26606"/>
          <ac:spMkLst>
            <pc:docMk/>
            <pc:sldMk cId="3307438362" sldId="258"/>
            <ac:spMk id="3" creationId="{7479D1DE-4F10-3219-3C86-7D08BDBDEF42}"/>
          </ac:spMkLst>
        </pc:spChg>
        <pc:spChg chg="add">
          <ac:chgData name="Felicity Peacock" userId="f5bf5ff9cac893f2" providerId="LiveId" clId="{18B307EA-3A50-44DD-98A8-3CD226C2570E}" dt="2022-11-16T15:53:50.946" v="4" actId="26606"/>
          <ac:spMkLst>
            <pc:docMk/>
            <pc:sldMk cId="3307438362" sldId="258"/>
            <ac:spMk id="8" creationId="{C2554CA6-288E-4202-BC52-2E5A8F0C0AED}"/>
          </ac:spMkLst>
        </pc:spChg>
        <pc:spChg chg="add">
          <ac:chgData name="Felicity Peacock" userId="f5bf5ff9cac893f2" providerId="LiveId" clId="{18B307EA-3A50-44DD-98A8-3CD226C2570E}" dt="2022-11-16T15:53:50.946" v="4" actId="26606"/>
          <ac:spMkLst>
            <pc:docMk/>
            <pc:sldMk cId="3307438362" sldId="258"/>
            <ac:spMk id="10" creationId="{B10BB131-AC8E-4A8E-A5D1-36260F720C3B}"/>
          </ac:spMkLst>
        </pc:spChg>
        <pc:spChg chg="add">
          <ac:chgData name="Felicity Peacock" userId="f5bf5ff9cac893f2" providerId="LiveId" clId="{18B307EA-3A50-44DD-98A8-3CD226C2570E}" dt="2022-11-16T15:53:50.946" v="4" actId="26606"/>
          <ac:spMkLst>
            <pc:docMk/>
            <pc:sldMk cId="3307438362" sldId="258"/>
            <ac:spMk id="12" creationId="{5B7778FC-632E-4DCA-A7CB-0D7731CCF970}"/>
          </ac:spMkLst>
        </pc:spChg>
        <pc:spChg chg="add">
          <ac:chgData name="Felicity Peacock" userId="f5bf5ff9cac893f2" providerId="LiveId" clId="{18B307EA-3A50-44DD-98A8-3CD226C2570E}" dt="2022-11-16T15:53:50.946" v="4" actId="26606"/>
          <ac:spMkLst>
            <pc:docMk/>
            <pc:sldMk cId="3307438362" sldId="258"/>
            <ac:spMk id="14" creationId="{FA23A907-97FB-4A8F-880A-DD77401C4296}"/>
          </ac:spMkLst>
        </pc:spChg>
      </pc:sldChg>
      <pc:sldChg chg="addSp delSp modSp mod setBg">
        <pc:chgData name="Felicity Peacock" userId="f5bf5ff9cac893f2" providerId="LiveId" clId="{18B307EA-3A50-44DD-98A8-3CD226C2570E}" dt="2022-11-16T15:53:57.416" v="7" actId="26606"/>
        <pc:sldMkLst>
          <pc:docMk/>
          <pc:sldMk cId="2386379034" sldId="259"/>
        </pc:sldMkLst>
        <pc:spChg chg="mod">
          <ac:chgData name="Felicity Peacock" userId="f5bf5ff9cac893f2" providerId="LiveId" clId="{18B307EA-3A50-44DD-98A8-3CD226C2570E}" dt="2022-11-16T15:53:57.416" v="7" actId="26606"/>
          <ac:spMkLst>
            <pc:docMk/>
            <pc:sldMk cId="2386379034" sldId="259"/>
            <ac:spMk id="2" creationId="{50C48475-17C9-227B-DD2B-F817705F066C}"/>
          </ac:spMkLst>
        </pc:spChg>
        <pc:spChg chg="mod">
          <ac:chgData name="Felicity Peacock" userId="f5bf5ff9cac893f2" providerId="LiveId" clId="{18B307EA-3A50-44DD-98A8-3CD226C2570E}" dt="2022-11-16T15:53:57.416" v="7" actId="26606"/>
          <ac:spMkLst>
            <pc:docMk/>
            <pc:sldMk cId="2386379034" sldId="259"/>
            <ac:spMk id="3" creationId="{931C2081-3546-64F1-5019-4148CC7B454F}"/>
          </ac:spMkLst>
        </pc:spChg>
        <pc:spChg chg="add del">
          <ac:chgData name="Felicity Peacock" userId="f5bf5ff9cac893f2" providerId="LiveId" clId="{18B307EA-3A50-44DD-98A8-3CD226C2570E}" dt="2022-11-16T15:53:57.416" v="6" actId="26606"/>
          <ac:spMkLst>
            <pc:docMk/>
            <pc:sldMk cId="2386379034" sldId="259"/>
            <ac:spMk id="8" creationId="{C2554CA6-288E-4202-BC52-2E5A8F0C0AED}"/>
          </ac:spMkLst>
        </pc:spChg>
        <pc:spChg chg="add del">
          <ac:chgData name="Felicity Peacock" userId="f5bf5ff9cac893f2" providerId="LiveId" clId="{18B307EA-3A50-44DD-98A8-3CD226C2570E}" dt="2022-11-16T15:53:57.416" v="6" actId="26606"/>
          <ac:spMkLst>
            <pc:docMk/>
            <pc:sldMk cId="2386379034" sldId="259"/>
            <ac:spMk id="10" creationId="{B10BB131-AC8E-4A8E-A5D1-36260F720C3B}"/>
          </ac:spMkLst>
        </pc:spChg>
        <pc:spChg chg="add del">
          <ac:chgData name="Felicity Peacock" userId="f5bf5ff9cac893f2" providerId="LiveId" clId="{18B307EA-3A50-44DD-98A8-3CD226C2570E}" dt="2022-11-16T15:53:57.416" v="6" actId="26606"/>
          <ac:spMkLst>
            <pc:docMk/>
            <pc:sldMk cId="2386379034" sldId="259"/>
            <ac:spMk id="12" creationId="{5B7778FC-632E-4DCA-A7CB-0D7731CCF970}"/>
          </ac:spMkLst>
        </pc:spChg>
        <pc:spChg chg="add del">
          <ac:chgData name="Felicity Peacock" userId="f5bf5ff9cac893f2" providerId="LiveId" clId="{18B307EA-3A50-44DD-98A8-3CD226C2570E}" dt="2022-11-16T15:53:57.416" v="6" actId="26606"/>
          <ac:spMkLst>
            <pc:docMk/>
            <pc:sldMk cId="2386379034" sldId="259"/>
            <ac:spMk id="14" creationId="{FA23A907-97FB-4A8F-880A-DD77401C4296}"/>
          </ac:spMkLst>
        </pc:spChg>
        <pc:spChg chg="add">
          <ac:chgData name="Felicity Peacock" userId="f5bf5ff9cac893f2" providerId="LiveId" clId="{18B307EA-3A50-44DD-98A8-3CD226C2570E}" dt="2022-11-16T15:53:57.416" v="7" actId="26606"/>
          <ac:spMkLst>
            <pc:docMk/>
            <pc:sldMk cId="2386379034" sldId="259"/>
            <ac:spMk id="16" creationId="{907EF6B7-1338-4443-8C46-6A318D952DFD}"/>
          </ac:spMkLst>
        </pc:spChg>
        <pc:spChg chg="add">
          <ac:chgData name="Felicity Peacock" userId="f5bf5ff9cac893f2" providerId="LiveId" clId="{18B307EA-3A50-44DD-98A8-3CD226C2570E}" dt="2022-11-16T15:53:57.416" v="7" actId="26606"/>
          <ac:spMkLst>
            <pc:docMk/>
            <pc:sldMk cId="2386379034" sldId="259"/>
            <ac:spMk id="17" creationId="{DAAE4CDD-124C-4DCF-9584-B6033B545DD5}"/>
          </ac:spMkLst>
        </pc:spChg>
        <pc:spChg chg="add">
          <ac:chgData name="Felicity Peacock" userId="f5bf5ff9cac893f2" providerId="LiveId" clId="{18B307EA-3A50-44DD-98A8-3CD226C2570E}" dt="2022-11-16T15:53:57.416" v="7" actId="26606"/>
          <ac:spMkLst>
            <pc:docMk/>
            <pc:sldMk cId="2386379034" sldId="259"/>
            <ac:spMk id="18" creationId="{081E4A58-353D-44AE-B2FC-2A74E2E400F7}"/>
          </ac:spMkLst>
        </pc:spChg>
      </pc:sldChg>
      <pc:sldChg chg="addSp modSp mod setBg">
        <pc:chgData name="Felicity Peacock" userId="f5bf5ff9cac893f2" providerId="LiveId" clId="{18B307EA-3A50-44DD-98A8-3CD226C2570E}" dt="2022-11-16T15:54:02.119" v="8" actId="26606"/>
        <pc:sldMkLst>
          <pc:docMk/>
          <pc:sldMk cId="968993081" sldId="260"/>
        </pc:sldMkLst>
        <pc:spChg chg="mod">
          <ac:chgData name="Felicity Peacock" userId="f5bf5ff9cac893f2" providerId="LiveId" clId="{18B307EA-3A50-44DD-98A8-3CD226C2570E}" dt="2022-11-16T15:54:02.119" v="8" actId="26606"/>
          <ac:spMkLst>
            <pc:docMk/>
            <pc:sldMk cId="968993081" sldId="260"/>
            <ac:spMk id="2" creationId="{A4737852-DAAE-81F1-2A56-240555C73A80}"/>
          </ac:spMkLst>
        </pc:spChg>
        <pc:spChg chg="mod">
          <ac:chgData name="Felicity Peacock" userId="f5bf5ff9cac893f2" providerId="LiveId" clId="{18B307EA-3A50-44DD-98A8-3CD226C2570E}" dt="2022-11-16T15:54:02.119" v="8" actId="26606"/>
          <ac:spMkLst>
            <pc:docMk/>
            <pc:sldMk cId="968993081" sldId="260"/>
            <ac:spMk id="3" creationId="{385D3A94-5DBF-0426-FC49-6AC21B350E58}"/>
          </ac:spMkLst>
        </pc:spChg>
        <pc:spChg chg="add">
          <ac:chgData name="Felicity Peacock" userId="f5bf5ff9cac893f2" providerId="LiveId" clId="{18B307EA-3A50-44DD-98A8-3CD226C2570E}" dt="2022-11-16T15:54:02.119" v="8" actId="26606"/>
          <ac:spMkLst>
            <pc:docMk/>
            <pc:sldMk cId="968993081" sldId="260"/>
            <ac:spMk id="8" creationId="{389575E1-3389-451A-A5F7-27854C25C599}"/>
          </ac:spMkLst>
        </pc:spChg>
        <pc:spChg chg="add">
          <ac:chgData name="Felicity Peacock" userId="f5bf5ff9cac893f2" providerId="LiveId" clId="{18B307EA-3A50-44DD-98A8-3CD226C2570E}" dt="2022-11-16T15:54:02.119" v="8" actId="26606"/>
          <ac:spMkLst>
            <pc:docMk/>
            <pc:sldMk cId="968993081" sldId="260"/>
            <ac:spMk id="10" creationId="{A53CCC5C-D88E-40FB-B30B-23DCDBD01D37}"/>
          </ac:spMkLst>
        </pc:spChg>
        <pc:spChg chg="add">
          <ac:chgData name="Felicity Peacock" userId="f5bf5ff9cac893f2" providerId="LiveId" clId="{18B307EA-3A50-44DD-98A8-3CD226C2570E}" dt="2022-11-16T15:54:02.119" v="8" actId="26606"/>
          <ac:spMkLst>
            <pc:docMk/>
            <pc:sldMk cId="968993081" sldId="260"/>
            <ac:spMk id="12" creationId="{081E4A58-353D-44AE-B2FC-2A74E2E400F7}"/>
          </ac:spMkLst>
        </pc:spChg>
      </pc:sldChg>
      <pc:sldChg chg="addSp modSp mod setBg">
        <pc:chgData name="Felicity Peacock" userId="f5bf5ff9cac893f2" providerId="LiveId" clId="{18B307EA-3A50-44DD-98A8-3CD226C2570E}" dt="2022-11-16T15:54:07.065" v="9" actId="26606"/>
        <pc:sldMkLst>
          <pc:docMk/>
          <pc:sldMk cId="1186945092" sldId="261"/>
        </pc:sldMkLst>
        <pc:spChg chg="mod">
          <ac:chgData name="Felicity Peacock" userId="f5bf5ff9cac893f2" providerId="LiveId" clId="{18B307EA-3A50-44DD-98A8-3CD226C2570E}" dt="2022-11-16T15:54:07.065" v="9" actId="26606"/>
          <ac:spMkLst>
            <pc:docMk/>
            <pc:sldMk cId="1186945092" sldId="261"/>
            <ac:spMk id="2" creationId="{0662A425-7A89-E653-75AA-CCD3379C35EF}"/>
          </ac:spMkLst>
        </pc:spChg>
        <pc:spChg chg="mod">
          <ac:chgData name="Felicity Peacock" userId="f5bf5ff9cac893f2" providerId="LiveId" clId="{18B307EA-3A50-44DD-98A8-3CD226C2570E}" dt="2022-11-16T15:54:07.065" v="9" actId="26606"/>
          <ac:spMkLst>
            <pc:docMk/>
            <pc:sldMk cId="1186945092" sldId="261"/>
            <ac:spMk id="3" creationId="{C7AC600B-4167-A3DB-609C-ACA0BB194D1C}"/>
          </ac:spMkLst>
        </pc:spChg>
        <pc:spChg chg="add">
          <ac:chgData name="Felicity Peacock" userId="f5bf5ff9cac893f2" providerId="LiveId" clId="{18B307EA-3A50-44DD-98A8-3CD226C2570E}" dt="2022-11-16T15:54:07.065" v="9" actId="26606"/>
          <ac:spMkLst>
            <pc:docMk/>
            <pc:sldMk cId="1186945092" sldId="261"/>
            <ac:spMk id="8" creationId="{389575E1-3389-451A-A5F7-27854C25C599}"/>
          </ac:spMkLst>
        </pc:spChg>
        <pc:spChg chg="add">
          <ac:chgData name="Felicity Peacock" userId="f5bf5ff9cac893f2" providerId="LiveId" clId="{18B307EA-3A50-44DD-98A8-3CD226C2570E}" dt="2022-11-16T15:54:07.065" v="9" actId="26606"/>
          <ac:spMkLst>
            <pc:docMk/>
            <pc:sldMk cId="1186945092" sldId="261"/>
            <ac:spMk id="10" creationId="{A53CCC5C-D88E-40FB-B30B-23DCDBD01D37}"/>
          </ac:spMkLst>
        </pc:spChg>
        <pc:spChg chg="add">
          <ac:chgData name="Felicity Peacock" userId="f5bf5ff9cac893f2" providerId="LiveId" clId="{18B307EA-3A50-44DD-98A8-3CD226C2570E}" dt="2022-11-16T15:54:07.065" v="9" actId="26606"/>
          <ac:spMkLst>
            <pc:docMk/>
            <pc:sldMk cId="1186945092" sldId="261"/>
            <ac:spMk id="12" creationId="{081E4A58-353D-44AE-B2FC-2A74E2E400F7}"/>
          </ac:spMkLst>
        </pc:spChg>
      </pc:sldChg>
      <pc:sldChg chg="addSp modSp mod setBg">
        <pc:chgData name="Felicity Peacock" userId="f5bf5ff9cac893f2" providerId="LiveId" clId="{18B307EA-3A50-44DD-98A8-3CD226C2570E}" dt="2022-11-16T15:54:12.155" v="10" actId="26606"/>
        <pc:sldMkLst>
          <pc:docMk/>
          <pc:sldMk cId="27751483" sldId="262"/>
        </pc:sldMkLst>
        <pc:spChg chg="mod">
          <ac:chgData name="Felicity Peacock" userId="f5bf5ff9cac893f2" providerId="LiveId" clId="{18B307EA-3A50-44DD-98A8-3CD226C2570E}" dt="2022-11-16T15:54:12.155" v="10" actId="26606"/>
          <ac:spMkLst>
            <pc:docMk/>
            <pc:sldMk cId="27751483" sldId="262"/>
            <ac:spMk id="2" creationId="{1332E00E-3A6B-7013-D062-B972CE5EE9EE}"/>
          </ac:spMkLst>
        </pc:spChg>
        <pc:spChg chg="mod">
          <ac:chgData name="Felicity Peacock" userId="f5bf5ff9cac893f2" providerId="LiveId" clId="{18B307EA-3A50-44DD-98A8-3CD226C2570E}" dt="2022-11-16T15:54:12.155" v="10" actId="26606"/>
          <ac:spMkLst>
            <pc:docMk/>
            <pc:sldMk cId="27751483" sldId="262"/>
            <ac:spMk id="3" creationId="{5DD26CB0-727E-719D-0CAB-B00137664BF4}"/>
          </ac:spMkLst>
        </pc:spChg>
        <pc:spChg chg="add">
          <ac:chgData name="Felicity Peacock" userId="f5bf5ff9cac893f2" providerId="LiveId" clId="{18B307EA-3A50-44DD-98A8-3CD226C2570E}" dt="2022-11-16T15:54:12.155" v="10" actId="26606"/>
          <ac:spMkLst>
            <pc:docMk/>
            <pc:sldMk cId="27751483" sldId="262"/>
            <ac:spMk id="9" creationId="{362810D9-2C5A-477D-949C-C191895477F3}"/>
          </ac:spMkLst>
        </pc:spChg>
        <pc:spChg chg="add">
          <ac:chgData name="Felicity Peacock" userId="f5bf5ff9cac893f2" providerId="LiveId" clId="{18B307EA-3A50-44DD-98A8-3CD226C2570E}" dt="2022-11-16T15:54:12.155" v="10" actId="26606"/>
          <ac:spMkLst>
            <pc:docMk/>
            <pc:sldMk cId="27751483" sldId="262"/>
            <ac:spMk id="11" creationId="{081E4A58-353D-44AE-B2FC-2A74E2E400F7}"/>
          </ac:spMkLst>
        </pc:spChg>
        <pc:picChg chg="add">
          <ac:chgData name="Felicity Peacock" userId="f5bf5ff9cac893f2" providerId="LiveId" clId="{18B307EA-3A50-44DD-98A8-3CD226C2570E}" dt="2022-11-16T15:54:12.155" v="10" actId="26606"/>
          <ac:picMkLst>
            <pc:docMk/>
            <pc:sldMk cId="27751483" sldId="262"/>
            <ac:picMk id="5" creationId="{ED7ACE91-E359-50A9-378E-46B63947230C}"/>
          </ac:picMkLst>
        </pc:picChg>
      </pc:sldChg>
      <pc:sldChg chg="addSp modSp mod setBg">
        <pc:chgData name="Felicity Peacock" userId="f5bf5ff9cac893f2" providerId="LiveId" clId="{18B307EA-3A50-44DD-98A8-3CD226C2570E}" dt="2022-11-16T15:54:28.580" v="13" actId="26606"/>
        <pc:sldMkLst>
          <pc:docMk/>
          <pc:sldMk cId="4129480547" sldId="263"/>
        </pc:sldMkLst>
        <pc:spChg chg="mod">
          <ac:chgData name="Felicity Peacock" userId="f5bf5ff9cac893f2" providerId="LiveId" clId="{18B307EA-3A50-44DD-98A8-3CD226C2570E}" dt="2022-11-16T15:54:28.580" v="13" actId="26606"/>
          <ac:spMkLst>
            <pc:docMk/>
            <pc:sldMk cId="4129480547" sldId="263"/>
            <ac:spMk id="2" creationId="{A8B144A5-9FE0-88CA-39B5-101BE048F5A6}"/>
          </ac:spMkLst>
        </pc:spChg>
        <pc:spChg chg="add">
          <ac:chgData name="Felicity Peacock" userId="f5bf5ff9cac893f2" providerId="LiveId" clId="{18B307EA-3A50-44DD-98A8-3CD226C2570E}" dt="2022-11-16T15:54:28.580" v="13" actId="26606"/>
          <ac:spMkLst>
            <pc:docMk/>
            <pc:sldMk cId="4129480547" sldId="263"/>
            <ac:spMk id="1033" creationId="{D4771268-CB57-404A-9271-370EB28F6090}"/>
          </ac:spMkLst>
        </pc:spChg>
        <pc:picChg chg="mod">
          <ac:chgData name="Felicity Peacock" userId="f5bf5ff9cac893f2" providerId="LiveId" clId="{18B307EA-3A50-44DD-98A8-3CD226C2570E}" dt="2022-11-16T15:54:28.580" v="13" actId="26606"/>
          <ac:picMkLst>
            <pc:docMk/>
            <pc:sldMk cId="4129480547" sldId="263"/>
            <ac:picMk id="1028" creationId="{29F69138-309E-C0A8-E41E-17FDA6D1EA58}"/>
          </ac:picMkLst>
        </pc:picChg>
      </pc:sldChg>
      <pc:sldChg chg="addSp delSp modSp mod setBg">
        <pc:chgData name="Felicity Peacock" userId="f5bf5ff9cac893f2" providerId="LiveId" clId="{18B307EA-3A50-44DD-98A8-3CD226C2570E}" dt="2022-11-16T15:54:34.038" v="14" actId="26606"/>
        <pc:sldMkLst>
          <pc:docMk/>
          <pc:sldMk cId="1105516302" sldId="264"/>
        </pc:sldMkLst>
        <pc:spChg chg="mod">
          <ac:chgData name="Felicity Peacock" userId="f5bf5ff9cac893f2" providerId="LiveId" clId="{18B307EA-3A50-44DD-98A8-3CD226C2570E}" dt="2022-11-16T15:54:34.038" v="14" actId="26606"/>
          <ac:spMkLst>
            <pc:docMk/>
            <pc:sldMk cId="1105516302" sldId="264"/>
            <ac:spMk id="2" creationId="{7956426B-E1D0-0099-219E-2F2F99F05BB6}"/>
          </ac:spMkLst>
        </pc:spChg>
        <pc:spChg chg="del">
          <ac:chgData name="Felicity Peacock" userId="f5bf5ff9cac893f2" providerId="LiveId" clId="{18B307EA-3A50-44DD-98A8-3CD226C2570E}" dt="2022-11-16T15:54:34.038" v="14" actId="26606"/>
          <ac:spMkLst>
            <pc:docMk/>
            <pc:sldMk cId="1105516302" sldId="264"/>
            <ac:spMk id="3" creationId="{CAA13B55-A302-2339-58C5-6D65F56755DA}"/>
          </ac:spMkLst>
        </pc:spChg>
        <pc:spChg chg="add">
          <ac:chgData name="Felicity Peacock" userId="f5bf5ff9cac893f2" providerId="LiveId" clId="{18B307EA-3A50-44DD-98A8-3CD226C2570E}" dt="2022-11-16T15:54:34.038" v="14" actId="26606"/>
          <ac:spMkLst>
            <pc:docMk/>
            <pc:sldMk cId="1105516302" sldId="264"/>
            <ac:spMk id="9" creationId="{BACC6370-2D7E-4714-9D71-7542949D7D5D}"/>
          </ac:spMkLst>
        </pc:spChg>
        <pc:spChg chg="add">
          <ac:chgData name="Felicity Peacock" userId="f5bf5ff9cac893f2" providerId="LiveId" clId="{18B307EA-3A50-44DD-98A8-3CD226C2570E}" dt="2022-11-16T15:54:34.038" v="14" actId="26606"/>
          <ac:spMkLst>
            <pc:docMk/>
            <pc:sldMk cId="1105516302" sldId="264"/>
            <ac:spMk id="11" creationId="{256B2C21-A230-48C0-8DF1-C46611373C44}"/>
          </ac:spMkLst>
        </pc:spChg>
        <pc:spChg chg="add">
          <ac:chgData name="Felicity Peacock" userId="f5bf5ff9cac893f2" providerId="LiveId" clId="{18B307EA-3A50-44DD-98A8-3CD226C2570E}" dt="2022-11-16T15:54:34.038" v="14" actId="26606"/>
          <ac:spMkLst>
            <pc:docMk/>
            <pc:sldMk cId="1105516302" sldId="264"/>
            <ac:spMk id="13" creationId="{3847E18C-932D-4C95-AABA-FEC7C9499AD7}"/>
          </ac:spMkLst>
        </pc:spChg>
        <pc:spChg chg="add">
          <ac:chgData name="Felicity Peacock" userId="f5bf5ff9cac893f2" providerId="LiveId" clId="{18B307EA-3A50-44DD-98A8-3CD226C2570E}" dt="2022-11-16T15:54:34.038" v="14" actId="26606"/>
          <ac:spMkLst>
            <pc:docMk/>
            <pc:sldMk cId="1105516302" sldId="264"/>
            <ac:spMk id="15" creationId="{3150CB11-0C61-439E-910F-5787759E72A0}"/>
          </ac:spMkLst>
        </pc:spChg>
        <pc:spChg chg="add">
          <ac:chgData name="Felicity Peacock" userId="f5bf5ff9cac893f2" providerId="LiveId" clId="{18B307EA-3A50-44DD-98A8-3CD226C2570E}" dt="2022-11-16T15:54:34.038" v="14" actId="26606"/>
          <ac:spMkLst>
            <pc:docMk/>
            <pc:sldMk cId="1105516302" sldId="264"/>
            <ac:spMk id="17" creationId="{43F8A58B-5155-44CE-A5FF-7647B47D0A7A}"/>
          </ac:spMkLst>
        </pc:spChg>
        <pc:spChg chg="add">
          <ac:chgData name="Felicity Peacock" userId="f5bf5ff9cac893f2" providerId="LiveId" clId="{18B307EA-3A50-44DD-98A8-3CD226C2570E}" dt="2022-11-16T15:54:34.038" v="14" actId="26606"/>
          <ac:spMkLst>
            <pc:docMk/>
            <pc:sldMk cId="1105516302" sldId="264"/>
            <ac:spMk id="19" creationId="{443F2ACA-E6D6-4028-82DD-F03C262D5DE6}"/>
          </ac:spMkLst>
        </pc:spChg>
        <pc:graphicFrameChg chg="add">
          <ac:chgData name="Felicity Peacock" userId="f5bf5ff9cac893f2" providerId="LiveId" clId="{18B307EA-3A50-44DD-98A8-3CD226C2570E}" dt="2022-11-16T15:54:34.038" v="14" actId="26606"/>
          <ac:graphicFrameMkLst>
            <pc:docMk/>
            <pc:sldMk cId="1105516302" sldId="264"/>
            <ac:graphicFrameMk id="5" creationId="{9062C310-2485-DEFC-9B8F-CE7B0CEF98B8}"/>
          </ac:graphicFrameMkLst>
        </pc:graphicFrameChg>
      </pc:sldChg>
      <pc:sldChg chg="addSp delSp modSp mod setBg">
        <pc:chgData name="Felicity Peacock" userId="f5bf5ff9cac893f2" providerId="LiveId" clId="{18B307EA-3A50-44DD-98A8-3CD226C2570E}" dt="2022-11-16T15:54:42.272" v="15" actId="26606"/>
        <pc:sldMkLst>
          <pc:docMk/>
          <pc:sldMk cId="412289576" sldId="265"/>
        </pc:sldMkLst>
        <pc:spChg chg="mod">
          <ac:chgData name="Felicity Peacock" userId="f5bf5ff9cac893f2" providerId="LiveId" clId="{18B307EA-3A50-44DD-98A8-3CD226C2570E}" dt="2022-11-16T15:54:42.272" v="15" actId="26606"/>
          <ac:spMkLst>
            <pc:docMk/>
            <pc:sldMk cId="412289576" sldId="265"/>
            <ac:spMk id="2" creationId="{44F96EC1-7DB8-3E6B-B97A-DD25BCAC1C55}"/>
          </ac:spMkLst>
        </pc:spChg>
        <pc:spChg chg="del">
          <ac:chgData name="Felicity Peacock" userId="f5bf5ff9cac893f2" providerId="LiveId" clId="{18B307EA-3A50-44DD-98A8-3CD226C2570E}" dt="2022-11-16T15:54:42.272" v="15" actId="26606"/>
          <ac:spMkLst>
            <pc:docMk/>
            <pc:sldMk cId="412289576" sldId="265"/>
            <ac:spMk id="3" creationId="{07EB4D22-FFFD-2307-205C-206E9482C051}"/>
          </ac:spMkLst>
        </pc:spChg>
        <pc:spChg chg="add">
          <ac:chgData name="Felicity Peacock" userId="f5bf5ff9cac893f2" providerId="LiveId" clId="{18B307EA-3A50-44DD-98A8-3CD226C2570E}" dt="2022-11-16T15:54:42.272" v="15" actId="26606"/>
          <ac:spMkLst>
            <pc:docMk/>
            <pc:sldMk cId="412289576" sldId="265"/>
            <ac:spMk id="9" creationId="{BACC6370-2D7E-4714-9D71-7542949D7D5D}"/>
          </ac:spMkLst>
        </pc:spChg>
        <pc:spChg chg="add">
          <ac:chgData name="Felicity Peacock" userId="f5bf5ff9cac893f2" providerId="LiveId" clId="{18B307EA-3A50-44DD-98A8-3CD226C2570E}" dt="2022-11-16T15:54:42.272" v="15" actId="26606"/>
          <ac:spMkLst>
            <pc:docMk/>
            <pc:sldMk cId="412289576" sldId="265"/>
            <ac:spMk id="11" creationId="{256B2C21-A230-48C0-8DF1-C46611373C44}"/>
          </ac:spMkLst>
        </pc:spChg>
        <pc:spChg chg="add">
          <ac:chgData name="Felicity Peacock" userId="f5bf5ff9cac893f2" providerId="LiveId" clId="{18B307EA-3A50-44DD-98A8-3CD226C2570E}" dt="2022-11-16T15:54:42.272" v="15" actId="26606"/>
          <ac:spMkLst>
            <pc:docMk/>
            <pc:sldMk cId="412289576" sldId="265"/>
            <ac:spMk id="13" creationId="{3847E18C-932D-4C95-AABA-FEC7C9499AD7}"/>
          </ac:spMkLst>
        </pc:spChg>
        <pc:spChg chg="add">
          <ac:chgData name="Felicity Peacock" userId="f5bf5ff9cac893f2" providerId="LiveId" clId="{18B307EA-3A50-44DD-98A8-3CD226C2570E}" dt="2022-11-16T15:54:42.272" v="15" actId="26606"/>
          <ac:spMkLst>
            <pc:docMk/>
            <pc:sldMk cId="412289576" sldId="265"/>
            <ac:spMk id="15" creationId="{3150CB11-0C61-439E-910F-5787759E72A0}"/>
          </ac:spMkLst>
        </pc:spChg>
        <pc:spChg chg="add">
          <ac:chgData name="Felicity Peacock" userId="f5bf5ff9cac893f2" providerId="LiveId" clId="{18B307EA-3A50-44DD-98A8-3CD226C2570E}" dt="2022-11-16T15:54:42.272" v="15" actId="26606"/>
          <ac:spMkLst>
            <pc:docMk/>
            <pc:sldMk cId="412289576" sldId="265"/>
            <ac:spMk id="17" creationId="{43F8A58B-5155-44CE-A5FF-7647B47D0A7A}"/>
          </ac:spMkLst>
        </pc:spChg>
        <pc:spChg chg="add">
          <ac:chgData name="Felicity Peacock" userId="f5bf5ff9cac893f2" providerId="LiveId" clId="{18B307EA-3A50-44DD-98A8-3CD226C2570E}" dt="2022-11-16T15:54:42.272" v="15" actId="26606"/>
          <ac:spMkLst>
            <pc:docMk/>
            <pc:sldMk cId="412289576" sldId="265"/>
            <ac:spMk id="19" creationId="{443F2ACA-E6D6-4028-82DD-F03C262D5DE6}"/>
          </ac:spMkLst>
        </pc:spChg>
        <pc:graphicFrameChg chg="add">
          <ac:chgData name="Felicity Peacock" userId="f5bf5ff9cac893f2" providerId="LiveId" clId="{18B307EA-3A50-44DD-98A8-3CD226C2570E}" dt="2022-11-16T15:54:42.272" v="15" actId="26606"/>
          <ac:graphicFrameMkLst>
            <pc:docMk/>
            <pc:sldMk cId="412289576" sldId="265"/>
            <ac:graphicFrameMk id="5" creationId="{F361A09D-B48D-09A3-8A19-CB06F40691E1}"/>
          </ac:graphicFrameMkLst>
        </pc:graphicFrameChg>
      </pc:sldChg>
      <pc:sldChg chg="addSp modSp mod setBg">
        <pc:chgData name="Felicity Peacock" userId="f5bf5ff9cac893f2" providerId="LiveId" clId="{18B307EA-3A50-44DD-98A8-3CD226C2570E}" dt="2022-11-16T15:54:49.910" v="16" actId="26606"/>
        <pc:sldMkLst>
          <pc:docMk/>
          <pc:sldMk cId="1221768537" sldId="266"/>
        </pc:sldMkLst>
        <pc:spChg chg="mod">
          <ac:chgData name="Felicity Peacock" userId="f5bf5ff9cac893f2" providerId="LiveId" clId="{18B307EA-3A50-44DD-98A8-3CD226C2570E}" dt="2022-11-16T15:54:49.910" v="16" actId="26606"/>
          <ac:spMkLst>
            <pc:docMk/>
            <pc:sldMk cId="1221768537" sldId="266"/>
            <ac:spMk id="2" creationId="{2FDC8E23-2AA1-2259-6B39-9936010BB26B}"/>
          </ac:spMkLst>
        </pc:spChg>
        <pc:spChg chg="add">
          <ac:chgData name="Felicity Peacock" userId="f5bf5ff9cac893f2" providerId="LiveId" clId="{18B307EA-3A50-44DD-98A8-3CD226C2570E}" dt="2022-11-16T15:54:49.910" v="16" actId="26606"/>
          <ac:spMkLst>
            <pc:docMk/>
            <pc:sldMk cId="1221768537" sldId="266"/>
            <ac:spMk id="10" creationId="{D4771268-CB57-404A-9271-370EB28F6090}"/>
          </ac:spMkLst>
        </pc:spChg>
        <pc:picChg chg="mod">
          <ac:chgData name="Felicity Peacock" userId="f5bf5ff9cac893f2" providerId="LiveId" clId="{18B307EA-3A50-44DD-98A8-3CD226C2570E}" dt="2022-11-16T15:54:49.910" v="16" actId="26606"/>
          <ac:picMkLst>
            <pc:docMk/>
            <pc:sldMk cId="1221768537" sldId="266"/>
            <ac:picMk id="5" creationId="{D91AA905-AA7E-36D1-2454-CE7B15D93505}"/>
          </ac:picMkLst>
        </pc:picChg>
      </pc:sldChg>
      <pc:sldChg chg="addSp modSp mod setBg">
        <pc:chgData name="Felicity Peacock" userId="f5bf5ff9cac893f2" providerId="LiveId" clId="{18B307EA-3A50-44DD-98A8-3CD226C2570E}" dt="2022-11-16T15:54:55.720" v="17" actId="26606"/>
        <pc:sldMkLst>
          <pc:docMk/>
          <pc:sldMk cId="313525724" sldId="267"/>
        </pc:sldMkLst>
        <pc:spChg chg="mod">
          <ac:chgData name="Felicity Peacock" userId="f5bf5ff9cac893f2" providerId="LiveId" clId="{18B307EA-3A50-44DD-98A8-3CD226C2570E}" dt="2022-11-16T15:54:55.720" v="17" actId="26606"/>
          <ac:spMkLst>
            <pc:docMk/>
            <pc:sldMk cId="313525724" sldId="267"/>
            <ac:spMk id="2" creationId="{5C051BC4-A5F4-9914-DBE0-57590A349570}"/>
          </ac:spMkLst>
        </pc:spChg>
        <pc:spChg chg="mod">
          <ac:chgData name="Felicity Peacock" userId="f5bf5ff9cac893f2" providerId="LiveId" clId="{18B307EA-3A50-44DD-98A8-3CD226C2570E}" dt="2022-11-16T15:54:55.720" v="17" actId="26606"/>
          <ac:spMkLst>
            <pc:docMk/>
            <pc:sldMk cId="313525724" sldId="267"/>
            <ac:spMk id="3" creationId="{7D0EBF83-63F2-790C-C9C3-2702E687958B}"/>
          </ac:spMkLst>
        </pc:spChg>
        <pc:spChg chg="add">
          <ac:chgData name="Felicity Peacock" userId="f5bf5ff9cac893f2" providerId="LiveId" clId="{18B307EA-3A50-44DD-98A8-3CD226C2570E}" dt="2022-11-16T15:54:55.720" v="17" actId="26606"/>
          <ac:spMkLst>
            <pc:docMk/>
            <pc:sldMk cId="313525724" sldId="267"/>
            <ac:spMk id="9" creationId="{2E17E911-875F-4DE5-8699-99D9F1805A5D}"/>
          </ac:spMkLst>
        </pc:spChg>
        <pc:spChg chg="add">
          <ac:chgData name="Felicity Peacock" userId="f5bf5ff9cac893f2" providerId="LiveId" clId="{18B307EA-3A50-44DD-98A8-3CD226C2570E}" dt="2022-11-16T15:54:55.720" v="17" actId="26606"/>
          <ac:spMkLst>
            <pc:docMk/>
            <pc:sldMk cId="313525724" sldId="267"/>
            <ac:spMk id="11" creationId="{CD9FE4EF-C4D8-49A0-B2FF-81D8DB7D8A24}"/>
          </ac:spMkLst>
        </pc:spChg>
        <pc:spChg chg="add">
          <ac:chgData name="Felicity Peacock" userId="f5bf5ff9cac893f2" providerId="LiveId" clId="{18B307EA-3A50-44DD-98A8-3CD226C2570E}" dt="2022-11-16T15:54:55.720" v="17" actId="26606"/>
          <ac:spMkLst>
            <pc:docMk/>
            <pc:sldMk cId="313525724" sldId="267"/>
            <ac:spMk id="13" creationId="{4300840D-0A0B-4512-BACA-B439D5B9C57C}"/>
          </ac:spMkLst>
        </pc:spChg>
        <pc:spChg chg="add">
          <ac:chgData name="Felicity Peacock" userId="f5bf5ff9cac893f2" providerId="LiveId" clId="{18B307EA-3A50-44DD-98A8-3CD226C2570E}" dt="2022-11-16T15:54:55.720" v="17" actId="26606"/>
          <ac:spMkLst>
            <pc:docMk/>
            <pc:sldMk cId="313525724" sldId="267"/>
            <ac:spMk id="15" creationId="{D2B78728-A580-49A7-84F9-6EF6F583ADE0}"/>
          </ac:spMkLst>
        </pc:spChg>
        <pc:spChg chg="add">
          <ac:chgData name="Felicity Peacock" userId="f5bf5ff9cac893f2" providerId="LiveId" clId="{18B307EA-3A50-44DD-98A8-3CD226C2570E}" dt="2022-11-16T15:54:55.720" v="17" actId="26606"/>
          <ac:spMkLst>
            <pc:docMk/>
            <pc:sldMk cId="313525724" sldId="267"/>
            <ac:spMk id="17" creationId="{38FAA1A1-D861-433F-88FA-1E9D6FD31D11}"/>
          </ac:spMkLst>
        </pc:spChg>
        <pc:spChg chg="add">
          <ac:chgData name="Felicity Peacock" userId="f5bf5ff9cac893f2" providerId="LiveId" clId="{18B307EA-3A50-44DD-98A8-3CD226C2570E}" dt="2022-11-16T15:54:55.720" v="17" actId="26606"/>
          <ac:spMkLst>
            <pc:docMk/>
            <pc:sldMk cId="313525724" sldId="267"/>
            <ac:spMk id="19" creationId="{8D71EDA1-87BF-4D5D-AB79-F346FD19278A}"/>
          </ac:spMkLst>
        </pc:spChg>
        <pc:picChg chg="add">
          <ac:chgData name="Felicity Peacock" userId="f5bf5ff9cac893f2" providerId="LiveId" clId="{18B307EA-3A50-44DD-98A8-3CD226C2570E}" dt="2022-11-16T15:54:55.720" v="17" actId="26606"/>
          <ac:picMkLst>
            <pc:docMk/>
            <pc:sldMk cId="313525724" sldId="267"/>
            <ac:picMk id="5" creationId="{B772F14C-314E-9C9D-DD46-0B07A8C63494}"/>
          </ac:picMkLst>
        </pc:picChg>
      </pc:sldChg>
      <pc:sldChg chg="addSp delSp modSp mod setBg">
        <pc:chgData name="Felicity Peacock" userId="f5bf5ff9cac893f2" providerId="LiveId" clId="{18B307EA-3A50-44DD-98A8-3CD226C2570E}" dt="2022-11-16T15:55:07.623" v="20" actId="26606"/>
        <pc:sldMkLst>
          <pc:docMk/>
          <pc:sldMk cId="457032508" sldId="268"/>
        </pc:sldMkLst>
        <pc:spChg chg="mod">
          <ac:chgData name="Felicity Peacock" userId="f5bf5ff9cac893f2" providerId="LiveId" clId="{18B307EA-3A50-44DD-98A8-3CD226C2570E}" dt="2022-11-16T15:55:07.623" v="20" actId="26606"/>
          <ac:spMkLst>
            <pc:docMk/>
            <pc:sldMk cId="457032508" sldId="268"/>
            <ac:spMk id="2" creationId="{4A630937-BDF5-4773-35C9-63BDC649983E}"/>
          </ac:spMkLst>
        </pc:spChg>
        <pc:spChg chg="del mod">
          <ac:chgData name="Felicity Peacock" userId="f5bf5ff9cac893f2" providerId="LiveId" clId="{18B307EA-3A50-44DD-98A8-3CD226C2570E}" dt="2022-11-16T15:55:07.623" v="20" actId="26606"/>
          <ac:spMkLst>
            <pc:docMk/>
            <pc:sldMk cId="457032508" sldId="268"/>
            <ac:spMk id="3" creationId="{4368BF73-2113-CFE1-E8C4-7A2114578604}"/>
          </ac:spMkLst>
        </pc:spChg>
        <pc:spChg chg="add del">
          <ac:chgData name="Felicity Peacock" userId="f5bf5ff9cac893f2" providerId="LiveId" clId="{18B307EA-3A50-44DD-98A8-3CD226C2570E}" dt="2022-11-16T15:55:07.575" v="19" actId="26606"/>
          <ac:spMkLst>
            <pc:docMk/>
            <pc:sldMk cId="457032508" sldId="268"/>
            <ac:spMk id="9" creationId="{2E17E911-875F-4DE5-8699-99D9F1805A5D}"/>
          </ac:spMkLst>
        </pc:spChg>
        <pc:spChg chg="add del">
          <ac:chgData name="Felicity Peacock" userId="f5bf5ff9cac893f2" providerId="LiveId" clId="{18B307EA-3A50-44DD-98A8-3CD226C2570E}" dt="2022-11-16T15:55:07.575" v="19" actId="26606"/>
          <ac:spMkLst>
            <pc:docMk/>
            <pc:sldMk cId="457032508" sldId="268"/>
            <ac:spMk id="11" creationId="{CD9FE4EF-C4D8-49A0-B2FF-81D8DB7D8A24}"/>
          </ac:spMkLst>
        </pc:spChg>
        <pc:spChg chg="add del">
          <ac:chgData name="Felicity Peacock" userId="f5bf5ff9cac893f2" providerId="LiveId" clId="{18B307EA-3A50-44DD-98A8-3CD226C2570E}" dt="2022-11-16T15:55:07.575" v="19" actId="26606"/>
          <ac:spMkLst>
            <pc:docMk/>
            <pc:sldMk cId="457032508" sldId="268"/>
            <ac:spMk id="13" creationId="{4300840D-0A0B-4512-BACA-B439D5B9C57C}"/>
          </ac:spMkLst>
        </pc:spChg>
        <pc:spChg chg="add del">
          <ac:chgData name="Felicity Peacock" userId="f5bf5ff9cac893f2" providerId="LiveId" clId="{18B307EA-3A50-44DD-98A8-3CD226C2570E}" dt="2022-11-16T15:55:07.575" v="19" actId="26606"/>
          <ac:spMkLst>
            <pc:docMk/>
            <pc:sldMk cId="457032508" sldId="268"/>
            <ac:spMk id="15" creationId="{D2B78728-A580-49A7-84F9-6EF6F583ADE0}"/>
          </ac:spMkLst>
        </pc:spChg>
        <pc:spChg chg="add del">
          <ac:chgData name="Felicity Peacock" userId="f5bf5ff9cac893f2" providerId="LiveId" clId="{18B307EA-3A50-44DD-98A8-3CD226C2570E}" dt="2022-11-16T15:55:07.575" v="19" actId="26606"/>
          <ac:spMkLst>
            <pc:docMk/>
            <pc:sldMk cId="457032508" sldId="268"/>
            <ac:spMk id="17" creationId="{38FAA1A1-D861-433F-88FA-1E9D6FD31D11}"/>
          </ac:spMkLst>
        </pc:spChg>
        <pc:spChg chg="add del">
          <ac:chgData name="Felicity Peacock" userId="f5bf5ff9cac893f2" providerId="LiveId" clId="{18B307EA-3A50-44DD-98A8-3CD226C2570E}" dt="2022-11-16T15:55:07.575" v="19" actId="26606"/>
          <ac:spMkLst>
            <pc:docMk/>
            <pc:sldMk cId="457032508" sldId="268"/>
            <ac:spMk id="19" creationId="{8D71EDA1-87BF-4D5D-AB79-F346FD19278A}"/>
          </ac:spMkLst>
        </pc:spChg>
        <pc:spChg chg="add">
          <ac:chgData name="Felicity Peacock" userId="f5bf5ff9cac893f2" providerId="LiveId" clId="{18B307EA-3A50-44DD-98A8-3CD226C2570E}" dt="2022-11-16T15:55:07.623" v="20" actId="26606"/>
          <ac:spMkLst>
            <pc:docMk/>
            <pc:sldMk cId="457032508" sldId="268"/>
            <ac:spMk id="21" creationId="{BACC6370-2D7E-4714-9D71-7542949D7D5D}"/>
          </ac:spMkLst>
        </pc:spChg>
        <pc:spChg chg="add">
          <ac:chgData name="Felicity Peacock" userId="f5bf5ff9cac893f2" providerId="LiveId" clId="{18B307EA-3A50-44DD-98A8-3CD226C2570E}" dt="2022-11-16T15:55:07.623" v="20" actId="26606"/>
          <ac:spMkLst>
            <pc:docMk/>
            <pc:sldMk cId="457032508" sldId="268"/>
            <ac:spMk id="22" creationId="{F68B3F68-107C-434F-AA38-110D5EA91B85}"/>
          </ac:spMkLst>
        </pc:spChg>
        <pc:spChg chg="add">
          <ac:chgData name="Felicity Peacock" userId="f5bf5ff9cac893f2" providerId="LiveId" clId="{18B307EA-3A50-44DD-98A8-3CD226C2570E}" dt="2022-11-16T15:55:07.623" v="20" actId="26606"/>
          <ac:spMkLst>
            <pc:docMk/>
            <pc:sldMk cId="457032508" sldId="268"/>
            <ac:spMk id="23" creationId="{AAD0DBB9-1A4B-4391-81D4-CB19F9AB918A}"/>
          </ac:spMkLst>
        </pc:spChg>
        <pc:spChg chg="add">
          <ac:chgData name="Felicity Peacock" userId="f5bf5ff9cac893f2" providerId="LiveId" clId="{18B307EA-3A50-44DD-98A8-3CD226C2570E}" dt="2022-11-16T15:55:07.623" v="20" actId="26606"/>
          <ac:spMkLst>
            <pc:docMk/>
            <pc:sldMk cId="457032508" sldId="268"/>
            <ac:spMk id="24" creationId="{063BBA22-50EA-4C4D-BE05-F1CE4E63AA56}"/>
          </ac:spMkLst>
        </pc:spChg>
        <pc:graphicFrameChg chg="add">
          <ac:chgData name="Felicity Peacock" userId="f5bf5ff9cac893f2" providerId="LiveId" clId="{18B307EA-3A50-44DD-98A8-3CD226C2570E}" dt="2022-11-16T15:55:07.623" v="20" actId="26606"/>
          <ac:graphicFrameMkLst>
            <pc:docMk/>
            <pc:sldMk cId="457032508" sldId="268"/>
            <ac:graphicFrameMk id="25" creationId="{B00F93F0-798B-D06A-7476-059441888659}"/>
          </ac:graphicFrameMkLst>
        </pc:graphicFrameChg>
        <pc:picChg chg="add del">
          <ac:chgData name="Felicity Peacock" userId="f5bf5ff9cac893f2" providerId="LiveId" clId="{18B307EA-3A50-44DD-98A8-3CD226C2570E}" dt="2022-11-16T15:55:07.575" v="19" actId="26606"/>
          <ac:picMkLst>
            <pc:docMk/>
            <pc:sldMk cId="457032508" sldId="268"/>
            <ac:picMk id="5" creationId="{F41DE72A-E40A-6767-D1CA-19DE42A6C6B4}"/>
          </ac:picMkLst>
        </pc:picChg>
      </pc:sldChg>
      <pc:sldChg chg="addSp modSp mod setBg">
        <pc:chgData name="Felicity Peacock" userId="f5bf5ff9cac893f2" providerId="LiveId" clId="{18B307EA-3A50-44DD-98A8-3CD226C2570E}" dt="2022-11-16T15:55:16.225" v="21" actId="26606"/>
        <pc:sldMkLst>
          <pc:docMk/>
          <pc:sldMk cId="2520530289" sldId="269"/>
        </pc:sldMkLst>
        <pc:spChg chg="mod">
          <ac:chgData name="Felicity Peacock" userId="f5bf5ff9cac893f2" providerId="LiveId" clId="{18B307EA-3A50-44DD-98A8-3CD226C2570E}" dt="2022-11-16T15:55:16.225" v="21" actId="26606"/>
          <ac:spMkLst>
            <pc:docMk/>
            <pc:sldMk cId="2520530289" sldId="269"/>
            <ac:spMk id="2" creationId="{5D5F2487-8633-74BA-DDE8-2F11C1E7CACF}"/>
          </ac:spMkLst>
        </pc:spChg>
        <pc:spChg chg="mod">
          <ac:chgData name="Felicity Peacock" userId="f5bf5ff9cac893f2" providerId="LiveId" clId="{18B307EA-3A50-44DD-98A8-3CD226C2570E}" dt="2022-11-16T15:55:16.225" v="21" actId="26606"/>
          <ac:spMkLst>
            <pc:docMk/>
            <pc:sldMk cId="2520530289" sldId="269"/>
            <ac:spMk id="3" creationId="{A4219BD0-AADE-82EC-4EF1-7BF3F7138D7D}"/>
          </ac:spMkLst>
        </pc:spChg>
        <pc:spChg chg="add">
          <ac:chgData name="Felicity Peacock" userId="f5bf5ff9cac893f2" providerId="LiveId" clId="{18B307EA-3A50-44DD-98A8-3CD226C2570E}" dt="2022-11-16T15:55:16.225" v="21" actId="26606"/>
          <ac:spMkLst>
            <pc:docMk/>
            <pc:sldMk cId="2520530289" sldId="269"/>
            <ac:spMk id="8" creationId="{1B15ED52-F352-441B-82BF-E0EA34836D08}"/>
          </ac:spMkLst>
        </pc:spChg>
        <pc:spChg chg="add">
          <ac:chgData name="Felicity Peacock" userId="f5bf5ff9cac893f2" providerId="LiveId" clId="{18B307EA-3A50-44DD-98A8-3CD226C2570E}" dt="2022-11-16T15:55:16.225" v="21" actId="26606"/>
          <ac:spMkLst>
            <pc:docMk/>
            <pc:sldMk cId="2520530289" sldId="269"/>
            <ac:spMk id="10" creationId="{3B2E3793-BFE6-45A2-9B7B-E18844431C99}"/>
          </ac:spMkLst>
        </pc:spChg>
        <pc:spChg chg="add">
          <ac:chgData name="Felicity Peacock" userId="f5bf5ff9cac893f2" providerId="LiveId" clId="{18B307EA-3A50-44DD-98A8-3CD226C2570E}" dt="2022-11-16T15:55:16.225" v="21" actId="26606"/>
          <ac:spMkLst>
            <pc:docMk/>
            <pc:sldMk cId="2520530289" sldId="269"/>
            <ac:spMk id="12" creationId="{BC4C4868-CB8F-4AF9-9CDB-8108F2C19B67}"/>
          </ac:spMkLst>
        </pc:spChg>
        <pc:spChg chg="add">
          <ac:chgData name="Felicity Peacock" userId="f5bf5ff9cac893f2" providerId="LiveId" clId="{18B307EA-3A50-44DD-98A8-3CD226C2570E}" dt="2022-11-16T15:55:16.225" v="21" actId="26606"/>
          <ac:spMkLst>
            <pc:docMk/>
            <pc:sldMk cId="2520530289" sldId="269"/>
            <ac:spMk id="14" creationId="{375E0459-6403-40CD-989D-56A4407CA12E}"/>
          </ac:spMkLst>
        </pc:spChg>
        <pc:spChg chg="add">
          <ac:chgData name="Felicity Peacock" userId="f5bf5ff9cac893f2" providerId="LiveId" clId="{18B307EA-3A50-44DD-98A8-3CD226C2570E}" dt="2022-11-16T15:55:16.225" v="21" actId="26606"/>
          <ac:spMkLst>
            <pc:docMk/>
            <pc:sldMk cId="2520530289" sldId="269"/>
            <ac:spMk id="16" creationId="{53E5B1A8-3AC9-4BD1-9BBC-78CA94F2D1BA}"/>
          </ac:spMkLst>
        </pc:spChg>
      </pc:sldChg>
      <pc:sldChg chg="addSp modSp mod setBg">
        <pc:chgData name="Felicity Peacock" userId="f5bf5ff9cac893f2" providerId="LiveId" clId="{18B307EA-3A50-44DD-98A8-3CD226C2570E}" dt="2022-11-16T15:55:23.341" v="22" actId="26606"/>
        <pc:sldMkLst>
          <pc:docMk/>
          <pc:sldMk cId="3829762786" sldId="270"/>
        </pc:sldMkLst>
        <pc:spChg chg="mod">
          <ac:chgData name="Felicity Peacock" userId="f5bf5ff9cac893f2" providerId="LiveId" clId="{18B307EA-3A50-44DD-98A8-3CD226C2570E}" dt="2022-11-16T15:55:23.341" v="22" actId="26606"/>
          <ac:spMkLst>
            <pc:docMk/>
            <pc:sldMk cId="3829762786" sldId="270"/>
            <ac:spMk id="2" creationId="{CB43F387-06C1-4F02-04C0-61C350EB8F47}"/>
          </ac:spMkLst>
        </pc:spChg>
        <pc:spChg chg="add">
          <ac:chgData name="Felicity Peacock" userId="f5bf5ff9cac893f2" providerId="LiveId" clId="{18B307EA-3A50-44DD-98A8-3CD226C2570E}" dt="2022-11-16T15:55:23.341" v="22" actId="26606"/>
          <ac:spMkLst>
            <pc:docMk/>
            <pc:sldMk cId="3829762786" sldId="270"/>
            <ac:spMk id="10" creationId="{A8384FB5-9ADC-4DDC-881B-597D56F5B15D}"/>
          </ac:spMkLst>
        </pc:spChg>
        <pc:spChg chg="add">
          <ac:chgData name="Felicity Peacock" userId="f5bf5ff9cac893f2" providerId="LiveId" clId="{18B307EA-3A50-44DD-98A8-3CD226C2570E}" dt="2022-11-16T15:55:23.341" v="22" actId="26606"/>
          <ac:spMkLst>
            <pc:docMk/>
            <pc:sldMk cId="3829762786" sldId="270"/>
            <ac:spMk id="12" creationId="{91E5A9A7-95C6-4F4F-B00E-C82E07FE62EF}"/>
          </ac:spMkLst>
        </pc:spChg>
        <pc:spChg chg="add">
          <ac:chgData name="Felicity Peacock" userId="f5bf5ff9cac893f2" providerId="LiveId" clId="{18B307EA-3A50-44DD-98A8-3CD226C2570E}" dt="2022-11-16T15:55:23.341" v="22" actId="26606"/>
          <ac:spMkLst>
            <pc:docMk/>
            <pc:sldMk cId="3829762786" sldId="270"/>
            <ac:spMk id="14" creationId="{D07DD2DE-F619-49DD-B5E7-03A290FF4ED1}"/>
          </ac:spMkLst>
        </pc:spChg>
        <pc:spChg chg="add">
          <ac:chgData name="Felicity Peacock" userId="f5bf5ff9cac893f2" providerId="LiveId" clId="{18B307EA-3A50-44DD-98A8-3CD226C2570E}" dt="2022-11-16T15:55:23.341" v="22" actId="26606"/>
          <ac:spMkLst>
            <pc:docMk/>
            <pc:sldMk cId="3829762786" sldId="270"/>
            <ac:spMk id="16" creationId="{85149191-5F60-4A28-AAFF-039F96B0F3EC}"/>
          </ac:spMkLst>
        </pc:spChg>
        <pc:spChg chg="add">
          <ac:chgData name="Felicity Peacock" userId="f5bf5ff9cac893f2" providerId="LiveId" clId="{18B307EA-3A50-44DD-98A8-3CD226C2570E}" dt="2022-11-16T15:55:23.341" v="22" actId="26606"/>
          <ac:spMkLst>
            <pc:docMk/>
            <pc:sldMk cId="3829762786" sldId="270"/>
            <ac:spMk id="18" creationId="{F8260ED5-17F7-4158-B241-D51DD4CF1B7E}"/>
          </ac:spMkLst>
        </pc:spChg>
        <pc:picChg chg="mod">
          <ac:chgData name="Felicity Peacock" userId="f5bf5ff9cac893f2" providerId="LiveId" clId="{18B307EA-3A50-44DD-98A8-3CD226C2570E}" dt="2022-11-16T15:55:23.341" v="22" actId="26606"/>
          <ac:picMkLst>
            <pc:docMk/>
            <pc:sldMk cId="3829762786" sldId="270"/>
            <ac:picMk id="5" creationId="{CCDA131F-9251-5C9F-B6EF-4029EC73265E}"/>
          </ac:picMkLst>
        </pc:picChg>
      </pc:sldChg>
      <pc:sldChg chg="addSp modSp mod setBg">
        <pc:chgData name="Felicity Peacock" userId="f5bf5ff9cac893f2" providerId="LiveId" clId="{18B307EA-3A50-44DD-98A8-3CD226C2570E}" dt="2022-11-16T15:55:31.212" v="23" actId="26606"/>
        <pc:sldMkLst>
          <pc:docMk/>
          <pc:sldMk cId="1749242889" sldId="271"/>
        </pc:sldMkLst>
        <pc:spChg chg="mod">
          <ac:chgData name="Felicity Peacock" userId="f5bf5ff9cac893f2" providerId="LiveId" clId="{18B307EA-3A50-44DD-98A8-3CD226C2570E}" dt="2022-11-16T15:55:31.212" v="23" actId="26606"/>
          <ac:spMkLst>
            <pc:docMk/>
            <pc:sldMk cId="1749242889" sldId="271"/>
            <ac:spMk id="2" creationId="{2279AA94-878B-066A-3C2C-5C1AB575F797}"/>
          </ac:spMkLst>
        </pc:spChg>
        <pc:spChg chg="mod">
          <ac:chgData name="Felicity Peacock" userId="f5bf5ff9cac893f2" providerId="LiveId" clId="{18B307EA-3A50-44DD-98A8-3CD226C2570E}" dt="2022-11-16T15:55:31.212" v="23" actId="26606"/>
          <ac:spMkLst>
            <pc:docMk/>
            <pc:sldMk cId="1749242889" sldId="271"/>
            <ac:spMk id="3" creationId="{831D8ABE-E46A-2840-4D05-FC9355B018FC}"/>
          </ac:spMkLst>
        </pc:spChg>
        <pc:spChg chg="add">
          <ac:chgData name="Felicity Peacock" userId="f5bf5ff9cac893f2" providerId="LiveId" clId="{18B307EA-3A50-44DD-98A8-3CD226C2570E}" dt="2022-11-16T15:55:31.212" v="23" actId="26606"/>
          <ac:spMkLst>
            <pc:docMk/>
            <pc:sldMk cId="1749242889" sldId="271"/>
            <ac:spMk id="8" creationId="{09588DA8-065E-4F6F-8EFD-43104AB2E0CF}"/>
          </ac:spMkLst>
        </pc:spChg>
        <pc:spChg chg="add">
          <ac:chgData name="Felicity Peacock" userId="f5bf5ff9cac893f2" providerId="LiveId" clId="{18B307EA-3A50-44DD-98A8-3CD226C2570E}" dt="2022-11-16T15:55:31.212" v="23" actId="26606"/>
          <ac:spMkLst>
            <pc:docMk/>
            <pc:sldMk cId="1749242889" sldId="271"/>
            <ac:spMk id="10" creationId="{C4285719-470E-454C-AF62-8323075F1F5B}"/>
          </ac:spMkLst>
        </pc:spChg>
        <pc:spChg chg="add">
          <ac:chgData name="Felicity Peacock" userId="f5bf5ff9cac893f2" providerId="LiveId" clId="{18B307EA-3A50-44DD-98A8-3CD226C2570E}" dt="2022-11-16T15:55:31.212" v="23" actId="26606"/>
          <ac:spMkLst>
            <pc:docMk/>
            <pc:sldMk cId="1749242889" sldId="271"/>
            <ac:spMk id="12" creationId="{CD9FE4EF-C4D8-49A0-B2FF-81D8DB7D8A24}"/>
          </ac:spMkLst>
        </pc:spChg>
        <pc:spChg chg="add">
          <ac:chgData name="Felicity Peacock" userId="f5bf5ff9cac893f2" providerId="LiveId" clId="{18B307EA-3A50-44DD-98A8-3CD226C2570E}" dt="2022-11-16T15:55:31.212" v="23" actId="26606"/>
          <ac:spMkLst>
            <pc:docMk/>
            <pc:sldMk cId="1749242889" sldId="271"/>
            <ac:spMk id="14" creationId="{4300840D-0A0B-4512-BACA-B439D5B9C57C}"/>
          </ac:spMkLst>
        </pc:spChg>
        <pc:spChg chg="add">
          <ac:chgData name="Felicity Peacock" userId="f5bf5ff9cac893f2" providerId="LiveId" clId="{18B307EA-3A50-44DD-98A8-3CD226C2570E}" dt="2022-11-16T15:55:31.212" v="23" actId="26606"/>
          <ac:spMkLst>
            <pc:docMk/>
            <pc:sldMk cId="1749242889" sldId="271"/>
            <ac:spMk id="16" creationId="{D2B78728-A580-49A7-84F9-6EF6F583ADE0}"/>
          </ac:spMkLst>
        </pc:spChg>
        <pc:spChg chg="add">
          <ac:chgData name="Felicity Peacock" userId="f5bf5ff9cac893f2" providerId="LiveId" clId="{18B307EA-3A50-44DD-98A8-3CD226C2570E}" dt="2022-11-16T15:55:31.212" v="23" actId="26606"/>
          <ac:spMkLst>
            <pc:docMk/>
            <pc:sldMk cId="1749242889" sldId="271"/>
            <ac:spMk id="18" creationId="{38FAA1A1-D861-433F-88FA-1E9D6FD31D11}"/>
          </ac:spMkLst>
        </pc:spChg>
        <pc:spChg chg="add">
          <ac:chgData name="Felicity Peacock" userId="f5bf5ff9cac893f2" providerId="LiveId" clId="{18B307EA-3A50-44DD-98A8-3CD226C2570E}" dt="2022-11-16T15:55:31.212" v="23" actId="26606"/>
          <ac:spMkLst>
            <pc:docMk/>
            <pc:sldMk cId="1749242889" sldId="271"/>
            <ac:spMk id="20" creationId="{8D71EDA1-87BF-4D5D-AB79-F346FD19278A}"/>
          </ac:spMkLst>
        </pc:spChg>
      </pc:sldChg>
      <pc:sldChg chg="addSp modSp mod setBg">
        <pc:chgData name="Felicity Peacock" userId="f5bf5ff9cac893f2" providerId="LiveId" clId="{18B307EA-3A50-44DD-98A8-3CD226C2570E}" dt="2022-11-16T15:55:34.847" v="24" actId="26606"/>
        <pc:sldMkLst>
          <pc:docMk/>
          <pc:sldMk cId="3829285591" sldId="272"/>
        </pc:sldMkLst>
        <pc:spChg chg="mod">
          <ac:chgData name="Felicity Peacock" userId="f5bf5ff9cac893f2" providerId="LiveId" clId="{18B307EA-3A50-44DD-98A8-3CD226C2570E}" dt="2022-11-16T15:55:34.847" v="24" actId="26606"/>
          <ac:spMkLst>
            <pc:docMk/>
            <pc:sldMk cId="3829285591" sldId="272"/>
            <ac:spMk id="2" creationId="{FAFE0468-D5A7-622B-FFCF-6D6C083CED3E}"/>
          </ac:spMkLst>
        </pc:spChg>
        <pc:spChg chg="mod">
          <ac:chgData name="Felicity Peacock" userId="f5bf5ff9cac893f2" providerId="LiveId" clId="{18B307EA-3A50-44DD-98A8-3CD226C2570E}" dt="2022-11-16T15:55:34.847" v="24" actId="26606"/>
          <ac:spMkLst>
            <pc:docMk/>
            <pc:sldMk cId="3829285591" sldId="272"/>
            <ac:spMk id="3" creationId="{980DFD0A-F853-C0BF-D871-4E30A38B7093}"/>
          </ac:spMkLst>
        </pc:spChg>
        <pc:spChg chg="add">
          <ac:chgData name="Felicity Peacock" userId="f5bf5ff9cac893f2" providerId="LiveId" clId="{18B307EA-3A50-44DD-98A8-3CD226C2570E}" dt="2022-11-16T15:55:34.847" v="24" actId="26606"/>
          <ac:spMkLst>
            <pc:docMk/>
            <pc:sldMk cId="3829285591" sldId="272"/>
            <ac:spMk id="8" creationId="{09588DA8-065E-4F6F-8EFD-43104AB2E0CF}"/>
          </ac:spMkLst>
        </pc:spChg>
        <pc:spChg chg="add">
          <ac:chgData name="Felicity Peacock" userId="f5bf5ff9cac893f2" providerId="LiveId" clId="{18B307EA-3A50-44DD-98A8-3CD226C2570E}" dt="2022-11-16T15:55:34.847" v="24" actId="26606"/>
          <ac:spMkLst>
            <pc:docMk/>
            <pc:sldMk cId="3829285591" sldId="272"/>
            <ac:spMk id="10" creationId="{C4285719-470E-454C-AF62-8323075F1F5B}"/>
          </ac:spMkLst>
        </pc:spChg>
        <pc:spChg chg="add">
          <ac:chgData name="Felicity Peacock" userId="f5bf5ff9cac893f2" providerId="LiveId" clId="{18B307EA-3A50-44DD-98A8-3CD226C2570E}" dt="2022-11-16T15:55:34.847" v="24" actId="26606"/>
          <ac:spMkLst>
            <pc:docMk/>
            <pc:sldMk cId="3829285591" sldId="272"/>
            <ac:spMk id="12" creationId="{CD9FE4EF-C4D8-49A0-B2FF-81D8DB7D8A24}"/>
          </ac:spMkLst>
        </pc:spChg>
        <pc:spChg chg="add">
          <ac:chgData name="Felicity Peacock" userId="f5bf5ff9cac893f2" providerId="LiveId" clId="{18B307EA-3A50-44DD-98A8-3CD226C2570E}" dt="2022-11-16T15:55:34.847" v="24" actId="26606"/>
          <ac:spMkLst>
            <pc:docMk/>
            <pc:sldMk cId="3829285591" sldId="272"/>
            <ac:spMk id="14" creationId="{4300840D-0A0B-4512-BACA-B439D5B9C57C}"/>
          </ac:spMkLst>
        </pc:spChg>
        <pc:spChg chg="add">
          <ac:chgData name="Felicity Peacock" userId="f5bf5ff9cac893f2" providerId="LiveId" clId="{18B307EA-3A50-44DD-98A8-3CD226C2570E}" dt="2022-11-16T15:55:34.847" v="24" actId="26606"/>
          <ac:spMkLst>
            <pc:docMk/>
            <pc:sldMk cId="3829285591" sldId="272"/>
            <ac:spMk id="16" creationId="{D2B78728-A580-49A7-84F9-6EF6F583ADE0}"/>
          </ac:spMkLst>
        </pc:spChg>
        <pc:spChg chg="add">
          <ac:chgData name="Felicity Peacock" userId="f5bf5ff9cac893f2" providerId="LiveId" clId="{18B307EA-3A50-44DD-98A8-3CD226C2570E}" dt="2022-11-16T15:55:34.847" v="24" actId="26606"/>
          <ac:spMkLst>
            <pc:docMk/>
            <pc:sldMk cId="3829285591" sldId="272"/>
            <ac:spMk id="18" creationId="{38FAA1A1-D861-433F-88FA-1E9D6FD31D11}"/>
          </ac:spMkLst>
        </pc:spChg>
        <pc:spChg chg="add">
          <ac:chgData name="Felicity Peacock" userId="f5bf5ff9cac893f2" providerId="LiveId" clId="{18B307EA-3A50-44DD-98A8-3CD226C2570E}" dt="2022-11-16T15:55:34.847" v="24" actId="26606"/>
          <ac:spMkLst>
            <pc:docMk/>
            <pc:sldMk cId="3829285591" sldId="272"/>
            <ac:spMk id="20" creationId="{8D71EDA1-87BF-4D5D-AB79-F346FD19278A}"/>
          </ac:spMkLst>
        </pc:spChg>
      </pc:sldChg>
      <pc:sldChg chg="addSp delSp modSp mod setBg">
        <pc:chgData name="Felicity Peacock" userId="f5bf5ff9cac893f2" providerId="LiveId" clId="{18B307EA-3A50-44DD-98A8-3CD226C2570E}" dt="2022-11-16T15:55:39.595" v="27" actId="26606"/>
        <pc:sldMkLst>
          <pc:docMk/>
          <pc:sldMk cId="3796888799" sldId="273"/>
        </pc:sldMkLst>
        <pc:spChg chg="mod">
          <ac:chgData name="Felicity Peacock" userId="f5bf5ff9cac893f2" providerId="LiveId" clId="{18B307EA-3A50-44DD-98A8-3CD226C2570E}" dt="2022-11-16T15:55:39.595" v="27" actId="26606"/>
          <ac:spMkLst>
            <pc:docMk/>
            <pc:sldMk cId="3796888799" sldId="273"/>
            <ac:spMk id="2" creationId="{7C763AE4-5897-24AF-6DF3-3F3B9A15296C}"/>
          </ac:spMkLst>
        </pc:spChg>
        <pc:spChg chg="add del">
          <ac:chgData name="Felicity Peacock" userId="f5bf5ff9cac893f2" providerId="LiveId" clId="{18B307EA-3A50-44DD-98A8-3CD226C2570E}" dt="2022-11-16T15:55:39.579" v="26" actId="26606"/>
          <ac:spMkLst>
            <pc:docMk/>
            <pc:sldMk cId="3796888799" sldId="273"/>
            <ac:spMk id="10" creationId="{D4771268-CB57-404A-9271-370EB28F6090}"/>
          </ac:spMkLst>
        </pc:spChg>
        <pc:spChg chg="add">
          <ac:chgData name="Felicity Peacock" userId="f5bf5ff9cac893f2" providerId="LiveId" clId="{18B307EA-3A50-44DD-98A8-3CD226C2570E}" dt="2022-11-16T15:55:39.595" v="27" actId="26606"/>
          <ac:spMkLst>
            <pc:docMk/>
            <pc:sldMk cId="3796888799" sldId="273"/>
            <ac:spMk id="12" creationId="{91E5A9A7-95C6-4F4F-B00E-C82E07FE62EF}"/>
          </ac:spMkLst>
        </pc:spChg>
        <pc:spChg chg="add">
          <ac:chgData name="Felicity Peacock" userId="f5bf5ff9cac893f2" providerId="LiveId" clId="{18B307EA-3A50-44DD-98A8-3CD226C2570E}" dt="2022-11-16T15:55:39.595" v="27" actId="26606"/>
          <ac:spMkLst>
            <pc:docMk/>
            <pc:sldMk cId="3796888799" sldId="273"/>
            <ac:spMk id="13" creationId="{A8384FB5-9ADC-4DDC-881B-597D56F5B15D}"/>
          </ac:spMkLst>
        </pc:spChg>
        <pc:spChg chg="add">
          <ac:chgData name="Felicity Peacock" userId="f5bf5ff9cac893f2" providerId="LiveId" clId="{18B307EA-3A50-44DD-98A8-3CD226C2570E}" dt="2022-11-16T15:55:39.595" v="27" actId="26606"/>
          <ac:spMkLst>
            <pc:docMk/>
            <pc:sldMk cId="3796888799" sldId="273"/>
            <ac:spMk id="14" creationId="{D07DD2DE-F619-49DD-B5E7-03A290FF4ED1}"/>
          </ac:spMkLst>
        </pc:spChg>
        <pc:spChg chg="add">
          <ac:chgData name="Felicity Peacock" userId="f5bf5ff9cac893f2" providerId="LiveId" clId="{18B307EA-3A50-44DD-98A8-3CD226C2570E}" dt="2022-11-16T15:55:39.595" v="27" actId="26606"/>
          <ac:spMkLst>
            <pc:docMk/>
            <pc:sldMk cId="3796888799" sldId="273"/>
            <ac:spMk id="16" creationId="{85149191-5F60-4A28-AAFF-039F96B0F3EC}"/>
          </ac:spMkLst>
        </pc:spChg>
        <pc:spChg chg="add">
          <ac:chgData name="Felicity Peacock" userId="f5bf5ff9cac893f2" providerId="LiveId" clId="{18B307EA-3A50-44DD-98A8-3CD226C2570E}" dt="2022-11-16T15:55:39.595" v="27" actId="26606"/>
          <ac:spMkLst>
            <pc:docMk/>
            <pc:sldMk cId="3796888799" sldId="273"/>
            <ac:spMk id="18" creationId="{F8260ED5-17F7-4158-B241-D51DD4CF1B7E}"/>
          </ac:spMkLst>
        </pc:spChg>
        <pc:picChg chg="mod">
          <ac:chgData name="Felicity Peacock" userId="f5bf5ff9cac893f2" providerId="LiveId" clId="{18B307EA-3A50-44DD-98A8-3CD226C2570E}" dt="2022-11-16T15:55:39.595" v="27" actId="26606"/>
          <ac:picMkLst>
            <pc:docMk/>
            <pc:sldMk cId="3796888799" sldId="273"/>
            <ac:picMk id="5" creationId="{471C7525-EA39-8799-2F65-E39D245D1B89}"/>
          </ac:picMkLst>
        </pc:picChg>
      </pc:sldChg>
      <pc:sldChg chg="addSp modSp mod setBg">
        <pc:chgData name="Felicity Peacock" userId="f5bf5ff9cac893f2" providerId="LiveId" clId="{18B307EA-3A50-44DD-98A8-3CD226C2570E}" dt="2022-11-16T15:55:46.796" v="28" actId="26606"/>
        <pc:sldMkLst>
          <pc:docMk/>
          <pc:sldMk cId="3184252659" sldId="274"/>
        </pc:sldMkLst>
        <pc:spChg chg="mod">
          <ac:chgData name="Felicity Peacock" userId="f5bf5ff9cac893f2" providerId="LiveId" clId="{18B307EA-3A50-44DD-98A8-3CD226C2570E}" dt="2022-11-16T15:55:46.796" v="28" actId="26606"/>
          <ac:spMkLst>
            <pc:docMk/>
            <pc:sldMk cId="3184252659" sldId="274"/>
            <ac:spMk id="2" creationId="{7B8C6047-E74B-72CD-7928-15362ACDA548}"/>
          </ac:spMkLst>
        </pc:spChg>
        <pc:spChg chg="mod">
          <ac:chgData name="Felicity Peacock" userId="f5bf5ff9cac893f2" providerId="LiveId" clId="{18B307EA-3A50-44DD-98A8-3CD226C2570E}" dt="2022-11-16T15:55:46.796" v="28" actId="26606"/>
          <ac:spMkLst>
            <pc:docMk/>
            <pc:sldMk cId="3184252659" sldId="274"/>
            <ac:spMk id="3" creationId="{533DAC51-5780-53B8-7039-B51BDA8EA06A}"/>
          </ac:spMkLst>
        </pc:spChg>
        <pc:spChg chg="add">
          <ac:chgData name="Felicity Peacock" userId="f5bf5ff9cac893f2" providerId="LiveId" clId="{18B307EA-3A50-44DD-98A8-3CD226C2570E}" dt="2022-11-16T15:55:46.796" v="28" actId="26606"/>
          <ac:spMkLst>
            <pc:docMk/>
            <pc:sldMk cId="3184252659" sldId="274"/>
            <ac:spMk id="8" creationId="{09588DA8-065E-4F6F-8EFD-43104AB2E0CF}"/>
          </ac:spMkLst>
        </pc:spChg>
        <pc:spChg chg="add">
          <ac:chgData name="Felicity Peacock" userId="f5bf5ff9cac893f2" providerId="LiveId" clId="{18B307EA-3A50-44DD-98A8-3CD226C2570E}" dt="2022-11-16T15:55:46.796" v="28" actId="26606"/>
          <ac:spMkLst>
            <pc:docMk/>
            <pc:sldMk cId="3184252659" sldId="274"/>
            <ac:spMk id="10" creationId="{C4285719-470E-454C-AF62-8323075F1F5B}"/>
          </ac:spMkLst>
        </pc:spChg>
        <pc:spChg chg="add">
          <ac:chgData name="Felicity Peacock" userId="f5bf5ff9cac893f2" providerId="LiveId" clId="{18B307EA-3A50-44DD-98A8-3CD226C2570E}" dt="2022-11-16T15:55:46.796" v="28" actId="26606"/>
          <ac:spMkLst>
            <pc:docMk/>
            <pc:sldMk cId="3184252659" sldId="274"/>
            <ac:spMk id="12" creationId="{CD9FE4EF-C4D8-49A0-B2FF-81D8DB7D8A24}"/>
          </ac:spMkLst>
        </pc:spChg>
        <pc:spChg chg="add">
          <ac:chgData name="Felicity Peacock" userId="f5bf5ff9cac893f2" providerId="LiveId" clId="{18B307EA-3A50-44DD-98A8-3CD226C2570E}" dt="2022-11-16T15:55:46.796" v="28" actId="26606"/>
          <ac:spMkLst>
            <pc:docMk/>
            <pc:sldMk cId="3184252659" sldId="274"/>
            <ac:spMk id="14" creationId="{4300840D-0A0B-4512-BACA-B439D5B9C57C}"/>
          </ac:spMkLst>
        </pc:spChg>
        <pc:spChg chg="add">
          <ac:chgData name="Felicity Peacock" userId="f5bf5ff9cac893f2" providerId="LiveId" clId="{18B307EA-3A50-44DD-98A8-3CD226C2570E}" dt="2022-11-16T15:55:46.796" v="28" actId="26606"/>
          <ac:spMkLst>
            <pc:docMk/>
            <pc:sldMk cId="3184252659" sldId="274"/>
            <ac:spMk id="16" creationId="{D2B78728-A580-49A7-84F9-6EF6F583ADE0}"/>
          </ac:spMkLst>
        </pc:spChg>
        <pc:spChg chg="add">
          <ac:chgData name="Felicity Peacock" userId="f5bf5ff9cac893f2" providerId="LiveId" clId="{18B307EA-3A50-44DD-98A8-3CD226C2570E}" dt="2022-11-16T15:55:46.796" v="28" actId="26606"/>
          <ac:spMkLst>
            <pc:docMk/>
            <pc:sldMk cId="3184252659" sldId="274"/>
            <ac:spMk id="18" creationId="{38FAA1A1-D861-433F-88FA-1E9D6FD31D11}"/>
          </ac:spMkLst>
        </pc:spChg>
        <pc:spChg chg="add">
          <ac:chgData name="Felicity Peacock" userId="f5bf5ff9cac893f2" providerId="LiveId" clId="{18B307EA-3A50-44DD-98A8-3CD226C2570E}" dt="2022-11-16T15:55:46.796" v="28" actId="26606"/>
          <ac:spMkLst>
            <pc:docMk/>
            <pc:sldMk cId="3184252659" sldId="274"/>
            <ac:spMk id="20" creationId="{8D71EDA1-87BF-4D5D-AB79-F346FD19278A}"/>
          </ac:spMkLst>
        </pc:spChg>
      </pc:sldChg>
      <pc:sldChg chg="addSp modSp mod setBg">
        <pc:chgData name="Felicity Peacock" userId="f5bf5ff9cac893f2" providerId="LiveId" clId="{18B307EA-3A50-44DD-98A8-3CD226C2570E}" dt="2022-11-16T15:55:50.187" v="29" actId="26606"/>
        <pc:sldMkLst>
          <pc:docMk/>
          <pc:sldMk cId="1649413503" sldId="275"/>
        </pc:sldMkLst>
        <pc:spChg chg="mod">
          <ac:chgData name="Felicity Peacock" userId="f5bf5ff9cac893f2" providerId="LiveId" clId="{18B307EA-3A50-44DD-98A8-3CD226C2570E}" dt="2022-11-16T15:55:50.187" v="29" actId="26606"/>
          <ac:spMkLst>
            <pc:docMk/>
            <pc:sldMk cId="1649413503" sldId="275"/>
            <ac:spMk id="2" creationId="{F027F908-27BB-7D94-8A72-D3FE29CD4334}"/>
          </ac:spMkLst>
        </pc:spChg>
        <pc:spChg chg="mod">
          <ac:chgData name="Felicity Peacock" userId="f5bf5ff9cac893f2" providerId="LiveId" clId="{18B307EA-3A50-44DD-98A8-3CD226C2570E}" dt="2022-11-16T15:55:50.187" v="29" actId="26606"/>
          <ac:spMkLst>
            <pc:docMk/>
            <pc:sldMk cId="1649413503" sldId="275"/>
            <ac:spMk id="3" creationId="{C556416A-BC97-A9EF-A74F-1A86F91541B1}"/>
          </ac:spMkLst>
        </pc:spChg>
        <pc:spChg chg="add">
          <ac:chgData name="Felicity Peacock" userId="f5bf5ff9cac893f2" providerId="LiveId" clId="{18B307EA-3A50-44DD-98A8-3CD226C2570E}" dt="2022-11-16T15:55:50.187" v="29" actId="26606"/>
          <ac:spMkLst>
            <pc:docMk/>
            <pc:sldMk cId="1649413503" sldId="275"/>
            <ac:spMk id="8" creationId="{09588DA8-065E-4F6F-8EFD-43104AB2E0CF}"/>
          </ac:spMkLst>
        </pc:spChg>
        <pc:spChg chg="add">
          <ac:chgData name="Felicity Peacock" userId="f5bf5ff9cac893f2" providerId="LiveId" clId="{18B307EA-3A50-44DD-98A8-3CD226C2570E}" dt="2022-11-16T15:55:50.187" v="29" actId="26606"/>
          <ac:spMkLst>
            <pc:docMk/>
            <pc:sldMk cId="1649413503" sldId="275"/>
            <ac:spMk id="10" creationId="{C4285719-470E-454C-AF62-8323075F1F5B}"/>
          </ac:spMkLst>
        </pc:spChg>
        <pc:spChg chg="add">
          <ac:chgData name="Felicity Peacock" userId="f5bf5ff9cac893f2" providerId="LiveId" clId="{18B307EA-3A50-44DD-98A8-3CD226C2570E}" dt="2022-11-16T15:55:50.187" v="29" actId="26606"/>
          <ac:spMkLst>
            <pc:docMk/>
            <pc:sldMk cId="1649413503" sldId="275"/>
            <ac:spMk id="12" creationId="{CD9FE4EF-C4D8-49A0-B2FF-81D8DB7D8A24}"/>
          </ac:spMkLst>
        </pc:spChg>
        <pc:spChg chg="add">
          <ac:chgData name="Felicity Peacock" userId="f5bf5ff9cac893f2" providerId="LiveId" clId="{18B307EA-3A50-44DD-98A8-3CD226C2570E}" dt="2022-11-16T15:55:50.187" v="29" actId="26606"/>
          <ac:spMkLst>
            <pc:docMk/>
            <pc:sldMk cId="1649413503" sldId="275"/>
            <ac:spMk id="14" creationId="{4300840D-0A0B-4512-BACA-B439D5B9C57C}"/>
          </ac:spMkLst>
        </pc:spChg>
        <pc:spChg chg="add">
          <ac:chgData name="Felicity Peacock" userId="f5bf5ff9cac893f2" providerId="LiveId" clId="{18B307EA-3A50-44DD-98A8-3CD226C2570E}" dt="2022-11-16T15:55:50.187" v="29" actId="26606"/>
          <ac:spMkLst>
            <pc:docMk/>
            <pc:sldMk cId="1649413503" sldId="275"/>
            <ac:spMk id="16" creationId="{D2B78728-A580-49A7-84F9-6EF6F583ADE0}"/>
          </ac:spMkLst>
        </pc:spChg>
        <pc:spChg chg="add">
          <ac:chgData name="Felicity Peacock" userId="f5bf5ff9cac893f2" providerId="LiveId" clId="{18B307EA-3A50-44DD-98A8-3CD226C2570E}" dt="2022-11-16T15:55:50.187" v="29" actId="26606"/>
          <ac:spMkLst>
            <pc:docMk/>
            <pc:sldMk cId="1649413503" sldId="275"/>
            <ac:spMk id="18" creationId="{38FAA1A1-D861-433F-88FA-1E9D6FD31D11}"/>
          </ac:spMkLst>
        </pc:spChg>
        <pc:spChg chg="add">
          <ac:chgData name="Felicity Peacock" userId="f5bf5ff9cac893f2" providerId="LiveId" clId="{18B307EA-3A50-44DD-98A8-3CD226C2570E}" dt="2022-11-16T15:55:50.187" v="29" actId="26606"/>
          <ac:spMkLst>
            <pc:docMk/>
            <pc:sldMk cId="1649413503" sldId="275"/>
            <ac:spMk id="20" creationId="{8D71EDA1-87BF-4D5D-AB79-F346FD19278A}"/>
          </ac:spMkLst>
        </pc:spChg>
      </pc:sldChg>
      <pc:sldChg chg="addSp modSp mod setBg">
        <pc:chgData name="Felicity Peacock" userId="f5bf5ff9cac893f2" providerId="LiveId" clId="{18B307EA-3A50-44DD-98A8-3CD226C2570E}" dt="2022-11-16T15:56:07.789" v="30" actId="26606"/>
        <pc:sldMkLst>
          <pc:docMk/>
          <pc:sldMk cId="1673440335" sldId="277"/>
        </pc:sldMkLst>
        <pc:spChg chg="mod">
          <ac:chgData name="Felicity Peacock" userId="f5bf5ff9cac893f2" providerId="LiveId" clId="{18B307EA-3A50-44DD-98A8-3CD226C2570E}" dt="2022-11-16T15:56:07.789" v="30" actId="26606"/>
          <ac:spMkLst>
            <pc:docMk/>
            <pc:sldMk cId="1673440335" sldId="277"/>
            <ac:spMk id="2" creationId="{4FA793C6-8AD2-392C-C332-1B3AAE9268F0}"/>
          </ac:spMkLst>
        </pc:spChg>
        <pc:spChg chg="mod">
          <ac:chgData name="Felicity Peacock" userId="f5bf5ff9cac893f2" providerId="LiveId" clId="{18B307EA-3A50-44DD-98A8-3CD226C2570E}" dt="2022-11-16T15:56:07.789" v="30" actId="26606"/>
          <ac:spMkLst>
            <pc:docMk/>
            <pc:sldMk cId="1673440335" sldId="277"/>
            <ac:spMk id="3" creationId="{E3F37F37-D568-7B68-2A35-C1B2C10B4398}"/>
          </ac:spMkLst>
        </pc:spChg>
        <pc:spChg chg="add">
          <ac:chgData name="Felicity Peacock" userId="f5bf5ff9cac893f2" providerId="LiveId" clId="{18B307EA-3A50-44DD-98A8-3CD226C2570E}" dt="2022-11-16T15:56:07.789" v="30" actId="26606"/>
          <ac:spMkLst>
            <pc:docMk/>
            <pc:sldMk cId="1673440335" sldId="277"/>
            <ac:spMk id="8" creationId="{09588DA8-065E-4F6F-8EFD-43104AB2E0CF}"/>
          </ac:spMkLst>
        </pc:spChg>
        <pc:spChg chg="add">
          <ac:chgData name="Felicity Peacock" userId="f5bf5ff9cac893f2" providerId="LiveId" clId="{18B307EA-3A50-44DD-98A8-3CD226C2570E}" dt="2022-11-16T15:56:07.789" v="30" actId="26606"/>
          <ac:spMkLst>
            <pc:docMk/>
            <pc:sldMk cId="1673440335" sldId="277"/>
            <ac:spMk id="10" creationId="{C4285719-470E-454C-AF62-8323075F1F5B}"/>
          </ac:spMkLst>
        </pc:spChg>
        <pc:spChg chg="add">
          <ac:chgData name="Felicity Peacock" userId="f5bf5ff9cac893f2" providerId="LiveId" clId="{18B307EA-3A50-44DD-98A8-3CD226C2570E}" dt="2022-11-16T15:56:07.789" v="30" actId="26606"/>
          <ac:spMkLst>
            <pc:docMk/>
            <pc:sldMk cId="1673440335" sldId="277"/>
            <ac:spMk id="12" creationId="{CD9FE4EF-C4D8-49A0-B2FF-81D8DB7D8A24}"/>
          </ac:spMkLst>
        </pc:spChg>
        <pc:spChg chg="add">
          <ac:chgData name="Felicity Peacock" userId="f5bf5ff9cac893f2" providerId="LiveId" clId="{18B307EA-3A50-44DD-98A8-3CD226C2570E}" dt="2022-11-16T15:56:07.789" v="30" actId="26606"/>
          <ac:spMkLst>
            <pc:docMk/>
            <pc:sldMk cId="1673440335" sldId="277"/>
            <ac:spMk id="14" creationId="{4300840D-0A0B-4512-BACA-B439D5B9C57C}"/>
          </ac:spMkLst>
        </pc:spChg>
        <pc:spChg chg="add">
          <ac:chgData name="Felicity Peacock" userId="f5bf5ff9cac893f2" providerId="LiveId" clId="{18B307EA-3A50-44DD-98A8-3CD226C2570E}" dt="2022-11-16T15:56:07.789" v="30" actId="26606"/>
          <ac:spMkLst>
            <pc:docMk/>
            <pc:sldMk cId="1673440335" sldId="277"/>
            <ac:spMk id="16" creationId="{D2B78728-A580-49A7-84F9-6EF6F583ADE0}"/>
          </ac:spMkLst>
        </pc:spChg>
        <pc:spChg chg="add">
          <ac:chgData name="Felicity Peacock" userId="f5bf5ff9cac893f2" providerId="LiveId" clId="{18B307EA-3A50-44DD-98A8-3CD226C2570E}" dt="2022-11-16T15:56:07.789" v="30" actId="26606"/>
          <ac:spMkLst>
            <pc:docMk/>
            <pc:sldMk cId="1673440335" sldId="277"/>
            <ac:spMk id="18" creationId="{38FAA1A1-D861-433F-88FA-1E9D6FD31D11}"/>
          </ac:spMkLst>
        </pc:spChg>
        <pc:spChg chg="add">
          <ac:chgData name="Felicity Peacock" userId="f5bf5ff9cac893f2" providerId="LiveId" clId="{18B307EA-3A50-44DD-98A8-3CD226C2570E}" dt="2022-11-16T15:56:07.789" v="30" actId="26606"/>
          <ac:spMkLst>
            <pc:docMk/>
            <pc:sldMk cId="1673440335" sldId="277"/>
            <ac:spMk id="20" creationId="{8D71EDA1-87BF-4D5D-AB79-F346FD19278A}"/>
          </ac:spMkLst>
        </pc:spChg>
      </pc:sldChg>
      <pc:sldChg chg="addSp modSp mod setBg">
        <pc:chgData name="Felicity Peacock" userId="f5bf5ff9cac893f2" providerId="LiveId" clId="{18B307EA-3A50-44DD-98A8-3CD226C2570E}" dt="2022-11-16T15:56:13.857" v="31" actId="26606"/>
        <pc:sldMkLst>
          <pc:docMk/>
          <pc:sldMk cId="2224602140" sldId="278"/>
        </pc:sldMkLst>
        <pc:spChg chg="mod">
          <ac:chgData name="Felicity Peacock" userId="f5bf5ff9cac893f2" providerId="LiveId" clId="{18B307EA-3A50-44DD-98A8-3CD226C2570E}" dt="2022-11-16T15:56:13.857" v="31" actId="26606"/>
          <ac:spMkLst>
            <pc:docMk/>
            <pc:sldMk cId="2224602140" sldId="278"/>
            <ac:spMk id="2" creationId="{EC7386A1-1671-45B4-9CD5-5F5C8828E7A8}"/>
          </ac:spMkLst>
        </pc:spChg>
        <pc:spChg chg="mod">
          <ac:chgData name="Felicity Peacock" userId="f5bf5ff9cac893f2" providerId="LiveId" clId="{18B307EA-3A50-44DD-98A8-3CD226C2570E}" dt="2022-11-16T15:56:13.857" v="31" actId="26606"/>
          <ac:spMkLst>
            <pc:docMk/>
            <pc:sldMk cId="2224602140" sldId="278"/>
            <ac:spMk id="3" creationId="{33958F5B-C874-6B4D-2964-C8B572E22BD8}"/>
          </ac:spMkLst>
        </pc:spChg>
        <pc:spChg chg="add">
          <ac:chgData name="Felicity Peacock" userId="f5bf5ff9cac893f2" providerId="LiveId" clId="{18B307EA-3A50-44DD-98A8-3CD226C2570E}" dt="2022-11-16T15:56:13.857" v="31" actId="26606"/>
          <ac:spMkLst>
            <pc:docMk/>
            <pc:sldMk cId="2224602140" sldId="278"/>
            <ac:spMk id="8" creationId="{09588DA8-065E-4F6F-8EFD-43104AB2E0CF}"/>
          </ac:spMkLst>
        </pc:spChg>
        <pc:spChg chg="add">
          <ac:chgData name="Felicity Peacock" userId="f5bf5ff9cac893f2" providerId="LiveId" clId="{18B307EA-3A50-44DD-98A8-3CD226C2570E}" dt="2022-11-16T15:56:13.857" v="31" actId="26606"/>
          <ac:spMkLst>
            <pc:docMk/>
            <pc:sldMk cId="2224602140" sldId="278"/>
            <ac:spMk id="10" creationId="{C4285719-470E-454C-AF62-8323075F1F5B}"/>
          </ac:spMkLst>
        </pc:spChg>
        <pc:spChg chg="add">
          <ac:chgData name="Felicity Peacock" userId="f5bf5ff9cac893f2" providerId="LiveId" clId="{18B307EA-3A50-44DD-98A8-3CD226C2570E}" dt="2022-11-16T15:56:13.857" v="31" actId="26606"/>
          <ac:spMkLst>
            <pc:docMk/>
            <pc:sldMk cId="2224602140" sldId="278"/>
            <ac:spMk id="12" creationId="{CD9FE4EF-C4D8-49A0-B2FF-81D8DB7D8A24}"/>
          </ac:spMkLst>
        </pc:spChg>
        <pc:spChg chg="add">
          <ac:chgData name="Felicity Peacock" userId="f5bf5ff9cac893f2" providerId="LiveId" clId="{18B307EA-3A50-44DD-98A8-3CD226C2570E}" dt="2022-11-16T15:56:13.857" v="31" actId="26606"/>
          <ac:spMkLst>
            <pc:docMk/>
            <pc:sldMk cId="2224602140" sldId="278"/>
            <ac:spMk id="14" creationId="{4300840D-0A0B-4512-BACA-B439D5B9C57C}"/>
          </ac:spMkLst>
        </pc:spChg>
        <pc:spChg chg="add">
          <ac:chgData name="Felicity Peacock" userId="f5bf5ff9cac893f2" providerId="LiveId" clId="{18B307EA-3A50-44DD-98A8-3CD226C2570E}" dt="2022-11-16T15:56:13.857" v="31" actId="26606"/>
          <ac:spMkLst>
            <pc:docMk/>
            <pc:sldMk cId="2224602140" sldId="278"/>
            <ac:spMk id="16" creationId="{D2B78728-A580-49A7-84F9-6EF6F583ADE0}"/>
          </ac:spMkLst>
        </pc:spChg>
        <pc:spChg chg="add">
          <ac:chgData name="Felicity Peacock" userId="f5bf5ff9cac893f2" providerId="LiveId" clId="{18B307EA-3A50-44DD-98A8-3CD226C2570E}" dt="2022-11-16T15:56:13.857" v="31" actId="26606"/>
          <ac:spMkLst>
            <pc:docMk/>
            <pc:sldMk cId="2224602140" sldId="278"/>
            <ac:spMk id="18" creationId="{38FAA1A1-D861-433F-88FA-1E9D6FD31D11}"/>
          </ac:spMkLst>
        </pc:spChg>
        <pc:spChg chg="add">
          <ac:chgData name="Felicity Peacock" userId="f5bf5ff9cac893f2" providerId="LiveId" clId="{18B307EA-3A50-44DD-98A8-3CD226C2570E}" dt="2022-11-16T15:56:13.857" v="31" actId="26606"/>
          <ac:spMkLst>
            <pc:docMk/>
            <pc:sldMk cId="2224602140" sldId="278"/>
            <ac:spMk id="20" creationId="{8D71EDA1-87BF-4D5D-AB79-F346FD19278A}"/>
          </ac:spMkLst>
        </pc:spChg>
      </pc:sldChg>
      <pc:sldChg chg="addSp modSp mod setBg">
        <pc:chgData name="Felicity Peacock" userId="f5bf5ff9cac893f2" providerId="LiveId" clId="{18B307EA-3A50-44DD-98A8-3CD226C2570E}" dt="2022-11-16T16:13:30.966" v="32" actId="26606"/>
        <pc:sldMkLst>
          <pc:docMk/>
          <pc:sldMk cId="3687303545" sldId="279"/>
        </pc:sldMkLst>
        <pc:spChg chg="mod">
          <ac:chgData name="Felicity Peacock" userId="f5bf5ff9cac893f2" providerId="LiveId" clId="{18B307EA-3A50-44DD-98A8-3CD226C2570E}" dt="2022-11-16T16:13:30.966" v="32" actId="26606"/>
          <ac:spMkLst>
            <pc:docMk/>
            <pc:sldMk cId="3687303545" sldId="279"/>
            <ac:spMk id="2" creationId="{500D046B-42FD-C5E2-0E8E-A6CEE08A8F0B}"/>
          </ac:spMkLst>
        </pc:spChg>
        <pc:spChg chg="mod">
          <ac:chgData name="Felicity Peacock" userId="f5bf5ff9cac893f2" providerId="LiveId" clId="{18B307EA-3A50-44DD-98A8-3CD226C2570E}" dt="2022-11-16T16:13:30.966" v="32" actId="26606"/>
          <ac:spMkLst>
            <pc:docMk/>
            <pc:sldMk cId="3687303545" sldId="279"/>
            <ac:spMk id="3" creationId="{4014B277-FBFA-CB86-A711-9AA4FD4BB641}"/>
          </ac:spMkLst>
        </pc:spChg>
        <pc:spChg chg="add">
          <ac:chgData name="Felicity Peacock" userId="f5bf5ff9cac893f2" providerId="LiveId" clId="{18B307EA-3A50-44DD-98A8-3CD226C2570E}" dt="2022-11-16T16:13:30.966" v="32" actId="26606"/>
          <ac:spMkLst>
            <pc:docMk/>
            <pc:sldMk cId="3687303545" sldId="279"/>
            <ac:spMk id="8" creationId="{09588DA8-065E-4F6F-8EFD-43104AB2E0CF}"/>
          </ac:spMkLst>
        </pc:spChg>
        <pc:spChg chg="add">
          <ac:chgData name="Felicity Peacock" userId="f5bf5ff9cac893f2" providerId="LiveId" clId="{18B307EA-3A50-44DD-98A8-3CD226C2570E}" dt="2022-11-16T16:13:30.966" v="32" actId="26606"/>
          <ac:spMkLst>
            <pc:docMk/>
            <pc:sldMk cId="3687303545" sldId="279"/>
            <ac:spMk id="10" creationId="{C4285719-470E-454C-AF62-8323075F1F5B}"/>
          </ac:spMkLst>
        </pc:spChg>
        <pc:spChg chg="add">
          <ac:chgData name="Felicity Peacock" userId="f5bf5ff9cac893f2" providerId="LiveId" clId="{18B307EA-3A50-44DD-98A8-3CD226C2570E}" dt="2022-11-16T16:13:30.966" v="32" actId="26606"/>
          <ac:spMkLst>
            <pc:docMk/>
            <pc:sldMk cId="3687303545" sldId="279"/>
            <ac:spMk id="12" creationId="{CD9FE4EF-C4D8-49A0-B2FF-81D8DB7D8A24}"/>
          </ac:spMkLst>
        </pc:spChg>
        <pc:spChg chg="add">
          <ac:chgData name="Felicity Peacock" userId="f5bf5ff9cac893f2" providerId="LiveId" clId="{18B307EA-3A50-44DD-98A8-3CD226C2570E}" dt="2022-11-16T16:13:30.966" v="32" actId="26606"/>
          <ac:spMkLst>
            <pc:docMk/>
            <pc:sldMk cId="3687303545" sldId="279"/>
            <ac:spMk id="14" creationId="{4300840D-0A0B-4512-BACA-B439D5B9C57C}"/>
          </ac:spMkLst>
        </pc:spChg>
        <pc:spChg chg="add">
          <ac:chgData name="Felicity Peacock" userId="f5bf5ff9cac893f2" providerId="LiveId" clId="{18B307EA-3A50-44DD-98A8-3CD226C2570E}" dt="2022-11-16T16:13:30.966" v="32" actId="26606"/>
          <ac:spMkLst>
            <pc:docMk/>
            <pc:sldMk cId="3687303545" sldId="279"/>
            <ac:spMk id="16" creationId="{D2B78728-A580-49A7-84F9-6EF6F583ADE0}"/>
          </ac:spMkLst>
        </pc:spChg>
        <pc:spChg chg="add">
          <ac:chgData name="Felicity Peacock" userId="f5bf5ff9cac893f2" providerId="LiveId" clId="{18B307EA-3A50-44DD-98A8-3CD226C2570E}" dt="2022-11-16T16:13:30.966" v="32" actId="26606"/>
          <ac:spMkLst>
            <pc:docMk/>
            <pc:sldMk cId="3687303545" sldId="279"/>
            <ac:spMk id="18" creationId="{38FAA1A1-D861-433F-88FA-1E9D6FD31D11}"/>
          </ac:spMkLst>
        </pc:spChg>
        <pc:spChg chg="add">
          <ac:chgData name="Felicity Peacock" userId="f5bf5ff9cac893f2" providerId="LiveId" clId="{18B307EA-3A50-44DD-98A8-3CD226C2570E}" dt="2022-11-16T16:13:30.966" v="32" actId="26606"/>
          <ac:spMkLst>
            <pc:docMk/>
            <pc:sldMk cId="3687303545" sldId="279"/>
            <ac:spMk id="20" creationId="{8D71EDA1-87BF-4D5D-AB79-F346FD19278A}"/>
          </ac:spMkLst>
        </pc:spChg>
      </pc:sldChg>
      <pc:sldChg chg="addSp modSp mod setBg">
        <pc:chgData name="Felicity Peacock" userId="f5bf5ff9cac893f2" providerId="LiveId" clId="{18B307EA-3A50-44DD-98A8-3CD226C2570E}" dt="2022-11-16T16:13:36.663" v="33" actId="26606"/>
        <pc:sldMkLst>
          <pc:docMk/>
          <pc:sldMk cId="1267877443" sldId="280"/>
        </pc:sldMkLst>
        <pc:spChg chg="mod">
          <ac:chgData name="Felicity Peacock" userId="f5bf5ff9cac893f2" providerId="LiveId" clId="{18B307EA-3A50-44DD-98A8-3CD226C2570E}" dt="2022-11-16T16:13:36.663" v="33" actId="26606"/>
          <ac:spMkLst>
            <pc:docMk/>
            <pc:sldMk cId="1267877443" sldId="280"/>
            <ac:spMk id="2" creationId="{F7BD850B-B227-1F45-D753-7128B353638A}"/>
          </ac:spMkLst>
        </pc:spChg>
        <pc:spChg chg="mod">
          <ac:chgData name="Felicity Peacock" userId="f5bf5ff9cac893f2" providerId="LiveId" clId="{18B307EA-3A50-44DD-98A8-3CD226C2570E}" dt="2022-11-16T16:13:36.663" v="33" actId="26606"/>
          <ac:spMkLst>
            <pc:docMk/>
            <pc:sldMk cId="1267877443" sldId="280"/>
            <ac:spMk id="3" creationId="{97717D33-F8AC-D6C5-B1E1-DEA5B3C4253E}"/>
          </ac:spMkLst>
        </pc:spChg>
        <pc:spChg chg="add">
          <ac:chgData name="Felicity Peacock" userId="f5bf5ff9cac893f2" providerId="LiveId" clId="{18B307EA-3A50-44DD-98A8-3CD226C2570E}" dt="2022-11-16T16:13:36.663" v="33" actId="26606"/>
          <ac:spMkLst>
            <pc:docMk/>
            <pc:sldMk cId="1267877443" sldId="280"/>
            <ac:spMk id="8" creationId="{09588DA8-065E-4F6F-8EFD-43104AB2E0CF}"/>
          </ac:spMkLst>
        </pc:spChg>
        <pc:spChg chg="add">
          <ac:chgData name="Felicity Peacock" userId="f5bf5ff9cac893f2" providerId="LiveId" clId="{18B307EA-3A50-44DD-98A8-3CD226C2570E}" dt="2022-11-16T16:13:36.663" v="33" actId="26606"/>
          <ac:spMkLst>
            <pc:docMk/>
            <pc:sldMk cId="1267877443" sldId="280"/>
            <ac:spMk id="10" creationId="{C4285719-470E-454C-AF62-8323075F1F5B}"/>
          </ac:spMkLst>
        </pc:spChg>
        <pc:spChg chg="add">
          <ac:chgData name="Felicity Peacock" userId="f5bf5ff9cac893f2" providerId="LiveId" clId="{18B307EA-3A50-44DD-98A8-3CD226C2570E}" dt="2022-11-16T16:13:36.663" v="33" actId="26606"/>
          <ac:spMkLst>
            <pc:docMk/>
            <pc:sldMk cId="1267877443" sldId="280"/>
            <ac:spMk id="12" creationId="{CD9FE4EF-C4D8-49A0-B2FF-81D8DB7D8A24}"/>
          </ac:spMkLst>
        </pc:spChg>
        <pc:spChg chg="add">
          <ac:chgData name="Felicity Peacock" userId="f5bf5ff9cac893f2" providerId="LiveId" clId="{18B307EA-3A50-44DD-98A8-3CD226C2570E}" dt="2022-11-16T16:13:36.663" v="33" actId="26606"/>
          <ac:spMkLst>
            <pc:docMk/>
            <pc:sldMk cId="1267877443" sldId="280"/>
            <ac:spMk id="14" creationId="{4300840D-0A0B-4512-BACA-B439D5B9C57C}"/>
          </ac:spMkLst>
        </pc:spChg>
        <pc:spChg chg="add">
          <ac:chgData name="Felicity Peacock" userId="f5bf5ff9cac893f2" providerId="LiveId" clId="{18B307EA-3A50-44DD-98A8-3CD226C2570E}" dt="2022-11-16T16:13:36.663" v="33" actId="26606"/>
          <ac:spMkLst>
            <pc:docMk/>
            <pc:sldMk cId="1267877443" sldId="280"/>
            <ac:spMk id="16" creationId="{D2B78728-A580-49A7-84F9-6EF6F583ADE0}"/>
          </ac:spMkLst>
        </pc:spChg>
        <pc:spChg chg="add">
          <ac:chgData name="Felicity Peacock" userId="f5bf5ff9cac893f2" providerId="LiveId" clId="{18B307EA-3A50-44DD-98A8-3CD226C2570E}" dt="2022-11-16T16:13:36.663" v="33" actId="26606"/>
          <ac:spMkLst>
            <pc:docMk/>
            <pc:sldMk cId="1267877443" sldId="280"/>
            <ac:spMk id="18" creationId="{38FAA1A1-D861-433F-88FA-1E9D6FD31D11}"/>
          </ac:spMkLst>
        </pc:spChg>
        <pc:spChg chg="add">
          <ac:chgData name="Felicity Peacock" userId="f5bf5ff9cac893f2" providerId="LiveId" clId="{18B307EA-3A50-44DD-98A8-3CD226C2570E}" dt="2022-11-16T16:13:36.663" v="33" actId="26606"/>
          <ac:spMkLst>
            <pc:docMk/>
            <pc:sldMk cId="1267877443" sldId="280"/>
            <ac:spMk id="20" creationId="{8D71EDA1-87BF-4D5D-AB79-F346FD19278A}"/>
          </ac:spMkLst>
        </pc:spChg>
      </pc:sldChg>
      <pc:sldChg chg="addSp modSp mod setBg">
        <pc:chgData name="Felicity Peacock" userId="f5bf5ff9cac893f2" providerId="LiveId" clId="{18B307EA-3A50-44DD-98A8-3CD226C2570E}" dt="2022-11-16T16:13:40.072" v="34" actId="26606"/>
        <pc:sldMkLst>
          <pc:docMk/>
          <pc:sldMk cId="1075117119" sldId="281"/>
        </pc:sldMkLst>
        <pc:spChg chg="mod">
          <ac:chgData name="Felicity Peacock" userId="f5bf5ff9cac893f2" providerId="LiveId" clId="{18B307EA-3A50-44DD-98A8-3CD226C2570E}" dt="2022-11-16T16:13:40.072" v="34" actId="26606"/>
          <ac:spMkLst>
            <pc:docMk/>
            <pc:sldMk cId="1075117119" sldId="281"/>
            <ac:spMk id="2" creationId="{A77E3D5B-0458-CDC7-A1C5-27F07CF5D41C}"/>
          </ac:spMkLst>
        </pc:spChg>
        <pc:spChg chg="mod">
          <ac:chgData name="Felicity Peacock" userId="f5bf5ff9cac893f2" providerId="LiveId" clId="{18B307EA-3A50-44DD-98A8-3CD226C2570E}" dt="2022-11-16T16:13:40.072" v="34" actId="26606"/>
          <ac:spMkLst>
            <pc:docMk/>
            <pc:sldMk cId="1075117119" sldId="281"/>
            <ac:spMk id="3" creationId="{AE42A98B-DC64-7C86-DC80-834918B48E0B}"/>
          </ac:spMkLst>
        </pc:spChg>
        <pc:spChg chg="add">
          <ac:chgData name="Felicity Peacock" userId="f5bf5ff9cac893f2" providerId="LiveId" clId="{18B307EA-3A50-44DD-98A8-3CD226C2570E}" dt="2022-11-16T16:13:40.072" v="34" actId="26606"/>
          <ac:spMkLst>
            <pc:docMk/>
            <pc:sldMk cId="1075117119" sldId="281"/>
            <ac:spMk id="8" creationId="{09588DA8-065E-4F6F-8EFD-43104AB2E0CF}"/>
          </ac:spMkLst>
        </pc:spChg>
        <pc:spChg chg="add">
          <ac:chgData name="Felicity Peacock" userId="f5bf5ff9cac893f2" providerId="LiveId" clId="{18B307EA-3A50-44DD-98A8-3CD226C2570E}" dt="2022-11-16T16:13:40.072" v="34" actId="26606"/>
          <ac:spMkLst>
            <pc:docMk/>
            <pc:sldMk cId="1075117119" sldId="281"/>
            <ac:spMk id="10" creationId="{C4285719-470E-454C-AF62-8323075F1F5B}"/>
          </ac:spMkLst>
        </pc:spChg>
        <pc:spChg chg="add">
          <ac:chgData name="Felicity Peacock" userId="f5bf5ff9cac893f2" providerId="LiveId" clId="{18B307EA-3A50-44DD-98A8-3CD226C2570E}" dt="2022-11-16T16:13:40.072" v="34" actId="26606"/>
          <ac:spMkLst>
            <pc:docMk/>
            <pc:sldMk cId="1075117119" sldId="281"/>
            <ac:spMk id="12" creationId="{CD9FE4EF-C4D8-49A0-B2FF-81D8DB7D8A24}"/>
          </ac:spMkLst>
        </pc:spChg>
        <pc:spChg chg="add">
          <ac:chgData name="Felicity Peacock" userId="f5bf5ff9cac893f2" providerId="LiveId" clId="{18B307EA-3A50-44DD-98A8-3CD226C2570E}" dt="2022-11-16T16:13:40.072" v="34" actId="26606"/>
          <ac:spMkLst>
            <pc:docMk/>
            <pc:sldMk cId="1075117119" sldId="281"/>
            <ac:spMk id="14" creationId="{4300840D-0A0B-4512-BACA-B439D5B9C57C}"/>
          </ac:spMkLst>
        </pc:spChg>
        <pc:spChg chg="add">
          <ac:chgData name="Felicity Peacock" userId="f5bf5ff9cac893f2" providerId="LiveId" clId="{18B307EA-3A50-44DD-98A8-3CD226C2570E}" dt="2022-11-16T16:13:40.072" v="34" actId="26606"/>
          <ac:spMkLst>
            <pc:docMk/>
            <pc:sldMk cId="1075117119" sldId="281"/>
            <ac:spMk id="16" creationId="{D2B78728-A580-49A7-84F9-6EF6F583ADE0}"/>
          </ac:spMkLst>
        </pc:spChg>
        <pc:spChg chg="add">
          <ac:chgData name="Felicity Peacock" userId="f5bf5ff9cac893f2" providerId="LiveId" clId="{18B307EA-3A50-44DD-98A8-3CD226C2570E}" dt="2022-11-16T16:13:40.072" v="34" actId="26606"/>
          <ac:spMkLst>
            <pc:docMk/>
            <pc:sldMk cId="1075117119" sldId="281"/>
            <ac:spMk id="18" creationId="{38FAA1A1-D861-433F-88FA-1E9D6FD31D11}"/>
          </ac:spMkLst>
        </pc:spChg>
        <pc:spChg chg="add">
          <ac:chgData name="Felicity Peacock" userId="f5bf5ff9cac893f2" providerId="LiveId" clId="{18B307EA-3A50-44DD-98A8-3CD226C2570E}" dt="2022-11-16T16:13:40.072" v="34" actId="26606"/>
          <ac:spMkLst>
            <pc:docMk/>
            <pc:sldMk cId="1075117119" sldId="281"/>
            <ac:spMk id="20" creationId="{8D71EDA1-87BF-4D5D-AB79-F346FD19278A}"/>
          </ac:spMkLst>
        </pc:spChg>
      </pc:sldChg>
      <pc:sldChg chg="addSp modSp mod setBg">
        <pc:chgData name="Felicity Peacock" userId="f5bf5ff9cac893f2" providerId="LiveId" clId="{18B307EA-3A50-44DD-98A8-3CD226C2570E}" dt="2022-11-16T16:13:43.311" v="35" actId="26606"/>
        <pc:sldMkLst>
          <pc:docMk/>
          <pc:sldMk cId="2060003362" sldId="282"/>
        </pc:sldMkLst>
        <pc:spChg chg="mod">
          <ac:chgData name="Felicity Peacock" userId="f5bf5ff9cac893f2" providerId="LiveId" clId="{18B307EA-3A50-44DD-98A8-3CD226C2570E}" dt="2022-11-16T16:13:43.311" v="35" actId="26606"/>
          <ac:spMkLst>
            <pc:docMk/>
            <pc:sldMk cId="2060003362" sldId="282"/>
            <ac:spMk id="2" creationId="{2243F613-67D9-831B-8EFF-8B72B63649F1}"/>
          </ac:spMkLst>
        </pc:spChg>
        <pc:spChg chg="mod">
          <ac:chgData name="Felicity Peacock" userId="f5bf5ff9cac893f2" providerId="LiveId" clId="{18B307EA-3A50-44DD-98A8-3CD226C2570E}" dt="2022-11-16T16:13:43.311" v="35" actId="26606"/>
          <ac:spMkLst>
            <pc:docMk/>
            <pc:sldMk cId="2060003362" sldId="282"/>
            <ac:spMk id="3" creationId="{2C5C242F-4CFC-F241-9B15-F840FAF4AE5A}"/>
          </ac:spMkLst>
        </pc:spChg>
        <pc:spChg chg="add">
          <ac:chgData name="Felicity Peacock" userId="f5bf5ff9cac893f2" providerId="LiveId" clId="{18B307EA-3A50-44DD-98A8-3CD226C2570E}" dt="2022-11-16T16:13:43.311" v="35" actId="26606"/>
          <ac:spMkLst>
            <pc:docMk/>
            <pc:sldMk cId="2060003362" sldId="282"/>
            <ac:spMk id="8" creationId="{09588DA8-065E-4F6F-8EFD-43104AB2E0CF}"/>
          </ac:spMkLst>
        </pc:spChg>
        <pc:spChg chg="add">
          <ac:chgData name="Felicity Peacock" userId="f5bf5ff9cac893f2" providerId="LiveId" clId="{18B307EA-3A50-44DD-98A8-3CD226C2570E}" dt="2022-11-16T16:13:43.311" v="35" actId="26606"/>
          <ac:spMkLst>
            <pc:docMk/>
            <pc:sldMk cId="2060003362" sldId="282"/>
            <ac:spMk id="10" creationId="{C4285719-470E-454C-AF62-8323075F1F5B}"/>
          </ac:spMkLst>
        </pc:spChg>
        <pc:spChg chg="add">
          <ac:chgData name="Felicity Peacock" userId="f5bf5ff9cac893f2" providerId="LiveId" clId="{18B307EA-3A50-44DD-98A8-3CD226C2570E}" dt="2022-11-16T16:13:43.311" v="35" actId="26606"/>
          <ac:spMkLst>
            <pc:docMk/>
            <pc:sldMk cId="2060003362" sldId="282"/>
            <ac:spMk id="12" creationId="{CD9FE4EF-C4D8-49A0-B2FF-81D8DB7D8A24}"/>
          </ac:spMkLst>
        </pc:spChg>
        <pc:spChg chg="add">
          <ac:chgData name="Felicity Peacock" userId="f5bf5ff9cac893f2" providerId="LiveId" clId="{18B307EA-3A50-44DD-98A8-3CD226C2570E}" dt="2022-11-16T16:13:43.311" v="35" actId="26606"/>
          <ac:spMkLst>
            <pc:docMk/>
            <pc:sldMk cId="2060003362" sldId="282"/>
            <ac:spMk id="14" creationId="{4300840D-0A0B-4512-BACA-B439D5B9C57C}"/>
          </ac:spMkLst>
        </pc:spChg>
        <pc:spChg chg="add">
          <ac:chgData name="Felicity Peacock" userId="f5bf5ff9cac893f2" providerId="LiveId" clId="{18B307EA-3A50-44DD-98A8-3CD226C2570E}" dt="2022-11-16T16:13:43.311" v="35" actId="26606"/>
          <ac:spMkLst>
            <pc:docMk/>
            <pc:sldMk cId="2060003362" sldId="282"/>
            <ac:spMk id="16" creationId="{D2B78728-A580-49A7-84F9-6EF6F583ADE0}"/>
          </ac:spMkLst>
        </pc:spChg>
        <pc:spChg chg="add">
          <ac:chgData name="Felicity Peacock" userId="f5bf5ff9cac893f2" providerId="LiveId" clId="{18B307EA-3A50-44DD-98A8-3CD226C2570E}" dt="2022-11-16T16:13:43.311" v="35" actId="26606"/>
          <ac:spMkLst>
            <pc:docMk/>
            <pc:sldMk cId="2060003362" sldId="282"/>
            <ac:spMk id="18" creationId="{38FAA1A1-D861-433F-88FA-1E9D6FD31D11}"/>
          </ac:spMkLst>
        </pc:spChg>
        <pc:spChg chg="add">
          <ac:chgData name="Felicity Peacock" userId="f5bf5ff9cac893f2" providerId="LiveId" clId="{18B307EA-3A50-44DD-98A8-3CD226C2570E}" dt="2022-11-16T16:13:43.311" v="35" actId="26606"/>
          <ac:spMkLst>
            <pc:docMk/>
            <pc:sldMk cId="2060003362" sldId="282"/>
            <ac:spMk id="20" creationId="{8D71EDA1-87BF-4D5D-AB79-F346FD19278A}"/>
          </ac:spMkLst>
        </pc:spChg>
      </pc:sldChg>
      <pc:sldChg chg="addSp modSp mod setBg">
        <pc:chgData name="Felicity Peacock" userId="f5bf5ff9cac893f2" providerId="LiveId" clId="{18B307EA-3A50-44DD-98A8-3CD226C2570E}" dt="2022-11-16T16:13:46.007" v="36" actId="26606"/>
        <pc:sldMkLst>
          <pc:docMk/>
          <pc:sldMk cId="1134524440" sldId="283"/>
        </pc:sldMkLst>
        <pc:spChg chg="mod">
          <ac:chgData name="Felicity Peacock" userId="f5bf5ff9cac893f2" providerId="LiveId" clId="{18B307EA-3A50-44DD-98A8-3CD226C2570E}" dt="2022-11-16T16:13:46.007" v="36" actId="26606"/>
          <ac:spMkLst>
            <pc:docMk/>
            <pc:sldMk cId="1134524440" sldId="283"/>
            <ac:spMk id="2" creationId="{E1009B7C-133D-41E6-D381-CDA59550CD2F}"/>
          </ac:spMkLst>
        </pc:spChg>
        <pc:spChg chg="mod">
          <ac:chgData name="Felicity Peacock" userId="f5bf5ff9cac893f2" providerId="LiveId" clId="{18B307EA-3A50-44DD-98A8-3CD226C2570E}" dt="2022-11-16T16:13:46.007" v="36" actId="26606"/>
          <ac:spMkLst>
            <pc:docMk/>
            <pc:sldMk cId="1134524440" sldId="283"/>
            <ac:spMk id="3" creationId="{A66978FD-646D-59FF-2AA3-97F2E14BFD5C}"/>
          </ac:spMkLst>
        </pc:spChg>
        <pc:spChg chg="add">
          <ac:chgData name="Felicity Peacock" userId="f5bf5ff9cac893f2" providerId="LiveId" clId="{18B307EA-3A50-44DD-98A8-3CD226C2570E}" dt="2022-11-16T16:13:46.007" v="36" actId="26606"/>
          <ac:spMkLst>
            <pc:docMk/>
            <pc:sldMk cId="1134524440" sldId="283"/>
            <ac:spMk id="8" creationId="{09588DA8-065E-4F6F-8EFD-43104AB2E0CF}"/>
          </ac:spMkLst>
        </pc:spChg>
        <pc:spChg chg="add">
          <ac:chgData name="Felicity Peacock" userId="f5bf5ff9cac893f2" providerId="LiveId" clId="{18B307EA-3A50-44DD-98A8-3CD226C2570E}" dt="2022-11-16T16:13:46.007" v="36" actId="26606"/>
          <ac:spMkLst>
            <pc:docMk/>
            <pc:sldMk cId="1134524440" sldId="283"/>
            <ac:spMk id="10" creationId="{C4285719-470E-454C-AF62-8323075F1F5B}"/>
          </ac:spMkLst>
        </pc:spChg>
        <pc:spChg chg="add">
          <ac:chgData name="Felicity Peacock" userId="f5bf5ff9cac893f2" providerId="LiveId" clId="{18B307EA-3A50-44DD-98A8-3CD226C2570E}" dt="2022-11-16T16:13:46.007" v="36" actId="26606"/>
          <ac:spMkLst>
            <pc:docMk/>
            <pc:sldMk cId="1134524440" sldId="283"/>
            <ac:spMk id="12" creationId="{CD9FE4EF-C4D8-49A0-B2FF-81D8DB7D8A24}"/>
          </ac:spMkLst>
        </pc:spChg>
        <pc:spChg chg="add">
          <ac:chgData name="Felicity Peacock" userId="f5bf5ff9cac893f2" providerId="LiveId" clId="{18B307EA-3A50-44DD-98A8-3CD226C2570E}" dt="2022-11-16T16:13:46.007" v="36" actId="26606"/>
          <ac:spMkLst>
            <pc:docMk/>
            <pc:sldMk cId="1134524440" sldId="283"/>
            <ac:spMk id="14" creationId="{4300840D-0A0B-4512-BACA-B439D5B9C57C}"/>
          </ac:spMkLst>
        </pc:spChg>
        <pc:spChg chg="add">
          <ac:chgData name="Felicity Peacock" userId="f5bf5ff9cac893f2" providerId="LiveId" clId="{18B307EA-3A50-44DD-98A8-3CD226C2570E}" dt="2022-11-16T16:13:46.007" v="36" actId="26606"/>
          <ac:spMkLst>
            <pc:docMk/>
            <pc:sldMk cId="1134524440" sldId="283"/>
            <ac:spMk id="16" creationId="{D2B78728-A580-49A7-84F9-6EF6F583ADE0}"/>
          </ac:spMkLst>
        </pc:spChg>
        <pc:spChg chg="add">
          <ac:chgData name="Felicity Peacock" userId="f5bf5ff9cac893f2" providerId="LiveId" clId="{18B307EA-3A50-44DD-98A8-3CD226C2570E}" dt="2022-11-16T16:13:46.007" v="36" actId="26606"/>
          <ac:spMkLst>
            <pc:docMk/>
            <pc:sldMk cId="1134524440" sldId="283"/>
            <ac:spMk id="18" creationId="{38FAA1A1-D861-433F-88FA-1E9D6FD31D11}"/>
          </ac:spMkLst>
        </pc:spChg>
        <pc:spChg chg="add">
          <ac:chgData name="Felicity Peacock" userId="f5bf5ff9cac893f2" providerId="LiveId" clId="{18B307EA-3A50-44DD-98A8-3CD226C2570E}" dt="2022-11-16T16:13:46.007" v="36" actId="26606"/>
          <ac:spMkLst>
            <pc:docMk/>
            <pc:sldMk cId="1134524440" sldId="283"/>
            <ac:spMk id="20" creationId="{8D71EDA1-87BF-4D5D-AB79-F346FD19278A}"/>
          </ac:spMkLst>
        </pc:spChg>
      </pc:sldChg>
      <pc:sldChg chg="addSp modSp mod setBg">
        <pc:chgData name="Felicity Peacock" userId="f5bf5ff9cac893f2" providerId="LiveId" clId="{18B307EA-3A50-44DD-98A8-3CD226C2570E}" dt="2022-11-16T16:13:53.152" v="37" actId="26606"/>
        <pc:sldMkLst>
          <pc:docMk/>
          <pc:sldMk cId="522594758" sldId="284"/>
        </pc:sldMkLst>
        <pc:spChg chg="mod">
          <ac:chgData name="Felicity Peacock" userId="f5bf5ff9cac893f2" providerId="LiveId" clId="{18B307EA-3A50-44DD-98A8-3CD226C2570E}" dt="2022-11-16T16:13:53.152" v="37" actId="26606"/>
          <ac:spMkLst>
            <pc:docMk/>
            <pc:sldMk cId="522594758" sldId="284"/>
            <ac:spMk id="2" creationId="{61521755-BAC3-0983-744B-73AEA8FC4146}"/>
          </ac:spMkLst>
        </pc:spChg>
        <pc:spChg chg="mod">
          <ac:chgData name="Felicity Peacock" userId="f5bf5ff9cac893f2" providerId="LiveId" clId="{18B307EA-3A50-44DD-98A8-3CD226C2570E}" dt="2022-11-16T16:13:53.152" v="37" actId="26606"/>
          <ac:spMkLst>
            <pc:docMk/>
            <pc:sldMk cId="522594758" sldId="284"/>
            <ac:spMk id="3" creationId="{5BC6A173-1CCD-77ED-573B-FA173D500E6A}"/>
          </ac:spMkLst>
        </pc:spChg>
        <pc:spChg chg="add">
          <ac:chgData name="Felicity Peacock" userId="f5bf5ff9cac893f2" providerId="LiveId" clId="{18B307EA-3A50-44DD-98A8-3CD226C2570E}" dt="2022-11-16T16:13:53.152" v="37" actId="26606"/>
          <ac:spMkLst>
            <pc:docMk/>
            <pc:sldMk cId="522594758" sldId="284"/>
            <ac:spMk id="8" creationId="{09588DA8-065E-4F6F-8EFD-43104AB2E0CF}"/>
          </ac:spMkLst>
        </pc:spChg>
        <pc:spChg chg="add">
          <ac:chgData name="Felicity Peacock" userId="f5bf5ff9cac893f2" providerId="LiveId" clId="{18B307EA-3A50-44DD-98A8-3CD226C2570E}" dt="2022-11-16T16:13:53.152" v="37" actId="26606"/>
          <ac:spMkLst>
            <pc:docMk/>
            <pc:sldMk cId="522594758" sldId="284"/>
            <ac:spMk id="10" creationId="{C4285719-470E-454C-AF62-8323075F1F5B}"/>
          </ac:spMkLst>
        </pc:spChg>
        <pc:spChg chg="add">
          <ac:chgData name="Felicity Peacock" userId="f5bf5ff9cac893f2" providerId="LiveId" clId="{18B307EA-3A50-44DD-98A8-3CD226C2570E}" dt="2022-11-16T16:13:53.152" v="37" actId="26606"/>
          <ac:spMkLst>
            <pc:docMk/>
            <pc:sldMk cId="522594758" sldId="284"/>
            <ac:spMk id="12" creationId="{CD9FE4EF-C4D8-49A0-B2FF-81D8DB7D8A24}"/>
          </ac:spMkLst>
        </pc:spChg>
        <pc:spChg chg="add">
          <ac:chgData name="Felicity Peacock" userId="f5bf5ff9cac893f2" providerId="LiveId" clId="{18B307EA-3A50-44DD-98A8-3CD226C2570E}" dt="2022-11-16T16:13:53.152" v="37" actId="26606"/>
          <ac:spMkLst>
            <pc:docMk/>
            <pc:sldMk cId="522594758" sldId="284"/>
            <ac:spMk id="14" creationId="{4300840D-0A0B-4512-BACA-B439D5B9C57C}"/>
          </ac:spMkLst>
        </pc:spChg>
        <pc:spChg chg="add">
          <ac:chgData name="Felicity Peacock" userId="f5bf5ff9cac893f2" providerId="LiveId" clId="{18B307EA-3A50-44DD-98A8-3CD226C2570E}" dt="2022-11-16T16:13:53.152" v="37" actId="26606"/>
          <ac:spMkLst>
            <pc:docMk/>
            <pc:sldMk cId="522594758" sldId="284"/>
            <ac:spMk id="16" creationId="{D2B78728-A580-49A7-84F9-6EF6F583ADE0}"/>
          </ac:spMkLst>
        </pc:spChg>
        <pc:spChg chg="add">
          <ac:chgData name="Felicity Peacock" userId="f5bf5ff9cac893f2" providerId="LiveId" clId="{18B307EA-3A50-44DD-98A8-3CD226C2570E}" dt="2022-11-16T16:13:53.152" v="37" actId="26606"/>
          <ac:spMkLst>
            <pc:docMk/>
            <pc:sldMk cId="522594758" sldId="284"/>
            <ac:spMk id="18" creationId="{38FAA1A1-D861-433F-88FA-1E9D6FD31D11}"/>
          </ac:spMkLst>
        </pc:spChg>
        <pc:spChg chg="add">
          <ac:chgData name="Felicity Peacock" userId="f5bf5ff9cac893f2" providerId="LiveId" clId="{18B307EA-3A50-44DD-98A8-3CD226C2570E}" dt="2022-11-16T16:13:53.152" v="37" actId="26606"/>
          <ac:spMkLst>
            <pc:docMk/>
            <pc:sldMk cId="522594758" sldId="284"/>
            <ac:spMk id="20" creationId="{8D71EDA1-87BF-4D5D-AB79-F346FD19278A}"/>
          </ac:spMkLst>
        </pc:spChg>
      </pc:sldChg>
      <pc:sldChg chg="addSp modSp mod setBg">
        <pc:chgData name="Felicity Peacock" userId="f5bf5ff9cac893f2" providerId="LiveId" clId="{18B307EA-3A50-44DD-98A8-3CD226C2570E}" dt="2022-11-16T16:14:00.658" v="38" actId="26606"/>
        <pc:sldMkLst>
          <pc:docMk/>
          <pc:sldMk cId="810926298" sldId="285"/>
        </pc:sldMkLst>
        <pc:spChg chg="mod">
          <ac:chgData name="Felicity Peacock" userId="f5bf5ff9cac893f2" providerId="LiveId" clId="{18B307EA-3A50-44DD-98A8-3CD226C2570E}" dt="2022-11-16T16:14:00.658" v="38" actId="26606"/>
          <ac:spMkLst>
            <pc:docMk/>
            <pc:sldMk cId="810926298" sldId="285"/>
            <ac:spMk id="2" creationId="{D8A7C43E-87DA-65A5-E3FB-4FA2FD4F78DA}"/>
          </ac:spMkLst>
        </pc:spChg>
        <pc:spChg chg="mod">
          <ac:chgData name="Felicity Peacock" userId="f5bf5ff9cac893f2" providerId="LiveId" clId="{18B307EA-3A50-44DD-98A8-3CD226C2570E}" dt="2022-11-16T16:14:00.658" v="38" actId="26606"/>
          <ac:spMkLst>
            <pc:docMk/>
            <pc:sldMk cId="810926298" sldId="285"/>
            <ac:spMk id="3" creationId="{A11D7617-6C7E-6859-FAB8-4E1B85CAEEB6}"/>
          </ac:spMkLst>
        </pc:spChg>
        <pc:spChg chg="add">
          <ac:chgData name="Felicity Peacock" userId="f5bf5ff9cac893f2" providerId="LiveId" clId="{18B307EA-3A50-44DD-98A8-3CD226C2570E}" dt="2022-11-16T16:14:00.658" v="38" actId="26606"/>
          <ac:spMkLst>
            <pc:docMk/>
            <pc:sldMk cId="810926298" sldId="285"/>
            <ac:spMk id="8" creationId="{09588DA8-065E-4F6F-8EFD-43104AB2E0CF}"/>
          </ac:spMkLst>
        </pc:spChg>
        <pc:spChg chg="add">
          <ac:chgData name="Felicity Peacock" userId="f5bf5ff9cac893f2" providerId="LiveId" clId="{18B307EA-3A50-44DD-98A8-3CD226C2570E}" dt="2022-11-16T16:14:00.658" v="38" actId="26606"/>
          <ac:spMkLst>
            <pc:docMk/>
            <pc:sldMk cId="810926298" sldId="285"/>
            <ac:spMk id="10" creationId="{C4285719-470E-454C-AF62-8323075F1F5B}"/>
          </ac:spMkLst>
        </pc:spChg>
        <pc:spChg chg="add">
          <ac:chgData name="Felicity Peacock" userId="f5bf5ff9cac893f2" providerId="LiveId" clId="{18B307EA-3A50-44DD-98A8-3CD226C2570E}" dt="2022-11-16T16:14:00.658" v="38" actId="26606"/>
          <ac:spMkLst>
            <pc:docMk/>
            <pc:sldMk cId="810926298" sldId="285"/>
            <ac:spMk id="12" creationId="{CD9FE4EF-C4D8-49A0-B2FF-81D8DB7D8A24}"/>
          </ac:spMkLst>
        </pc:spChg>
        <pc:spChg chg="add">
          <ac:chgData name="Felicity Peacock" userId="f5bf5ff9cac893f2" providerId="LiveId" clId="{18B307EA-3A50-44DD-98A8-3CD226C2570E}" dt="2022-11-16T16:14:00.658" v="38" actId="26606"/>
          <ac:spMkLst>
            <pc:docMk/>
            <pc:sldMk cId="810926298" sldId="285"/>
            <ac:spMk id="14" creationId="{4300840D-0A0B-4512-BACA-B439D5B9C57C}"/>
          </ac:spMkLst>
        </pc:spChg>
        <pc:spChg chg="add">
          <ac:chgData name="Felicity Peacock" userId="f5bf5ff9cac893f2" providerId="LiveId" clId="{18B307EA-3A50-44DD-98A8-3CD226C2570E}" dt="2022-11-16T16:14:00.658" v="38" actId="26606"/>
          <ac:spMkLst>
            <pc:docMk/>
            <pc:sldMk cId="810926298" sldId="285"/>
            <ac:spMk id="16" creationId="{D2B78728-A580-49A7-84F9-6EF6F583ADE0}"/>
          </ac:spMkLst>
        </pc:spChg>
        <pc:spChg chg="add">
          <ac:chgData name="Felicity Peacock" userId="f5bf5ff9cac893f2" providerId="LiveId" clId="{18B307EA-3A50-44DD-98A8-3CD226C2570E}" dt="2022-11-16T16:14:00.658" v="38" actId="26606"/>
          <ac:spMkLst>
            <pc:docMk/>
            <pc:sldMk cId="810926298" sldId="285"/>
            <ac:spMk id="18" creationId="{38FAA1A1-D861-433F-88FA-1E9D6FD31D11}"/>
          </ac:spMkLst>
        </pc:spChg>
        <pc:spChg chg="add">
          <ac:chgData name="Felicity Peacock" userId="f5bf5ff9cac893f2" providerId="LiveId" clId="{18B307EA-3A50-44DD-98A8-3CD226C2570E}" dt="2022-11-16T16:14:00.658" v="38" actId="26606"/>
          <ac:spMkLst>
            <pc:docMk/>
            <pc:sldMk cId="810926298" sldId="285"/>
            <ac:spMk id="20" creationId="{8D71EDA1-87BF-4D5D-AB79-F346FD19278A}"/>
          </ac:spMkLst>
        </pc:spChg>
      </pc:sldChg>
      <pc:sldChg chg="addSp modSp mod setBg">
        <pc:chgData name="Felicity Peacock" userId="f5bf5ff9cac893f2" providerId="LiveId" clId="{18B307EA-3A50-44DD-98A8-3CD226C2570E}" dt="2022-11-16T16:14:15.771" v="39" actId="26606"/>
        <pc:sldMkLst>
          <pc:docMk/>
          <pc:sldMk cId="1882839060" sldId="289"/>
        </pc:sldMkLst>
        <pc:spChg chg="mod">
          <ac:chgData name="Felicity Peacock" userId="f5bf5ff9cac893f2" providerId="LiveId" clId="{18B307EA-3A50-44DD-98A8-3CD226C2570E}" dt="2022-11-16T16:14:15.771" v="39" actId="26606"/>
          <ac:spMkLst>
            <pc:docMk/>
            <pc:sldMk cId="1882839060" sldId="289"/>
            <ac:spMk id="2" creationId="{0385083B-204E-D319-662E-B10BD6A7744B}"/>
          </ac:spMkLst>
        </pc:spChg>
        <pc:spChg chg="mod">
          <ac:chgData name="Felicity Peacock" userId="f5bf5ff9cac893f2" providerId="LiveId" clId="{18B307EA-3A50-44DD-98A8-3CD226C2570E}" dt="2022-11-16T16:14:15.771" v="39" actId="26606"/>
          <ac:spMkLst>
            <pc:docMk/>
            <pc:sldMk cId="1882839060" sldId="289"/>
            <ac:spMk id="3" creationId="{8F5AC145-62D5-35EF-0930-C275E6B27403}"/>
          </ac:spMkLst>
        </pc:spChg>
        <pc:spChg chg="add">
          <ac:chgData name="Felicity Peacock" userId="f5bf5ff9cac893f2" providerId="LiveId" clId="{18B307EA-3A50-44DD-98A8-3CD226C2570E}" dt="2022-11-16T16:14:15.771" v="39" actId="26606"/>
          <ac:spMkLst>
            <pc:docMk/>
            <pc:sldMk cId="1882839060" sldId="289"/>
            <ac:spMk id="8" creationId="{09588DA8-065E-4F6F-8EFD-43104AB2E0CF}"/>
          </ac:spMkLst>
        </pc:spChg>
        <pc:spChg chg="add">
          <ac:chgData name="Felicity Peacock" userId="f5bf5ff9cac893f2" providerId="LiveId" clId="{18B307EA-3A50-44DD-98A8-3CD226C2570E}" dt="2022-11-16T16:14:15.771" v="39" actId="26606"/>
          <ac:spMkLst>
            <pc:docMk/>
            <pc:sldMk cId="1882839060" sldId="289"/>
            <ac:spMk id="10" creationId="{C4285719-470E-454C-AF62-8323075F1F5B}"/>
          </ac:spMkLst>
        </pc:spChg>
        <pc:spChg chg="add">
          <ac:chgData name="Felicity Peacock" userId="f5bf5ff9cac893f2" providerId="LiveId" clId="{18B307EA-3A50-44DD-98A8-3CD226C2570E}" dt="2022-11-16T16:14:15.771" v="39" actId="26606"/>
          <ac:spMkLst>
            <pc:docMk/>
            <pc:sldMk cId="1882839060" sldId="289"/>
            <ac:spMk id="12" creationId="{CD9FE4EF-C4D8-49A0-B2FF-81D8DB7D8A24}"/>
          </ac:spMkLst>
        </pc:spChg>
        <pc:spChg chg="add">
          <ac:chgData name="Felicity Peacock" userId="f5bf5ff9cac893f2" providerId="LiveId" clId="{18B307EA-3A50-44DD-98A8-3CD226C2570E}" dt="2022-11-16T16:14:15.771" v="39" actId="26606"/>
          <ac:spMkLst>
            <pc:docMk/>
            <pc:sldMk cId="1882839060" sldId="289"/>
            <ac:spMk id="14" creationId="{4300840D-0A0B-4512-BACA-B439D5B9C57C}"/>
          </ac:spMkLst>
        </pc:spChg>
        <pc:spChg chg="add">
          <ac:chgData name="Felicity Peacock" userId="f5bf5ff9cac893f2" providerId="LiveId" clId="{18B307EA-3A50-44DD-98A8-3CD226C2570E}" dt="2022-11-16T16:14:15.771" v="39" actId="26606"/>
          <ac:spMkLst>
            <pc:docMk/>
            <pc:sldMk cId="1882839060" sldId="289"/>
            <ac:spMk id="16" creationId="{D2B78728-A580-49A7-84F9-6EF6F583ADE0}"/>
          </ac:spMkLst>
        </pc:spChg>
        <pc:spChg chg="add">
          <ac:chgData name="Felicity Peacock" userId="f5bf5ff9cac893f2" providerId="LiveId" clId="{18B307EA-3A50-44DD-98A8-3CD226C2570E}" dt="2022-11-16T16:14:15.771" v="39" actId="26606"/>
          <ac:spMkLst>
            <pc:docMk/>
            <pc:sldMk cId="1882839060" sldId="289"/>
            <ac:spMk id="18" creationId="{38FAA1A1-D861-433F-88FA-1E9D6FD31D11}"/>
          </ac:spMkLst>
        </pc:spChg>
        <pc:spChg chg="add">
          <ac:chgData name="Felicity Peacock" userId="f5bf5ff9cac893f2" providerId="LiveId" clId="{18B307EA-3A50-44DD-98A8-3CD226C2570E}" dt="2022-11-16T16:14:15.771" v="39" actId="26606"/>
          <ac:spMkLst>
            <pc:docMk/>
            <pc:sldMk cId="1882839060" sldId="289"/>
            <ac:spMk id="20" creationId="{8D71EDA1-87BF-4D5D-AB79-F346FD19278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83D3E3-B36D-4FBA-A286-6AC036F94C17}"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C1EDD742-9818-4718-BFDC-4AEEB98ABE8B}">
      <dgm:prSet/>
      <dgm:spPr/>
      <dgm:t>
        <a:bodyPr/>
        <a:lstStyle/>
        <a:p>
          <a:r>
            <a:rPr lang="en-GB"/>
            <a:t>Experience</a:t>
          </a:r>
          <a:endParaRPr lang="en-US"/>
        </a:p>
      </dgm:t>
    </dgm:pt>
    <dgm:pt modelId="{0D7F3A86-76F5-49A1-8081-DB21EE9FF8B3}" type="parTrans" cxnId="{C62E99C0-CE57-4FBB-BB88-E2A29B1196BA}">
      <dgm:prSet/>
      <dgm:spPr/>
      <dgm:t>
        <a:bodyPr/>
        <a:lstStyle/>
        <a:p>
          <a:endParaRPr lang="en-US"/>
        </a:p>
      </dgm:t>
    </dgm:pt>
    <dgm:pt modelId="{61E9E137-09E7-476B-A77D-67CF067A7B40}" type="sibTrans" cxnId="{C62E99C0-CE57-4FBB-BB88-E2A29B1196BA}">
      <dgm:prSet/>
      <dgm:spPr/>
      <dgm:t>
        <a:bodyPr/>
        <a:lstStyle/>
        <a:p>
          <a:endParaRPr lang="en-US"/>
        </a:p>
      </dgm:t>
    </dgm:pt>
    <dgm:pt modelId="{971E8FC8-A82F-456E-8CF8-44FEFA0E78D2}">
      <dgm:prSet/>
      <dgm:spPr/>
      <dgm:t>
        <a:bodyPr/>
        <a:lstStyle/>
        <a:p>
          <a:r>
            <a:rPr lang="en-GB"/>
            <a:t>Reflection</a:t>
          </a:r>
          <a:endParaRPr lang="en-US"/>
        </a:p>
      </dgm:t>
    </dgm:pt>
    <dgm:pt modelId="{2FD2D01E-B864-481B-BC7A-5D0C20DF1E5E}" type="parTrans" cxnId="{66D96640-159A-464C-8F62-3F618B7B1AAC}">
      <dgm:prSet/>
      <dgm:spPr/>
      <dgm:t>
        <a:bodyPr/>
        <a:lstStyle/>
        <a:p>
          <a:endParaRPr lang="en-US"/>
        </a:p>
      </dgm:t>
    </dgm:pt>
    <dgm:pt modelId="{C49A2D09-98EC-44C3-BFA6-963720E9CEA1}" type="sibTrans" cxnId="{66D96640-159A-464C-8F62-3F618B7B1AAC}">
      <dgm:prSet/>
      <dgm:spPr/>
      <dgm:t>
        <a:bodyPr/>
        <a:lstStyle/>
        <a:p>
          <a:endParaRPr lang="en-US"/>
        </a:p>
      </dgm:t>
    </dgm:pt>
    <dgm:pt modelId="{2A2BC875-7EAD-4F1F-A80F-EEDCCF993162}">
      <dgm:prSet/>
      <dgm:spPr/>
      <dgm:t>
        <a:bodyPr/>
        <a:lstStyle/>
        <a:p>
          <a:r>
            <a:rPr lang="en-GB"/>
            <a:t>Action </a:t>
          </a:r>
          <a:endParaRPr lang="en-US"/>
        </a:p>
      </dgm:t>
    </dgm:pt>
    <dgm:pt modelId="{53CC5971-7D40-4473-B007-586B3EDA49AB}" type="parTrans" cxnId="{05AC2C80-962C-429D-ACBF-72F69EC2A5F4}">
      <dgm:prSet/>
      <dgm:spPr/>
      <dgm:t>
        <a:bodyPr/>
        <a:lstStyle/>
        <a:p>
          <a:endParaRPr lang="en-US"/>
        </a:p>
      </dgm:t>
    </dgm:pt>
    <dgm:pt modelId="{0FBCF788-7519-4067-B4B0-2A0559380683}" type="sibTrans" cxnId="{05AC2C80-962C-429D-ACBF-72F69EC2A5F4}">
      <dgm:prSet/>
      <dgm:spPr/>
      <dgm:t>
        <a:bodyPr/>
        <a:lstStyle/>
        <a:p>
          <a:endParaRPr lang="en-US"/>
        </a:p>
      </dgm:t>
    </dgm:pt>
    <dgm:pt modelId="{A2F48478-59D2-485E-85D4-6A76CF396681}" type="pres">
      <dgm:prSet presAssocID="{8583D3E3-B36D-4FBA-A286-6AC036F94C17}" presName="linear" presStyleCnt="0">
        <dgm:presLayoutVars>
          <dgm:dir/>
          <dgm:animLvl val="lvl"/>
          <dgm:resizeHandles val="exact"/>
        </dgm:presLayoutVars>
      </dgm:prSet>
      <dgm:spPr/>
    </dgm:pt>
    <dgm:pt modelId="{24ABF3E5-64B7-49F5-9604-9EE27585917E}" type="pres">
      <dgm:prSet presAssocID="{C1EDD742-9818-4718-BFDC-4AEEB98ABE8B}" presName="parentLin" presStyleCnt="0"/>
      <dgm:spPr/>
    </dgm:pt>
    <dgm:pt modelId="{0379E96A-302E-4870-A88A-2D3A74150822}" type="pres">
      <dgm:prSet presAssocID="{C1EDD742-9818-4718-BFDC-4AEEB98ABE8B}" presName="parentLeftMargin" presStyleLbl="node1" presStyleIdx="0" presStyleCnt="3"/>
      <dgm:spPr/>
    </dgm:pt>
    <dgm:pt modelId="{9DDFCE25-8632-4FF2-942A-FA6AA5095C64}" type="pres">
      <dgm:prSet presAssocID="{C1EDD742-9818-4718-BFDC-4AEEB98ABE8B}" presName="parentText" presStyleLbl="node1" presStyleIdx="0" presStyleCnt="3">
        <dgm:presLayoutVars>
          <dgm:chMax val="0"/>
          <dgm:bulletEnabled val="1"/>
        </dgm:presLayoutVars>
      </dgm:prSet>
      <dgm:spPr/>
    </dgm:pt>
    <dgm:pt modelId="{2A04BC1A-55EB-4806-99E0-0082C0356E6F}" type="pres">
      <dgm:prSet presAssocID="{C1EDD742-9818-4718-BFDC-4AEEB98ABE8B}" presName="negativeSpace" presStyleCnt="0"/>
      <dgm:spPr/>
    </dgm:pt>
    <dgm:pt modelId="{D472B8B9-CF02-41A3-BE27-0EE198A3E777}" type="pres">
      <dgm:prSet presAssocID="{C1EDD742-9818-4718-BFDC-4AEEB98ABE8B}" presName="childText" presStyleLbl="conFgAcc1" presStyleIdx="0" presStyleCnt="3">
        <dgm:presLayoutVars>
          <dgm:bulletEnabled val="1"/>
        </dgm:presLayoutVars>
      </dgm:prSet>
      <dgm:spPr/>
    </dgm:pt>
    <dgm:pt modelId="{BF7CB0C0-8CDA-4E5C-B165-5945339CCB39}" type="pres">
      <dgm:prSet presAssocID="{61E9E137-09E7-476B-A77D-67CF067A7B40}" presName="spaceBetweenRectangles" presStyleCnt="0"/>
      <dgm:spPr/>
    </dgm:pt>
    <dgm:pt modelId="{07502763-941E-4C54-BDAC-0ABD196C9CA9}" type="pres">
      <dgm:prSet presAssocID="{971E8FC8-A82F-456E-8CF8-44FEFA0E78D2}" presName="parentLin" presStyleCnt="0"/>
      <dgm:spPr/>
    </dgm:pt>
    <dgm:pt modelId="{FBD9CBC3-E7F8-41AF-99FB-F2A6008480B6}" type="pres">
      <dgm:prSet presAssocID="{971E8FC8-A82F-456E-8CF8-44FEFA0E78D2}" presName="parentLeftMargin" presStyleLbl="node1" presStyleIdx="0" presStyleCnt="3"/>
      <dgm:spPr/>
    </dgm:pt>
    <dgm:pt modelId="{AADF53BF-2B96-40F0-8C2B-25B91B3B1AE3}" type="pres">
      <dgm:prSet presAssocID="{971E8FC8-A82F-456E-8CF8-44FEFA0E78D2}" presName="parentText" presStyleLbl="node1" presStyleIdx="1" presStyleCnt="3">
        <dgm:presLayoutVars>
          <dgm:chMax val="0"/>
          <dgm:bulletEnabled val="1"/>
        </dgm:presLayoutVars>
      </dgm:prSet>
      <dgm:spPr/>
    </dgm:pt>
    <dgm:pt modelId="{0AC188E1-B669-42B7-9BC7-227D6EF5376F}" type="pres">
      <dgm:prSet presAssocID="{971E8FC8-A82F-456E-8CF8-44FEFA0E78D2}" presName="negativeSpace" presStyleCnt="0"/>
      <dgm:spPr/>
    </dgm:pt>
    <dgm:pt modelId="{ADD02819-9D37-4753-8EA1-4533821B86D4}" type="pres">
      <dgm:prSet presAssocID="{971E8FC8-A82F-456E-8CF8-44FEFA0E78D2}" presName="childText" presStyleLbl="conFgAcc1" presStyleIdx="1" presStyleCnt="3">
        <dgm:presLayoutVars>
          <dgm:bulletEnabled val="1"/>
        </dgm:presLayoutVars>
      </dgm:prSet>
      <dgm:spPr/>
    </dgm:pt>
    <dgm:pt modelId="{707D6BE3-AB75-449C-99E4-871F18E99718}" type="pres">
      <dgm:prSet presAssocID="{C49A2D09-98EC-44C3-BFA6-963720E9CEA1}" presName="spaceBetweenRectangles" presStyleCnt="0"/>
      <dgm:spPr/>
    </dgm:pt>
    <dgm:pt modelId="{11572D1D-F67B-411B-BED3-700BE78CED49}" type="pres">
      <dgm:prSet presAssocID="{2A2BC875-7EAD-4F1F-A80F-EEDCCF993162}" presName="parentLin" presStyleCnt="0"/>
      <dgm:spPr/>
    </dgm:pt>
    <dgm:pt modelId="{CF27E2C6-82B8-4FC0-8B41-8F4ACFA068F3}" type="pres">
      <dgm:prSet presAssocID="{2A2BC875-7EAD-4F1F-A80F-EEDCCF993162}" presName="parentLeftMargin" presStyleLbl="node1" presStyleIdx="1" presStyleCnt="3"/>
      <dgm:spPr/>
    </dgm:pt>
    <dgm:pt modelId="{739C6C35-92F4-41C5-8D3F-E47BF1770A47}" type="pres">
      <dgm:prSet presAssocID="{2A2BC875-7EAD-4F1F-A80F-EEDCCF993162}" presName="parentText" presStyleLbl="node1" presStyleIdx="2" presStyleCnt="3">
        <dgm:presLayoutVars>
          <dgm:chMax val="0"/>
          <dgm:bulletEnabled val="1"/>
        </dgm:presLayoutVars>
      </dgm:prSet>
      <dgm:spPr/>
    </dgm:pt>
    <dgm:pt modelId="{A47AE7A4-13AA-4F79-A7CD-41E8A45668EB}" type="pres">
      <dgm:prSet presAssocID="{2A2BC875-7EAD-4F1F-A80F-EEDCCF993162}" presName="negativeSpace" presStyleCnt="0"/>
      <dgm:spPr/>
    </dgm:pt>
    <dgm:pt modelId="{24D03725-4D00-4539-A982-38ABC2FBB669}" type="pres">
      <dgm:prSet presAssocID="{2A2BC875-7EAD-4F1F-A80F-EEDCCF993162}" presName="childText" presStyleLbl="conFgAcc1" presStyleIdx="2" presStyleCnt="3">
        <dgm:presLayoutVars>
          <dgm:bulletEnabled val="1"/>
        </dgm:presLayoutVars>
      </dgm:prSet>
      <dgm:spPr/>
    </dgm:pt>
  </dgm:ptLst>
  <dgm:cxnLst>
    <dgm:cxn modelId="{66D96640-159A-464C-8F62-3F618B7B1AAC}" srcId="{8583D3E3-B36D-4FBA-A286-6AC036F94C17}" destId="{971E8FC8-A82F-456E-8CF8-44FEFA0E78D2}" srcOrd="1" destOrd="0" parTransId="{2FD2D01E-B864-481B-BC7A-5D0C20DF1E5E}" sibTransId="{C49A2D09-98EC-44C3-BFA6-963720E9CEA1}"/>
    <dgm:cxn modelId="{05B33F56-1BF8-4022-B2D4-04BA284DCFBE}" type="presOf" srcId="{2A2BC875-7EAD-4F1F-A80F-EEDCCF993162}" destId="{CF27E2C6-82B8-4FC0-8B41-8F4ACFA068F3}" srcOrd="0" destOrd="0" presId="urn:microsoft.com/office/officeart/2005/8/layout/list1"/>
    <dgm:cxn modelId="{05AC2C80-962C-429D-ACBF-72F69EC2A5F4}" srcId="{8583D3E3-B36D-4FBA-A286-6AC036F94C17}" destId="{2A2BC875-7EAD-4F1F-A80F-EEDCCF993162}" srcOrd="2" destOrd="0" parTransId="{53CC5971-7D40-4473-B007-586B3EDA49AB}" sibTransId="{0FBCF788-7519-4067-B4B0-2A0559380683}"/>
    <dgm:cxn modelId="{56F3C9A9-7D92-4035-8996-1346A3091BF7}" type="presOf" srcId="{2A2BC875-7EAD-4F1F-A80F-EEDCCF993162}" destId="{739C6C35-92F4-41C5-8D3F-E47BF1770A47}" srcOrd="1" destOrd="0" presId="urn:microsoft.com/office/officeart/2005/8/layout/list1"/>
    <dgm:cxn modelId="{C62E99C0-CE57-4FBB-BB88-E2A29B1196BA}" srcId="{8583D3E3-B36D-4FBA-A286-6AC036F94C17}" destId="{C1EDD742-9818-4718-BFDC-4AEEB98ABE8B}" srcOrd="0" destOrd="0" parTransId="{0D7F3A86-76F5-49A1-8081-DB21EE9FF8B3}" sibTransId="{61E9E137-09E7-476B-A77D-67CF067A7B40}"/>
    <dgm:cxn modelId="{2801BBC2-4AD0-488E-835A-7E5D1C3DC10A}" type="presOf" srcId="{C1EDD742-9818-4718-BFDC-4AEEB98ABE8B}" destId="{0379E96A-302E-4870-A88A-2D3A74150822}" srcOrd="0" destOrd="0" presId="urn:microsoft.com/office/officeart/2005/8/layout/list1"/>
    <dgm:cxn modelId="{7AFB22CB-B1B9-4A4C-AC1E-E23125CF7FDF}" type="presOf" srcId="{971E8FC8-A82F-456E-8CF8-44FEFA0E78D2}" destId="{FBD9CBC3-E7F8-41AF-99FB-F2A6008480B6}" srcOrd="0" destOrd="0" presId="urn:microsoft.com/office/officeart/2005/8/layout/list1"/>
    <dgm:cxn modelId="{2EDCDBEA-59BE-4065-A204-74A0122720C9}" type="presOf" srcId="{8583D3E3-B36D-4FBA-A286-6AC036F94C17}" destId="{A2F48478-59D2-485E-85D4-6A76CF396681}" srcOrd="0" destOrd="0" presId="urn:microsoft.com/office/officeart/2005/8/layout/list1"/>
    <dgm:cxn modelId="{F592EBF5-C9F1-4E8C-AD0D-8282B4809E19}" type="presOf" srcId="{971E8FC8-A82F-456E-8CF8-44FEFA0E78D2}" destId="{AADF53BF-2B96-40F0-8C2B-25B91B3B1AE3}" srcOrd="1" destOrd="0" presId="urn:microsoft.com/office/officeart/2005/8/layout/list1"/>
    <dgm:cxn modelId="{2E194AFE-298D-474C-A380-EC849B1719EE}" type="presOf" srcId="{C1EDD742-9818-4718-BFDC-4AEEB98ABE8B}" destId="{9DDFCE25-8632-4FF2-942A-FA6AA5095C64}" srcOrd="1" destOrd="0" presId="urn:microsoft.com/office/officeart/2005/8/layout/list1"/>
    <dgm:cxn modelId="{4E11FB31-8CF9-4794-9EFE-53D998B40655}" type="presParOf" srcId="{A2F48478-59D2-485E-85D4-6A76CF396681}" destId="{24ABF3E5-64B7-49F5-9604-9EE27585917E}" srcOrd="0" destOrd="0" presId="urn:microsoft.com/office/officeart/2005/8/layout/list1"/>
    <dgm:cxn modelId="{CDD38D33-33CC-4A01-B057-E853EE33A689}" type="presParOf" srcId="{24ABF3E5-64B7-49F5-9604-9EE27585917E}" destId="{0379E96A-302E-4870-A88A-2D3A74150822}" srcOrd="0" destOrd="0" presId="urn:microsoft.com/office/officeart/2005/8/layout/list1"/>
    <dgm:cxn modelId="{23A56944-7CBE-4B8B-8EF1-C744D8187EB5}" type="presParOf" srcId="{24ABF3E5-64B7-49F5-9604-9EE27585917E}" destId="{9DDFCE25-8632-4FF2-942A-FA6AA5095C64}" srcOrd="1" destOrd="0" presId="urn:microsoft.com/office/officeart/2005/8/layout/list1"/>
    <dgm:cxn modelId="{17FE394F-6201-4FBE-AF84-4BEF1596D6E7}" type="presParOf" srcId="{A2F48478-59D2-485E-85D4-6A76CF396681}" destId="{2A04BC1A-55EB-4806-99E0-0082C0356E6F}" srcOrd="1" destOrd="0" presId="urn:microsoft.com/office/officeart/2005/8/layout/list1"/>
    <dgm:cxn modelId="{A2DD422A-DB03-4037-B01B-C16AA6A1DDEE}" type="presParOf" srcId="{A2F48478-59D2-485E-85D4-6A76CF396681}" destId="{D472B8B9-CF02-41A3-BE27-0EE198A3E777}" srcOrd="2" destOrd="0" presId="urn:microsoft.com/office/officeart/2005/8/layout/list1"/>
    <dgm:cxn modelId="{928680D6-DAE3-4EFD-9912-ACB0F60FB55E}" type="presParOf" srcId="{A2F48478-59D2-485E-85D4-6A76CF396681}" destId="{BF7CB0C0-8CDA-4E5C-B165-5945339CCB39}" srcOrd="3" destOrd="0" presId="urn:microsoft.com/office/officeart/2005/8/layout/list1"/>
    <dgm:cxn modelId="{60654E24-8E90-4F3D-B341-4211C2CA043F}" type="presParOf" srcId="{A2F48478-59D2-485E-85D4-6A76CF396681}" destId="{07502763-941E-4C54-BDAC-0ABD196C9CA9}" srcOrd="4" destOrd="0" presId="urn:microsoft.com/office/officeart/2005/8/layout/list1"/>
    <dgm:cxn modelId="{AE51DCB4-3BBD-4E07-B2CE-D09B0E337CDB}" type="presParOf" srcId="{07502763-941E-4C54-BDAC-0ABD196C9CA9}" destId="{FBD9CBC3-E7F8-41AF-99FB-F2A6008480B6}" srcOrd="0" destOrd="0" presId="urn:microsoft.com/office/officeart/2005/8/layout/list1"/>
    <dgm:cxn modelId="{DC9B128D-F744-4A5D-87F5-4A63431E23D4}" type="presParOf" srcId="{07502763-941E-4C54-BDAC-0ABD196C9CA9}" destId="{AADF53BF-2B96-40F0-8C2B-25B91B3B1AE3}" srcOrd="1" destOrd="0" presId="urn:microsoft.com/office/officeart/2005/8/layout/list1"/>
    <dgm:cxn modelId="{9CA4D768-FFA9-4816-A7FF-6D9A1603D362}" type="presParOf" srcId="{A2F48478-59D2-485E-85D4-6A76CF396681}" destId="{0AC188E1-B669-42B7-9BC7-227D6EF5376F}" srcOrd="5" destOrd="0" presId="urn:microsoft.com/office/officeart/2005/8/layout/list1"/>
    <dgm:cxn modelId="{3551FA57-8404-46C3-818A-8BDD85A25941}" type="presParOf" srcId="{A2F48478-59D2-485E-85D4-6A76CF396681}" destId="{ADD02819-9D37-4753-8EA1-4533821B86D4}" srcOrd="6" destOrd="0" presId="urn:microsoft.com/office/officeart/2005/8/layout/list1"/>
    <dgm:cxn modelId="{E0ADAF46-0BAA-440B-A4FD-02F9BF719B73}" type="presParOf" srcId="{A2F48478-59D2-485E-85D4-6A76CF396681}" destId="{707D6BE3-AB75-449C-99E4-871F18E99718}" srcOrd="7" destOrd="0" presId="urn:microsoft.com/office/officeart/2005/8/layout/list1"/>
    <dgm:cxn modelId="{8D2913C4-8D05-440F-9846-D6E413ACB55B}" type="presParOf" srcId="{A2F48478-59D2-485E-85D4-6A76CF396681}" destId="{11572D1D-F67B-411B-BED3-700BE78CED49}" srcOrd="8" destOrd="0" presId="urn:microsoft.com/office/officeart/2005/8/layout/list1"/>
    <dgm:cxn modelId="{CAA58AFF-3311-48D2-93D4-470BB027EDF7}" type="presParOf" srcId="{11572D1D-F67B-411B-BED3-700BE78CED49}" destId="{CF27E2C6-82B8-4FC0-8B41-8F4ACFA068F3}" srcOrd="0" destOrd="0" presId="urn:microsoft.com/office/officeart/2005/8/layout/list1"/>
    <dgm:cxn modelId="{44D8A44F-6CB9-43F4-B3EB-FFD47C3BA1A7}" type="presParOf" srcId="{11572D1D-F67B-411B-BED3-700BE78CED49}" destId="{739C6C35-92F4-41C5-8D3F-E47BF1770A47}" srcOrd="1" destOrd="0" presId="urn:microsoft.com/office/officeart/2005/8/layout/list1"/>
    <dgm:cxn modelId="{1E37825A-8402-41ED-92C3-EC2E344A744E}" type="presParOf" srcId="{A2F48478-59D2-485E-85D4-6A76CF396681}" destId="{A47AE7A4-13AA-4F79-A7CD-41E8A45668EB}" srcOrd="9" destOrd="0" presId="urn:microsoft.com/office/officeart/2005/8/layout/list1"/>
    <dgm:cxn modelId="{C497E210-3346-4B1E-BCC0-86FFEAF3E79C}" type="presParOf" srcId="{A2F48478-59D2-485E-85D4-6A76CF396681}" destId="{24D03725-4D00-4539-A982-38ABC2FBB669}"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F8AFE3D-4123-4C65-A182-58000E33BE1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805D157-37D9-42DA-80DE-3D24B3929CE5}">
      <dgm:prSet/>
      <dgm:spPr/>
      <dgm:t>
        <a:bodyPr/>
        <a:lstStyle/>
        <a:p>
          <a:r>
            <a:rPr lang="en-US" b="0" i="0"/>
            <a:t>The cycle shows that we will start with an experience, either something we have been through before or something completely new to us. This experience can be positive or negative and may be related to our work or something else. Once something has been experienced we will start to reflect on what happened. </a:t>
          </a:r>
          <a:endParaRPr lang="en-US"/>
        </a:p>
      </dgm:t>
    </dgm:pt>
    <dgm:pt modelId="{B8303549-6334-48A5-BD2D-AA5C080DD347}" type="parTrans" cxnId="{602D0319-20AA-405C-BB47-977AA343D737}">
      <dgm:prSet/>
      <dgm:spPr/>
      <dgm:t>
        <a:bodyPr/>
        <a:lstStyle/>
        <a:p>
          <a:endParaRPr lang="en-US"/>
        </a:p>
      </dgm:t>
    </dgm:pt>
    <dgm:pt modelId="{4E818F6D-9294-4B13-9F88-4E1E4F9E2135}" type="sibTrans" cxnId="{602D0319-20AA-405C-BB47-977AA343D737}">
      <dgm:prSet/>
      <dgm:spPr/>
      <dgm:t>
        <a:bodyPr/>
        <a:lstStyle/>
        <a:p>
          <a:endParaRPr lang="en-US"/>
        </a:p>
      </dgm:t>
    </dgm:pt>
    <dgm:pt modelId="{4ADD276A-DE1B-408B-AD7E-C861F95A00BD}">
      <dgm:prSet/>
      <dgm:spPr/>
      <dgm:t>
        <a:bodyPr/>
        <a:lstStyle/>
        <a:p>
          <a:r>
            <a:rPr lang="en-US" b="0" i="0"/>
            <a:t>This will allow us to think through the experience, examine our feelings about what happened and decide on the next steps.</a:t>
          </a:r>
          <a:endParaRPr lang="en-US"/>
        </a:p>
      </dgm:t>
    </dgm:pt>
    <dgm:pt modelId="{A217735D-A754-4084-ACF9-747F94986B76}" type="parTrans" cxnId="{A7906CD6-B15D-4405-8E80-F7EB06A312C1}">
      <dgm:prSet/>
      <dgm:spPr/>
      <dgm:t>
        <a:bodyPr/>
        <a:lstStyle/>
        <a:p>
          <a:endParaRPr lang="en-US"/>
        </a:p>
      </dgm:t>
    </dgm:pt>
    <dgm:pt modelId="{BDF20DE3-CD0B-422E-BD57-671A67476813}" type="sibTrans" cxnId="{A7906CD6-B15D-4405-8E80-F7EB06A312C1}">
      <dgm:prSet/>
      <dgm:spPr/>
      <dgm:t>
        <a:bodyPr/>
        <a:lstStyle/>
        <a:p>
          <a:endParaRPr lang="en-US"/>
        </a:p>
      </dgm:t>
    </dgm:pt>
    <dgm:pt modelId="{F1DE4D39-B782-48D3-9CE6-89A59F82A3E7}">
      <dgm:prSet/>
      <dgm:spPr/>
      <dgm:t>
        <a:bodyPr/>
        <a:lstStyle/>
        <a:p>
          <a:r>
            <a:rPr lang="en-US" b="0" i="0"/>
            <a:t>This leads to the final element of the cycle - taking an action. What we do as a result of an experience will be different depending on the individual. This action will result in another experience and the cycle will continue.</a:t>
          </a:r>
          <a:endParaRPr lang="en-US"/>
        </a:p>
      </dgm:t>
    </dgm:pt>
    <dgm:pt modelId="{C43D16D2-7923-458B-8D83-DE11E7E25EB5}" type="parTrans" cxnId="{8DFAFA28-214A-42DD-92B1-FC3A7444CDB5}">
      <dgm:prSet/>
      <dgm:spPr/>
      <dgm:t>
        <a:bodyPr/>
        <a:lstStyle/>
        <a:p>
          <a:endParaRPr lang="en-US"/>
        </a:p>
      </dgm:t>
    </dgm:pt>
    <dgm:pt modelId="{9BCCDBD1-60D8-4ABB-A7FF-666F772E8FD0}" type="sibTrans" cxnId="{8DFAFA28-214A-42DD-92B1-FC3A7444CDB5}">
      <dgm:prSet/>
      <dgm:spPr/>
      <dgm:t>
        <a:bodyPr/>
        <a:lstStyle/>
        <a:p>
          <a:endParaRPr lang="en-US"/>
        </a:p>
      </dgm:t>
    </dgm:pt>
    <dgm:pt modelId="{3BE9223C-AB26-4B2D-919E-9699A09ED35B}" type="pres">
      <dgm:prSet presAssocID="{2F8AFE3D-4123-4C65-A182-58000E33BE19}" presName="linear" presStyleCnt="0">
        <dgm:presLayoutVars>
          <dgm:animLvl val="lvl"/>
          <dgm:resizeHandles val="exact"/>
        </dgm:presLayoutVars>
      </dgm:prSet>
      <dgm:spPr/>
    </dgm:pt>
    <dgm:pt modelId="{CFB91F68-7F0F-40F8-A2D1-8377212A7235}" type="pres">
      <dgm:prSet presAssocID="{1805D157-37D9-42DA-80DE-3D24B3929CE5}" presName="parentText" presStyleLbl="node1" presStyleIdx="0" presStyleCnt="3">
        <dgm:presLayoutVars>
          <dgm:chMax val="0"/>
          <dgm:bulletEnabled val="1"/>
        </dgm:presLayoutVars>
      </dgm:prSet>
      <dgm:spPr/>
    </dgm:pt>
    <dgm:pt modelId="{FA7F4A95-69C5-4380-90D6-31823326330A}" type="pres">
      <dgm:prSet presAssocID="{4E818F6D-9294-4B13-9F88-4E1E4F9E2135}" presName="spacer" presStyleCnt="0"/>
      <dgm:spPr/>
    </dgm:pt>
    <dgm:pt modelId="{018C4F0E-D295-435A-8874-8428F7A2F183}" type="pres">
      <dgm:prSet presAssocID="{4ADD276A-DE1B-408B-AD7E-C861F95A00BD}" presName="parentText" presStyleLbl="node1" presStyleIdx="1" presStyleCnt="3">
        <dgm:presLayoutVars>
          <dgm:chMax val="0"/>
          <dgm:bulletEnabled val="1"/>
        </dgm:presLayoutVars>
      </dgm:prSet>
      <dgm:spPr/>
    </dgm:pt>
    <dgm:pt modelId="{92BD33BC-25C2-4D18-AEC6-91D7361BA8EE}" type="pres">
      <dgm:prSet presAssocID="{BDF20DE3-CD0B-422E-BD57-671A67476813}" presName="spacer" presStyleCnt="0"/>
      <dgm:spPr/>
    </dgm:pt>
    <dgm:pt modelId="{63E38037-7DAF-4C04-877D-4D95308A8D44}" type="pres">
      <dgm:prSet presAssocID="{F1DE4D39-B782-48D3-9CE6-89A59F82A3E7}" presName="parentText" presStyleLbl="node1" presStyleIdx="2" presStyleCnt="3">
        <dgm:presLayoutVars>
          <dgm:chMax val="0"/>
          <dgm:bulletEnabled val="1"/>
        </dgm:presLayoutVars>
      </dgm:prSet>
      <dgm:spPr/>
    </dgm:pt>
  </dgm:ptLst>
  <dgm:cxnLst>
    <dgm:cxn modelId="{602D0319-20AA-405C-BB47-977AA343D737}" srcId="{2F8AFE3D-4123-4C65-A182-58000E33BE19}" destId="{1805D157-37D9-42DA-80DE-3D24B3929CE5}" srcOrd="0" destOrd="0" parTransId="{B8303549-6334-48A5-BD2D-AA5C080DD347}" sibTransId="{4E818F6D-9294-4B13-9F88-4E1E4F9E2135}"/>
    <dgm:cxn modelId="{8DFAFA28-214A-42DD-92B1-FC3A7444CDB5}" srcId="{2F8AFE3D-4123-4C65-A182-58000E33BE19}" destId="{F1DE4D39-B782-48D3-9CE6-89A59F82A3E7}" srcOrd="2" destOrd="0" parTransId="{C43D16D2-7923-458B-8D83-DE11E7E25EB5}" sibTransId="{9BCCDBD1-60D8-4ABB-A7FF-666F772E8FD0}"/>
    <dgm:cxn modelId="{3534042F-5D97-4567-8563-FEF870829B4D}" type="presOf" srcId="{4ADD276A-DE1B-408B-AD7E-C861F95A00BD}" destId="{018C4F0E-D295-435A-8874-8428F7A2F183}" srcOrd="0" destOrd="0" presId="urn:microsoft.com/office/officeart/2005/8/layout/vList2"/>
    <dgm:cxn modelId="{D1437963-9FF0-43EF-A347-047EB4FB0911}" type="presOf" srcId="{1805D157-37D9-42DA-80DE-3D24B3929CE5}" destId="{CFB91F68-7F0F-40F8-A2D1-8377212A7235}" srcOrd="0" destOrd="0" presId="urn:microsoft.com/office/officeart/2005/8/layout/vList2"/>
    <dgm:cxn modelId="{FA00C87D-D3DA-4730-B0EA-E17DC3C87732}" type="presOf" srcId="{F1DE4D39-B782-48D3-9CE6-89A59F82A3E7}" destId="{63E38037-7DAF-4C04-877D-4D95308A8D44}" srcOrd="0" destOrd="0" presId="urn:microsoft.com/office/officeart/2005/8/layout/vList2"/>
    <dgm:cxn modelId="{A1422FBE-123E-4A25-AD01-A21392A4D755}" type="presOf" srcId="{2F8AFE3D-4123-4C65-A182-58000E33BE19}" destId="{3BE9223C-AB26-4B2D-919E-9699A09ED35B}" srcOrd="0" destOrd="0" presId="urn:microsoft.com/office/officeart/2005/8/layout/vList2"/>
    <dgm:cxn modelId="{A7906CD6-B15D-4405-8E80-F7EB06A312C1}" srcId="{2F8AFE3D-4123-4C65-A182-58000E33BE19}" destId="{4ADD276A-DE1B-408B-AD7E-C861F95A00BD}" srcOrd="1" destOrd="0" parTransId="{A217735D-A754-4084-ACF9-747F94986B76}" sibTransId="{BDF20DE3-CD0B-422E-BD57-671A67476813}"/>
    <dgm:cxn modelId="{511DC44D-9B41-4E76-8E7D-4659B57D6BCA}" type="presParOf" srcId="{3BE9223C-AB26-4B2D-919E-9699A09ED35B}" destId="{CFB91F68-7F0F-40F8-A2D1-8377212A7235}" srcOrd="0" destOrd="0" presId="urn:microsoft.com/office/officeart/2005/8/layout/vList2"/>
    <dgm:cxn modelId="{BA1871AE-9CD9-46A8-BD25-AE4DF6B68220}" type="presParOf" srcId="{3BE9223C-AB26-4B2D-919E-9699A09ED35B}" destId="{FA7F4A95-69C5-4380-90D6-31823326330A}" srcOrd="1" destOrd="0" presId="urn:microsoft.com/office/officeart/2005/8/layout/vList2"/>
    <dgm:cxn modelId="{FA030E85-C07B-41C1-B0B3-E9DD7A66CC33}" type="presParOf" srcId="{3BE9223C-AB26-4B2D-919E-9699A09ED35B}" destId="{018C4F0E-D295-435A-8874-8428F7A2F183}" srcOrd="2" destOrd="0" presId="urn:microsoft.com/office/officeart/2005/8/layout/vList2"/>
    <dgm:cxn modelId="{8E4887BF-6B77-4F24-903C-44DFEB153599}" type="presParOf" srcId="{3BE9223C-AB26-4B2D-919E-9699A09ED35B}" destId="{92BD33BC-25C2-4D18-AEC6-91D7361BA8EE}" srcOrd="3" destOrd="0" presId="urn:microsoft.com/office/officeart/2005/8/layout/vList2"/>
    <dgm:cxn modelId="{7A504DFB-182F-4149-8878-C224980BA5EF}" type="presParOf" srcId="{3BE9223C-AB26-4B2D-919E-9699A09ED35B}" destId="{63E38037-7DAF-4C04-877D-4D95308A8D4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DDFEA9D-2AF7-4DB8-8B56-79BE512F68C7}"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CFDDF8C-59EA-4F91-9052-1632D7D6913E}">
      <dgm:prSet/>
      <dgm:spPr/>
      <dgm:t>
        <a:bodyPr/>
        <a:lstStyle/>
        <a:p>
          <a:r>
            <a:rPr lang="en-US" b="0" i="0"/>
            <a:t>By asking ourselves these three simple questions we can begin to analyse and learn from our experiences. Firstly we should describe what the situation or experience was to set it in context. This gives us a clear idea of what we are dealing with. We should then reflect on the experience by asking 'so what?' - what did we learn as a result of the experience? </a:t>
          </a:r>
          <a:endParaRPr lang="en-US"/>
        </a:p>
      </dgm:t>
    </dgm:pt>
    <dgm:pt modelId="{E911018B-F00D-4C36-B438-91558D11C823}" type="parTrans" cxnId="{E19EFB27-A2A4-425A-8AAE-AB5A3E5B5456}">
      <dgm:prSet/>
      <dgm:spPr/>
      <dgm:t>
        <a:bodyPr/>
        <a:lstStyle/>
        <a:p>
          <a:endParaRPr lang="en-US"/>
        </a:p>
      </dgm:t>
    </dgm:pt>
    <dgm:pt modelId="{9FFCB7CB-FF75-4E08-8D4D-50535B87A840}" type="sibTrans" cxnId="{E19EFB27-A2A4-425A-8AAE-AB5A3E5B5456}">
      <dgm:prSet/>
      <dgm:spPr/>
      <dgm:t>
        <a:bodyPr/>
        <a:lstStyle/>
        <a:p>
          <a:endParaRPr lang="en-US"/>
        </a:p>
      </dgm:t>
    </dgm:pt>
    <dgm:pt modelId="{2F22B06B-551F-4459-A0A1-9C86F185E3C8}">
      <dgm:prSet/>
      <dgm:spPr/>
      <dgm:t>
        <a:bodyPr/>
        <a:lstStyle/>
        <a:p>
          <a:r>
            <a:rPr lang="en-US" b="0" i="0"/>
            <a:t>The final stage asks us to think about the action we will take as a result of this reflection. Will we change a behavior, try something new or carry on as we are? It is important to remember that there may be no changes as the result of reflection and that we feel that we are doing everything as we should. This is equally valid as an outcome and you should not worry if you can't think of something to change. </a:t>
          </a:r>
          <a:endParaRPr lang="en-US"/>
        </a:p>
      </dgm:t>
    </dgm:pt>
    <dgm:pt modelId="{C14A89DD-2851-462A-9E98-9CB7AB715634}" type="parTrans" cxnId="{C88CBB54-0F0C-4E2A-B0D1-6AE09D001AEC}">
      <dgm:prSet/>
      <dgm:spPr/>
      <dgm:t>
        <a:bodyPr/>
        <a:lstStyle/>
        <a:p>
          <a:endParaRPr lang="en-US"/>
        </a:p>
      </dgm:t>
    </dgm:pt>
    <dgm:pt modelId="{953092B5-8BBA-4074-A3D7-A402BB27F796}" type="sibTrans" cxnId="{C88CBB54-0F0C-4E2A-B0D1-6AE09D001AEC}">
      <dgm:prSet/>
      <dgm:spPr/>
      <dgm:t>
        <a:bodyPr/>
        <a:lstStyle/>
        <a:p>
          <a:endParaRPr lang="en-US"/>
        </a:p>
      </dgm:t>
    </dgm:pt>
    <dgm:pt modelId="{C7A007D7-54D2-4CCC-B56C-95FD38A43CF2}" type="pres">
      <dgm:prSet presAssocID="{5DDFEA9D-2AF7-4DB8-8B56-79BE512F68C7}" presName="hierChild1" presStyleCnt="0">
        <dgm:presLayoutVars>
          <dgm:chPref val="1"/>
          <dgm:dir/>
          <dgm:animOne val="branch"/>
          <dgm:animLvl val="lvl"/>
          <dgm:resizeHandles/>
        </dgm:presLayoutVars>
      </dgm:prSet>
      <dgm:spPr/>
    </dgm:pt>
    <dgm:pt modelId="{79FB154E-5FA8-4343-9E92-D7B23A13CCDD}" type="pres">
      <dgm:prSet presAssocID="{CCFDDF8C-59EA-4F91-9052-1632D7D6913E}" presName="hierRoot1" presStyleCnt="0"/>
      <dgm:spPr/>
    </dgm:pt>
    <dgm:pt modelId="{C88CD638-2159-48CD-BBF3-5E7690E800FB}" type="pres">
      <dgm:prSet presAssocID="{CCFDDF8C-59EA-4F91-9052-1632D7D6913E}" presName="composite" presStyleCnt="0"/>
      <dgm:spPr/>
    </dgm:pt>
    <dgm:pt modelId="{F178A2CE-F498-415F-AEA0-ACEED2DD0A47}" type="pres">
      <dgm:prSet presAssocID="{CCFDDF8C-59EA-4F91-9052-1632D7D6913E}" presName="background" presStyleLbl="node0" presStyleIdx="0" presStyleCnt="2"/>
      <dgm:spPr/>
    </dgm:pt>
    <dgm:pt modelId="{3AFE6527-190E-4CCD-9F89-CE9C7B920312}" type="pres">
      <dgm:prSet presAssocID="{CCFDDF8C-59EA-4F91-9052-1632D7D6913E}" presName="text" presStyleLbl="fgAcc0" presStyleIdx="0" presStyleCnt="2">
        <dgm:presLayoutVars>
          <dgm:chPref val="3"/>
        </dgm:presLayoutVars>
      </dgm:prSet>
      <dgm:spPr/>
    </dgm:pt>
    <dgm:pt modelId="{BB2278ED-2854-48B4-8EDB-0FE25B59C6CB}" type="pres">
      <dgm:prSet presAssocID="{CCFDDF8C-59EA-4F91-9052-1632D7D6913E}" presName="hierChild2" presStyleCnt="0"/>
      <dgm:spPr/>
    </dgm:pt>
    <dgm:pt modelId="{482D408F-E9D5-4232-815C-6E1525448B76}" type="pres">
      <dgm:prSet presAssocID="{2F22B06B-551F-4459-A0A1-9C86F185E3C8}" presName="hierRoot1" presStyleCnt="0"/>
      <dgm:spPr/>
    </dgm:pt>
    <dgm:pt modelId="{6BC77EF8-6BB8-41CB-9051-CD45D782DC85}" type="pres">
      <dgm:prSet presAssocID="{2F22B06B-551F-4459-A0A1-9C86F185E3C8}" presName="composite" presStyleCnt="0"/>
      <dgm:spPr/>
    </dgm:pt>
    <dgm:pt modelId="{362D984D-2A4E-4799-9E33-A2BFA4A6C74A}" type="pres">
      <dgm:prSet presAssocID="{2F22B06B-551F-4459-A0A1-9C86F185E3C8}" presName="background" presStyleLbl="node0" presStyleIdx="1" presStyleCnt="2"/>
      <dgm:spPr/>
    </dgm:pt>
    <dgm:pt modelId="{74786ED0-9D6D-47CD-B679-86027FBACC5C}" type="pres">
      <dgm:prSet presAssocID="{2F22B06B-551F-4459-A0A1-9C86F185E3C8}" presName="text" presStyleLbl="fgAcc0" presStyleIdx="1" presStyleCnt="2">
        <dgm:presLayoutVars>
          <dgm:chPref val="3"/>
        </dgm:presLayoutVars>
      </dgm:prSet>
      <dgm:spPr/>
    </dgm:pt>
    <dgm:pt modelId="{0103AB9D-66F6-41D1-8C9D-7BC4F9ADF81F}" type="pres">
      <dgm:prSet presAssocID="{2F22B06B-551F-4459-A0A1-9C86F185E3C8}" presName="hierChild2" presStyleCnt="0"/>
      <dgm:spPr/>
    </dgm:pt>
  </dgm:ptLst>
  <dgm:cxnLst>
    <dgm:cxn modelId="{E19EFB27-A2A4-425A-8AAE-AB5A3E5B5456}" srcId="{5DDFEA9D-2AF7-4DB8-8B56-79BE512F68C7}" destId="{CCFDDF8C-59EA-4F91-9052-1632D7D6913E}" srcOrd="0" destOrd="0" parTransId="{E911018B-F00D-4C36-B438-91558D11C823}" sibTransId="{9FFCB7CB-FF75-4E08-8D4D-50535B87A840}"/>
    <dgm:cxn modelId="{C6B75640-4270-46CC-85B3-4BF5326AF1E5}" type="presOf" srcId="{5DDFEA9D-2AF7-4DB8-8B56-79BE512F68C7}" destId="{C7A007D7-54D2-4CCC-B56C-95FD38A43CF2}" srcOrd="0" destOrd="0" presId="urn:microsoft.com/office/officeart/2005/8/layout/hierarchy1"/>
    <dgm:cxn modelId="{C88CBB54-0F0C-4E2A-B0D1-6AE09D001AEC}" srcId="{5DDFEA9D-2AF7-4DB8-8B56-79BE512F68C7}" destId="{2F22B06B-551F-4459-A0A1-9C86F185E3C8}" srcOrd="1" destOrd="0" parTransId="{C14A89DD-2851-462A-9E98-9CB7AB715634}" sibTransId="{953092B5-8BBA-4074-A3D7-A402BB27F796}"/>
    <dgm:cxn modelId="{C825F359-D530-48B6-A5EC-C6C4F842BA56}" type="presOf" srcId="{CCFDDF8C-59EA-4F91-9052-1632D7D6913E}" destId="{3AFE6527-190E-4CCD-9F89-CE9C7B920312}" srcOrd="0" destOrd="0" presId="urn:microsoft.com/office/officeart/2005/8/layout/hierarchy1"/>
    <dgm:cxn modelId="{E2BE5EA7-B982-4392-A510-948D1677BA03}" type="presOf" srcId="{2F22B06B-551F-4459-A0A1-9C86F185E3C8}" destId="{74786ED0-9D6D-47CD-B679-86027FBACC5C}" srcOrd="0" destOrd="0" presId="urn:microsoft.com/office/officeart/2005/8/layout/hierarchy1"/>
    <dgm:cxn modelId="{03010B02-AAA0-4356-9FAD-D7EF418FD44D}" type="presParOf" srcId="{C7A007D7-54D2-4CCC-B56C-95FD38A43CF2}" destId="{79FB154E-5FA8-4343-9E92-D7B23A13CCDD}" srcOrd="0" destOrd="0" presId="urn:microsoft.com/office/officeart/2005/8/layout/hierarchy1"/>
    <dgm:cxn modelId="{F27C6CB8-0D85-4676-B660-3E529E8F7FB3}" type="presParOf" srcId="{79FB154E-5FA8-4343-9E92-D7B23A13CCDD}" destId="{C88CD638-2159-48CD-BBF3-5E7690E800FB}" srcOrd="0" destOrd="0" presId="urn:microsoft.com/office/officeart/2005/8/layout/hierarchy1"/>
    <dgm:cxn modelId="{3E742C25-B9EB-47C0-BF51-D1F8CC6B809F}" type="presParOf" srcId="{C88CD638-2159-48CD-BBF3-5E7690E800FB}" destId="{F178A2CE-F498-415F-AEA0-ACEED2DD0A47}" srcOrd="0" destOrd="0" presId="urn:microsoft.com/office/officeart/2005/8/layout/hierarchy1"/>
    <dgm:cxn modelId="{2CD40485-1574-46BF-9B99-A8B8EA33FE5E}" type="presParOf" srcId="{C88CD638-2159-48CD-BBF3-5E7690E800FB}" destId="{3AFE6527-190E-4CCD-9F89-CE9C7B920312}" srcOrd="1" destOrd="0" presId="urn:microsoft.com/office/officeart/2005/8/layout/hierarchy1"/>
    <dgm:cxn modelId="{25F039F2-D929-45EC-822C-0834895F1381}" type="presParOf" srcId="{79FB154E-5FA8-4343-9E92-D7B23A13CCDD}" destId="{BB2278ED-2854-48B4-8EDB-0FE25B59C6CB}" srcOrd="1" destOrd="0" presId="urn:microsoft.com/office/officeart/2005/8/layout/hierarchy1"/>
    <dgm:cxn modelId="{F05355FA-4FBF-4741-A244-EF796D740A78}" type="presParOf" srcId="{C7A007D7-54D2-4CCC-B56C-95FD38A43CF2}" destId="{482D408F-E9D5-4232-815C-6E1525448B76}" srcOrd="1" destOrd="0" presId="urn:microsoft.com/office/officeart/2005/8/layout/hierarchy1"/>
    <dgm:cxn modelId="{C4EF3BE8-F55A-4CFA-9F57-558843CC2852}" type="presParOf" srcId="{482D408F-E9D5-4232-815C-6E1525448B76}" destId="{6BC77EF8-6BB8-41CB-9051-CD45D782DC85}" srcOrd="0" destOrd="0" presId="urn:microsoft.com/office/officeart/2005/8/layout/hierarchy1"/>
    <dgm:cxn modelId="{34BB3D03-301E-4E03-8439-F9447BD92801}" type="presParOf" srcId="{6BC77EF8-6BB8-41CB-9051-CD45D782DC85}" destId="{362D984D-2A4E-4799-9E33-A2BFA4A6C74A}" srcOrd="0" destOrd="0" presId="urn:microsoft.com/office/officeart/2005/8/layout/hierarchy1"/>
    <dgm:cxn modelId="{98303934-4C39-4BD6-ADC8-94211D5A789F}" type="presParOf" srcId="{6BC77EF8-6BB8-41CB-9051-CD45D782DC85}" destId="{74786ED0-9D6D-47CD-B679-86027FBACC5C}" srcOrd="1" destOrd="0" presId="urn:microsoft.com/office/officeart/2005/8/layout/hierarchy1"/>
    <dgm:cxn modelId="{BB2E895A-7266-43C0-BD61-850201898C69}" type="presParOf" srcId="{482D408F-E9D5-4232-815C-6E1525448B76}" destId="{0103AB9D-66F6-41D1-8C9D-7BC4F9ADF81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72B8B9-CF02-41A3-BE27-0EE198A3E777}">
      <dsp:nvSpPr>
        <dsp:cNvPr id="0" name=""/>
        <dsp:cNvSpPr/>
      </dsp:nvSpPr>
      <dsp:spPr>
        <a:xfrm>
          <a:off x="0" y="653180"/>
          <a:ext cx="6666833" cy="10332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9DDFCE25-8632-4FF2-942A-FA6AA5095C64}">
      <dsp:nvSpPr>
        <dsp:cNvPr id="0" name=""/>
        <dsp:cNvSpPr/>
      </dsp:nvSpPr>
      <dsp:spPr>
        <a:xfrm>
          <a:off x="333341" y="48020"/>
          <a:ext cx="4666783" cy="12103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822450">
            <a:lnSpc>
              <a:spcPct val="90000"/>
            </a:lnSpc>
            <a:spcBef>
              <a:spcPct val="0"/>
            </a:spcBef>
            <a:spcAft>
              <a:spcPct val="35000"/>
            </a:spcAft>
            <a:buNone/>
          </a:pPr>
          <a:r>
            <a:rPr lang="en-GB" sz="4100" kern="1200"/>
            <a:t>Experience</a:t>
          </a:r>
          <a:endParaRPr lang="en-US" sz="4100" kern="1200"/>
        </a:p>
      </dsp:txBody>
      <dsp:txXfrm>
        <a:off x="392424" y="107103"/>
        <a:ext cx="4548617" cy="1092154"/>
      </dsp:txXfrm>
    </dsp:sp>
    <dsp:sp modelId="{ADD02819-9D37-4753-8EA1-4533821B86D4}">
      <dsp:nvSpPr>
        <dsp:cNvPr id="0" name=""/>
        <dsp:cNvSpPr/>
      </dsp:nvSpPr>
      <dsp:spPr>
        <a:xfrm>
          <a:off x="0" y="2512940"/>
          <a:ext cx="6666833" cy="1033200"/>
        </a:xfrm>
        <a:prstGeom prst="rect">
          <a:avLst/>
        </a:prstGeom>
        <a:solidFill>
          <a:schemeClr val="lt1">
            <a:alpha val="90000"/>
            <a:hueOff val="0"/>
            <a:satOff val="0"/>
            <a:lumOff val="0"/>
            <a:alphaOff val="0"/>
          </a:schemeClr>
        </a:solidFill>
        <a:ln w="6350" cap="flat" cmpd="sng" algn="ctr">
          <a:solidFill>
            <a:schemeClr val="accent2">
              <a:hueOff val="-727682"/>
              <a:satOff val="-41964"/>
              <a:lumOff val="4314"/>
              <a:alphaOff val="0"/>
            </a:schemeClr>
          </a:solidFill>
          <a:prstDash val="solid"/>
          <a:miter lim="800000"/>
        </a:ln>
        <a:effectLst/>
      </dsp:spPr>
      <dsp:style>
        <a:lnRef idx="1">
          <a:scrgbClr r="0" g="0" b="0"/>
        </a:lnRef>
        <a:fillRef idx="1">
          <a:scrgbClr r="0" g="0" b="0"/>
        </a:fillRef>
        <a:effectRef idx="0">
          <a:scrgbClr r="0" g="0" b="0"/>
        </a:effectRef>
        <a:fontRef idx="minor"/>
      </dsp:style>
    </dsp:sp>
    <dsp:sp modelId="{AADF53BF-2B96-40F0-8C2B-25B91B3B1AE3}">
      <dsp:nvSpPr>
        <dsp:cNvPr id="0" name=""/>
        <dsp:cNvSpPr/>
      </dsp:nvSpPr>
      <dsp:spPr>
        <a:xfrm>
          <a:off x="333341" y="1907780"/>
          <a:ext cx="4666783" cy="1210320"/>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822450">
            <a:lnSpc>
              <a:spcPct val="90000"/>
            </a:lnSpc>
            <a:spcBef>
              <a:spcPct val="0"/>
            </a:spcBef>
            <a:spcAft>
              <a:spcPct val="35000"/>
            </a:spcAft>
            <a:buNone/>
          </a:pPr>
          <a:r>
            <a:rPr lang="en-GB" sz="4100" kern="1200"/>
            <a:t>Reflection</a:t>
          </a:r>
          <a:endParaRPr lang="en-US" sz="4100" kern="1200"/>
        </a:p>
      </dsp:txBody>
      <dsp:txXfrm>
        <a:off x="392424" y="1966863"/>
        <a:ext cx="4548617" cy="1092154"/>
      </dsp:txXfrm>
    </dsp:sp>
    <dsp:sp modelId="{24D03725-4D00-4539-A982-38ABC2FBB669}">
      <dsp:nvSpPr>
        <dsp:cNvPr id="0" name=""/>
        <dsp:cNvSpPr/>
      </dsp:nvSpPr>
      <dsp:spPr>
        <a:xfrm>
          <a:off x="0" y="4372700"/>
          <a:ext cx="6666833" cy="1033200"/>
        </a:xfrm>
        <a:prstGeom prst="rect">
          <a:avLst/>
        </a:prstGeom>
        <a:solidFill>
          <a:schemeClr val="lt1">
            <a:alpha val="90000"/>
            <a:hueOff val="0"/>
            <a:satOff val="0"/>
            <a:lumOff val="0"/>
            <a:alphaOff val="0"/>
          </a:schemeClr>
        </a:soli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1">
          <a:scrgbClr r="0" g="0" b="0"/>
        </a:fillRef>
        <a:effectRef idx="0">
          <a:scrgbClr r="0" g="0" b="0"/>
        </a:effectRef>
        <a:fontRef idx="minor"/>
      </dsp:style>
    </dsp:sp>
    <dsp:sp modelId="{739C6C35-92F4-41C5-8D3F-E47BF1770A47}">
      <dsp:nvSpPr>
        <dsp:cNvPr id="0" name=""/>
        <dsp:cNvSpPr/>
      </dsp:nvSpPr>
      <dsp:spPr>
        <a:xfrm>
          <a:off x="333341" y="3767540"/>
          <a:ext cx="4666783" cy="121032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822450">
            <a:lnSpc>
              <a:spcPct val="90000"/>
            </a:lnSpc>
            <a:spcBef>
              <a:spcPct val="0"/>
            </a:spcBef>
            <a:spcAft>
              <a:spcPct val="35000"/>
            </a:spcAft>
            <a:buNone/>
          </a:pPr>
          <a:r>
            <a:rPr lang="en-GB" sz="4100" kern="1200"/>
            <a:t>Action </a:t>
          </a:r>
          <a:endParaRPr lang="en-US" sz="4100" kern="1200"/>
        </a:p>
      </dsp:txBody>
      <dsp:txXfrm>
        <a:off x="392424" y="3826623"/>
        <a:ext cx="4548617" cy="10921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B91F68-7F0F-40F8-A2D1-8377212A7235}">
      <dsp:nvSpPr>
        <dsp:cNvPr id="0" name=""/>
        <dsp:cNvSpPr/>
      </dsp:nvSpPr>
      <dsp:spPr>
        <a:xfrm>
          <a:off x="0" y="337460"/>
          <a:ext cx="6666833" cy="15584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kern="1200"/>
            <a:t>The cycle shows that we will start with an experience, either something we have been through before or something completely new to us. This experience can be positive or negative and may be related to our work or something else. Once something has been experienced we will start to reflect on what happened. </a:t>
          </a:r>
          <a:endParaRPr lang="en-US" sz="1800" kern="1200"/>
        </a:p>
      </dsp:txBody>
      <dsp:txXfrm>
        <a:off x="76077" y="413537"/>
        <a:ext cx="6514679" cy="1406285"/>
      </dsp:txXfrm>
    </dsp:sp>
    <dsp:sp modelId="{018C4F0E-D295-435A-8874-8428F7A2F183}">
      <dsp:nvSpPr>
        <dsp:cNvPr id="0" name=""/>
        <dsp:cNvSpPr/>
      </dsp:nvSpPr>
      <dsp:spPr>
        <a:xfrm>
          <a:off x="0" y="1947740"/>
          <a:ext cx="6666833" cy="1558439"/>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kern="1200"/>
            <a:t>This will allow us to think through the experience, examine our feelings about what happened and decide on the next steps.</a:t>
          </a:r>
          <a:endParaRPr lang="en-US" sz="1800" kern="1200"/>
        </a:p>
      </dsp:txBody>
      <dsp:txXfrm>
        <a:off x="76077" y="2023817"/>
        <a:ext cx="6514679" cy="1406285"/>
      </dsp:txXfrm>
    </dsp:sp>
    <dsp:sp modelId="{63E38037-7DAF-4C04-877D-4D95308A8D44}">
      <dsp:nvSpPr>
        <dsp:cNvPr id="0" name=""/>
        <dsp:cNvSpPr/>
      </dsp:nvSpPr>
      <dsp:spPr>
        <a:xfrm>
          <a:off x="0" y="3558020"/>
          <a:ext cx="6666833" cy="1558439"/>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kern="1200"/>
            <a:t>This leads to the final element of the cycle - taking an action. What we do as a result of an experience will be different depending on the individual. This action will result in another experience and the cycle will continue.</a:t>
          </a:r>
          <a:endParaRPr lang="en-US" sz="1800" kern="1200"/>
        </a:p>
      </dsp:txBody>
      <dsp:txXfrm>
        <a:off x="76077" y="3634097"/>
        <a:ext cx="6514679" cy="14062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78A2CE-F498-415F-AEA0-ACEED2DD0A47}">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FE6527-190E-4CCD-9F89-CE9C7B920312}">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0" i="0" kern="1200"/>
            <a:t>By asking ourselves these three simple questions we can begin to analyse and learn from our experiences. Firstly we should describe what the situation or experience was to set it in context. This gives us a clear idea of what we are dealing with. We should then reflect on the experience by asking 'so what?' - what did we learn as a result of the experience? </a:t>
          </a:r>
          <a:endParaRPr lang="en-US" sz="1900" kern="1200"/>
        </a:p>
      </dsp:txBody>
      <dsp:txXfrm>
        <a:off x="608661" y="692298"/>
        <a:ext cx="4508047" cy="2799040"/>
      </dsp:txXfrm>
    </dsp:sp>
    <dsp:sp modelId="{362D984D-2A4E-4799-9E33-A2BFA4A6C74A}">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786ED0-9D6D-47CD-B679-86027FBACC5C}">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0" i="0" kern="1200"/>
            <a:t>The final stage asks us to think about the action we will take as a result of this reflection. Will we change a behavior, try something new or carry on as we are? It is important to remember that there may be no changes as the result of reflection and that we feel that we are doing everything as we should. This is equally valid as an outcome and you should not worry if you can't think of something to change. </a:t>
          </a:r>
          <a:endParaRPr lang="en-US" sz="1900" kern="1200"/>
        </a:p>
      </dsp:txBody>
      <dsp:txXfrm>
        <a:off x="6331365" y="692298"/>
        <a:ext cx="4508047" cy="279904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B5488-FF25-22D7-C419-988F960D53E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6577F86-F621-67A3-31AE-F2AD1B0ABA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EEE4036-0A62-D674-9204-8D0329A881A3}"/>
              </a:ext>
            </a:extLst>
          </p:cNvPr>
          <p:cNvSpPr>
            <a:spLocks noGrp="1"/>
          </p:cNvSpPr>
          <p:nvPr>
            <p:ph type="dt" sz="half" idx="10"/>
          </p:nvPr>
        </p:nvSpPr>
        <p:spPr/>
        <p:txBody>
          <a:bodyPr/>
          <a:lstStyle/>
          <a:p>
            <a:fld id="{8B9A9DF0-1416-4A66-8DA2-98BC14F55CDB}" type="datetimeFigureOut">
              <a:rPr lang="en-GB" smtClean="0"/>
              <a:t>16/11/2022</a:t>
            </a:fld>
            <a:endParaRPr lang="en-GB"/>
          </a:p>
        </p:txBody>
      </p:sp>
      <p:sp>
        <p:nvSpPr>
          <p:cNvPr id="5" name="Footer Placeholder 4">
            <a:extLst>
              <a:ext uri="{FF2B5EF4-FFF2-40B4-BE49-F238E27FC236}">
                <a16:creationId xmlns:a16="http://schemas.microsoft.com/office/drawing/2014/main" id="{895037CD-539B-EF21-022D-E891C83626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27F424-4DE9-9010-B52B-81809EF852E3}"/>
              </a:ext>
            </a:extLst>
          </p:cNvPr>
          <p:cNvSpPr>
            <a:spLocks noGrp="1"/>
          </p:cNvSpPr>
          <p:nvPr>
            <p:ph type="sldNum" sz="quarter" idx="12"/>
          </p:nvPr>
        </p:nvSpPr>
        <p:spPr/>
        <p:txBody>
          <a:bodyPr/>
          <a:lstStyle/>
          <a:p>
            <a:fld id="{270FA5B1-495C-48DC-99E1-9B63162C9560}" type="slidenum">
              <a:rPr lang="en-GB" smtClean="0"/>
              <a:t>‹#›</a:t>
            </a:fld>
            <a:endParaRPr lang="en-GB"/>
          </a:p>
        </p:txBody>
      </p:sp>
    </p:spTree>
    <p:extLst>
      <p:ext uri="{BB962C8B-B14F-4D97-AF65-F5344CB8AC3E}">
        <p14:creationId xmlns:p14="http://schemas.microsoft.com/office/powerpoint/2010/main" val="12554868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5EC77-F356-B12D-642F-AABCBE5532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DD260B-6937-CC65-D2D8-D8AD26CC2EA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CC966A-E359-0E49-C437-8C2E72C2BDAB}"/>
              </a:ext>
            </a:extLst>
          </p:cNvPr>
          <p:cNvSpPr>
            <a:spLocks noGrp="1"/>
          </p:cNvSpPr>
          <p:nvPr>
            <p:ph type="dt" sz="half" idx="10"/>
          </p:nvPr>
        </p:nvSpPr>
        <p:spPr/>
        <p:txBody>
          <a:bodyPr/>
          <a:lstStyle/>
          <a:p>
            <a:fld id="{8B9A9DF0-1416-4A66-8DA2-98BC14F55CDB}" type="datetimeFigureOut">
              <a:rPr lang="en-GB" smtClean="0"/>
              <a:t>16/11/2022</a:t>
            </a:fld>
            <a:endParaRPr lang="en-GB"/>
          </a:p>
        </p:txBody>
      </p:sp>
      <p:sp>
        <p:nvSpPr>
          <p:cNvPr id="5" name="Footer Placeholder 4">
            <a:extLst>
              <a:ext uri="{FF2B5EF4-FFF2-40B4-BE49-F238E27FC236}">
                <a16:creationId xmlns:a16="http://schemas.microsoft.com/office/drawing/2014/main" id="{4298B31B-C5FE-F82F-641A-CD47AE32D6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F18095-AF27-AAD9-06A1-9C07FFBDA2D8}"/>
              </a:ext>
            </a:extLst>
          </p:cNvPr>
          <p:cNvSpPr>
            <a:spLocks noGrp="1"/>
          </p:cNvSpPr>
          <p:nvPr>
            <p:ph type="sldNum" sz="quarter" idx="12"/>
          </p:nvPr>
        </p:nvSpPr>
        <p:spPr/>
        <p:txBody>
          <a:bodyPr/>
          <a:lstStyle/>
          <a:p>
            <a:fld id="{270FA5B1-495C-48DC-99E1-9B63162C9560}" type="slidenum">
              <a:rPr lang="en-GB" smtClean="0"/>
              <a:t>‹#›</a:t>
            </a:fld>
            <a:endParaRPr lang="en-GB"/>
          </a:p>
        </p:txBody>
      </p:sp>
    </p:spTree>
    <p:extLst>
      <p:ext uri="{BB962C8B-B14F-4D97-AF65-F5344CB8AC3E}">
        <p14:creationId xmlns:p14="http://schemas.microsoft.com/office/powerpoint/2010/main" val="1019916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D3EF7-B7FD-F246-59CC-FAA1292E40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C724587-1348-6B0F-29A7-647178CAFC1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42E99E2-8E16-342D-F0F0-3D58EB314315}"/>
              </a:ext>
            </a:extLst>
          </p:cNvPr>
          <p:cNvSpPr>
            <a:spLocks noGrp="1"/>
          </p:cNvSpPr>
          <p:nvPr>
            <p:ph type="dt" sz="half" idx="10"/>
          </p:nvPr>
        </p:nvSpPr>
        <p:spPr/>
        <p:txBody>
          <a:bodyPr/>
          <a:lstStyle/>
          <a:p>
            <a:fld id="{8B9A9DF0-1416-4A66-8DA2-98BC14F55CDB}" type="datetimeFigureOut">
              <a:rPr lang="en-GB" smtClean="0"/>
              <a:t>16/11/2022</a:t>
            </a:fld>
            <a:endParaRPr lang="en-GB"/>
          </a:p>
        </p:txBody>
      </p:sp>
      <p:sp>
        <p:nvSpPr>
          <p:cNvPr id="5" name="Footer Placeholder 4">
            <a:extLst>
              <a:ext uri="{FF2B5EF4-FFF2-40B4-BE49-F238E27FC236}">
                <a16:creationId xmlns:a16="http://schemas.microsoft.com/office/drawing/2014/main" id="{1208B77D-1255-54B0-8F56-10A89D65B4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2AAAB0-184B-FEE4-4ED1-E41AEF245993}"/>
              </a:ext>
            </a:extLst>
          </p:cNvPr>
          <p:cNvSpPr>
            <a:spLocks noGrp="1"/>
          </p:cNvSpPr>
          <p:nvPr>
            <p:ph type="sldNum" sz="quarter" idx="12"/>
          </p:nvPr>
        </p:nvSpPr>
        <p:spPr/>
        <p:txBody>
          <a:bodyPr/>
          <a:lstStyle/>
          <a:p>
            <a:fld id="{270FA5B1-495C-48DC-99E1-9B63162C9560}" type="slidenum">
              <a:rPr lang="en-GB" smtClean="0"/>
              <a:t>‹#›</a:t>
            </a:fld>
            <a:endParaRPr lang="en-GB"/>
          </a:p>
        </p:txBody>
      </p:sp>
    </p:spTree>
    <p:extLst>
      <p:ext uri="{BB962C8B-B14F-4D97-AF65-F5344CB8AC3E}">
        <p14:creationId xmlns:p14="http://schemas.microsoft.com/office/powerpoint/2010/main" val="2501213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3CF8D-8595-3E8F-9939-3C9150D54C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21073C-4937-F9BC-280A-FDA10B1D270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27E668-4447-A776-365B-97E8E25844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CAFE5A-73D1-C24E-32BD-6C7FC44CB222}"/>
              </a:ext>
            </a:extLst>
          </p:cNvPr>
          <p:cNvSpPr>
            <a:spLocks noGrp="1"/>
          </p:cNvSpPr>
          <p:nvPr>
            <p:ph type="dt" sz="half" idx="10"/>
          </p:nvPr>
        </p:nvSpPr>
        <p:spPr/>
        <p:txBody>
          <a:bodyPr/>
          <a:lstStyle/>
          <a:p>
            <a:fld id="{8B9A9DF0-1416-4A66-8DA2-98BC14F55CDB}" type="datetimeFigureOut">
              <a:rPr lang="en-GB" smtClean="0"/>
              <a:t>16/11/2022</a:t>
            </a:fld>
            <a:endParaRPr lang="en-GB"/>
          </a:p>
        </p:txBody>
      </p:sp>
      <p:sp>
        <p:nvSpPr>
          <p:cNvPr id="6" name="Footer Placeholder 5">
            <a:extLst>
              <a:ext uri="{FF2B5EF4-FFF2-40B4-BE49-F238E27FC236}">
                <a16:creationId xmlns:a16="http://schemas.microsoft.com/office/drawing/2014/main" id="{8D36B02D-B5B0-414B-BCF8-17FCA360CA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B45B78-F299-E9AE-C769-7570BA10BA63}"/>
              </a:ext>
            </a:extLst>
          </p:cNvPr>
          <p:cNvSpPr>
            <a:spLocks noGrp="1"/>
          </p:cNvSpPr>
          <p:nvPr>
            <p:ph type="sldNum" sz="quarter" idx="12"/>
          </p:nvPr>
        </p:nvSpPr>
        <p:spPr/>
        <p:txBody>
          <a:bodyPr/>
          <a:lstStyle/>
          <a:p>
            <a:fld id="{270FA5B1-495C-48DC-99E1-9B63162C9560}" type="slidenum">
              <a:rPr lang="en-GB" smtClean="0"/>
              <a:t>‹#›</a:t>
            </a:fld>
            <a:endParaRPr lang="en-GB"/>
          </a:p>
        </p:txBody>
      </p:sp>
    </p:spTree>
    <p:extLst>
      <p:ext uri="{BB962C8B-B14F-4D97-AF65-F5344CB8AC3E}">
        <p14:creationId xmlns:p14="http://schemas.microsoft.com/office/powerpoint/2010/main" val="33409492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D5D61-11DB-CD27-7685-739614D9F73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6C1996-9711-27A7-11D5-D57E74B66D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3B0D0C8-6EEC-3245-540C-B8ED7D6032D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B852D53-EB74-1C24-0BFE-B2330D0B45D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D9E5CF7-7E74-FB2E-64DA-6732C75FFC0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1F396A6-2BAB-06C9-72C1-A8D5E9EACA65}"/>
              </a:ext>
            </a:extLst>
          </p:cNvPr>
          <p:cNvSpPr>
            <a:spLocks noGrp="1"/>
          </p:cNvSpPr>
          <p:nvPr>
            <p:ph type="dt" sz="half" idx="10"/>
          </p:nvPr>
        </p:nvSpPr>
        <p:spPr/>
        <p:txBody>
          <a:bodyPr/>
          <a:lstStyle/>
          <a:p>
            <a:fld id="{8B9A9DF0-1416-4A66-8DA2-98BC14F55CDB}" type="datetimeFigureOut">
              <a:rPr lang="en-GB" smtClean="0"/>
              <a:t>16/11/2022</a:t>
            </a:fld>
            <a:endParaRPr lang="en-GB"/>
          </a:p>
        </p:txBody>
      </p:sp>
      <p:sp>
        <p:nvSpPr>
          <p:cNvPr id="8" name="Footer Placeholder 7">
            <a:extLst>
              <a:ext uri="{FF2B5EF4-FFF2-40B4-BE49-F238E27FC236}">
                <a16:creationId xmlns:a16="http://schemas.microsoft.com/office/drawing/2014/main" id="{B2D5CEC5-EAF4-BB81-25CE-0DF5BCAD2C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5466253-EF63-7812-0745-72BE35B704E7}"/>
              </a:ext>
            </a:extLst>
          </p:cNvPr>
          <p:cNvSpPr>
            <a:spLocks noGrp="1"/>
          </p:cNvSpPr>
          <p:nvPr>
            <p:ph type="sldNum" sz="quarter" idx="12"/>
          </p:nvPr>
        </p:nvSpPr>
        <p:spPr/>
        <p:txBody>
          <a:bodyPr/>
          <a:lstStyle/>
          <a:p>
            <a:fld id="{270FA5B1-495C-48DC-99E1-9B63162C9560}" type="slidenum">
              <a:rPr lang="en-GB" smtClean="0"/>
              <a:t>‹#›</a:t>
            </a:fld>
            <a:endParaRPr lang="en-GB"/>
          </a:p>
        </p:txBody>
      </p:sp>
    </p:spTree>
    <p:extLst>
      <p:ext uri="{BB962C8B-B14F-4D97-AF65-F5344CB8AC3E}">
        <p14:creationId xmlns:p14="http://schemas.microsoft.com/office/powerpoint/2010/main" val="29786503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8A803-7AC5-9268-343A-781616DF331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D090DA8-016B-A0FA-0463-337BB8ECD4C0}"/>
              </a:ext>
            </a:extLst>
          </p:cNvPr>
          <p:cNvSpPr>
            <a:spLocks noGrp="1"/>
          </p:cNvSpPr>
          <p:nvPr>
            <p:ph type="dt" sz="half" idx="10"/>
          </p:nvPr>
        </p:nvSpPr>
        <p:spPr/>
        <p:txBody>
          <a:bodyPr/>
          <a:lstStyle/>
          <a:p>
            <a:fld id="{8B9A9DF0-1416-4A66-8DA2-98BC14F55CDB}" type="datetimeFigureOut">
              <a:rPr lang="en-GB" smtClean="0"/>
              <a:t>16/11/2022</a:t>
            </a:fld>
            <a:endParaRPr lang="en-GB"/>
          </a:p>
        </p:txBody>
      </p:sp>
      <p:sp>
        <p:nvSpPr>
          <p:cNvPr id="4" name="Footer Placeholder 3">
            <a:extLst>
              <a:ext uri="{FF2B5EF4-FFF2-40B4-BE49-F238E27FC236}">
                <a16:creationId xmlns:a16="http://schemas.microsoft.com/office/drawing/2014/main" id="{6EADD4DD-BD01-6772-B3C5-D8888D8C56B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7D019FB-1D56-2C35-85B1-8090EF44E135}"/>
              </a:ext>
            </a:extLst>
          </p:cNvPr>
          <p:cNvSpPr>
            <a:spLocks noGrp="1"/>
          </p:cNvSpPr>
          <p:nvPr>
            <p:ph type="sldNum" sz="quarter" idx="12"/>
          </p:nvPr>
        </p:nvSpPr>
        <p:spPr/>
        <p:txBody>
          <a:bodyPr/>
          <a:lstStyle/>
          <a:p>
            <a:fld id="{270FA5B1-495C-48DC-99E1-9B63162C9560}" type="slidenum">
              <a:rPr lang="en-GB" smtClean="0"/>
              <a:t>‹#›</a:t>
            </a:fld>
            <a:endParaRPr lang="en-GB"/>
          </a:p>
        </p:txBody>
      </p:sp>
    </p:spTree>
    <p:extLst>
      <p:ext uri="{BB962C8B-B14F-4D97-AF65-F5344CB8AC3E}">
        <p14:creationId xmlns:p14="http://schemas.microsoft.com/office/powerpoint/2010/main" val="4569449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5F8299-8B84-72FC-122D-EB1E35E62AD8}"/>
              </a:ext>
            </a:extLst>
          </p:cNvPr>
          <p:cNvSpPr>
            <a:spLocks noGrp="1"/>
          </p:cNvSpPr>
          <p:nvPr>
            <p:ph type="dt" sz="half" idx="10"/>
          </p:nvPr>
        </p:nvSpPr>
        <p:spPr/>
        <p:txBody>
          <a:bodyPr/>
          <a:lstStyle/>
          <a:p>
            <a:fld id="{8B9A9DF0-1416-4A66-8DA2-98BC14F55CDB}" type="datetimeFigureOut">
              <a:rPr lang="en-GB" smtClean="0"/>
              <a:t>16/11/2022</a:t>
            </a:fld>
            <a:endParaRPr lang="en-GB"/>
          </a:p>
        </p:txBody>
      </p:sp>
      <p:sp>
        <p:nvSpPr>
          <p:cNvPr id="3" name="Footer Placeholder 2">
            <a:extLst>
              <a:ext uri="{FF2B5EF4-FFF2-40B4-BE49-F238E27FC236}">
                <a16:creationId xmlns:a16="http://schemas.microsoft.com/office/drawing/2014/main" id="{993F36ED-FAAF-1AEC-840B-10C3E1737BC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7A5C71-82D3-76CE-8190-2C4E809946C9}"/>
              </a:ext>
            </a:extLst>
          </p:cNvPr>
          <p:cNvSpPr>
            <a:spLocks noGrp="1"/>
          </p:cNvSpPr>
          <p:nvPr>
            <p:ph type="sldNum" sz="quarter" idx="12"/>
          </p:nvPr>
        </p:nvSpPr>
        <p:spPr/>
        <p:txBody>
          <a:bodyPr/>
          <a:lstStyle/>
          <a:p>
            <a:fld id="{270FA5B1-495C-48DC-99E1-9B63162C9560}" type="slidenum">
              <a:rPr lang="en-GB" smtClean="0"/>
              <a:t>‹#›</a:t>
            </a:fld>
            <a:endParaRPr lang="en-GB"/>
          </a:p>
        </p:txBody>
      </p:sp>
    </p:spTree>
    <p:extLst>
      <p:ext uri="{BB962C8B-B14F-4D97-AF65-F5344CB8AC3E}">
        <p14:creationId xmlns:p14="http://schemas.microsoft.com/office/powerpoint/2010/main" val="37877248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EA7B9-82C0-FF9E-02D9-4B5023035D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AAA7246-23C3-15D5-74A2-7F18995879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513FC59-7542-3514-6DF0-D496895AD7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25355F-0623-F5B8-6A04-FEC88DBB563C}"/>
              </a:ext>
            </a:extLst>
          </p:cNvPr>
          <p:cNvSpPr>
            <a:spLocks noGrp="1"/>
          </p:cNvSpPr>
          <p:nvPr>
            <p:ph type="dt" sz="half" idx="10"/>
          </p:nvPr>
        </p:nvSpPr>
        <p:spPr/>
        <p:txBody>
          <a:bodyPr/>
          <a:lstStyle/>
          <a:p>
            <a:fld id="{8B9A9DF0-1416-4A66-8DA2-98BC14F55CDB}" type="datetimeFigureOut">
              <a:rPr lang="en-GB" smtClean="0"/>
              <a:t>16/11/2022</a:t>
            </a:fld>
            <a:endParaRPr lang="en-GB"/>
          </a:p>
        </p:txBody>
      </p:sp>
      <p:sp>
        <p:nvSpPr>
          <p:cNvPr id="6" name="Footer Placeholder 5">
            <a:extLst>
              <a:ext uri="{FF2B5EF4-FFF2-40B4-BE49-F238E27FC236}">
                <a16:creationId xmlns:a16="http://schemas.microsoft.com/office/drawing/2014/main" id="{DF1A98A1-D1BC-A8CB-F7C1-1754F4F92A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B8588B-A9BD-32F8-7B3B-CB1F425D255B}"/>
              </a:ext>
            </a:extLst>
          </p:cNvPr>
          <p:cNvSpPr>
            <a:spLocks noGrp="1"/>
          </p:cNvSpPr>
          <p:nvPr>
            <p:ph type="sldNum" sz="quarter" idx="12"/>
          </p:nvPr>
        </p:nvSpPr>
        <p:spPr/>
        <p:txBody>
          <a:bodyPr/>
          <a:lstStyle/>
          <a:p>
            <a:fld id="{270FA5B1-495C-48DC-99E1-9B63162C9560}" type="slidenum">
              <a:rPr lang="en-GB" smtClean="0"/>
              <a:t>‹#›</a:t>
            </a:fld>
            <a:endParaRPr lang="en-GB"/>
          </a:p>
        </p:txBody>
      </p:sp>
    </p:spTree>
    <p:extLst>
      <p:ext uri="{BB962C8B-B14F-4D97-AF65-F5344CB8AC3E}">
        <p14:creationId xmlns:p14="http://schemas.microsoft.com/office/powerpoint/2010/main" val="3314046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93F6-C098-F069-C5FD-EF26979402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F22BFD6-AB81-9065-C2E3-F893AFBE45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A16EC08-1C10-96B7-B6AA-8B17AD176C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552BF5-B032-F42B-4640-386BBE5B534F}"/>
              </a:ext>
            </a:extLst>
          </p:cNvPr>
          <p:cNvSpPr>
            <a:spLocks noGrp="1"/>
          </p:cNvSpPr>
          <p:nvPr>
            <p:ph type="dt" sz="half" idx="10"/>
          </p:nvPr>
        </p:nvSpPr>
        <p:spPr/>
        <p:txBody>
          <a:bodyPr/>
          <a:lstStyle/>
          <a:p>
            <a:fld id="{8B9A9DF0-1416-4A66-8DA2-98BC14F55CDB}" type="datetimeFigureOut">
              <a:rPr lang="en-GB" smtClean="0"/>
              <a:t>16/11/2022</a:t>
            </a:fld>
            <a:endParaRPr lang="en-GB"/>
          </a:p>
        </p:txBody>
      </p:sp>
      <p:sp>
        <p:nvSpPr>
          <p:cNvPr id="6" name="Footer Placeholder 5">
            <a:extLst>
              <a:ext uri="{FF2B5EF4-FFF2-40B4-BE49-F238E27FC236}">
                <a16:creationId xmlns:a16="http://schemas.microsoft.com/office/drawing/2014/main" id="{FCC0D464-08CC-409D-B76B-C1821AC963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63A153-2FBF-ECC6-35A1-79E2DB506316}"/>
              </a:ext>
            </a:extLst>
          </p:cNvPr>
          <p:cNvSpPr>
            <a:spLocks noGrp="1"/>
          </p:cNvSpPr>
          <p:nvPr>
            <p:ph type="sldNum" sz="quarter" idx="12"/>
          </p:nvPr>
        </p:nvSpPr>
        <p:spPr/>
        <p:txBody>
          <a:bodyPr/>
          <a:lstStyle/>
          <a:p>
            <a:fld id="{270FA5B1-495C-48DC-99E1-9B63162C9560}" type="slidenum">
              <a:rPr lang="en-GB" smtClean="0"/>
              <a:t>‹#›</a:t>
            </a:fld>
            <a:endParaRPr lang="en-GB"/>
          </a:p>
        </p:txBody>
      </p:sp>
    </p:spTree>
    <p:extLst>
      <p:ext uri="{BB962C8B-B14F-4D97-AF65-F5344CB8AC3E}">
        <p14:creationId xmlns:p14="http://schemas.microsoft.com/office/powerpoint/2010/main" val="348285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42CF7-600C-9C2F-FC95-DF20B8F2B22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0F2D5D-64AF-7972-E29B-077DBE37DC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01D736-74F1-88F3-982A-82AEC6E10D17}"/>
              </a:ext>
            </a:extLst>
          </p:cNvPr>
          <p:cNvSpPr>
            <a:spLocks noGrp="1"/>
          </p:cNvSpPr>
          <p:nvPr>
            <p:ph type="dt" sz="half" idx="10"/>
          </p:nvPr>
        </p:nvSpPr>
        <p:spPr/>
        <p:txBody>
          <a:bodyPr/>
          <a:lstStyle/>
          <a:p>
            <a:fld id="{8B9A9DF0-1416-4A66-8DA2-98BC14F55CDB}" type="datetimeFigureOut">
              <a:rPr lang="en-GB" smtClean="0"/>
              <a:t>16/11/2022</a:t>
            </a:fld>
            <a:endParaRPr lang="en-GB"/>
          </a:p>
        </p:txBody>
      </p:sp>
      <p:sp>
        <p:nvSpPr>
          <p:cNvPr id="5" name="Footer Placeholder 4">
            <a:extLst>
              <a:ext uri="{FF2B5EF4-FFF2-40B4-BE49-F238E27FC236}">
                <a16:creationId xmlns:a16="http://schemas.microsoft.com/office/drawing/2014/main" id="{ACFCF5E9-F37C-BB6C-1BEA-09FC52FF44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64F27C-2E8A-4B76-6987-EB42DA8CF5D2}"/>
              </a:ext>
            </a:extLst>
          </p:cNvPr>
          <p:cNvSpPr>
            <a:spLocks noGrp="1"/>
          </p:cNvSpPr>
          <p:nvPr>
            <p:ph type="sldNum" sz="quarter" idx="12"/>
          </p:nvPr>
        </p:nvSpPr>
        <p:spPr/>
        <p:txBody>
          <a:bodyPr/>
          <a:lstStyle/>
          <a:p>
            <a:fld id="{270FA5B1-495C-48DC-99E1-9B63162C9560}" type="slidenum">
              <a:rPr lang="en-GB" smtClean="0"/>
              <a:t>‹#›</a:t>
            </a:fld>
            <a:endParaRPr lang="en-GB"/>
          </a:p>
        </p:txBody>
      </p:sp>
    </p:spTree>
    <p:extLst>
      <p:ext uri="{BB962C8B-B14F-4D97-AF65-F5344CB8AC3E}">
        <p14:creationId xmlns:p14="http://schemas.microsoft.com/office/powerpoint/2010/main" val="20449188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769825-C28A-A0CA-D5AC-15BFC8000F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4124AC-9C0D-07EE-0FD1-1F8C481198B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1F80FD-9FE7-061A-5012-A0F62A930675}"/>
              </a:ext>
            </a:extLst>
          </p:cNvPr>
          <p:cNvSpPr>
            <a:spLocks noGrp="1"/>
          </p:cNvSpPr>
          <p:nvPr>
            <p:ph type="dt" sz="half" idx="10"/>
          </p:nvPr>
        </p:nvSpPr>
        <p:spPr/>
        <p:txBody>
          <a:bodyPr/>
          <a:lstStyle/>
          <a:p>
            <a:fld id="{8B9A9DF0-1416-4A66-8DA2-98BC14F55CDB}" type="datetimeFigureOut">
              <a:rPr lang="en-GB" smtClean="0"/>
              <a:t>16/11/2022</a:t>
            </a:fld>
            <a:endParaRPr lang="en-GB"/>
          </a:p>
        </p:txBody>
      </p:sp>
      <p:sp>
        <p:nvSpPr>
          <p:cNvPr id="5" name="Footer Placeholder 4">
            <a:extLst>
              <a:ext uri="{FF2B5EF4-FFF2-40B4-BE49-F238E27FC236}">
                <a16:creationId xmlns:a16="http://schemas.microsoft.com/office/drawing/2014/main" id="{9FA06D7A-E99E-1BDF-9023-D0ABC8521C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1F2238-D231-ECD6-339A-3677041385CC}"/>
              </a:ext>
            </a:extLst>
          </p:cNvPr>
          <p:cNvSpPr>
            <a:spLocks noGrp="1"/>
          </p:cNvSpPr>
          <p:nvPr>
            <p:ph type="sldNum" sz="quarter" idx="12"/>
          </p:nvPr>
        </p:nvSpPr>
        <p:spPr/>
        <p:txBody>
          <a:bodyPr/>
          <a:lstStyle/>
          <a:p>
            <a:fld id="{270FA5B1-495C-48DC-99E1-9B63162C9560}" type="slidenum">
              <a:rPr lang="en-GB" smtClean="0"/>
              <a:t>‹#›</a:t>
            </a:fld>
            <a:endParaRPr lang="en-GB"/>
          </a:p>
        </p:txBody>
      </p:sp>
    </p:spTree>
    <p:extLst>
      <p:ext uri="{BB962C8B-B14F-4D97-AF65-F5344CB8AC3E}">
        <p14:creationId xmlns:p14="http://schemas.microsoft.com/office/powerpoint/2010/main" val="1687463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86107D-977F-6D5B-7504-CB6557A5B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6A8339-2EC2-FC28-2198-9FC38790E9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49ECCD-4B0E-5C9B-F339-62D110927B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9A9DF0-1416-4A66-8DA2-98BC14F55CDB}" type="datetimeFigureOut">
              <a:rPr lang="en-GB" smtClean="0"/>
              <a:t>16/11/2022</a:t>
            </a:fld>
            <a:endParaRPr lang="en-GB"/>
          </a:p>
        </p:txBody>
      </p:sp>
      <p:sp>
        <p:nvSpPr>
          <p:cNvPr id="5" name="Footer Placeholder 4">
            <a:extLst>
              <a:ext uri="{FF2B5EF4-FFF2-40B4-BE49-F238E27FC236}">
                <a16:creationId xmlns:a16="http://schemas.microsoft.com/office/drawing/2014/main" id="{46820C35-E4BF-CBFF-ACD8-262999A7CF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4681BFA-034B-9871-91A6-D03BF0A40A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0FA5B1-495C-48DC-99E1-9B63162C9560}" type="slidenum">
              <a:rPr lang="en-GB" smtClean="0"/>
              <a:t>‹#›</a:t>
            </a:fld>
            <a:endParaRPr lang="en-GB"/>
          </a:p>
        </p:txBody>
      </p:sp>
    </p:spTree>
    <p:extLst>
      <p:ext uri="{BB962C8B-B14F-4D97-AF65-F5344CB8AC3E}">
        <p14:creationId xmlns:p14="http://schemas.microsoft.com/office/powerpoint/2010/main" val="12707162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QoI67VeE3ds?feature=oembed"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95E4402-439C-55A5-04C3-687A1A6B99A5}"/>
              </a:ext>
            </a:extLst>
          </p:cNvPr>
          <p:cNvPicPr>
            <a:picLocks noChangeAspect="1"/>
          </p:cNvPicPr>
          <p:nvPr/>
        </p:nvPicPr>
        <p:blipFill rotWithShape="1">
          <a:blip r:embed="rId2">
            <a:alphaModFix amt="50000"/>
          </a:blip>
          <a:srcRect t="25000"/>
          <a:stretch/>
        </p:blipFill>
        <p:spPr>
          <a:xfrm>
            <a:off x="20" y="1"/>
            <a:ext cx="12191980" cy="6857999"/>
          </a:xfrm>
          <a:prstGeom prst="rect">
            <a:avLst/>
          </a:prstGeom>
        </p:spPr>
      </p:pic>
      <p:sp>
        <p:nvSpPr>
          <p:cNvPr id="4" name="Title 3">
            <a:extLst>
              <a:ext uri="{FF2B5EF4-FFF2-40B4-BE49-F238E27FC236}">
                <a16:creationId xmlns:a16="http://schemas.microsoft.com/office/drawing/2014/main" id="{7DC43B20-871C-679F-6442-60DE6AA48CCD}"/>
              </a:ext>
            </a:extLst>
          </p:cNvPr>
          <p:cNvSpPr>
            <a:spLocks noGrp="1"/>
          </p:cNvSpPr>
          <p:nvPr>
            <p:ph type="ctrTitle"/>
          </p:nvPr>
        </p:nvSpPr>
        <p:spPr>
          <a:xfrm>
            <a:off x="1524000" y="1122362"/>
            <a:ext cx="9144000" cy="2900518"/>
          </a:xfrm>
        </p:spPr>
        <p:txBody>
          <a:bodyPr>
            <a:normAutofit/>
          </a:bodyPr>
          <a:lstStyle/>
          <a:p>
            <a:r>
              <a:rPr lang="en-GB">
                <a:solidFill>
                  <a:srgbClr val="FFFFFF"/>
                </a:solidFill>
              </a:rPr>
              <a:t>Reflective practice</a:t>
            </a:r>
          </a:p>
        </p:txBody>
      </p:sp>
      <p:sp>
        <p:nvSpPr>
          <p:cNvPr id="5" name="Content Placeholder 4">
            <a:extLst>
              <a:ext uri="{FF2B5EF4-FFF2-40B4-BE49-F238E27FC236}">
                <a16:creationId xmlns:a16="http://schemas.microsoft.com/office/drawing/2014/main" id="{DD5558CD-B61A-67B2-1953-C38F2833508C}"/>
              </a:ext>
            </a:extLst>
          </p:cNvPr>
          <p:cNvSpPr>
            <a:spLocks noGrp="1"/>
          </p:cNvSpPr>
          <p:nvPr>
            <p:ph type="subTitle" idx="1"/>
          </p:nvPr>
        </p:nvSpPr>
        <p:spPr>
          <a:xfrm>
            <a:off x="1524000" y="4159404"/>
            <a:ext cx="9144000" cy="1098395"/>
          </a:xfrm>
        </p:spPr>
        <p:txBody>
          <a:bodyPr>
            <a:normAutofit/>
          </a:bodyPr>
          <a:lstStyle/>
          <a:p>
            <a:r>
              <a:rPr lang="en-GB">
                <a:solidFill>
                  <a:srgbClr val="FFFFFF"/>
                </a:solidFill>
              </a:rPr>
              <a:t>In health care. </a:t>
            </a:r>
          </a:p>
        </p:txBody>
      </p:sp>
    </p:spTree>
    <p:extLst>
      <p:ext uri="{BB962C8B-B14F-4D97-AF65-F5344CB8AC3E}">
        <p14:creationId xmlns:p14="http://schemas.microsoft.com/office/powerpoint/2010/main" val="128311023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400"/>
                                        <p:tgtEl>
                                          <p:spTgt spid="5">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137A67-6F2E-DD62-9584-2F5914DB769B}"/>
              </a:ext>
            </a:extLst>
          </p:cNvPr>
          <p:cNvSpPr>
            <a:spLocks noGrp="1"/>
          </p:cNvSpPr>
          <p:nvPr>
            <p:ph type="title"/>
          </p:nvPr>
        </p:nvSpPr>
        <p:spPr>
          <a:xfrm>
            <a:off x="686834" y="1153572"/>
            <a:ext cx="3200400" cy="4461163"/>
          </a:xfrm>
        </p:spPr>
        <p:txBody>
          <a:bodyPr>
            <a:normAutofit/>
          </a:bodyPr>
          <a:lstStyle/>
          <a:p>
            <a:r>
              <a:rPr lang="en-US" b="1" i="0">
                <a:solidFill>
                  <a:srgbClr val="FFFFFF"/>
                </a:solidFill>
                <a:effectLst/>
                <a:latin typeface="Oswald" panose="020B0604020202020204" pitchFamily="2" charset="0"/>
              </a:rPr>
              <a:t>What Is Reflective Practice in Healthcare and Why Is It Important</a:t>
            </a:r>
            <a:br>
              <a:rPr lang="en-US" b="1" i="0">
                <a:solidFill>
                  <a:srgbClr val="FFFFFF"/>
                </a:solidFill>
                <a:effectLst/>
                <a:latin typeface="Oswald" panose="020B0604020202020204" pitchFamily="2" charset="0"/>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333A4DA-1632-320E-90E1-6D1E9E4E6270}"/>
              </a:ext>
            </a:extLst>
          </p:cNvPr>
          <p:cNvSpPr>
            <a:spLocks noGrp="1"/>
          </p:cNvSpPr>
          <p:nvPr>
            <p:ph idx="1"/>
          </p:nvPr>
        </p:nvSpPr>
        <p:spPr>
          <a:xfrm>
            <a:off x="4447308" y="591344"/>
            <a:ext cx="6906491" cy="5585619"/>
          </a:xfrm>
        </p:spPr>
        <p:txBody>
          <a:bodyPr anchor="ctr">
            <a:normAutofit/>
          </a:bodyPr>
          <a:lstStyle/>
          <a:p>
            <a:r>
              <a:rPr lang="en-US" b="0" i="0">
                <a:effectLst/>
                <a:latin typeface="Raleway" pitchFamily="2" charset="0"/>
              </a:rPr>
              <a:t>Reflective practice is basically reflection of your work in your practical life. It is based on your own experiences, which makes you an expert, confident and growing professional individual. In healthcare, reflective practice helps us to learn from our mistakes and grow as a professional health practitioner. If you reflect on your actions, it makes you more self-aware of the circumstances that you face. Reflective practice is a very healthy habit.</a:t>
            </a:r>
            <a:endParaRPr lang="en-GB" dirty="0"/>
          </a:p>
        </p:txBody>
      </p:sp>
    </p:spTree>
    <p:extLst>
      <p:ext uri="{BB962C8B-B14F-4D97-AF65-F5344CB8AC3E}">
        <p14:creationId xmlns:p14="http://schemas.microsoft.com/office/powerpoint/2010/main" val="11683780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7220A4-2BC9-C0BF-ACD1-A26F3BAC64F8}"/>
              </a:ext>
            </a:extLst>
          </p:cNvPr>
          <p:cNvSpPr>
            <a:spLocks noGrp="1"/>
          </p:cNvSpPr>
          <p:nvPr>
            <p:ph type="title"/>
          </p:nvPr>
        </p:nvSpPr>
        <p:spPr>
          <a:xfrm>
            <a:off x="1171074" y="1396686"/>
            <a:ext cx="3240506" cy="4064628"/>
          </a:xfrm>
        </p:spPr>
        <p:txBody>
          <a:bodyPr>
            <a:normAutofit/>
          </a:bodyPr>
          <a:lstStyle/>
          <a:p>
            <a:r>
              <a:rPr lang="en-US" b="1" i="0">
                <a:solidFill>
                  <a:srgbClr val="FFFFFF"/>
                </a:solidFill>
                <a:effectLst/>
                <a:latin typeface="Oswald" panose="00000500000000000000" pitchFamily="2" charset="0"/>
              </a:rPr>
              <a:t>Why Is Reflective Practice Important?</a:t>
            </a:r>
            <a:br>
              <a:rPr lang="en-US" b="1" i="0">
                <a:solidFill>
                  <a:srgbClr val="FFFFFF"/>
                </a:solidFill>
                <a:effectLst/>
                <a:latin typeface="Oswald" panose="00000500000000000000" pitchFamily="2" charset="0"/>
              </a:rPr>
            </a:br>
            <a:endParaRPr lang="en-GB">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479D1DE-4F10-3219-3C86-7D08BDBDEF42}"/>
              </a:ext>
            </a:extLst>
          </p:cNvPr>
          <p:cNvSpPr>
            <a:spLocks noGrp="1"/>
          </p:cNvSpPr>
          <p:nvPr>
            <p:ph idx="1"/>
          </p:nvPr>
        </p:nvSpPr>
        <p:spPr>
          <a:xfrm>
            <a:off x="5370153" y="1526033"/>
            <a:ext cx="5536397" cy="3935281"/>
          </a:xfrm>
        </p:spPr>
        <p:txBody>
          <a:bodyPr>
            <a:normAutofit/>
          </a:bodyPr>
          <a:lstStyle/>
          <a:p>
            <a:r>
              <a:rPr lang="en-GB" sz="2200"/>
              <a:t>It makes you proactive.</a:t>
            </a:r>
          </a:p>
          <a:p>
            <a:r>
              <a:rPr lang="en-US" sz="2200" b="0" i="0">
                <a:effectLst/>
                <a:latin typeface="Raleway" pitchFamily="2" charset="0"/>
              </a:rPr>
              <a:t>Effectively practicing your reflection enables you to be more engaged in the situation. It trains your brain to focus on the problem and you are more driven to find a solution to that problem. Reflection focuses on what you could do to tackle a difficult situation. It is a very rewarding habit, as it helps to you to grow as a problem solver in healthcare and you don’t crack under pressure.</a:t>
            </a:r>
            <a:endParaRPr lang="en-GB" sz="2200"/>
          </a:p>
        </p:txBody>
      </p:sp>
    </p:spTree>
    <p:extLst>
      <p:ext uri="{BB962C8B-B14F-4D97-AF65-F5344CB8AC3E}">
        <p14:creationId xmlns:p14="http://schemas.microsoft.com/office/powerpoint/2010/main" val="3307438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C48475-17C9-227B-DD2B-F817705F066C}"/>
              </a:ext>
            </a:extLst>
          </p:cNvPr>
          <p:cNvSpPr>
            <a:spLocks noGrp="1"/>
          </p:cNvSpPr>
          <p:nvPr>
            <p:ph type="title"/>
          </p:nvPr>
        </p:nvSpPr>
        <p:spPr>
          <a:xfrm>
            <a:off x="686834" y="1153572"/>
            <a:ext cx="3200400" cy="4461163"/>
          </a:xfrm>
        </p:spPr>
        <p:txBody>
          <a:bodyPr>
            <a:normAutofit/>
          </a:bodyPr>
          <a:lstStyle/>
          <a:p>
            <a:r>
              <a:rPr lang="en-US" b="1" i="0">
                <a:solidFill>
                  <a:srgbClr val="FFFFFF"/>
                </a:solidFill>
                <a:effectLst/>
                <a:latin typeface="Oswald" panose="00000500000000000000" pitchFamily="2" charset="0"/>
              </a:rPr>
              <a:t>It Helps You to Figure out Your Strengths and Weaknesses</a:t>
            </a:r>
            <a:br>
              <a:rPr lang="en-US" b="1" i="0">
                <a:solidFill>
                  <a:srgbClr val="FFFFFF"/>
                </a:solidFill>
                <a:effectLst/>
                <a:latin typeface="Oswald" panose="00000500000000000000" pitchFamily="2" charset="0"/>
              </a:rPr>
            </a:br>
            <a:endParaRPr lang="en-GB">
              <a:solidFill>
                <a:srgbClr val="FFFFFF"/>
              </a:solidFill>
            </a:endParaRPr>
          </a:p>
        </p:txBody>
      </p:sp>
      <p:sp>
        <p:nvSpPr>
          <p:cNvPr id="18"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31C2081-3546-64F1-5019-4148CC7B454F}"/>
              </a:ext>
            </a:extLst>
          </p:cNvPr>
          <p:cNvSpPr>
            <a:spLocks noGrp="1"/>
          </p:cNvSpPr>
          <p:nvPr>
            <p:ph idx="1"/>
          </p:nvPr>
        </p:nvSpPr>
        <p:spPr>
          <a:xfrm>
            <a:off x="4447308" y="591344"/>
            <a:ext cx="6906491" cy="5585619"/>
          </a:xfrm>
        </p:spPr>
        <p:txBody>
          <a:bodyPr anchor="ctr">
            <a:normAutofit/>
          </a:bodyPr>
          <a:lstStyle/>
          <a:p>
            <a:r>
              <a:rPr lang="en-US" sz="2200" b="0" i="0">
                <a:effectLst/>
                <a:latin typeface="Raleway" pitchFamily="2" charset="0"/>
              </a:rPr>
              <a:t>Reflective practice helps you to realize what you’re good and bad at. Knowing your strengths and weaknesses, you can then work around them to improve the quality of your work and deliverability. Practice is all about taking one step back, and looking at the big picture. </a:t>
            </a:r>
          </a:p>
          <a:p>
            <a:r>
              <a:rPr lang="en-US" sz="2200" b="0" i="0">
                <a:effectLst/>
                <a:latin typeface="Raleway" pitchFamily="2" charset="0"/>
              </a:rPr>
              <a:t>You will know where you stand and what your areas of improvement are. You can then move forward, working to deal with your weaknesses in the best way possible. In healthcare, it means that you can figure out in which departments you are not working according to standard, eventually, you will make a lot of mistakes in that specific department. When you consciously think about your practice and your work, you will be able to identify your weaknesses and work around them to do a better job next time.</a:t>
            </a:r>
            <a:endParaRPr lang="en-GB" sz="2200"/>
          </a:p>
        </p:txBody>
      </p:sp>
    </p:spTree>
    <p:extLst>
      <p:ext uri="{BB962C8B-B14F-4D97-AF65-F5344CB8AC3E}">
        <p14:creationId xmlns:p14="http://schemas.microsoft.com/office/powerpoint/2010/main" val="2386379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737852-DAAE-81F1-2A56-240555C73A80}"/>
              </a:ext>
            </a:extLst>
          </p:cNvPr>
          <p:cNvSpPr>
            <a:spLocks noGrp="1"/>
          </p:cNvSpPr>
          <p:nvPr>
            <p:ph type="title"/>
          </p:nvPr>
        </p:nvSpPr>
        <p:spPr>
          <a:xfrm>
            <a:off x="686834" y="591344"/>
            <a:ext cx="3200400" cy="5585619"/>
          </a:xfrm>
        </p:spPr>
        <p:txBody>
          <a:bodyPr>
            <a:normAutofit/>
          </a:bodyPr>
          <a:lstStyle/>
          <a:p>
            <a:r>
              <a:rPr lang="en-GB">
                <a:solidFill>
                  <a:srgbClr val="FFFFFF"/>
                </a:solidFill>
              </a:rPr>
              <a:t>Reflective practice in nursing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85D3A94-5DBF-0426-FC49-6AC21B350E58}"/>
              </a:ext>
            </a:extLst>
          </p:cNvPr>
          <p:cNvSpPr>
            <a:spLocks noGrp="1"/>
          </p:cNvSpPr>
          <p:nvPr>
            <p:ph idx="1"/>
          </p:nvPr>
        </p:nvSpPr>
        <p:spPr>
          <a:xfrm>
            <a:off x="4447308" y="591344"/>
            <a:ext cx="6906491" cy="5585619"/>
          </a:xfrm>
        </p:spPr>
        <p:txBody>
          <a:bodyPr anchor="ctr">
            <a:normAutofit/>
          </a:bodyPr>
          <a:lstStyle/>
          <a:p>
            <a:r>
              <a:rPr lang="en-US" b="0" i="0">
                <a:effectLst/>
                <a:latin typeface="Raleway" pitchFamily="2" charset="0"/>
              </a:rPr>
              <a:t>In nursing, it is especially important. As nurses and midwives, you are taught to be more compassionate and caring of the patients. </a:t>
            </a:r>
          </a:p>
          <a:p>
            <a:r>
              <a:rPr lang="en-US" b="0" i="0">
                <a:effectLst/>
                <a:latin typeface="Raleway" pitchFamily="2" charset="0"/>
              </a:rPr>
              <a:t>With reflective practice, you can make yourself more committed to work for the health of others. Reflective practice should be prevalent in working professionals from day one. Especially in the case of doctors and healthcare professionals, you need to be more determined and ready to help, because the life of a patient is at stake.</a:t>
            </a:r>
            <a:endParaRPr lang="en-GB" dirty="0"/>
          </a:p>
        </p:txBody>
      </p:sp>
    </p:spTree>
    <p:extLst>
      <p:ext uri="{BB962C8B-B14F-4D97-AF65-F5344CB8AC3E}">
        <p14:creationId xmlns:p14="http://schemas.microsoft.com/office/powerpoint/2010/main" val="968993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62A425-7A89-E653-75AA-CCD3379C35EF}"/>
              </a:ext>
            </a:extLst>
          </p:cNvPr>
          <p:cNvSpPr>
            <a:spLocks noGrp="1"/>
          </p:cNvSpPr>
          <p:nvPr>
            <p:ph type="title"/>
          </p:nvPr>
        </p:nvSpPr>
        <p:spPr>
          <a:xfrm>
            <a:off x="686834" y="591344"/>
            <a:ext cx="3200400" cy="5585619"/>
          </a:xfrm>
        </p:spPr>
        <p:txBody>
          <a:bodyPr>
            <a:normAutofit/>
          </a:bodyPr>
          <a:lstStyle/>
          <a:p>
            <a:r>
              <a:rPr lang="en-US" b="1" i="0">
                <a:solidFill>
                  <a:srgbClr val="FFFFFF"/>
                </a:solidFill>
                <a:effectLst/>
                <a:latin typeface="Oswald" panose="00000500000000000000" pitchFamily="2" charset="0"/>
              </a:rPr>
              <a:t>You Have a Mental Record of Your Actions</a:t>
            </a:r>
            <a:br>
              <a:rPr lang="en-US" b="1" i="0">
                <a:solidFill>
                  <a:srgbClr val="FFFFFF"/>
                </a:solidFill>
                <a:effectLst/>
                <a:latin typeface="Oswald" panose="00000500000000000000" pitchFamily="2" charset="0"/>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7AC600B-4167-A3DB-609C-ACA0BB194D1C}"/>
              </a:ext>
            </a:extLst>
          </p:cNvPr>
          <p:cNvSpPr>
            <a:spLocks noGrp="1"/>
          </p:cNvSpPr>
          <p:nvPr>
            <p:ph idx="1"/>
          </p:nvPr>
        </p:nvSpPr>
        <p:spPr>
          <a:xfrm>
            <a:off x="4447308" y="591344"/>
            <a:ext cx="6906491" cy="5585619"/>
          </a:xfrm>
        </p:spPr>
        <p:txBody>
          <a:bodyPr anchor="ctr">
            <a:normAutofit/>
          </a:bodyPr>
          <a:lstStyle/>
          <a:p>
            <a:r>
              <a:rPr lang="en-US" b="0" i="0">
                <a:effectLst/>
                <a:latin typeface="Raleway" pitchFamily="2" charset="0"/>
              </a:rPr>
              <a:t>This is very important when it comes to healthcare professionals. Reflective practice engrains your previous actions in your brain, so you can go and reference it when you face a similar situation. </a:t>
            </a:r>
          </a:p>
          <a:p>
            <a:r>
              <a:rPr lang="en-US" b="0" i="0">
                <a:effectLst/>
                <a:latin typeface="Raleway" pitchFamily="2" charset="0"/>
              </a:rPr>
              <a:t>Your brain becomes a library for keeping all the actions in record. Having a mental record of your actions will enable you to find a solution to a specific problem. That is the reason why reflective practice is preached a lot in the field of healthcare.</a:t>
            </a:r>
            <a:endParaRPr lang="en-GB" dirty="0"/>
          </a:p>
        </p:txBody>
      </p:sp>
    </p:spTree>
    <p:extLst>
      <p:ext uri="{BB962C8B-B14F-4D97-AF65-F5344CB8AC3E}">
        <p14:creationId xmlns:p14="http://schemas.microsoft.com/office/powerpoint/2010/main" val="11869450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robot with human face">
            <a:extLst>
              <a:ext uri="{FF2B5EF4-FFF2-40B4-BE49-F238E27FC236}">
                <a16:creationId xmlns:a16="http://schemas.microsoft.com/office/drawing/2014/main" id="{ED7ACE91-E359-50A9-378E-46B63947230C}"/>
              </a:ext>
            </a:extLst>
          </p:cNvPr>
          <p:cNvPicPr>
            <a:picLocks noChangeAspect="1"/>
          </p:cNvPicPr>
          <p:nvPr/>
        </p:nvPicPr>
        <p:blipFill rotWithShape="1">
          <a:blip r:embed="rId2">
            <a:alphaModFix amt="55000"/>
          </a:blip>
          <a:srcRect b="15730"/>
          <a:stretch/>
        </p:blipFill>
        <p:spPr>
          <a:xfrm>
            <a:off x="20" y="-9107"/>
            <a:ext cx="12191980" cy="6858000"/>
          </a:xfrm>
          <a:prstGeom prst="rect">
            <a:avLst/>
          </a:prstGeom>
        </p:spPr>
      </p:pic>
      <p:sp>
        <p:nvSpPr>
          <p:cNvPr id="2" name="Title 1">
            <a:extLst>
              <a:ext uri="{FF2B5EF4-FFF2-40B4-BE49-F238E27FC236}">
                <a16:creationId xmlns:a16="http://schemas.microsoft.com/office/drawing/2014/main" id="{1332E00E-3A6B-7013-D062-B972CE5EE9EE}"/>
              </a:ext>
            </a:extLst>
          </p:cNvPr>
          <p:cNvSpPr>
            <a:spLocks noGrp="1"/>
          </p:cNvSpPr>
          <p:nvPr>
            <p:ph type="title"/>
          </p:nvPr>
        </p:nvSpPr>
        <p:spPr>
          <a:xfrm>
            <a:off x="686834" y="591344"/>
            <a:ext cx="3200400" cy="5585619"/>
          </a:xfrm>
        </p:spPr>
        <p:txBody>
          <a:bodyPr>
            <a:normAutofit/>
          </a:bodyPr>
          <a:lstStyle/>
          <a:p>
            <a:r>
              <a:rPr lang="en-GB">
                <a:solidFill>
                  <a:srgbClr val="FFFFFF"/>
                </a:solidFill>
              </a:rPr>
              <a:t>Reflective models </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DD26CB0-727E-719D-0CAB-B00137664BF4}"/>
              </a:ext>
            </a:extLst>
          </p:cNvPr>
          <p:cNvSpPr>
            <a:spLocks noGrp="1"/>
          </p:cNvSpPr>
          <p:nvPr>
            <p:ph idx="1"/>
          </p:nvPr>
        </p:nvSpPr>
        <p:spPr>
          <a:xfrm>
            <a:off x="4447308" y="591344"/>
            <a:ext cx="6906491" cy="5585619"/>
          </a:xfrm>
        </p:spPr>
        <p:txBody>
          <a:bodyPr anchor="ctr">
            <a:normAutofit/>
          </a:bodyPr>
          <a:lstStyle/>
          <a:p>
            <a:r>
              <a:rPr lang="en-US" sz="2400" b="0" i="0">
                <a:solidFill>
                  <a:srgbClr val="FFFFFF"/>
                </a:solidFill>
                <a:effectLst/>
                <a:latin typeface="Arial" panose="020B0604020202020204" pitchFamily="34" charset="0"/>
              </a:rPr>
              <a:t>If you are not used to being reflective it can be hard to know where to start the process. Luckily there are many models which you can use to guide your reflection. Below are brief outlines of four of the most popular models arranged from easy to more advanced</a:t>
            </a:r>
          </a:p>
          <a:p>
            <a:r>
              <a:rPr lang="en-US" sz="2400" b="0" i="0">
                <a:solidFill>
                  <a:srgbClr val="FFFFFF"/>
                </a:solidFill>
                <a:effectLst/>
                <a:latin typeface="Arial" panose="020B0604020202020204" pitchFamily="34" charset="0"/>
              </a:rPr>
              <a:t>You will notice many common themes in these models and any others that you come across. Each model takes a slightly different approach but they all cover similar stages. The main difference is the number of steps included and how in-depth their creators have chosen to be. Different people will be drawn to different models depending on their own preferences.</a:t>
            </a:r>
          </a:p>
          <a:p>
            <a:endParaRPr lang="en-GB" sz="2400">
              <a:solidFill>
                <a:srgbClr val="FFFFFF"/>
              </a:solidFill>
            </a:endParaRPr>
          </a:p>
        </p:txBody>
      </p:sp>
    </p:spTree>
    <p:extLst>
      <p:ext uri="{BB962C8B-B14F-4D97-AF65-F5344CB8AC3E}">
        <p14:creationId xmlns:p14="http://schemas.microsoft.com/office/powerpoint/2010/main" val="277514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B144A5-9FE0-88CA-39B5-101BE048F5A6}"/>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ERA Cycle Jasper (2013)</a:t>
            </a:r>
          </a:p>
        </p:txBody>
      </p:sp>
      <p:pic>
        <p:nvPicPr>
          <p:cNvPr id="1028" name="Picture 4">
            <a:extLst>
              <a:ext uri="{FF2B5EF4-FFF2-40B4-BE49-F238E27FC236}">
                <a16:creationId xmlns:a16="http://schemas.microsoft.com/office/drawing/2014/main" id="{29F69138-309E-C0A8-E41E-17FDA6D1EA5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77316" y="1520764"/>
            <a:ext cx="6780700" cy="38141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9480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56426B-E1D0-0099-219E-2F2F99F05BB6}"/>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Jasper (2013)</a:t>
            </a:r>
          </a:p>
        </p:txBody>
      </p:sp>
      <p:graphicFrame>
        <p:nvGraphicFramePr>
          <p:cNvPr id="5" name="Content Placeholder 2">
            <a:extLst>
              <a:ext uri="{FF2B5EF4-FFF2-40B4-BE49-F238E27FC236}">
                <a16:creationId xmlns:a16="http://schemas.microsoft.com/office/drawing/2014/main" id="{9062C310-2485-DEFC-9B8F-CE7B0CEF98B8}"/>
              </a:ext>
            </a:extLst>
          </p:cNvPr>
          <p:cNvGraphicFramePr>
            <a:graphicFrameLocks noGrp="1"/>
          </p:cNvGraphicFramePr>
          <p:nvPr>
            <p:ph idx="1"/>
            <p:extLst>
              <p:ext uri="{D42A27DB-BD31-4B8C-83A1-F6EECF244321}">
                <p14:modId xmlns:p14="http://schemas.microsoft.com/office/powerpoint/2010/main" val="166856879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55163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F96EC1-7DB8-3E6B-B97A-DD25BCAC1C55}"/>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Jasper (2013)</a:t>
            </a:r>
          </a:p>
        </p:txBody>
      </p:sp>
      <p:graphicFrame>
        <p:nvGraphicFramePr>
          <p:cNvPr id="5" name="Content Placeholder 2">
            <a:extLst>
              <a:ext uri="{FF2B5EF4-FFF2-40B4-BE49-F238E27FC236}">
                <a16:creationId xmlns:a16="http://schemas.microsoft.com/office/drawing/2014/main" id="{F361A09D-B48D-09A3-8A19-CB06F40691E1}"/>
              </a:ext>
            </a:extLst>
          </p:cNvPr>
          <p:cNvGraphicFramePr>
            <a:graphicFrameLocks noGrp="1"/>
          </p:cNvGraphicFramePr>
          <p:nvPr>
            <p:ph idx="1"/>
            <p:extLst>
              <p:ext uri="{D42A27DB-BD31-4B8C-83A1-F6EECF244321}">
                <p14:modId xmlns:p14="http://schemas.microsoft.com/office/powerpoint/2010/main" val="49413574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2895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DC8E23-2AA1-2259-6B39-9936010BB26B}"/>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b="0" i="0" kern="1200">
                <a:solidFill>
                  <a:srgbClr val="FFFFFF"/>
                </a:solidFill>
                <a:effectLst/>
                <a:latin typeface="+mj-lt"/>
                <a:ea typeface="+mj-ea"/>
                <a:cs typeface="+mj-cs"/>
              </a:rPr>
              <a:t>Driscoll's What Model</a:t>
            </a:r>
            <a:br>
              <a:rPr lang="en-US" sz="3600" b="0" i="0" kern="1200">
                <a:solidFill>
                  <a:srgbClr val="FFFFFF"/>
                </a:solidFill>
                <a:effectLst/>
                <a:latin typeface="+mj-lt"/>
                <a:ea typeface="+mj-ea"/>
                <a:cs typeface="+mj-cs"/>
              </a:rPr>
            </a:br>
            <a:endParaRPr lang="en-US" sz="3600" kern="1200">
              <a:solidFill>
                <a:srgbClr val="FFFFFF"/>
              </a:solidFill>
              <a:latin typeface="+mj-lt"/>
              <a:ea typeface="+mj-ea"/>
              <a:cs typeface="+mj-cs"/>
            </a:endParaRPr>
          </a:p>
        </p:txBody>
      </p:sp>
      <p:pic>
        <p:nvPicPr>
          <p:cNvPr id="5" name="Content Placeholder 4">
            <a:extLst>
              <a:ext uri="{FF2B5EF4-FFF2-40B4-BE49-F238E27FC236}">
                <a16:creationId xmlns:a16="http://schemas.microsoft.com/office/drawing/2014/main" id="{D91AA905-AA7E-36D1-2454-CE7B15D9350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77316" y="1520764"/>
            <a:ext cx="6780700" cy="3814143"/>
          </a:xfrm>
          <a:prstGeom prst="rect">
            <a:avLst/>
          </a:prstGeom>
        </p:spPr>
      </p:pic>
    </p:spTree>
    <p:extLst>
      <p:ext uri="{BB962C8B-B14F-4D97-AF65-F5344CB8AC3E}">
        <p14:creationId xmlns:p14="http://schemas.microsoft.com/office/powerpoint/2010/main" val="12217685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051BC4-A5F4-9914-DBE0-57590A349570}"/>
              </a:ext>
            </a:extLst>
          </p:cNvPr>
          <p:cNvSpPr>
            <a:spLocks noGrp="1"/>
          </p:cNvSpPr>
          <p:nvPr>
            <p:ph type="title"/>
          </p:nvPr>
        </p:nvSpPr>
        <p:spPr>
          <a:xfrm>
            <a:off x="466722" y="586855"/>
            <a:ext cx="3201366" cy="3387497"/>
          </a:xfrm>
        </p:spPr>
        <p:txBody>
          <a:bodyPr anchor="b">
            <a:normAutofit/>
          </a:bodyPr>
          <a:lstStyle/>
          <a:p>
            <a:pPr algn="r"/>
            <a:r>
              <a:rPr lang="en-GB" sz="4000" b="0" i="0">
                <a:solidFill>
                  <a:srgbClr val="FFFFFF"/>
                </a:solidFill>
                <a:effectLst/>
                <a:latin typeface="Arial" panose="020B0604020202020204" pitchFamily="34" charset="0"/>
              </a:rPr>
              <a:t>Driscoll's What Model</a:t>
            </a:r>
            <a:br>
              <a:rPr lang="en-GB" sz="4000" b="0" i="0">
                <a:solidFill>
                  <a:srgbClr val="FFFFFF"/>
                </a:solidFill>
                <a:effectLst/>
                <a:latin typeface="Arial" panose="020B0604020202020204" pitchFamily="34" charset="0"/>
              </a:rPr>
            </a:br>
            <a:endParaRPr lang="en-GB" sz="4000">
              <a:solidFill>
                <a:srgbClr val="FFFFFF"/>
              </a:solidFill>
            </a:endParaRPr>
          </a:p>
        </p:txBody>
      </p:sp>
      <p:sp>
        <p:nvSpPr>
          <p:cNvPr id="3" name="Content Placeholder 2">
            <a:extLst>
              <a:ext uri="{FF2B5EF4-FFF2-40B4-BE49-F238E27FC236}">
                <a16:creationId xmlns:a16="http://schemas.microsoft.com/office/drawing/2014/main" id="{7D0EBF83-63F2-790C-C9C3-2702E687958B}"/>
              </a:ext>
            </a:extLst>
          </p:cNvPr>
          <p:cNvSpPr>
            <a:spLocks noGrp="1"/>
          </p:cNvSpPr>
          <p:nvPr>
            <p:ph idx="1"/>
          </p:nvPr>
        </p:nvSpPr>
        <p:spPr>
          <a:xfrm>
            <a:off x="4581727" y="649480"/>
            <a:ext cx="3025303" cy="5546047"/>
          </a:xfrm>
        </p:spPr>
        <p:txBody>
          <a:bodyPr anchor="ctr">
            <a:normAutofit/>
          </a:bodyPr>
          <a:lstStyle/>
          <a:p>
            <a:r>
              <a:rPr lang="en-US" sz="2000" b="0" i="0">
                <a:effectLst/>
                <a:latin typeface="Arial" panose="020B0604020202020204" pitchFamily="34" charset="0"/>
              </a:rPr>
              <a:t>Another simple model was developed by Driscoll in the mid-1990s. Driscoll based his model of the 3 What's on the key questions asked by Terry Borton in the 1970s:</a:t>
            </a:r>
          </a:p>
          <a:p>
            <a:r>
              <a:rPr lang="en-US" sz="2000">
                <a:latin typeface="Arial" panose="020B0604020202020204" pitchFamily="34" charset="0"/>
              </a:rPr>
              <a:t>What</a:t>
            </a:r>
          </a:p>
          <a:p>
            <a:r>
              <a:rPr lang="en-US" sz="2000">
                <a:latin typeface="Arial" panose="020B0604020202020204" pitchFamily="34" charset="0"/>
              </a:rPr>
              <a:t>So What?</a:t>
            </a:r>
          </a:p>
          <a:p>
            <a:r>
              <a:rPr lang="en-US" sz="2000">
                <a:latin typeface="Arial" panose="020B0604020202020204" pitchFamily="34" charset="0"/>
              </a:rPr>
              <a:t>Now What?</a:t>
            </a:r>
            <a:endParaRPr lang="en-GB" sz="2000"/>
          </a:p>
        </p:txBody>
      </p:sp>
      <p:pic>
        <p:nvPicPr>
          <p:cNvPr id="5" name="Picture 4" descr="Invisible man in suit">
            <a:extLst>
              <a:ext uri="{FF2B5EF4-FFF2-40B4-BE49-F238E27FC236}">
                <a16:creationId xmlns:a16="http://schemas.microsoft.com/office/drawing/2014/main" id="{B772F14C-314E-9C9D-DD46-0B07A8C63494}"/>
              </a:ext>
            </a:extLst>
          </p:cNvPr>
          <p:cNvPicPr>
            <a:picLocks noChangeAspect="1"/>
          </p:cNvPicPr>
          <p:nvPr/>
        </p:nvPicPr>
        <p:blipFill rotWithShape="1">
          <a:blip r:embed="rId2"/>
          <a:srcRect l="29393" r="30871" b="-1"/>
          <a:stretch/>
        </p:blipFill>
        <p:spPr>
          <a:xfrm>
            <a:off x="8109502" y="10"/>
            <a:ext cx="4082498" cy="6857990"/>
          </a:xfrm>
          <a:prstGeom prst="rect">
            <a:avLst/>
          </a:prstGeom>
        </p:spPr>
      </p:pic>
    </p:spTree>
    <p:extLst>
      <p:ext uri="{BB962C8B-B14F-4D97-AF65-F5344CB8AC3E}">
        <p14:creationId xmlns:p14="http://schemas.microsoft.com/office/powerpoint/2010/main" val="3135257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A630937-BDF5-4773-35C9-63BDC649983E}"/>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Driscoll.</a:t>
            </a:r>
          </a:p>
        </p:txBody>
      </p:sp>
      <p:graphicFrame>
        <p:nvGraphicFramePr>
          <p:cNvPr id="25" name="Content Placeholder 2">
            <a:extLst>
              <a:ext uri="{FF2B5EF4-FFF2-40B4-BE49-F238E27FC236}">
                <a16:creationId xmlns:a16="http://schemas.microsoft.com/office/drawing/2014/main" id="{B00F93F0-798B-D06A-7476-059441888659}"/>
              </a:ext>
            </a:extLst>
          </p:cNvPr>
          <p:cNvGraphicFramePr>
            <a:graphicFrameLocks noGrp="1"/>
          </p:cNvGraphicFramePr>
          <p:nvPr>
            <p:ph idx="1"/>
            <p:extLst>
              <p:ext uri="{D42A27DB-BD31-4B8C-83A1-F6EECF244321}">
                <p14:modId xmlns:p14="http://schemas.microsoft.com/office/powerpoint/2010/main" val="62064003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70325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5F2487-8633-74BA-DDE8-2F11C1E7CACF}"/>
              </a:ext>
            </a:extLst>
          </p:cNvPr>
          <p:cNvSpPr>
            <a:spLocks noGrp="1"/>
          </p:cNvSpPr>
          <p:nvPr>
            <p:ph type="title"/>
          </p:nvPr>
        </p:nvSpPr>
        <p:spPr>
          <a:xfrm>
            <a:off x="1371599" y="294538"/>
            <a:ext cx="9895951" cy="1033669"/>
          </a:xfrm>
        </p:spPr>
        <p:txBody>
          <a:bodyPr>
            <a:normAutofit/>
          </a:bodyPr>
          <a:lstStyle/>
          <a:p>
            <a:r>
              <a:rPr lang="en-GB" sz="3400" b="0" i="0">
                <a:solidFill>
                  <a:srgbClr val="FFFFFF"/>
                </a:solidFill>
                <a:effectLst/>
                <a:latin typeface="Arial" panose="020B0604020202020204" pitchFamily="34" charset="0"/>
              </a:rPr>
              <a:t>Kolb's Experiential Learning Cycle</a:t>
            </a:r>
            <a:br>
              <a:rPr lang="en-GB" sz="3400" b="0" i="0">
                <a:solidFill>
                  <a:srgbClr val="FFFFFF"/>
                </a:solidFill>
                <a:effectLst/>
                <a:latin typeface="Arial" panose="020B0604020202020204" pitchFamily="34" charset="0"/>
              </a:rPr>
            </a:br>
            <a:endParaRPr lang="en-GB" sz="3400">
              <a:solidFill>
                <a:srgbClr val="FFFFFF"/>
              </a:solidFill>
            </a:endParaRPr>
          </a:p>
        </p:txBody>
      </p:sp>
      <p:sp>
        <p:nvSpPr>
          <p:cNvPr id="3" name="Content Placeholder 2">
            <a:extLst>
              <a:ext uri="{FF2B5EF4-FFF2-40B4-BE49-F238E27FC236}">
                <a16:creationId xmlns:a16="http://schemas.microsoft.com/office/drawing/2014/main" id="{A4219BD0-AADE-82EC-4EF1-7BF3F7138D7D}"/>
              </a:ext>
            </a:extLst>
          </p:cNvPr>
          <p:cNvSpPr>
            <a:spLocks noGrp="1"/>
          </p:cNvSpPr>
          <p:nvPr>
            <p:ph idx="1"/>
          </p:nvPr>
        </p:nvSpPr>
        <p:spPr>
          <a:xfrm>
            <a:off x="1371599" y="2318197"/>
            <a:ext cx="9724031" cy="3683358"/>
          </a:xfrm>
        </p:spPr>
        <p:txBody>
          <a:bodyPr anchor="ctr">
            <a:normAutofit/>
          </a:bodyPr>
          <a:lstStyle/>
          <a:p>
            <a:r>
              <a:rPr lang="en-US" sz="2000" b="0" i="0">
                <a:effectLst/>
                <a:latin typeface="Arial" panose="020B0604020202020204" pitchFamily="34" charset="0"/>
              </a:rPr>
              <a:t>Kolb's model (1984) takes things a step further. Based on theories about how people learn, this model centres on the concept of developing understanding through actual experiences and contains four key stages:</a:t>
            </a:r>
          </a:p>
          <a:p>
            <a:pPr>
              <a:buFont typeface="Arial" panose="020B0604020202020204" pitchFamily="34" charset="0"/>
              <a:buChar char="•"/>
            </a:pPr>
            <a:r>
              <a:rPr lang="en-GB" sz="2000" b="0" i="0">
                <a:effectLst/>
                <a:latin typeface="Arial" panose="020B0604020202020204" pitchFamily="34" charset="0"/>
              </a:rPr>
              <a:t>Concrete experience</a:t>
            </a:r>
          </a:p>
          <a:p>
            <a:pPr>
              <a:buFont typeface="Arial" panose="020B0604020202020204" pitchFamily="34" charset="0"/>
              <a:buChar char="•"/>
            </a:pPr>
            <a:r>
              <a:rPr lang="en-GB" sz="2000" b="0" i="0">
                <a:effectLst/>
                <a:latin typeface="Arial" panose="020B0604020202020204" pitchFamily="34" charset="0"/>
              </a:rPr>
              <a:t>Reflective observation</a:t>
            </a:r>
          </a:p>
          <a:p>
            <a:pPr>
              <a:buFont typeface="Arial" panose="020B0604020202020204" pitchFamily="34" charset="0"/>
              <a:buChar char="•"/>
            </a:pPr>
            <a:r>
              <a:rPr lang="en-GB" sz="2000" b="0" i="0">
                <a:effectLst/>
                <a:latin typeface="Arial" panose="020B0604020202020204" pitchFamily="34" charset="0"/>
              </a:rPr>
              <a:t>Abstract conceptualization</a:t>
            </a:r>
          </a:p>
          <a:p>
            <a:pPr>
              <a:buFont typeface="Arial" panose="020B0604020202020204" pitchFamily="34" charset="0"/>
              <a:buChar char="•"/>
            </a:pPr>
            <a:r>
              <a:rPr lang="en-GB" sz="2000" b="0" i="0">
                <a:effectLst/>
                <a:latin typeface="Arial" panose="020B0604020202020204" pitchFamily="34" charset="0"/>
              </a:rPr>
              <a:t>Active experimentation </a:t>
            </a:r>
          </a:p>
          <a:p>
            <a:endParaRPr lang="en-GB" sz="2000"/>
          </a:p>
        </p:txBody>
      </p:sp>
    </p:spTree>
    <p:extLst>
      <p:ext uri="{BB962C8B-B14F-4D97-AF65-F5344CB8AC3E}">
        <p14:creationId xmlns:p14="http://schemas.microsoft.com/office/powerpoint/2010/main" val="25205302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B43F387-06C1-4F02-04C0-61C350EB8F47}"/>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b="0" i="0" kern="1200">
                <a:solidFill>
                  <a:srgbClr val="FFFFFF"/>
                </a:solidFill>
                <a:effectLst/>
                <a:latin typeface="+mj-lt"/>
                <a:ea typeface="+mj-ea"/>
                <a:cs typeface="+mj-cs"/>
              </a:rPr>
              <a:t>Kolb's Experiential Learning Cycle</a:t>
            </a:r>
            <a:endParaRPr lang="en-US" sz="4000" kern="1200">
              <a:solidFill>
                <a:srgbClr val="FFFFFF"/>
              </a:solidFill>
              <a:latin typeface="+mj-lt"/>
              <a:ea typeface="+mj-ea"/>
              <a:cs typeface="+mj-cs"/>
            </a:endParaRPr>
          </a:p>
        </p:txBody>
      </p:sp>
      <p:pic>
        <p:nvPicPr>
          <p:cNvPr id="5" name="Content Placeholder 4">
            <a:extLst>
              <a:ext uri="{FF2B5EF4-FFF2-40B4-BE49-F238E27FC236}">
                <a16:creationId xmlns:a16="http://schemas.microsoft.com/office/drawing/2014/main" id="{CCDA131F-9251-5C9F-B6EF-4029EC73265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02428" y="1396759"/>
            <a:ext cx="7225748" cy="4064482"/>
          </a:xfrm>
          <a:prstGeom prst="rect">
            <a:avLst/>
          </a:prstGeom>
        </p:spPr>
      </p:pic>
    </p:spTree>
    <p:extLst>
      <p:ext uri="{BB962C8B-B14F-4D97-AF65-F5344CB8AC3E}">
        <p14:creationId xmlns:p14="http://schemas.microsoft.com/office/powerpoint/2010/main" val="38297627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79AA94-878B-066A-3C2C-5C1AB575F797}"/>
              </a:ext>
            </a:extLst>
          </p:cNvPr>
          <p:cNvSpPr>
            <a:spLocks noGrp="1"/>
          </p:cNvSpPr>
          <p:nvPr>
            <p:ph type="title"/>
          </p:nvPr>
        </p:nvSpPr>
        <p:spPr>
          <a:xfrm>
            <a:off x="466722" y="586855"/>
            <a:ext cx="3201366" cy="3387497"/>
          </a:xfrm>
        </p:spPr>
        <p:txBody>
          <a:bodyPr anchor="b">
            <a:normAutofit/>
          </a:bodyPr>
          <a:lstStyle/>
          <a:p>
            <a:pPr algn="r"/>
            <a:r>
              <a:rPr lang="en-GB" sz="4000" b="0" i="0">
                <a:solidFill>
                  <a:srgbClr val="FFFFFF"/>
                </a:solidFill>
                <a:effectLst/>
                <a:latin typeface="Arial" panose="020B0604020202020204" pitchFamily="34" charset="0"/>
              </a:rPr>
              <a:t>Kolb's Experiential Learning Cycle</a:t>
            </a:r>
            <a:endParaRPr lang="en-GB" sz="4000">
              <a:solidFill>
                <a:srgbClr val="FFFFFF"/>
              </a:solidFill>
            </a:endParaRPr>
          </a:p>
        </p:txBody>
      </p:sp>
      <p:sp>
        <p:nvSpPr>
          <p:cNvPr id="3" name="Content Placeholder 2">
            <a:extLst>
              <a:ext uri="{FF2B5EF4-FFF2-40B4-BE49-F238E27FC236}">
                <a16:creationId xmlns:a16="http://schemas.microsoft.com/office/drawing/2014/main" id="{831D8ABE-E46A-2840-4D05-FC9355B018FC}"/>
              </a:ext>
            </a:extLst>
          </p:cNvPr>
          <p:cNvSpPr>
            <a:spLocks noGrp="1"/>
          </p:cNvSpPr>
          <p:nvPr>
            <p:ph idx="1"/>
          </p:nvPr>
        </p:nvSpPr>
        <p:spPr>
          <a:xfrm>
            <a:off x="4810259" y="649480"/>
            <a:ext cx="6555347" cy="5546047"/>
          </a:xfrm>
        </p:spPr>
        <p:txBody>
          <a:bodyPr anchor="ctr">
            <a:normAutofit/>
          </a:bodyPr>
          <a:lstStyle/>
          <a:p>
            <a:r>
              <a:rPr lang="en-US" sz="2000" b="0" i="0">
                <a:effectLst/>
                <a:latin typeface="Arial" panose="020B0604020202020204" pitchFamily="34" charset="0"/>
              </a:rPr>
              <a:t>The model argues that we start with an experience - either a repeat of something that has happened before or something completely new to us. </a:t>
            </a:r>
          </a:p>
          <a:p>
            <a:r>
              <a:rPr lang="en-US" sz="2000" b="0" i="0">
                <a:effectLst/>
                <a:latin typeface="Arial" panose="020B0604020202020204" pitchFamily="34" charset="0"/>
              </a:rPr>
              <a:t>The next stage involves us reflecting on the experience and noting anything about it which we haven't come across before. We then start to develop new ideas as a result, for example when something unexpected has happened we try to work out why this might be. </a:t>
            </a:r>
          </a:p>
          <a:p>
            <a:r>
              <a:rPr lang="en-US" sz="2000" b="0" i="0">
                <a:effectLst/>
                <a:latin typeface="Arial" panose="020B0604020202020204" pitchFamily="34" charset="0"/>
              </a:rPr>
              <a:t>The final stage involves us applying our new ideas to different situations. This demonstrates learning as a direct result of our experiences and reflections. This model is similar to one used by small children when learning basic concepts such as hot and cold. They may touch something hot, be burned and be more cautious about touching something which could potentially hurt them in the future.</a:t>
            </a:r>
            <a:endParaRPr lang="en-GB" sz="2000"/>
          </a:p>
        </p:txBody>
      </p:sp>
    </p:spTree>
    <p:extLst>
      <p:ext uri="{BB962C8B-B14F-4D97-AF65-F5344CB8AC3E}">
        <p14:creationId xmlns:p14="http://schemas.microsoft.com/office/powerpoint/2010/main" val="17492428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E0468-D5A7-622B-FFCF-6D6C083CED3E}"/>
              </a:ext>
            </a:extLst>
          </p:cNvPr>
          <p:cNvSpPr>
            <a:spLocks noGrp="1"/>
          </p:cNvSpPr>
          <p:nvPr>
            <p:ph type="title"/>
          </p:nvPr>
        </p:nvSpPr>
        <p:spPr>
          <a:xfrm>
            <a:off x="466722" y="586855"/>
            <a:ext cx="3201366" cy="3387497"/>
          </a:xfrm>
        </p:spPr>
        <p:txBody>
          <a:bodyPr anchor="b">
            <a:normAutofit/>
          </a:bodyPr>
          <a:lstStyle/>
          <a:p>
            <a:pPr algn="r"/>
            <a:r>
              <a:rPr lang="en-GB" sz="4000" b="0" i="0">
                <a:solidFill>
                  <a:srgbClr val="FFFFFF"/>
                </a:solidFill>
                <a:effectLst/>
                <a:latin typeface="Arial" panose="020B0604020202020204" pitchFamily="34" charset="0"/>
              </a:rPr>
              <a:t>Gibb's Reflective Cycle</a:t>
            </a:r>
            <a:br>
              <a:rPr lang="en-GB" sz="4000" b="0" i="0">
                <a:solidFill>
                  <a:srgbClr val="FFFFFF"/>
                </a:solidFill>
                <a:effectLst/>
                <a:latin typeface="Arial" panose="020B0604020202020204" pitchFamily="34" charset="0"/>
              </a:rPr>
            </a:br>
            <a:endParaRPr lang="en-GB" sz="4000">
              <a:solidFill>
                <a:srgbClr val="FFFFFF"/>
              </a:solidFill>
            </a:endParaRPr>
          </a:p>
        </p:txBody>
      </p:sp>
      <p:sp>
        <p:nvSpPr>
          <p:cNvPr id="3" name="Content Placeholder 2">
            <a:extLst>
              <a:ext uri="{FF2B5EF4-FFF2-40B4-BE49-F238E27FC236}">
                <a16:creationId xmlns:a16="http://schemas.microsoft.com/office/drawing/2014/main" id="{980DFD0A-F853-C0BF-D871-4E30A38B7093}"/>
              </a:ext>
            </a:extLst>
          </p:cNvPr>
          <p:cNvSpPr>
            <a:spLocks noGrp="1"/>
          </p:cNvSpPr>
          <p:nvPr>
            <p:ph idx="1"/>
          </p:nvPr>
        </p:nvSpPr>
        <p:spPr>
          <a:xfrm>
            <a:off x="4810259" y="649480"/>
            <a:ext cx="6555347" cy="5546047"/>
          </a:xfrm>
        </p:spPr>
        <p:txBody>
          <a:bodyPr anchor="ctr">
            <a:normAutofit/>
          </a:bodyPr>
          <a:lstStyle/>
          <a:p>
            <a:r>
              <a:rPr lang="en-US" sz="2000" b="0" i="0">
                <a:effectLst/>
                <a:latin typeface="Arial" panose="020B0604020202020204" pitchFamily="34" charset="0"/>
              </a:rPr>
              <a:t>The final model builds on the other three and adds more stages. It is one of the more complex models of reflection but it may be that you find having multiple stages of the process to guide you reassuring. Gibb's cycle contains six stages:</a:t>
            </a:r>
          </a:p>
          <a:p>
            <a:pPr>
              <a:buFont typeface="Arial" panose="020B0604020202020204" pitchFamily="34" charset="0"/>
              <a:buChar char="•"/>
            </a:pPr>
            <a:r>
              <a:rPr lang="en-GB" sz="2000" b="0" i="0">
                <a:effectLst/>
                <a:latin typeface="Arial" panose="020B0604020202020204" pitchFamily="34" charset="0"/>
              </a:rPr>
              <a:t>Description</a:t>
            </a:r>
          </a:p>
          <a:p>
            <a:pPr>
              <a:buFont typeface="Arial" panose="020B0604020202020204" pitchFamily="34" charset="0"/>
              <a:buChar char="•"/>
            </a:pPr>
            <a:r>
              <a:rPr lang="en-GB" sz="2000" b="0" i="0">
                <a:effectLst/>
                <a:latin typeface="Arial" panose="020B0604020202020204" pitchFamily="34" charset="0"/>
              </a:rPr>
              <a:t>Feelings</a:t>
            </a:r>
          </a:p>
          <a:p>
            <a:pPr>
              <a:buFont typeface="Arial" panose="020B0604020202020204" pitchFamily="34" charset="0"/>
              <a:buChar char="•"/>
            </a:pPr>
            <a:r>
              <a:rPr lang="en-GB" sz="2000" b="0" i="0">
                <a:effectLst/>
                <a:latin typeface="Arial" panose="020B0604020202020204" pitchFamily="34" charset="0"/>
              </a:rPr>
              <a:t>Evaluation</a:t>
            </a:r>
          </a:p>
          <a:p>
            <a:pPr>
              <a:buFont typeface="Arial" panose="020B0604020202020204" pitchFamily="34" charset="0"/>
              <a:buChar char="•"/>
            </a:pPr>
            <a:r>
              <a:rPr lang="en-GB" sz="2000" b="0" i="0">
                <a:effectLst/>
                <a:latin typeface="Arial" panose="020B0604020202020204" pitchFamily="34" charset="0"/>
              </a:rPr>
              <a:t>Analysis</a:t>
            </a:r>
          </a:p>
          <a:p>
            <a:pPr>
              <a:buFont typeface="Arial" panose="020B0604020202020204" pitchFamily="34" charset="0"/>
              <a:buChar char="•"/>
            </a:pPr>
            <a:r>
              <a:rPr lang="en-GB" sz="2000" b="0" i="0">
                <a:effectLst/>
                <a:latin typeface="Arial" panose="020B0604020202020204" pitchFamily="34" charset="0"/>
              </a:rPr>
              <a:t>Conclusion</a:t>
            </a:r>
          </a:p>
          <a:p>
            <a:pPr>
              <a:buFont typeface="Arial" panose="020B0604020202020204" pitchFamily="34" charset="0"/>
              <a:buChar char="•"/>
            </a:pPr>
            <a:r>
              <a:rPr lang="en-GB" sz="2000" b="0" i="0">
                <a:effectLst/>
                <a:latin typeface="Arial" panose="020B0604020202020204" pitchFamily="34" charset="0"/>
              </a:rPr>
              <a:t>Action plan</a:t>
            </a:r>
          </a:p>
          <a:p>
            <a:endParaRPr lang="en-GB" sz="2000"/>
          </a:p>
        </p:txBody>
      </p:sp>
    </p:spTree>
    <p:extLst>
      <p:ext uri="{BB962C8B-B14F-4D97-AF65-F5344CB8AC3E}">
        <p14:creationId xmlns:p14="http://schemas.microsoft.com/office/powerpoint/2010/main" val="38292855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C763AE4-5897-24AF-6DF3-3F3B9A15296C}"/>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Gibb’s reflective cycle</a:t>
            </a:r>
          </a:p>
        </p:txBody>
      </p:sp>
      <p:pic>
        <p:nvPicPr>
          <p:cNvPr id="5" name="Content Placeholder 4">
            <a:extLst>
              <a:ext uri="{FF2B5EF4-FFF2-40B4-BE49-F238E27FC236}">
                <a16:creationId xmlns:a16="http://schemas.microsoft.com/office/drawing/2014/main" id="{471C7525-EA39-8799-2F65-E39D245D1B8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02428" y="1396759"/>
            <a:ext cx="7225748" cy="4064482"/>
          </a:xfrm>
          <a:prstGeom prst="rect">
            <a:avLst/>
          </a:prstGeom>
        </p:spPr>
      </p:pic>
    </p:spTree>
    <p:extLst>
      <p:ext uri="{BB962C8B-B14F-4D97-AF65-F5344CB8AC3E}">
        <p14:creationId xmlns:p14="http://schemas.microsoft.com/office/powerpoint/2010/main" val="37968887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8C6047-E74B-72CD-7928-15362ACDA54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Gibb’s reflective cycle. </a:t>
            </a:r>
          </a:p>
        </p:txBody>
      </p:sp>
      <p:sp>
        <p:nvSpPr>
          <p:cNvPr id="3" name="Content Placeholder 2">
            <a:extLst>
              <a:ext uri="{FF2B5EF4-FFF2-40B4-BE49-F238E27FC236}">
                <a16:creationId xmlns:a16="http://schemas.microsoft.com/office/drawing/2014/main" id="{533DAC51-5780-53B8-7039-B51BDA8EA06A}"/>
              </a:ext>
            </a:extLst>
          </p:cNvPr>
          <p:cNvSpPr>
            <a:spLocks noGrp="1"/>
          </p:cNvSpPr>
          <p:nvPr>
            <p:ph idx="1"/>
          </p:nvPr>
        </p:nvSpPr>
        <p:spPr>
          <a:xfrm>
            <a:off x="4810259" y="649480"/>
            <a:ext cx="6555347" cy="5546047"/>
          </a:xfrm>
        </p:spPr>
        <p:txBody>
          <a:bodyPr anchor="ctr">
            <a:normAutofit/>
          </a:bodyPr>
          <a:lstStyle/>
          <a:p>
            <a:r>
              <a:rPr lang="en-US" sz="2000" b="0" i="0">
                <a:effectLst/>
                <a:latin typeface="Arial" panose="020B0604020202020204" pitchFamily="34" charset="0"/>
              </a:rPr>
              <a:t>As with other models, Gibb's begins with an outline of the experience being reflected on. It then encourages us to focus on our feelings about the experience, both during it an after.</a:t>
            </a:r>
          </a:p>
          <a:p>
            <a:r>
              <a:rPr lang="en-US" sz="2000" b="0" i="0">
                <a:effectLst/>
                <a:latin typeface="Arial" panose="020B0604020202020204" pitchFamily="34" charset="0"/>
              </a:rPr>
              <a:t> The next step involves evaluating the experience - what was good or bad about it from our point of view? We can then use this evaluation to analyse the situation and try to make sense of it. </a:t>
            </a:r>
          </a:p>
          <a:p>
            <a:r>
              <a:rPr lang="en-US" sz="2000" b="0" i="0">
                <a:effectLst/>
                <a:latin typeface="Arial" panose="020B0604020202020204" pitchFamily="34" charset="0"/>
              </a:rPr>
              <a:t>This analysis will result in a conclusion about what other actions (if any) we could have taken to reach a different outcome. The final stage involves building an action plan of steps which we can take the next time we find ourselves in a similar situation. </a:t>
            </a:r>
            <a:endParaRPr lang="en-GB" sz="2000"/>
          </a:p>
        </p:txBody>
      </p:sp>
    </p:spTree>
    <p:extLst>
      <p:ext uri="{BB962C8B-B14F-4D97-AF65-F5344CB8AC3E}">
        <p14:creationId xmlns:p14="http://schemas.microsoft.com/office/powerpoint/2010/main" val="31842526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27F908-27BB-7D94-8A72-D3FE29CD433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Which model?</a:t>
            </a:r>
          </a:p>
        </p:txBody>
      </p:sp>
      <p:sp>
        <p:nvSpPr>
          <p:cNvPr id="3" name="Content Placeholder 2">
            <a:extLst>
              <a:ext uri="{FF2B5EF4-FFF2-40B4-BE49-F238E27FC236}">
                <a16:creationId xmlns:a16="http://schemas.microsoft.com/office/drawing/2014/main" id="{C556416A-BC97-A9EF-A74F-1A86F91541B1}"/>
              </a:ext>
            </a:extLst>
          </p:cNvPr>
          <p:cNvSpPr>
            <a:spLocks noGrp="1"/>
          </p:cNvSpPr>
          <p:nvPr>
            <p:ph idx="1"/>
          </p:nvPr>
        </p:nvSpPr>
        <p:spPr>
          <a:xfrm>
            <a:off x="4810259" y="649480"/>
            <a:ext cx="6555347" cy="5546047"/>
          </a:xfrm>
        </p:spPr>
        <p:txBody>
          <a:bodyPr anchor="ctr">
            <a:normAutofit/>
          </a:bodyPr>
          <a:lstStyle/>
          <a:p>
            <a:r>
              <a:rPr lang="en-US" sz="2000" b="0" i="0">
                <a:effectLst/>
                <a:latin typeface="Arial" panose="020B0604020202020204" pitchFamily="34" charset="0"/>
              </a:rPr>
              <a:t>Think about ... Which model?</a:t>
            </a:r>
          </a:p>
          <a:p>
            <a:r>
              <a:rPr lang="en-US" sz="2000" b="0" i="0">
                <a:effectLst/>
                <a:latin typeface="Arial" panose="020B0604020202020204" pitchFamily="34" charset="0"/>
              </a:rPr>
              <a:t>Think about the models outlined above. Do any of them appeal to you or have you found another model which works for you? Do you find models in general helpful or are they too restrictive?</a:t>
            </a:r>
          </a:p>
          <a:p>
            <a:endParaRPr lang="en-GB" sz="2000"/>
          </a:p>
        </p:txBody>
      </p:sp>
    </p:spTree>
    <p:extLst>
      <p:ext uri="{BB962C8B-B14F-4D97-AF65-F5344CB8AC3E}">
        <p14:creationId xmlns:p14="http://schemas.microsoft.com/office/powerpoint/2010/main" val="16494135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F6798-9E81-C7C8-4A48-E9BF4EAE992F}"/>
              </a:ext>
            </a:extLst>
          </p:cNvPr>
          <p:cNvSpPr>
            <a:spLocks noGrp="1"/>
          </p:cNvSpPr>
          <p:nvPr>
            <p:ph type="title"/>
          </p:nvPr>
        </p:nvSpPr>
        <p:spPr/>
        <p:txBody>
          <a:bodyPr>
            <a:normAutofit fontScale="90000"/>
          </a:bodyPr>
          <a:lstStyle/>
          <a:p>
            <a:r>
              <a:rPr lang="en-US" b="0" i="0" dirty="0">
                <a:solidFill>
                  <a:srgbClr val="333333"/>
                </a:solidFill>
                <a:effectLst/>
                <a:latin typeface="Arial" panose="020B0604020202020204" pitchFamily="34" charset="0"/>
              </a:rPr>
              <a:t>Pros and Cons of Reflective Practice Models</a:t>
            </a:r>
            <a:br>
              <a:rPr lang="en-US" b="0" i="0" dirty="0">
                <a:solidFill>
                  <a:srgbClr val="333333"/>
                </a:solidFill>
                <a:effectLst/>
                <a:latin typeface="Arial" panose="020B0604020202020204" pitchFamily="34" charset="0"/>
              </a:rPr>
            </a:br>
            <a:endParaRPr lang="en-GB" dirty="0"/>
          </a:p>
        </p:txBody>
      </p:sp>
      <p:sp>
        <p:nvSpPr>
          <p:cNvPr id="4" name="Text Placeholder 3">
            <a:extLst>
              <a:ext uri="{FF2B5EF4-FFF2-40B4-BE49-F238E27FC236}">
                <a16:creationId xmlns:a16="http://schemas.microsoft.com/office/drawing/2014/main" id="{529168A3-5117-463A-A2A2-11BC3616B225}"/>
              </a:ext>
            </a:extLst>
          </p:cNvPr>
          <p:cNvSpPr>
            <a:spLocks noGrp="1"/>
          </p:cNvSpPr>
          <p:nvPr>
            <p:ph type="body" idx="1"/>
          </p:nvPr>
        </p:nvSpPr>
        <p:spPr/>
        <p:txBody>
          <a:bodyPr/>
          <a:lstStyle/>
          <a:p>
            <a:r>
              <a:rPr lang="en-GB" dirty="0"/>
              <a:t>Pros</a:t>
            </a:r>
          </a:p>
        </p:txBody>
      </p:sp>
      <p:sp>
        <p:nvSpPr>
          <p:cNvPr id="5" name="Content Placeholder 4">
            <a:extLst>
              <a:ext uri="{FF2B5EF4-FFF2-40B4-BE49-F238E27FC236}">
                <a16:creationId xmlns:a16="http://schemas.microsoft.com/office/drawing/2014/main" id="{9C172496-9969-0AC9-E357-4AF115954AE7}"/>
              </a:ext>
            </a:extLst>
          </p:cNvPr>
          <p:cNvSpPr>
            <a:spLocks noGrp="1"/>
          </p:cNvSpPr>
          <p:nvPr>
            <p:ph sz="half" idx="2"/>
          </p:nvPr>
        </p:nvSpPr>
        <p:spPr/>
        <p:txBody>
          <a:bodyPr>
            <a:normAutofit lnSpcReduction="10000"/>
          </a:bodyPr>
          <a:lstStyle/>
          <a:p>
            <a:pPr algn="l">
              <a:buFont typeface="Arial" panose="020B0604020202020204" pitchFamily="34" charset="0"/>
              <a:buChar char="•"/>
            </a:pPr>
            <a:r>
              <a:rPr lang="en-US" b="0" i="0" dirty="0">
                <a:solidFill>
                  <a:srgbClr val="333333"/>
                </a:solidFill>
                <a:effectLst/>
                <a:latin typeface="Arial" panose="020B0604020202020204" pitchFamily="34" charset="0"/>
              </a:rPr>
              <a:t>Offer a structure to be followed</a:t>
            </a:r>
          </a:p>
          <a:p>
            <a:pPr algn="l">
              <a:buFont typeface="Arial" panose="020B0604020202020204" pitchFamily="34" charset="0"/>
              <a:buChar char="•"/>
            </a:pPr>
            <a:r>
              <a:rPr lang="en-US" b="0" i="0" dirty="0">
                <a:solidFill>
                  <a:srgbClr val="333333"/>
                </a:solidFill>
                <a:effectLst/>
                <a:latin typeface="Arial" panose="020B0604020202020204" pitchFamily="34" charset="0"/>
              </a:rPr>
              <a:t>Provide a useful starting point for those unsure where to begin</a:t>
            </a:r>
          </a:p>
          <a:p>
            <a:pPr algn="l">
              <a:buFont typeface="Arial" panose="020B0604020202020204" pitchFamily="34" charset="0"/>
              <a:buChar char="•"/>
            </a:pPr>
            <a:r>
              <a:rPr lang="en-US" b="0" i="0" dirty="0">
                <a:solidFill>
                  <a:srgbClr val="333333"/>
                </a:solidFill>
                <a:effectLst/>
                <a:latin typeface="Arial" panose="020B0604020202020204" pitchFamily="34" charset="0"/>
              </a:rPr>
              <a:t>Allow you to assess all levels of a situation</a:t>
            </a:r>
          </a:p>
          <a:p>
            <a:pPr algn="l">
              <a:buFont typeface="Arial" panose="020B0604020202020204" pitchFamily="34" charset="0"/>
              <a:buChar char="•"/>
            </a:pPr>
            <a:r>
              <a:rPr lang="en-US" b="0" i="0" dirty="0">
                <a:solidFill>
                  <a:srgbClr val="333333"/>
                </a:solidFill>
                <a:effectLst/>
                <a:latin typeface="Arial" panose="020B0604020202020204" pitchFamily="34" charset="0"/>
              </a:rPr>
              <a:t>You will know when the process is complete</a:t>
            </a:r>
          </a:p>
          <a:p>
            <a:endParaRPr lang="en-GB" dirty="0"/>
          </a:p>
        </p:txBody>
      </p:sp>
      <p:sp>
        <p:nvSpPr>
          <p:cNvPr id="6" name="Text Placeholder 5">
            <a:extLst>
              <a:ext uri="{FF2B5EF4-FFF2-40B4-BE49-F238E27FC236}">
                <a16:creationId xmlns:a16="http://schemas.microsoft.com/office/drawing/2014/main" id="{9315D8AB-879D-5590-02F1-962E30ED42D9}"/>
              </a:ext>
            </a:extLst>
          </p:cNvPr>
          <p:cNvSpPr>
            <a:spLocks noGrp="1"/>
          </p:cNvSpPr>
          <p:nvPr>
            <p:ph type="body" sz="quarter" idx="3"/>
          </p:nvPr>
        </p:nvSpPr>
        <p:spPr/>
        <p:txBody>
          <a:bodyPr/>
          <a:lstStyle/>
          <a:p>
            <a:r>
              <a:rPr lang="en-GB" dirty="0"/>
              <a:t>Cons</a:t>
            </a:r>
          </a:p>
        </p:txBody>
      </p:sp>
      <p:sp>
        <p:nvSpPr>
          <p:cNvPr id="7" name="Content Placeholder 6">
            <a:extLst>
              <a:ext uri="{FF2B5EF4-FFF2-40B4-BE49-F238E27FC236}">
                <a16:creationId xmlns:a16="http://schemas.microsoft.com/office/drawing/2014/main" id="{E033BA07-86CC-632B-028D-2467A10D8EBB}"/>
              </a:ext>
            </a:extLst>
          </p:cNvPr>
          <p:cNvSpPr>
            <a:spLocks noGrp="1"/>
          </p:cNvSpPr>
          <p:nvPr>
            <p:ph sz="quarter" idx="4"/>
          </p:nvPr>
        </p:nvSpPr>
        <p:spPr/>
        <p:txBody>
          <a:bodyPr>
            <a:normAutofit lnSpcReduction="10000"/>
          </a:bodyPr>
          <a:lstStyle/>
          <a:p>
            <a:pPr algn="l">
              <a:buFont typeface="Arial" panose="020B0604020202020204" pitchFamily="34" charset="0"/>
              <a:buChar char="•"/>
            </a:pPr>
            <a:r>
              <a:rPr lang="en-US" b="0" i="0" dirty="0">
                <a:solidFill>
                  <a:srgbClr val="333333"/>
                </a:solidFill>
                <a:effectLst/>
                <a:latin typeface="Arial" panose="020B0604020202020204" pitchFamily="34" charset="0"/>
              </a:rPr>
              <a:t>Imply that steps must be followed in a defined way</a:t>
            </a:r>
          </a:p>
          <a:p>
            <a:pPr algn="l">
              <a:buFont typeface="Arial" panose="020B0604020202020204" pitchFamily="34" charset="0"/>
              <a:buChar char="•"/>
            </a:pPr>
            <a:r>
              <a:rPr lang="en-US" b="0" i="0" dirty="0">
                <a:solidFill>
                  <a:srgbClr val="333333"/>
                </a:solidFill>
                <a:effectLst/>
                <a:latin typeface="Arial" panose="020B0604020202020204" pitchFamily="34" charset="0"/>
              </a:rPr>
              <a:t>In the real world you may not start 'at the beginning'</a:t>
            </a:r>
          </a:p>
          <a:p>
            <a:pPr algn="l">
              <a:buFont typeface="Arial" panose="020B0604020202020204" pitchFamily="34" charset="0"/>
              <a:buChar char="•"/>
            </a:pPr>
            <a:r>
              <a:rPr lang="en-US" b="0" i="0" dirty="0">
                <a:solidFill>
                  <a:srgbClr val="333333"/>
                </a:solidFill>
                <a:effectLst/>
                <a:latin typeface="Arial" panose="020B0604020202020204" pitchFamily="34" charset="0"/>
              </a:rPr>
              <a:t>Models may not apply in every situation</a:t>
            </a:r>
          </a:p>
          <a:p>
            <a:pPr algn="l">
              <a:buFont typeface="Arial" panose="020B0604020202020204" pitchFamily="34" charset="0"/>
              <a:buChar char="•"/>
            </a:pPr>
            <a:r>
              <a:rPr lang="en-US" b="0" i="0" dirty="0">
                <a:solidFill>
                  <a:srgbClr val="333333"/>
                </a:solidFill>
                <a:effectLst/>
                <a:latin typeface="Arial" panose="020B0604020202020204" pitchFamily="34" charset="0"/>
              </a:rPr>
              <a:t>Reflective practice is a continuous process </a:t>
            </a:r>
          </a:p>
          <a:p>
            <a:endParaRPr lang="en-GB" dirty="0"/>
          </a:p>
        </p:txBody>
      </p:sp>
    </p:spTree>
    <p:extLst>
      <p:ext uri="{BB962C8B-B14F-4D97-AF65-F5344CB8AC3E}">
        <p14:creationId xmlns:p14="http://schemas.microsoft.com/office/powerpoint/2010/main" val="24087299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A793C6-8AD2-392C-C332-1B3AAE9268F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Conclusion </a:t>
            </a:r>
          </a:p>
        </p:txBody>
      </p:sp>
      <p:sp>
        <p:nvSpPr>
          <p:cNvPr id="3" name="Content Placeholder 2">
            <a:extLst>
              <a:ext uri="{FF2B5EF4-FFF2-40B4-BE49-F238E27FC236}">
                <a16:creationId xmlns:a16="http://schemas.microsoft.com/office/drawing/2014/main" id="{E3F37F37-D568-7B68-2A35-C1B2C10B4398}"/>
              </a:ext>
            </a:extLst>
          </p:cNvPr>
          <p:cNvSpPr>
            <a:spLocks noGrp="1"/>
          </p:cNvSpPr>
          <p:nvPr>
            <p:ph idx="1"/>
          </p:nvPr>
        </p:nvSpPr>
        <p:spPr>
          <a:xfrm>
            <a:off x="4810259" y="649480"/>
            <a:ext cx="6555347" cy="5546047"/>
          </a:xfrm>
        </p:spPr>
        <p:txBody>
          <a:bodyPr anchor="ctr">
            <a:normAutofit/>
          </a:bodyPr>
          <a:lstStyle/>
          <a:p>
            <a:r>
              <a:rPr lang="en-US" sz="2000" b="0" i="0">
                <a:effectLst/>
                <a:latin typeface="Arial" panose="020B0604020202020204" pitchFamily="34" charset="0"/>
              </a:rPr>
              <a:t>These are just some of the reflective models that are available. You may find one that works for you or you may decide that none of them really suit. These models provide a useful guide or place to start but reflection is a very personal process and everyone will work towards it in a different way. Take some time to try different approaches until you find the one that works for you. You may find that as time goes on and you develop as a reflective practitioner that you try different methods which suit your current circumstances. The important part is that it works - if it doesn't then you may need to move on and try something else.</a:t>
            </a:r>
            <a:endParaRPr lang="en-GB" sz="2000"/>
          </a:p>
        </p:txBody>
      </p:sp>
    </p:spTree>
    <p:extLst>
      <p:ext uri="{BB962C8B-B14F-4D97-AF65-F5344CB8AC3E}">
        <p14:creationId xmlns:p14="http://schemas.microsoft.com/office/powerpoint/2010/main" val="16734403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7386A1-1671-45B4-9CD5-5F5C8828E7A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Barriers reflection </a:t>
            </a:r>
          </a:p>
        </p:txBody>
      </p:sp>
      <p:sp>
        <p:nvSpPr>
          <p:cNvPr id="3" name="Content Placeholder 2">
            <a:extLst>
              <a:ext uri="{FF2B5EF4-FFF2-40B4-BE49-F238E27FC236}">
                <a16:creationId xmlns:a16="http://schemas.microsoft.com/office/drawing/2014/main" id="{33958F5B-C874-6B4D-2964-C8B572E22BD8}"/>
              </a:ext>
            </a:extLst>
          </p:cNvPr>
          <p:cNvSpPr>
            <a:spLocks noGrp="1"/>
          </p:cNvSpPr>
          <p:nvPr>
            <p:ph idx="1"/>
          </p:nvPr>
        </p:nvSpPr>
        <p:spPr>
          <a:xfrm>
            <a:off x="4810259" y="649480"/>
            <a:ext cx="6555347" cy="5546047"/>
          </a:xfrm>
        </p:spPr>
        <p:txBody>
          <a:bodyPr anchor="ctr">
            <a:normAutofit/>
          </a:bodyPr>
          <a:lstStyle/>
          <a:p>
            <a:r>
              <a:rPr lang="en-US" sz="2000" b="0" i="0">
                <a:effectLst/>
                <a:latin typeface="Arial" panose="020B0604020202020204" pitchFamily="34" charset="0"/>
              </a:rPr>
              <a:t>There are many benefits to becoming a reflective practitioner but it is unrealistic to think that it is always an easy process. Depending on your circumstances there may be many barriers to reflection whether these be through your work or for personal reasons. With a little thought and planning most of these barriers can be overcome. This section will talk about some of the common barriers to reflection you may face and how you can plan to overcome them.</a:t>
            </a:r>
            <a:endParaRPr lang="en-GB" sz="2000"/>
          </a:p>
        </p:txBody>
      </p:sp>
    </p:spTree>
    <p:extLst>
      <p:ext uri="{BB962C8B-B14F-4D97-AF65-F5344CB8AC3E}">
        <p14:creationId xmlns:p14="http://schemas.microsoft.com/office/powerpoint/2010/main" val="22246021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0D046B-42FD-C5E2-0E8E-A6CEE08A8F0B}"/>
              </a:ext>
            </a:extLst>
          </p:cNvPr>
          <p:cNvSpPr>
            <a:spLocks noGrp="1"/>
          </p:cNvSpPr>
          <p:nvPr>
            <p:ph type="title"/>
          </p:nvPr>
        </p:nvSpPr>
        <p:spPr>
          <a:xfrm>
            <a:off x="466722" y="586855"/>
            <a:ext cx="3201366" cy="3387497"/>
          </a:xfrm>
        </p:spPr>
        <p:txBody>
          <a:bodyPr anchor="b">
            <a:normAutofit/>
          </a:bodyPr>
          <a:lstStyle/>
          <a:p>
            <a:pPr algn="r"/>
            <a:r>
              <a:rPr lang="en-US" sz="4000" b="0" i="0">
                <a:solidFill>
                  <a:srgbClr val="FFFFFF"/>
                </a:solidFill>
                <a:effectLst/>
                <a:latin typeface="Arial" panose="020B0604020202020204" pitchFamily="34" charset="0"/>
              </a:rPr>
              <a:t>What are the main barriers to reflection?</a:t>
            </a:r>
            <a:br>
              <a:rPr lang="en-US" sz="4000" b="0" i="0">
                <a:solidFill>
                  <a:srgbClr val="FFFFFF"/>
                </a:solidFill>
                <a:effectLst/>
                <a:latin typeface="Arial" panose="020B0604020202020204" pitchFamily="34" charset="0"/>
              </a:rPr>
            </a:br>
            <a:endParaRPr lang="en-GB" sz="4000">
              <a:solidFill>
                <a:srgbClr val="FFFFFF"/>
              </a:solidFill>
            </a:endParaRPr>
          </a:p>
        </p:txBody>
      </p:sp>
      <p:sp>
        <p:nvSpPr>
          <p:cNvPr id="3" name="Content Placeholder 2">
            <a:extLst>
              <a:ext uri="{FF2B5EF4-FFF2-40B4-BE49-F238E27FC236}">
                <a16:creationId xmlns:a16="http://schemas.microsoft.com/office/drawing/2014/main" id="{4014B277-FBFA-CB86-A711-9AA4FD4BB641}"/>
              </a:ext>
            </a:extLst>
          </p:cNvPr>
          <p:cNvSpPr>
            <a:spLocks noGrp="1"/>
          </p:cNvSpPr>
          <p:nvPr>
            <p:ph idx="1"/>
          </p:nvPr>
        </p:nvSpPr>
        <p:spPr>
          <a:xfrm>
            <a:off x="4810259" y="649480"/>
            <a:ext cx="6555347" cy="5546047"/>
          </a:xfrm>
        </p:spPr>
        <p:txBody>
          <a:bodyPr anchor="ctr">
            <a:normAutofit/>
          </a:bodyPr>
          <a:lstStyle/>
          <a:p>
            <a:pPr>
              <a:spcBef>
                <a:spcPts val="1200"/>
              </a:spcBef>
            </a:pPr>
            <a:r>
              <a:rPr lang="en-GB" sz="2000" b="1" kern="0">
                <a:effectLst/>
                <a:latin typeface="Calibri Light" panose="020F0302020204030204" pitchFamily="34" charset="0"/>
                <a:ea typeface="Times New Roman" panose="02020603050405020304" pitchFamily="18" charset="0"/>
                <a:cs typeface="Times New Roman" panose="02020603050405020304" pitchFamily="18" charset="0"/>
              </a:rPr>
              <a:t>No time</a:t>
            </a:r>
          </a:p>
          <a:p>
            <a:pPr>
              <a:spcAft>
                <a:spcPts val="800"/>
              </a:spcAft>
            </a:pPr>
            <a:r>
              <a:rPr lang="en-GB" sz="2000">
                <a:effectLst/>
                <a:latin typeface="Arial" panose="020B0604020202020204" pitchFamily="34" charset="0"/>
                <a:ea typeface="Calibri" panose="020F0502020204030204" pitchFamily="34" charset="0"/>
                <a:cs typeface="Times New Roman" panose="02020603050405020304" pitchFamily="18" charset="0"/>
              </a:rPr>
              <a:t>Whether you are studying, working or both it can be hard to find time to complete your existing to-do list so why add another thing? Doing proper reflection takes time but you need to think of this as an investment in your education, your professional development and your own mental wellbeing.</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p>
            <a:pPr>
              <a:spcBef>
                <a:spcPts val="1200"/>
              </a:spcBef>
            </a:pPr>
            <a:r>
              <a:rPr lang="en-GB" sz="2000" b="1" kern="0">
                <a:effectLst/>
                <a:latin typeface="Calibri Light" panose="020F0302020204030204" pitchFamily="34" charset="0"/>
                <a:ea typeface="Times New Roman" panose="02020603050405020304" pitchFamily="18" charset="0"/>
                <a:cs typeface="Times New Roman" panose="02020603050405020304" pitchFamily="18" charset="0"/>
              </a:rPr>
              <a:t>Organisational culture</a:t>
            </a:r>
          </a:p>
          <a:p>
            <a:pPr>
              <a:spcAft>
                <a:spcPts val="800"/>
              </a:spcAft>
            </a:pPr>
            <a:r>
              <a:rPr lang="en-GB" sz="2000">
                <a:effectLst/>
                <a:latin typeface="Arial" panose="020B0604020202020204" pitchFamily="34" charset="0"/>
                <a:ea typeface="Calibri" panose="020F0502020204030204" pitchFamily="34" charset="0"/>
                <a:cs typeface="Times New Roman" panose="02020603050405020304" pitchFamily="18" charset="0"/>
              </a:rPr>
              <a:t>Not everyone works in an organisation which is open to the idea of being reflective - something which is particularly difficult in the workplace. A lack of support from management who don’t see reflective practice as a valuable activity can be hard to navigate. Try to outline it in terms of the return on investment they will get if they give you the resources you need to reflect. Think about what they will get out of it, whether this is a new approach to a project or just happier staff!</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a:p>
        </p:txBody>
      </p:sp>
    </p:spTree>
    <p:extLst>
      <p:ext uri="{BB962C8B-B14F-4D97-AF65-F5344CB8AC3E}">
        <p14:creationId xmlns:p14="http://schemas.microsoft.com/office/powerpoint/2010/main" val="36873035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BD850B-B227-1F45-D753-7128B353638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Barriers</a:t>
            </a:r>
          </a:p>
        </p:txBody>
      </p:sp>
      <p:sp>
        <p:nvSpPr>
          <p:cNvPr id="3" name="Content Placeholder 2">
            <a:extLst>
              <a:ext uri="{FF2B5EF4-FFF2-40B4-BE49-F238E27FC236}">
                <a16:creationId xmlns:a16="http://schemas.microsoft.com/office/drawing/2014/main" id="{97717D33-F8AC-D6C5-B1E1-DEA5B3C4253E}"/>
              </a:ext>
            </a:extLst>
          </p:cNvPr>
          <p:cNvSpPr>
            <a:spLocks noGrp="1"/>
          </p:cNvSpPr>
          <p:nvPr>
            <p:ph idx="1"/>
          </p:nvPr>
        </p:nvSpPr>
        <p:spPr>
          <a:xfrm>
            <a:off x="4810259" y="649480"/>
            <a:ext cx="6555347" cy="5546047"/>
          </a:xfrm>
        </p:spPr>
        <p:txBody>
          <a:bodyPr anchor="ctr">
            <a:normAutofit/>
          </a:bodyPr>
          <a:lstStyle/>
          <a:p>
            <a:pPr>
              <a:spcBef>
                <a:spcPts val="1200"/>
              </a:spcBef>
            </a:pPr>
            <a:r>
              <a:rPr lang="en-GB" sz="1900" b="1" kern="0">
                <a:effectLst/>
                <a:latin typeface="Calibri Light" panose="020F0302020204030204" pitchFamily="34" charset="0"/>
                <a:ea typeface="Times New Roman" panose="02020603050405020304" pitchFamily="18" charset="0"/>
                <a:cs typeface="Times New Roman" panose="02020603050405020304" pitchFamily="18" charset="0"/>
              </a:rPr>
              <a:t>Environment</a:t>
            </a:r>
          </a:p>
          <a:p>
            <a:r>
              <a:rPr lang="en-GB" sz="1900">
                <a:effectLst/>
                <a:latin typeface="Arial" panose="020B0604020202020204" pitchFamily="34" charset="0"/>
                <a:ea typeface="Calibri" panose="020F0502020204030204" pitchFamily="34" charset="0"/>
              </a:rPr>
              <a:t>For some people, finding a physical location to be reflective can be a challenge. You will need to be in a certain mind set in order to practice reflection and it can be difficult to find an available place for this. Some people need a busy environment whilst others will need somewhere quiet and empty. If you are new to reflection then you may find that you need to experiment to find the right environment for you but once you have then you can work to find somewhere to practice your reflection.</a:t>
            </a:r>
          </a:p>
          <a:p>
            <a:pPr>
              <a:spcBef>
                <a:spcPts val="1200"/>
              </a:spcBef>
            </a:pPr>
            <a:r>
              <a:rPr lang="en-GB" sz="1900" b="1" kern="0">
                <a:effectLst/>
                <a:latin typeface="Calibri Light" panose="020F0302020204030204" pitchFamily="34" charset="0"/>
                <a:ea typeface="Times New Roman" panose="02020603050405020304" pitchFamily="18" charset="0"/>
                <a:cs typeface="Times New Roman" panose="02020603050405020304" pitchFamily="18" charset="0"/>
              </a:rPr>
              <a:t>Motivation</a:t>
            </a:r>
          </a:p>
          <a:p>
            <a:pPr>
              <a:spcAft>
                <a:spcPts val="800"/>
              </a:spcAft>
            </a:pPr>
            <a:r>
              <a:rPr lang="en-GB" sz="1900">
                <a:effectLst/>
                <a:latin typeface="Arial" panose="020B0604020202020204" pitchFamily="34" charset="0"/>
                <a:ea typeface="Calibri" panose="020F0502020204030204" pitchFamily="34" charset="0"/>
                <a:cs typeface="Times New Roman" panose="02020603050405020304" pitchFamily="18" charset="0"/>
              </a:rPr>
              <a:t>A lack of time and support can take a toll on your ability to reflect, especially if you are reflecting on something you have been doing all day. The last thing you will want to do is to go home at night and think about it! Even the best reflective practitioners experience this feeling at some point so if you don't worry.</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p>
            <a:endParaRPr lang="en-GB" sz="1900"/>
          </a:p>
        </p:txBody>
      </p:sp>
    </p:spTree>
    <p:extLst>
      <p:ext uri="{BB962C8B-B14F-4D97-AF65-F5344CB8AC3E}">
        <p14:creationId xmlns:p14="http://schemas.microsoft.com/office/powerpoint/2010/main" val="12678774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7E3D5B-0458-CDC7-A1C5-27F07CF5D41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Barriers</a:t>
            </a:r>
          </a:p>
        </p:txBody>
      </p:sp>
      <p:sp>
        <p:nvSpPr>
          <p:cNvPr id="3" name="Content Placeholder 2">
            <a:extLst>
              <a:ext uri="{FF2B5EF4-FFF2-40B4-BE49-F238E27FC236}">
                <a16:creationId xmlns:a16="http://schemas.microsoft.com/office/drawing/2014/main" id="{AE42A98B-DC64-7C86-DC80-834918B48E0B}"/>
              </a:ext>
            </a:extLst>
          </p:cNvPr>
          <p:cNvSpPr>
            <a:spLocks noGrp="1"/>
          </p:cNvSpPr>
          <p:nvPr>
            <p:ph idx="1"/>
          </p:nvPr>
        </p:nvSpPr>
        <p:spPr>
          <a:xfrm>
            <a:off x="4810259" y="649480"/>
            <a:ext cx="6555347" cy="5546047"/>
          </a:xfrm>
        </p:spPr>
        <p:txBody>
          <a:bodyPr anchor="ctr">
            <a:normAutofit/>
          </a:bodyPr>
          <a:lstStyle/>
          <a:p>
            <a:pPr>
              <a:spcBef>
                <a:spcPts val="1200"/>
              </a:spcBef>
            </a:pPr>
            <a:r>
              <a:rPr lang="en-GB" sz="2000" b="1" kern="0">
                <a:effectLst/>
                <a:latin typeface="Calibri Light" panose="020F0302020204030204" pitchFamily="34" charset="0"/>
                <a:ea typeface="Times New Roman" panose="02020603050405020304" pitchFamily="18" charset="0"/>
                <a:cs typeface="Times New Roman" panose="02020603050405020304" pitchFamily="18" charset="0"/>
              </a:rPr>
              <a:t>Yourself</a:t>
            </a:r>
          </a:p>
          <a:p>
            <a:pPr>
              <a:spcAft>
                <a:spcPts val="800"/>
              </a:spcAft>
            </a:pPr>
            <a:r>
              <a:rPr lang="en-GB" sz="2000">
                <a:effectLst/>
                <a:latin typeface="Arial" panose="020B0604020202020204" pitchFamily="34" charset="0"/>
                <a:ea typeface="Calibri" panose="020F0502020204030204" pitchFamily="34" charset="0"/>
                <a:cs typeface="Times New Roman" panose="02020603050405020304" pitchFamily="18" charset="0"/>
              </a:rPr>
              <a:t>Perhaps one of the biggest barriers to reflection is you! Unfortunately this is one of the hardest to overcome but it can be done. Being reflective takes a certain level of self-insight which can be uncomfortable for some people, especially if you are not used to it. The good news is that this can be achieved with some practice. If you are new to reflection you might need to try lots of different methods before you find the one(s) which works for you so don't get disheartened if something doesn't work first time - you can reflect on why and move on to something else!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a:p>
        </p:txBody>
      </p:sp>
    </p:spTree>
    <p:extLst>
      <p:ext uri="{BB962C8B-B14F-4D97-AF65-F5344CB8AC3E}">
        <p14:creationId xmlns:p14="http://schemas.microsoft.com/office/powerpoint/2010/main" val="10751171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43F613-67D9-831B-8EFF-8B72B63649F1}"/>
              </a:ext>
            </a:extLst>
          </p:cNvPr>
          <p:cNvSpPr>
            <a:spLocks noGrp="1"/>
          </p:cNvSpPr>
          <p:nvPr>
            <p:ph type="title"/>
          </p:nvPr>
        </p:nvSpPr>
        <p:spPr>
          <a:xfrm>
            <a:off x="466722" y="586855"/>
            <a:ext cx="3201366" cy="3387497"/>
          </a:xfrm>
        </p:spPr>
        <p:txBody>
          <a:bodyPr anchor="b">
            <a:normAutofit/>
          </a:bodyPr>
          <a:lstStyle/>
          <a:p>
            <a:pPr algn="r"/>
            <a:r>
              <a:rPr lang="en-GB" sz="4000" b="0" i="0">
                <a:solidFill>
                  <a:srgbClr val="FFFFFF"/>
                </a:solidFill>
                <a:effectLst/>
                <a:latin typeface="Arial" panose="020B0604020202020204" pitchFamily="34" charset="0"/>
              </a:rPr>
              <a:t>Overcoming barriers</a:t>
            </a:r>
            <a:br>
              <a:rPr lang="en-GB" sz="4000" b="0" i="0">
                <a:solidFill>
                  <a:srgbClr val="FFFFFF"/>
                </a:solidFill>
                <a:effectLst/>
                <a:latin typeface="Arial" panose="020B0604020202020204" pitchFamily="34" charset="0"/>
              </a:rPr>
            </a:br>
            <a:endParaRPr lang="en-GB" sz="4000">
              <a:solidFill>
                <a:srgbClr val="FFFFFF"/>
              </a:solidFill>
            </a:endParaRPr>
          </a:p>
        </p:txBody>
      </p:sp>
      <p:sp>
        <p:nvSpPr>
          <p:cNvPr id="3" name="Content Placeholder 2">
            <a:extLst>
              <a:ext uri="{FF2B5EF4-FFF2-40B4-BE49-F238E27FC236}">
                <a16:creationId xmlns:a16="http://schemas.microsoft.com/office/drawing/2014/main" id="{2C5C242F-4CFC-F241-9B15-F840FAF4AE5A}"/>
              </a:ext>
            </a:extLst>
          </p:cNvPr>
          <p:cNvSpPr>
            <a:spLocks noGrp="1"/>
          </p:cNvSpPr>
          <p:nvPr>
            <p:ph idx="1"/>
          </p:nvPr>
        </p:nvSpPr>
        <p:spPr>
          <a:xfrm>
            <a:off x="4810259" y="649480"/>
            <a:ext cx="6555347" cy="5546047"/>
          </a:xfrm>
        </p:spPr>
        <p:txBody>
          <a:bodyPr anchor="ctr">
            <a:normAutofit/>
          </a:bodyPr>
          <a:lstStyle/>
          <a:p>
            <a:pPr>
              <a:buFont typeface="Arial" panose="020B0604020202020204" pitchFamily="34" charset="0"/>
              <a:buChar char="•"/>
            </a:pPr>
            <a:r>
              <a:rPr lang="en-US" sz="2000" b="0" i="0">
                <a:effectLst/>
                <a:latin typeface="Arial" panose="020B0604020202020204" pitchFamily="34" charset="0"/>
              </a:rPr>
              <a:t>Set aside regular time to reflect, for example the last half hour of each day. Taking a small amount of regular time to work on your reflection can get you into good habits and prove to be really beneficial.</a:t>
            </a:r>
          </a:p>
          <a:p>
            <a:pPr>
              <a:buFont typeface="Arial" panose="020B0604020202020204" pitchFamily="34" charset="0"/>
              <a:buChar char="•"/>
            </a:pPr>
            <a:r>
              <a:rPr lang="en-US" sz="2000" b="0" i="0">
                <a:effectLst/>
                <a:latin typeface="Arial" panose="020B0604020202020204" pitchFamily="34" charset="0"/>
              </a:rPr>
              <a:t>You can make use of automated tools to help you record your thoughts after experiences or at regular points during the week. Try to minimise distractions when you’re trying to get into the reflective mood. Turn off notifications on your phone and email to avoid the temptation to respond. Try to take yourself away from where you normally work – not only does this avoid distractions but it helps to get your brain out of work mode.</a:t>
            </a:r>
          </a:p>
          <a:p>
            <a:endParaRPr lang="en-GB" sz="2000"/>
          </a:p>
        </p:txBody>
      </p:sp>
    </p:spTree>
    <p:extLst>
      <p:ext uri="{BB962C8B-B14F-4D97-AF65-F5344CB8AC3E}">
        <p14:creationId xmlns:p14="http://schemas.microsoft.com/office/powerpoint/2010/main" val="20600033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009B7C-133D-41E6-D381-CDA59550CD2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Overcoming barriers</a:t>
            </a:r>
          </a:p>
        </p:txBody>
      </p:sp>
      <p:sp>
        <p:nvSpPr>
          <p:cNvPr id="3" name="Content Placeholder 2">
            <a:extLst>
              <a:ext uri="{FF2B5EF4-FFF2-40B4-BE49-F238E27FC236}">
                <a16:creationId xmlns:a16="http://schemas.microsoft.com/office/drawing/2014/main" id="{A66978FD-646D-59FF-2AA3-97F2E14BFD5C}"/>
              </a:ext>
            </a:extLst>
          </p:cNvPr>
          <p:cNvSpPr>
            <a:spLocks noGrp="1"/>
          </p:cNvSpPr>
          <p:nvPr>
            <p:ph idx="1"/>
          </p:nvPr>
        </p:nvSpPr>
        <p:spPr>
          <a:xfrm>
            <a:off x="4810259" y="649480"/>
            <a:ext cx="6555347" cy="5546047"/>
          </a:xfrm>
        </p:spPr>
        <p:txBody>
          <a:bodyPr anchor="ctr">
            <a:normAutofit/>
          </a:bodyPr>
          <a:lstStyle/>
          <a:p>
            <a:pPr>
              <a:buFont typeface="Arial" panose="020B0604020202020204" pitchFamily="34" charset="0"/>
              <a:buChar char="•"/>
            </a:pPr>
            <a:r>
              <a:rPr lang="en-US" sz="2000" b="0" i="0">
                <a:effectLst/>
                <a:latin typeface="Arial" panose="020B0604020202020204" pitchFamily="34" charset="0"/>
              </a:rPr>
              <a:t>If you are unable to get support from a supervisor to make time for reflection then you might need to take a different approach. Outline the benefits not just to you personally but also to your wider organisation. Talk to your manager about what they will get out of giving you the time and space to think about your work and how it can make you more effective in your role.</a:t>
            </a:r>
          </a:p>
          <a:p>
            <a:pPr>
              <a:buFont typeface="Arial" panose="020B0604020202020204" pitchFamily="34" charset="0"/>
              <a:buChar char="•"/>
            </a:pPr>
            <a:r>
              <a:rPr lang="en-US" sz="2000" b="0" i="0">
                <a:effectLst/>
                <a:latin typeface="Arial" panose="020B0604020202020204" pitchFamily="34" charset="0"/>
              </a:rPr>
              <a:t>You might find that you need to experiment to find the right environment for you to reflect or that you need different spaces to think about different things.</a:t>
            </a:r>
          </a:p>
          <a:p>
            <a:pPr>
              <a:buFont typeface="Arial" panose="020B0604020202020204" pitchFamily="34" charset="0"/>
              <a:buChar char="•"/>
            </a:pPr>
            <a:r>
              <a:rPr lang="en-US" sz="2000" b="0" i="0">
                <a:effectLst/>
                <a:latin typeface="Arial" panose="020B0604020202020204" pitchFamily="34" charset="0"/>
              </a:rPr>
              <a:t>It’s important to remember why you started to reflect in the first place. Write your goal on a Post-It note and stick it to your computer or next to your bathroom mirror – wherever you are likely to see it more. Focusing on why you began reflecting in the first place can help to keep you motivated when it feels tough to keep going.</a:t>
            </a:r>
          </a:p>
          <a:p>
            <a:endParaRPr lang="en-GB" sz="2000"/>
          </a:p>
        </p:txBody>
      </p:sp>
    </p:spTree>
    <p:extLst>
      <p:ext uri="{BB962C8B-B14F-4D97-AF65-F5344CB8AC3E}">
        <p14:creationId xmlns:p14="http://schemas.microsoft.com/office/powerpoint/2010/main" val="11345244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521755-BAC3-0983-744B-73AEA8FC414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Reflective writing </a:t>
            </a:r>
          </a:p>
        </p:txBody>
      </p:sp>
      <p:sp>
        <p:nvSpPr>
          <p:cNvPr id="3" name="Content Placeholder 2">
            <a:extLst>
              <a:ext uri="{FF2B5EF4-FFF2-40B4-BE49-F238E27FC236}">
                <a16:creationId xmlns:a16="http://schemas.microsoft.com/office/drawing/2014/main" id="{5BC6A173-1CCD-77ED-573B-FA173D500E6A}"/>
              </a:ext>
            </a:extLst>
          </p:cNvPr>
          <p:cNvSpPr>
            <a:spLocks noGrp="1"/>
          </p:cNvSpPr>
          <p:nvPr>
            <p:ph idx="1"/>
          </p:nvPr>
        </p:nvSpPr>
        <p:spPr>
          <a:xfrm>
            <a:off x="4810259" y="649480"/>
            <a:ext cx="6555347" cy="5546047"/>
          </a:xfrm>
        </p:spPr>
        <p:txBody>
          <a:bodyPr anchor="ctr">
            <a:normAutofit/>
          </a:bodyPr>
          <a:lstStyle/>
          <a:p>
            <a:r>
              <a:rPr lang="en-US" sz="2000" b="0" i="0">
                <a:effectLst/>
                <a:latin typeface="Arial" panose="020B0604020202020204" pitchFamily="34" charset="0"/>
              </a:rPr>
              <a:t>Many people worry that they will be unable to write reflectively but chances are that you do it more than you think!  It's a common task during both work and study from appraisal and planning documents to recording observations at the end of a module. The following pages will guide you through some simple techniques for reflective writing as well as how to avoid some of the most common pitfalls.</a:t>
            </a:r>
            <a:endParaRPr lang="en-GB" sz="2000"/>
          </a:p>
        </p:txBody>
      </p:sp>
    </p:spTree>
    <p:extLst>
      <p:ext uri="{BB962C8B-B14F-4D97-AF65-F5344CB8AC3E}">
        <p14:creationId xmlns:p14="http://schemas.microsoft.com/office/powerpoint/2010/main" val="5225947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A7C43E-87DA-65A5-E3FB-4FA2FD4F78DA}"/>
              </a:ext>
            </a:extLst>
          </p:cNvPr>
          <p:cNvSpPr>
            <a:spLocks noGrp="1"/>
          </p:cNvSpPr>
          <p:nvPr>
            <p:ph type="title"/>
          </p:nvPr>
        </p:nvSpPr>
        <p:spPr>
          <a:xfrm>
            <a:off x="466722" y="586855"/>
            <a:ext cx="3201366" cy="3387497"/>
          </a:xfrm>
        </p:spPr>
        <p:txBody>
          <a:bodyPr anchor="b">
            <a:normAutofit/>
          </a:bodyPr>
          <a:lstStyle/>
          <a:p>
            <a:pPr algn="r"/>
            <a:r>
              <a:rPr lang="en-GB" sz="4000" b="0" i="0">
                <a:solidFill>
                  <a:srgbClr val="FFFFFF"/>
                </a:solidFill>
                <a:effectLst/>
                <a:latin typeface="Arial" panose="020B0604020202020204" pitchFamily="34" charset="0"/>
              </a:rPr>
              <a:t>What is reflective writing?</a:t>
            </a:r>
            <a:br>
              <a:rPr lang="en-GB" sz="4000" b="0" i="0">
                <a:solidFill>
                  <a:srgbClr val="FFFFFF"/>
                </a:solidFill>
                <a:effectLst/>
                <a:latin typeface="Arial" panose="020B0604020202020204" pitchFamily="34" charset="0"/>
              </a:rPr>
            </a:br>
            <a:endParaRPr lang="en-GB" sz="4000">
              <a:solidFill>
                <a:srgbClr val="FFFFFF"/>
              </a:solidFill>
            </a:endParaRPr>
          </a:p>
        </p:txBody>
      </p:sp>
      <p:sp>
        <p:nvSpPr>
          <p:cNvPr id="3" name="Content Placeholder 2">
            <a:extLst>
              <a:ext uri="{FF2B5EF4-FFF2-40B4-BE49-F238E27FC236}">
                <a16:creationId xmlns:a16="http://schemas.microsoft.com/office/drawing/2014/main" id="{A11D7617-6C7E-6859-FAB8-4E1B85CAEEB6}"/>
              </a:ext>
            </a:extLst>
          </p:cNvPr>
          <p:cNvSpPr>
            <a:spLocks noGrp="1"/>
          </p:cNvSpPr>
          <p:nvPr>
            <p:ph idx="1"/>
          </p:nvPr>
        </p:nvSpPr>
        <p:spPr>
          <a:xfrm>
            <a:off x="4810259" y="649480"/>
            <a:ext cx="6555347" cy="5546047"/>
          </a:xfrm>
        </p:spPr>
        <p:txBody>
          <a:bodyPr anchor="ctr">
            <a:normAutofit/>
          </a:bodyPr>
          <a:lstStyle/>
          <a:p>
            <a:r>
              <a:rPr lang="en-US" sz="2000" b="0" i="0">
                <a:effectLst/>
                <a:latin typeface="Arial" panose="020B0604020202020204" pitchFamily="34" charset="0"/>
              </a:rPr>
              <a:t>Writing reflectively involves critically analysing an experience, recording how it has impacted you and what you plan to do with your new knowledge. It can help you to reflect on a deeper level as the act of getting something down on paper often helps people to think an experience through.</a:t>
            </a:r>
          </a:p>
          <a:p>
            <a:r>
              <a:rPr lang="en-US" sz="2000" b="0" i="0">
                <a:effectLst/>
                <a:latin typeface="Arial" panose="020B0604020202020204" pitchFamily="34" charset="0"/>
              </a:rPr>
              <a:t>The key to reflective writing is to be analytical rather than descriptive. Always ask why rather than just describing what happened during an experience. </a:t>
            </a:r>
          </a:p>
          <a:p>
            <a:endParaRPr lang="en-GB" sz="2000"/>
          </a:p>
        </p:txBody>
      </p:sp>
    </p:spTree>
    <p:extLst>
      <p:ext uri="{BB962C8B-B14F-4D97-AF65-F5344CB8AC3E}">
        <p14:creationId xmlns:p14="http://schemas.microsoft.com/office/powerpoint/2010/main" val="8109262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DF894-83E1-9549-4062-28B70366257E}"/>
              </a:ext>
            </a:extLst>
          </p:cNvPr>
          <p:cNvSpPr>
            <a:spLocks noGrp="1"/>
          </p:cNvSpPr>
          <p:nvPr>
            <p:ph type="title"/>
          </p:nvPr>
        </p:nvSpPr>
        <p:spPr/>
        <p:txBody>
          <a:bodyPr/>
          <a:lstStyle/>
          <a:p>
            <a:r>
              <a:rPr lang="en-GB" dirty="0"/>
              <a:t>Reflective writing.</a:t>
            </a:r>
          </a:p>
        </p:txBody>
      </p:sp>
      <p:sp>
        <p:nvSpPr>
          <p:cNvPr id="4" name="Text Placeholder 3">
            <a:extLst>
              <a:ext uri="{FF2B5EF4-FFF2-40B4-BE49-F238E27FC236}">
                <a16:creationId xmlns:a16="http://schemas.microsoft.com/office/drawing/2014/main" id="{B9120C22-4B14-6616-EEC5-485C7983ECED}"/>
              </a:ext>
            </a:extLst>
          </p:cNvPr>
          <p:cNvSpPr>
            <a:spLocks noGrp="1"/>
          </p:cNvSpPr>
          <p:nvPr>
            <p:ph type="body" idx="1"/>
          </p:nvPr>
        </p:nvSpPr>
        <p:spPr/>
        <p:txBody>
          <a:bodyPr/>
          <a:lstStyle/>
          <a:p>
            <a:r>
              <a:rPr lang="en-GB" dirty="0"/>
              <a:t>Reflective writing is </a:t>
            </a:r>
          </a:p>
        </p:txBody>
      </p:sp>
      <p:sp>
        <p:nvSpPr>
          <p:cNvPr id="5" name="Content Placeholder 4">
            <a:extLst>
              <a:ext uri="{FF2B5EF4-FFF2-40B4-BE49-F238E27FC236}">
                <a16:creationId xmlns:a16="http://schemas.microsoft.com/office/drawing/2014/main" id="{9F0CA6C9-8670-8F04-D37E-8B85E4946745}"/>
              </a:ext>
            </a:extLst>
          </p:cNvPr>
          <p:cNvSpPr>
            <a:spLocks noGrp="1"/>
          </p:cNvSpPr>
          <p:nvPr>
            <p:ph sz="half" idx="2"/>
          </p:nvPr>
        </p:nvSpPr>
        <p:spPr/>
        <p:txBody>
          <a:bodyPr/>
          <a:lstStyle/>
          <a:p>
            <a:pPr algn="l">
              <a:buFont typeface="Arial" panose="020B0604020202020204" pitchFamily="34" charset="0"/>
              <a:buChar char="•"/>
            </a:pPr>
            <a:r>
              <a:rPr lang="en-US" b="0" i="0" dirty="0">
                <a:solidFill>
                  <a:srgbClr val="333333"/>
                </a:solidFill>
                <a:effectLst/>
                <a:latin typeface="Arial" panose="020B0604020202020204" pitchFamily="34" charset="0"/>
              </a:rPr>
              <a:t>Written in the first person</a:t>
            </a:r>
          </a:p>
          <a:p>
            <a:pPr algn="l">
              <a:buFont typeface="Arial" panose="020B0604020202020204" pitchFamily="34" charset="0"/>
              <a:buChar char="•"/>
            </a:pPr>
            <a:r>
              <a:rPr lang="en-US" b="0" i="0" dirty="0">
                <a:solidFill>
                  <a:srgbClr val="333333"/>
                </a:solidFill>
                <a:effectLst/>
                <a:latin typeface="Arial" panose="020B0604020202020204" pitchFamily="34" charset="0"/>
              </a:rPr>
              <a:t>Analytical</a:t>
            </a:r>
          </a:p>
          <a:p>
            <a:pPr algn="l">
              <a:buFont typeface="Arial" panose="020B0604020202020204" pitchFamily="34" charset="0"/>
              <a:buChar char="•"/>
            </a:pPr>
            <a:r>
              <a:rPr lang="en-US" b="0" i="0" dirty="0">
                <a:solidFill>
                  <a:srgbClr val="333333"/>
                </a:solidFill>
                <a:effectLst/>
                <a:latin typeface="Arial" panose="020B0604020202020204" pitchFamily="34" charset="0"/>
              </a:rPr>
              <a:t>Free flowing</a:t>
            </a:r>
          </a:p>
          <a:p>
            <a:pPr algn="l">
              <a:buFont typeface="Arial" panose="020B0604020202020204" pitchFamily="34" charset="0"/>
              <a:buChar char="•"/>
            </a:pPr>
            <a:r>
              <a:rPr lang="en-US" b="0" i="0" dirty="0">
                <a:solidFill>
                  <a:srgbClr val="333333"/>
                </a:solidFill>
                <a:effectLst/>
                <a:latin typeface="Arial" panose="020B0604020202020204" pitchFamily="34" charset="0"/>
              </a:rPr>
              <a:t>Subjective</a:t>
            </a:r>
          </a:p>
          <a:p>
            <a:pPr algn="l">
              <a:buFont typeface="Arial" panose="020B0604020202020204" pitchFamily="34" charset="0"/>
              <a:buChar char="•"/>
            </a:pPr>
            <a:r>
              <a:rPr lang="en-US" b="0" i="0" dirty="0">
                <a:solidFill>
                  <a:srgbClr val="333333"/>
                </a:solidFill>
                <a:effectLst/>
                <a:latin typeface="Arial" panose="020B0604020202020204" pitchFamily="34" charset="0"/>
              </a:rPr>
              <a:t>A tool to challenge assumptions</a:t>
            </a:r>
          </a:p>
          <a:p>
            <a:pPr algn="l">
              <a:buFont typeface="Arial" panose="020B0604020202020204" pitchFamily="34" charset="0"/>
              <a:buChar char="•"/>
            </a:pPr>
            <a:r>
              <a:rPr lang="en-US" b="0" i="0" dirty="0">
                <a:solidFill>
                  <a:srgbClr val="333333"/>
                </a:solidFill>
                <a:effectLst/>
                <a:latin typeface="Arial" panose="020B0604020202020204" pitchFamily="34" charset="0"/>
              </a:rPr>
              <a:t>A time investment</a:t>
            </a:r>
          </a:p>
          <a:p>
            <a:endParaRPr lang="en-GB" dirty="0"/>
          </a:p>
        </p:txBody>
      </p:sp>
      <p:sp>
        <p:nvSpPr>
          <p:cNvPr id="6" name="Text Placeholder 5">
            <a:extLst>
              <a:ext uri="{FF2B5EF4-FFF2-40B4-BE49-F238E27FC236}">
                <a16:creationId xmlns:a16="http://schemas.microsoft.com/office/drawing/2014/main" id="{11230418-30C8-FEA5-842C-8CAB6D348047}"/>
              </a:ext>
            </a:extLst>
          </p:cNvPr>
          <p:cNvSpPr>
            <a:spLocks noGrp="1"/>
          </p:cNvSpPr>
          <p:nvPr>
            <p:ph type="body" sz="quarter" idx="3"/>
          </p:nvPr>
        </p:nvSpPr>
        <p:spPr/>
        <p:txBody>
          <a:bodyPr/>
          <a:lstStyle/>
          <a:p>
            <a:r>
              <a:rPr lang="en-GB" dirty="0"/>
              <a:t>Reflective writing is not </a:t>
            </a:r>
          </a:p>
        </p:txBody>
      </p:sp>
      <p:sp>
        <p:nvSpPr>
          <p:cNvPr id="7" name="Content Placeholder 6">
            <a:extLst>
              <a:ext uri="{FF2B5EF4-FFF2-40B4-BE49-F238E27FC236}">
                <a16:creationId xmlns:a16="http://schemas.microsoft.com/office/drawing/2014/main" id="{5E0EC303-1BB8-32AC-3D23-ED1E538D2425}"/>
              </a:ext>
            </a:extLst>
          </p:cNvPr>
          <p:cNvSpPr>
            <a:spLocks noGrp="1"/>
          </p:cNvSpPr>
          <p:nvPr>
            <p:ph sz="quarter" idx="4"/>
          </p:nvPr>
        </p:nvSpPr>
        <p:spPr/>
        <p:txBody>
          <a:bodyPr/>
          <a:lstStyle/>
          <a:p>
            <a:pPr algn="l">
              <a:buFont typeface="Arial" panose="020B0604020202020204" pitchFamily="34" charset="0"/>
              <a:buChar char="•"/>
            </a:pPr>
            <a:r>
              <a:rPr lang="en-US" b="0" i="0" dirty="0">
                <a:solidFill>
                  <a:srgbClr val="333333"/>
                </a:solidFill>
                <a:effectLst/>
                <a:latin typeface="Arial" panose="020B0604020202020204" pitchFamily="34" charset="0"/>
              </a:rPr>
              <a:t>Written in the third person</a:t>
            </a:r>
          </a:p>
          <a:p>
            <a:pPr algn="l">
              <a:buFont typeface="Arial" panose="020B0604020202020204" pitchFamily="34" charset="0"/>
              <a:buChar char="•"/>
            </a:pPr>
            <a:r>
              <a:rPr lang="en-US" b="0" i="0" dirty="0">
                <a:solidFill>
                  <a:srgbClr val="333333"/>
                </a:solidFill>
                <a:effectLst/>
                <a:latin typeface="Arial" panose="020B0604020202020204" pitchFamily="34" charset="0"/>
              </a:rPr>
              <a:t>Descriptive</a:t>
            </a:r>
          </a:p>
          <a:p>
            <a:pPr algn="l">
              <a:buFont typeface="Arial" panose="020B0604020202020204" pitchFamily="34" charset="0"/>
              <a:buChar char="•"/>
            </a:pPr>
            <a:r>
              <a:rPr lang="en-US" b="0" i="0" dirty="0">
                <a:solidFill>
                  <a:srgbClr val="333333"/>
                </a:solidFill>
                <a:effectLst/>
                <a:latin typeface="Arial" panose="020B0604020202020204" pitchFamily="34" charset="0"/>
              </a:rPr>
              <a:t>What you think you should write</a:t>
            </a:r>
          </a:p>
          <a:p>
            <a:pPr algn="l">
              <a:buFont typeface="Arial" panose="020B0604020202020204" pitchFamily="34" charset="0"/>
              <a:buChar char="•"/>
            </a:pPr>
            <a:r>
              <a:rPr lang="en-US" b="0" i="0" dirty="0">
                <a:solidFill>
                  <a:srgbClr val="333333"/>
                </a:solidFill>
                <a:effectLst/>
                <a:latin typeface="Arial" panose="020B0604020202020204" pitchFamily="34" charset="0"/>
              </a:rPr>
              <a:t>Objective</a:t>
            </a:r>
          </a:p>
          <a:p>
            <a:pPr algn="l">
              <a:buFont typeface="Arial" panose="020B0604020202020204" pitchFamily="34" charset="0"/>
              <a:buChar char="•"/>
            </a:pPr>
            <a:r>
              <a:rPr lang="en-US" b="0" i="0" dirty="0">
                <a:solidFill>
                  <a:srgbClr val="333333"/>
                </a:solidFill>
                <a:effectLst/>
                <a:latin typeface="Arial" panose="020B0604020202020204" pitchFamily="34" charset="0"/>
              </a:rPr>
              <a:t>A tool to ignore assumptions</a:t>
            </a:r>
          </a:p>
          <a:p>
            <a:pPr algn="l">
              <a:buFont typeface="Arial" panose="020B0604020202020204" pitchFamily="34" charset="0"/>
              <a:buChar char="•"/>
            </a:pPr>
            <a:r>
              <a:rPr lang="en-US" b="0" i="0" dirty="0">
                <a:solidFill>
                  <a:srgbClr val="333333"/>
                </a:solidFill>
                <a:effectLst/>
                <a:latin typeface="Arial" panose="020B0604020202020204" pitchFamily="34" charset="0"/>
              </a:rPr>
              <a:t>A waste of time</a:t>
            </a:r>
          </a:p>
          <a:p>
            <a:endParaRPr lang="en-GB" dirty="0"/>
          </a:p>
        </p:txBody>
      </p:sp>
    </p:spTree>
    <p:extLst>
      <p:ext uri="{BB962C8B-B14F-4D97-AF65-F5344CB8AC3E}">
        <p14:creationId xmlns:p14="http://schemas.microsoft.com/office/powerpoint/2010/main" val="24514138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22C5E-7C4C-CA05-1614-60142C74E1FE}"/>
              </a:ext>
            </a:extLst>
          </p:cNvPr>
          <p:cNvSpPr>
            <a:spLocks noGrp="1"/>
          </p:cNvSpPr>
          <p:nvPr>
            <p:ph type="title"/>
          </p:nvPr>
        </p:nvSpPr>
        <p:spPr/>
        <p:txBody>
          <a:bodyPr/>
          <a:lstStyle/>
          <a:p>
            <a:r>
              <a:rPr lang="en-GB" dirty="0"/>
              <a:t>Reflective writing</a:t>
            </a:r>
          </a:p>
        </p:txBody>
      </p:sp>
      <p:pic>
        <p:nvPicPr>
          <p:cNvPr id="4" name="Online Media 3" title="Reflective Writing">
            <a:hlinkClick r:id="" action="ppaction://media"/>
            <a:extLst>
              <a:ext uri="{FF2B5EF4-FFF2-40B4-BE49-F238E27FC236}">
                <a16:creationId xmlns:a16="http://schemas.microsoft.com/office/drawing/2014/main" id="{801C1E96-05EE-0B33-DE60-6251DFF8545E}"/>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827747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F3B63-0266-E501-4C53-28DE6629487B}"/>
              </a:ext>
            </a:extLst>
          </p:cNvPr>
          <p:cNvSpPr>
            <a:spLocks noGrp="1"/>
          </p:cNvSpPr>
          <p:nvPr>
            <p:ph type="title"/>
          </p:nvPr>
        </p:nvSpPr>
        <p:spPr/>
        <p:txBody>
          <a:bodyPr/>
          <a:lstStyle/>
          <a:p>
            <a:r>
              <a:rPr lang="en-GB" b="0" i="0" dirty="0">
                <a:solidFill>
                  <a:srgbClr val="333333"/>
                </a:solidFill>
                <a:effectLst/>
                <a:latin typeface="Arial" panose="020B0604020202020204" pitchFamily="34" charset="0"/>
              </a:rPr>
              <a:t>Reflective terminology </a:t>
            </a:r>
            <a:br>
              <a:rPr lang="en-GB" b="0" i="0" dirty="0">
                <a:solidFill>
                  <a:srgbClr val="333333"/>
                </a:solidFill>
                <a:effectLst/>
                <a:latin typeface="Arial" panose="020B0604020202020204" pitchFamily="34" charset="0"/>
              </a:rPr>
            </a:br>
            <a:endParaRPr lang="en-GB" dirty="0"/>
          </a:p>
        </p:txBody>
      </p:sp>
      <p:sp>
        <p:nvSpPr>
          <p:cNvPr id="4" name="Text Placeholder 3">
            <a:extLst>
              <a:ext uri="{FF2B5EF4-FFF2-40B4-BE49-F238E27FC236}">
                <a16:creationId xmlns:a16="http://schemas.microsoft.com/office/drawing/2014/main" id="{40C2A34D-352B-71B0-60AC-C6C918EB2AD7}"/>
              </a:ext>
            </a:extLst>
          </p:cNvPr>
          <p:cNvSpPr>
            <a:spLocks noGrp="1"/>
          </p:cNvSpPr>
          <p:nvPr>
            <p:ph type="body" idx="1"/>
          </p:nvPr>
        </p:nvSpPr>
        <p:spPr/>
        <p:txBody>
          <a:bodyPr/>
          <a:lstStyle/>
          <a:p>
            <a:r>
              <a:rPr lang="en-GB" dirty="0"/>
              <a:t>Useful phrases</a:t>
            </a:r>
          </a:p>
        </p:txBody>
      </p:sp>
      <p:sp>
        <p:nvSpPr>
          <p:cNvPr id="5" name="Content Placeholder 4">
            <a:extLst>
              <a:ext uri="{FF2B5EF4-FFF2-40B4-BE49-F238E27FC236}">
                <a16:creationId xmlns:a16="http://schemas.microsoft.com/office/drawing/2014/main" id="{08FCF307-B684-2834-F33D-361E5F2179D1}"/>
              </a:ext>
            </a:extLst>
          </p:cNvPr>
          <p:cNvSpPr>
            <a:spLocks noGrp="1"/>
          </p:cNvSpPr>
          <p:nvPr>
            <p:ph sz="half" idx="2"/>
          </p:nvPr>
        </p:nvSpPr>
        <p:spPr/>
        <p:txBody>
          <a:bodyPr/>
          <a:lstStyle/>
          <a:p>
            <a:pPr algn="l">
              <a:buFont typeface="Arial" panose="020B0604020202020204" pitchFamily="34" charset="0"/>
              <a:buChar char="•"/>
            </a:pPr>
            <a:r>
              <a:rPr lang="en-US" b="0" i="0" dirty="0">
                <a:solidFill>
                  <a:srgbClr val="333333"/>
                </a:solidFill>
                <a:effectLst/>
                <a:latin typeface="Arial" panose="020B0604020202020204" pitchFamily="34" charset="0"/>
              </a:rPr>
              <a:t>The most important thing was...</a:t>
            </a:r>
          </a:p>
          <a:p>
            <a:pPr algn="l">
              <a:buFont typeface="Arial" panose="020B0604020202020204" pitchFamily="34" charset="0"/>
              <a:buChar char="•"/>
            </a:pPr>
            <a:r>
              <a:rPr lang="en-US" b="0" i="0" dirty="0">
                <a:solidFill>
                  <a:srgbClr val="333333"/>
                </a:solidFill>
                <a:effectLst/>
                <a:latin typeface="Arial" panose="020B0604020202020204" pitchFamily="34" charset="0"/>
              </a:rPr>
              <a:t>At the time I felt...</a:t>
            </a:r>
          </a:p>
          <a:p>
            <a:pPr algn="l">
              <a:buFont typeface="Arial" panose="020B0604020202020204" pitchFamily="34" charset="0"/>
              <a:buChar char="•"/>
            </a:pPr>
            <a:r>
              <a:rPr lang="en-US" b="0" i="0" dirty="0">
                <a:solidFill>
                  <a:srgbClr val="333333"/>
                </a:solidFill>
                <a:effectLst/>
                <a:latin typeface="Arial" panose="020B0604020202020204" pitchFamily="34" charset="0"/>
              </a:rPr>
              <a:t>This was likely due to...</a:t>
            </a:r>
          </a:p>
          <a:p>
            <a:pPr algn="l">
              <a:buFont typeface="Arial" panose="020B0604020202020204" pitchFamily="34" charset="0"/>
              <a:buChar char="•"/>
            </a:pPr>
            <a:r>
              <a:rPr lang="en-US" b="0" i="0" dirty="0">
                <a:solidFill>
                  <a:srgbClr val="333333"/>
                </a:solidFill>
                <a:effectLst/>
                <a:latin typeface="Arial" panose="020B0604020202020204" pitchFamily="34" charset="0"/>
              </a:rPr>
              <a:t>After thinking about it...</a:t>
            </a:r>
          </a:p>
          <a:p>
            <a:pPr algn="l">
              <a:buFont typeface="Arial" panose="020B0604020202020204" pitchFamily="34" charset="0"/>
              <a:buChar char="•"/>
            </a:pPr>
            <a:r>
              <a:rPr lang="en-US" b="0" i="0" dirty="0">
                <a:solidFill>
                  <a:srgbClr val="333333"/>
                </a:solidFill>
                <a:effectLst/>
                <a:latin typeface="Arial" panose="020B0604020202020204" pitchFamily="34" charset="0"/>
              </a:rPr>
              <a:t>I learned that...</a:t>
            </a:r>
          </a:p>
          <a:p>
            <a:pPr algn="l">
              <a:buFont typeface="Arial" panose="020B0604020202020204" pitchFamily="34" charset="0"/>
              <a:buChar char="•"/>
            </a:pPr>
            <a:r>
              <a:rPr lang="en-US" b="0" i="0" dirty="0">
                <a:solidFill>
                  <a:srgbClr val="333333"/>
                </a:solidFill>
                <a:effectLst/>
                <a:latin typeface="Arial" panose="020B0604020202020204" pitchFamily="34" charset="0"/>
              </a:rPr>
              <a:t>I need to know more about...</a:t>
            </a:r>
          </a:p>
          <a:p>
            <a:endParaRPr lang="en-GB" dirty="0"/>
          </a:p>
        </p:txBody>
      </p:sp>
      <p:sp>
        <p:nvSpPr>
          <p:cNvPr id="6" name="Text Placeholder 5">
            <a:extLst>
              <a:ext uri="{FF2B5EF4-FFF2-40B4-BE49-F238E27FC236}">
                <a16:creationId xmlns:a16="http://schemas.microsoft.com/office/drawing/2014/main" id="{56CBAB2D-C587-3EA7-C8EA-AEAEF34A5E66}"/>
              </a:ext>
            </a:extLst>
          </p:cNvPr>
          <p:cNvSpPr>
            <a:spLocks noGrp="1"/>
          </p:cNvSpPr>
          <p:nvPr>
            <p:ph type="body" sz="quarter" idx="3"/>
          </p:nvPr>
        </p:nvSpPr>
        <p:spPr/>
        <p:txBody>
          <a:bodyPr/>
          <a:lstStyle/>
          <a:p>
            <a:r>
              <a:rPr lang="en-GB" dirty="0"/>
              <a:t>Useful phrases </a:t>
            </a:r>
          </a:p>
        </p:txBody>
      </p:sp>
      <p:sp>
        <p:nvSpPr>
          <p:cNvPr id="7" name="Content Placeholder 6">
            <a:extLst>
              <a:ext uri="{FF2B5EF4-FFF2-40B4-BE49-F238E27FC236}">
                <a16:creationId xmlns:a16="http://schemas.microsoft.com/office/drawing/2014/main" id="{DD683C29-4D40-D665-4DB5-D3ABF6EDFD75}"/>
              </a:ext>
            </a:extLst>
          </p:cNvPr>
          <p:cNvSpPr>
            <a:spLocks noGrp="1"/>
          </p:cNvSpPr>
          <p:nvPr>
            <p:ph sz="quarter" idx="4"/>
          </p:nvPr>
        </p:nvSpPr>
        <p:spPr/>
        <p:txBody>
          <a:bodyPr/>
          <a:lstStyle/>
          <a:p>
            <a:pPr algn="l">
              <a:buFont typeface="Arial" panose="020B0604020202020204" pitchFamily="34" charset="0"/>
              <a:buChar char="•"/>
            </a:pPr>
            <a:r>
              <a:rPr lang="en-US" b="0" i="0" dirty="0">
                <a:solidFill>
                  <a:srgbClr val="333333"/>
                </a:solidFill>
                <a:effectLst/>
                <a:latin typeface="Arial" panose="020B0604020202020204" pitchFamily="34" charset="0"/>
              </a:rPr>
              <a:t>Later I </a:t>
            </a:r>
            <a:r>
              <a:rPr lang="en-US" b="0" i="0" dirty="0" err="1">
                <a:solidFill>
                  <a:srgbClr val="333333"/>
                </a:solidFill>
                <a:effectLst/>
                <a:latin typeface="Arial" panose="020B0604020202020204" pitchFamily="34" charset="0"/>
              </a:rPr>
              <a:t>realised</a:t>
            </a:r>
            <a:r>
              <a:rPr lang="en-US" b="0" i="0" dirty="0">
                <a:solidFill>
                  <a:srgbClr val="333333"/>
                </a:solidFill>
                <a:effectLst/>
                <a:latin typeface="Arial" panose="020B0604020202020204" pitchFamily="34" charset="0"/>
              </a:rPr>
              <a:t>...</a:t>
            </a:r>
          </a:p>
          <a:p>
            <a:pPr algn="l">
              <a:buFont typeface="Arial" panose="020B0604020202020204" pitchFamily="34" charset="0"/>
              <a:buChar char="•"/>
            </a:pPr>
            <a:r>
              <a:rPr lang="en-US" b="0" i="0" dirty="0">
                <a:solidFill>
                  <a:srgbClr val="333333"/>
                </a:solidFill>
                <a:effectLst/>
                <a:latin typeface="Arial" panose="020B0604020202020204" pitchFamily="34" charset="0"/>
              </a:rPr>
              <a:t>This was because...</a:t>
            </a:r>
          </a:p>
          <a:p>
            <a:pPr algn="l">
              <a:buFont typeface="Arial" panose="020B0604020202020204" pitchFamily="34" charset="0"/>
              <a:buChar char="•"/>
            </a:pPr>
            <a:r>
              <a:rPr lang="en-US" b="0" i="0" dirty="0">
                <a:solidFill>
                  <a:srgbClr val="333333"/>
                </a:solidFill>
                <a:effectLst/>
                <a:latin typeface="Arial" panose="020B0604020202020204" pitchFamily="34" charset="0"/>
              </a:rPr>
              <a:t>This was like...</a:t>
            </a:r>
          </a:p>
          <a:p>
            <a:pPr algn="l">
              <a:buFont typeface="Arial" panose="020B0604020202020204" pitchFamily="34" charset="0"/>
              <a:buChar char="•"/>
            </a:pPr>
            <a:r>
              <a:rPr lang="en-US" b="0" i="0" dirty="0">
                <a:solidFill>
                  <a:srgbClr val="333333"/>
                </a:solidFill>
                <a:effectLst/>
                <a:latin typeface="Arial" panose="020B0604020202020204" pitchFamily="34" charset="0"/>
              </a:rPr>
              <a:t>I wonder what would happen if...</a:t>
            </a:r>
          </a:p>
          <a:p>
            <a:pPr algn="l">
              <a:buFont typeface="Arial" panose="020B0604020202020204" pitchFamily="34" charset="0"/>
              <a:buChar char="•"/>
            </a:pPr>
            <a:r>
              <a:rPr lang="en-US" b="0" i="0" dirty="0">
                <a:solidFill>
                  <a:srgbClr val="333333"/>
                </a:solidFill>
                <a:effectLst/>
                <a:latin typeface="Arial" panose="020B0604020202020204" pitchFamily="34" charset="0"/>
              </a:rPr>
              <a:t>I'm still unsure about...</a:t>
            </a:r>
          </a:p>
          <a:p>
            <a:pPr algn="l">
              <a:buFont typeface="Arial" panose="020B0604020202020204" pitchFamily="34" charset="0"/>
              <a:buChar char="•"/>
            </a:pPr>
            <a:r>
              <a:rPr lang="en-US" b="0" i="0" dirty="0">
                <a:solidFill>
                  <a:srgbClr val="333333"/>
                </a:solidFill>
                <a:effectLst/>
                <a:latin typeface="Arial" panose="020B0604020202020204" pitchFamily="34" charset="0"/>
              </a:rPr>
              <a:t>My next steps are...</a:t>
            </a:r>
          </a:p>
          <a:p>
            <a:endParaRPr lang="en-GB" dirty="0"/>
          </a:p>
        </p:txBody>
      </p:sp>
    </p:spTree>
    <p:extLst>
      <p:ext uri="{BB962C8B-B14F-4D97-AF65-F5344CB8AC3E}">
        <p14:creationId xmlns:p14="http://schemas.microsoft.com/office/powerpoint/2010/main" val="2752107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85083B-204E-D319-662E-B10BD6A7744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Conclusion</a:t>
            </a:r>
          </a:p>
        </p:txBody>
      </p:sp>
      <p:sp>
        <p:nvSpPr>
          <p:cNvPr id="3" name="Content Placeholder 2">
            <a:extLst>
              <a:ext uri="{FF2B5EF4-FFF2-40B4-BE49-F238E27FC236}">
                <a16:creationId xmlns:a16="http://schemas.microsoft.com/office/drawing/2014/main" id="{8F5AC145-62D5-35EF-0930-C275E6B27403}"/>
              </a:ext>
            </a:extLst>
          </p:cNvPr>
          <p:cNvSpPr>
            <a:spLocks noGrp="1"/>
          </p:cNvSpPr>
          <p:nvPr>
            <p:ph idx="1"/>
          </p:nvPr>
        </p:nvSpPr>
        <p:spPr>
          <a:xfrm>
            <a:off x="4810259" y="649480"/>
            <a:ext cx="6555347" cy="5546047"/>
          </a:xfrm>
        </p:spPr>
        <p:txBody>
          <a:bodyPr anchor="ctr">
            <a:normAutofit/>
          </a:bodyPr>
          <a:lstStyle/>
          <a:p>
            <a:r>
              <a:rPr lang="en-US" sz="2000" b="0" i="0">
                <a:effectLst/>
                <a:latin typeface="Arial" panose="020B0604020202020204" pitchFamily="34" charset="0"/>
              </a:rPr>
              <a:t>Always try and write in the first person when writing reflectively. This will help you to focus on your thoughts/feelings/experiences rather than just a description of the experience.</a:t>
            </a:r>
          </a:p>
          <a:p>
            <a:r>
              <a:rPr lang="en-US" sz="2000">
                <a:latin typeface="Arial" panose="020B0604020202020204" pitchFamily="34" charset="0"/>
              </a:rPr>
              <a:t>Use good quality literature to back up your findings.</a:t>
            </a:r>
            <a:endParaRPr lang="en-GB" sz="2000"/>
          </a:p>
        </p:txBody>
      </p:sp>
    </p:spTree>
    <p:extLst>
      <p:ext uri="{BB962C8B-B14F-4D97-AF65-F5344CB8AC3E}">
        <p14:creationId xmlns:p14="http://schemas.microsoft.com/office/powerpoint/2010/main" val="18828390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TotalTime>
  <Words>2793</Words>
  <Application>Microsoft Office PowerPoint</Application>
  <PresentationFormat>Widescreen</PresentationFormat>
  <Paragraphs>138</Paragraphs>
  <Slides>34</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Calibri</vt:lpstr>
      <vt:lpstr>Calibri Light</vt:lpstr>
      <vt:lpstr>Oswald</vt:lpstr>
      <vt:lpstr>Raleway</vt:lpstr>
      <vt:lpstr>Office Theme</vt:lpstr>
      <vt:lpstr>Reflective practice</vt:lpstr>
      <vt:lpstr>What Is Reflective Practice in Healthcare and Why Is It Important </vt:lpstr>
      <vt:lpstr>Why Is Reflective Practice Important? </vt:lpstr>
      <vt:lpstr>It Helps You to Figure out Your Strengths and Weaknesses </vt:lpstr>
      <vt:lpstr>Reflective practice in nursing </vt:lpstr>
      <vt:lpstr>You Have a Mental Record of Your Actions </vt:lpstr>
      <vt:lpstr>Reflective models </vt:lpstr>
      <vt:lpstr>ERA Cycle Jasper (2013)</vt:lpstr>
      <vt:lpstr>Jasper (2013)</vt:lpstr>
      <vt:lpstr>Jasper (2013)</vt:lpstr>
      <vt:lpstr>Driscoll's What Model </vt:lpstr>
      <vt:lpstr>Driscoll's What Model </vt:lpstr>
      <vt:lpstr>Driscoll.</vt:lpstr>
      <vt:lpstr>Kolb's Experiential Learning Cycle </vt:lpstr>
      <vt:lpstr>Kolb's Experiential Learning Cycle</vt:lpstr>
      <vt:lpstr>Kolb's Experiential Learning Cycle</vt:lpstr>
      <vt:lpstr>Gibb's Reflective Cycle </vt:lpstr>
      <vt:lpstr>Gibb’s reflective cycle</vt:lpstr>
      <vt:lpstr>Gibb’s reflective cycle. </vt:lpstr>
      <vt:lpstr>Which model?</vt:lpstr>
      <vt:lpstr>Pros and Cons of Reflective Practice Models </vt:lpstr>
      <vt:lpstr>Conclusion </vt:lpstr>
      <vt:lpstr>Barriers reflection </vt:lpstr>
      <vt:lpstr>What are the main barriers to reflection? </vt:lpstr>
      <vt:lpstr>Barriers</vt:lpstr>
      <vt:lpstr>Barriers</vt:lpstr>
      <vt:lpstr>Overcoming barriers </vt:lpstr>
      <vt:lpstr>Overcoming barriers</vt:lpstr>
      <vt:lpstr>Reflective writing </vt:lpstr>
      <vt:lpstr>What is reflective writing? </vt:lpstr>
      <vt:lpstr>Reflective writing.</vt:lpstr>
      <vt:lpstr>Reflective writing</vt:lpstr>
      <vt:lpstr>Reflective terminology  </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practice</dc:title>
  <dc:creator>Felicity Peacock</dc:creator>
  <cp:lastModifiedBy>Felicity Peacock</cp:lastModifiedBy>
  <cp:revision>1</cp:revision>
  <dcterms:created xsi:type="dcterms:W3CDTF">2022-11-10T10:21:30Z</dcterms:created>
  <dcterms:modified xsi:type="dcterms:W3CDTF">2022-11-16T16:14:16Z</dcterms:modified>
</cp:coreProperties>
</file>