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7" r:id="rId2"/>
    <p:sldId id="258" r:id="rId3"/>
    <p:sldId id="256" r:id="rId4"/>
    <p:sldId id="259" r:id="rId5"/>
    <p:sldId id="265" r:id="rId6"/>
    <p:sldId id="260" r:id="rId7"/>
    <p:sldId id="261" r:id="rId8"/>
    <p:sldId id="262" r:id="rId9"/>
    <p:sldId id="267" r:id="rId10"/>
    <p:sldId id="268" r:id="rId11"/>
    <p:sldId id="266" r:id="rId12"/>
    <p:sldId id="263" r:id="rId13"/>
    <p:sldId id="270" r:id="rId14"/>
    <p:sldId id="264"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BEFB99-8266-4434-B06E-0BB17E766AB8}" v="203" dt="2022-03-22T22:24:07.643"/>
    <p1510:client id="{B59A8174-FF1A-F801-8766-E9BF1305389C}" v="41" dt="2022-04-02T14:42:25.520"/>
    <p1510:client id="{BF350D54-819D-0042-00DB-2A4FE71D0027}" v="69" dt="2022-03-29T10:13:22.349"/>
    <p1510:client id="{FBB052FA-73D0-18BB-10DD-E3947B691129}" v="2132" dt="2022-04-07T22:13:09.7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John (1901242)" userId="S::1901242@student.uwtsd.ac.uk::568dbf34-64d5-478a-bb87-20a2299039cf" providerId="AD" clId="Web-{BF350D54-819D-0042-00DB-2A4FE71D0027}"/>
    <pc:docChg chg="addSld modSld sldOrd">
      <pc:chgData name="Alisha John (1901242)" userId="S::1901242@student.uwtsd.ac.uk::568dbf34-64d5-478a-bb87-20a2299039cf" providerId="AD" clId="Web-{BF350D54-819D-0042-00DB-2A4FE71D0027}" dt="2022-03-29T10:13:45.975" v="68"/>
      <pc:docMkLst>
        <pc:docMk/>
      </pc:docMkLst>
      <pc:sldChg chg="ord">
        <pc:chgData name="Alisha John (1901242)" userId="S::1901242@student.uwtsd.ac.uk::568dbf34-64d5-478a-bb87-20a2299039cf" providerId="AD" clId="Web-{BF350D54-819D-0042-00DB-2A4FE71D0027}" dt="2022-03-29T10:11:09.549" v="0"/>
        <pc:sldMkLst>
          <pc:docMk/>
          <pc:sldMk cId="109857222" sldId="256"/>
        </pc:sldMkLst>
      </pc:sldChg>
      <pc:sldChg chg="addSp delSp modSp mod setBg">
        <pc:chgData name="Alisha John (1901242)" userId="S::1901242@student.uwtsd.ac.uk::568dbf34-64d5-478a-bb87-20a2299039cf" providerId="AD" clId="Web-{BF350D54-819D-0042-00DB-2A4FE71D0027}" dt="2022-03-29T10:13:45.975" v="68"/>
        <pc:sldMkLst>
          <pc:docMk/>
          <pc:sldMk cId="1873241998" sldId="259"/>
        </pc:sldMkLst>
        <pc:spChg chg="mod">
          <ac:chgData name="Alisha John (1901242)" userId="S::1901242@student.uwtsd.ac.uk::568dbf34-64d5-478a-bb87-20a2299039cf" providerId="AD" clId="Web-{BF350D54-819D-0042-00DB-2A4FE71D0027}" dt="2022-03-29T10:13:45.975" v="68"/>
          <ac:spMkLst>
            <pc:docMk/>
            <pc:sldMk cId="1873241998" sldId="259"/>
            <ac:spMk id="2" creationId="{100594BE-26E4-3540-A303-4694F9269782}"/>
          </ac:spMkLst>
        </pc:spChg>
        <pc:spChg chg="add del mod">
          <ac:chgData name="Alisha John (1901242)" userId="S::1901242@student.uwtsd.ac.uk::568dbf34-64d5-478a-bb87-20a2299039cf" providerId="AD" clId="Web-{BF350D54-819D-0042-00DB-2A4FE71D0027}" dt="2022-03-29T10:13:45.975" v="68"/>
          <ac:spMkLst>
            <pc:docMk/>
            <pc:sldMk cId="1873241998" sldId="259"/>
            <ac:spMk id="3" creationId="{6448068C-11FD-C20A-B02F-74570D9A2C0F}"/>
          </ac:spMkLst>
        </pc:spChg>
        <pc:spChg chg="add del">
          <ac:chgData name="Alisha John (1901242)" userId="S::1901242@student.uwtsd.ac.uk::568dbf34-64d5-478a-bb87-20a2299039cf" providerId="AD" clId="Web-{BF350D54-819D-0042-00DB-2A4FE71D0027}" dt="2022-03-29T10:13:45.975" v="67"/>
          <ac:spMkLst>
            <pc:docMk/>
            <pc:sldMk cId="1873241998" sldId="259"/>
            <ac:spMk id="9" creationId="{1C8B38D4-9D92-4608-A16B-260E8CC21335}"/>
          </ac:spMkLst>
        </pc:spChg>
        <pc:spChg chg="add">
          <ac:chgData name="Alisha John (1901242)" userId="S::1901242@student.uwtsd.ac.uk::568dbf34-64d5-478a-bb87-20a2299039cf" providerId="AD" clId="Web-{BF350D54-819D-0042-00DB-2A4FE71D0027}" dt="2022-03-29T10:13:45.975" v="68"/>
          <ac:spMkLst>
            <pc:docMk/>
            <pc:sldMk cId="1873241998" sldId="259"/>
            <ac:spMk id="11" creationId="{2119D4F1-CE65-4D74-A168-F27C15F1B00C}"/>
          </ac:spMkLst>
        </pc:spChg>
        <pc:spChg chg="add">
          <ac:chgData name="Alisha John (1901242)" userId="S::1901242@student.uwtsd.ac.uk::568dbf34-64d5-478a-bb87-20a2299039cf" providerId="AD" clId="Web-{BF350D54-819D-0042-00DB-2A4FE71D0027}" dt="2022-03-29T10:13:45.975" v="68"/>
          <ac:spMkLst>
            <pc:docMk/>
            <pc:sldMk cId="1873241998" sldId="259"/>
            <ac:spMk id="12" creationId="{1265911B-1E2F-489E-97EF-A15A9299E703}"/>
          </ac:spMkLst>
        </pc:spChg>
        <pc:spChg chg="add">
          <ac:chgData name="Alisha John (1901242)" userId="S::1901242@student.uwtsd.ac.uk::568dbf34-64d5-478a-bb87-20a2299039cf" providerId="AD" clId="Web-{BF350D54-819D-0042-00DB-2A4FE71D0027}" dt="2022-03-29T10:13:45.975" v="68"/>
          <ac:spMkLst>
            <pc:docMk/>
            <pc:sldMk cId="1873241998" sldId="259"/>
            <ac:spMk id="14" creationId="{6448068C-11FD-C20A-B02F-74570D9A2C0F}"/>
          </ac:spMkLst>
        </pc:spChg>
        <pc:graphicFrameChg chg="add del">
          <ac:chgData name="Alisha John (1901242)" userId="S::1901242@student.uwtsd.ac.uk::568dbf34-64d5-478a-bb87-20a2299039cf" providerId="AD" clId="Web-{BF350D54-819D-0042-00DB-2A4FE71D0027}" dt="2022-03-29T10:13:45.975" v="67"/>
          <ac:graphicFrameMkLst>
            <pc:docMk/>
            <pc:sldMk cId="1873241998" sldId="259"/>
            <ac:graphicFrameMk id="5" creationId="{AF72F6C5-5AF4-39EC-356C-062841B42AFE}"/>
          </ac:graphicFrameMkLst>
        </pc:graphicFrameChg>
        <pc:picChg chg="add">
          <ac:chgData name="Alisha John (1901242)" userId="S::1901242@student.uwtsd.ac.uk::568dbf34-64d5-478a-bb87-20a2299039cf" providerId="AD" clId="Web-{BF350D54-819D-0042-00DB-2A4FE71D0027}" dt="2022-03-29T10:13:45.975" v="68"/>
          <ac:picMkLst>
            <pc:docMk/>
            <pc:sldMk cId="1873241998" sldId="259"/>
            <ac:picMk id="13" creationId="{9A46C792-AD58-E00E-F50B-5DA44893AA2E}"/>
          </ac:picMkLst>
        </pc:picChg>
      </pc:sldChg>
      <pc:sldChg chg="new">
        <pc:chgData name="Alisha John (1901242)" userId="S::1901242@student.uwtsd.ac.uk::568dbf34-64d5-478a-bb87-20a2299039cf" providerId="AD" clId="Web-{BF350D54-819D-0042-00DB-2A4FE71D0027}" dt="2022-03-29T10:11:31.424" v="5"/>
        <pc:sldMkLst>
          <pc:docMk/>
          <pc:sldMk cId="3625856597" sldId="260"/>
        </pc:sldMkLst>
      </pc:sldChg>
      <pc:sldChg chg="new">
        <pc:chgData name="Alisha John (1901242)" userId="S::1901242@student.uwtsd.ac.uk::568dbf34-64d5-478a-bb87-20a2299039cf" providerId="AD" clId="Web-{BF350D54-819D-0042-00DB-2A4FE71D0027}" dt="2022-03-29T10:11:35.081" v="6"/>
        <pc:sldMkLst>
          <pc:docMk/>
          <pc:sldMk cId="1678643634" sldId="261"/>
        </pc:sldMkLst>
      </pc:sldChg>
      <pc:sldChg chg="new">
        <pc:chgData name="Alisha John (1901242)" userId="S::1901242@student.uwtsd.ac.uk::568dbf34-64d5-478a-bb87-20a2299039cf" providerId="AD" clId="Web-{BF350D54-819D-0042-00DB-2A4FE71D0027}" dt="2022-03-29T10:11:35.534" v="7"/>
        <pc:sldMkLst>
          <pc:docMk/>
          <pc:sldMk cId="2924698712" sldId="262"/>
        </pc:sldMkLst>
      </pc:sldChg>
    </pc:docChg>
  </pc:docChgLst>
  <pc:docChgLst>
    <pc:chgData name="Alisha John (1901242)" userId="S::1901242@student.uwtsd.ac.uk::568dbf34-64d5-478a-bb87-20a2299039cf" providerId="AD" clId="Web-{B59A8174-FF1A-F801-8766-E9BF1305389C}"/>
    <pc:docChg chg="addSld modSld">
      <pc:chgData name="Alisha John (1901242)" userId="S::1901242@student.uwtsd.ac.uk::568dbf34-64d5-478a-bb87-20a2299039cf" providerId="AD" clId="Web-{B59A8174-FF1A-F801-8766-E9BF1305389C}" dt="2022-04-02T14:42:24.832" v="36" actId="20577"/>
      <pc:docMkLst>
        <pc:docMk/>
      </pc:docMkLst>
      <pc:sldChg chg="modSp">
        <pc:chgData name="Alisha John (1901242)" userId="S::1901242@student.uwtsd.ac.uk::568dbf34-64d5-478a-bb87-20a2299039cf" providerId="AD" clId="Web-{B59A8174-FF1A-F801-8766-E9BF1305389C}" dt="2022-04-02T14:41:14.455" v="4" actId="20577"/>
        <pc:sldMkLst>
          <pc:docMk/>
          <pc:sldMk cId="3625856597" sldId="260"/>
        </pc:sldMkLst>
        <pc:spChg chg="mod">
          <ac:chgData name="Alisha John (1901242)" userId="S::1901242@student.uwtsd.ac.uk::568dbf34-64d5-478a-bb87-20a2299039cf" providerId="AD" clId="Web-{B59A8174-FF1A-F801-8766-E9BF1305389C}" dt="2022-04-02T14:41:14.455" v="4" actId="20577"/>
          <ac:spMkLst>
            <pc:docMk/>
            <pc:sldMk cId="3625856597" sldId="260"/>
            <ac:spMk id="2" creationId="{1292D68C-5166-B4B1-0959-AE63653E3F1F}"/>
          </ac:spMkLst>
        </pc:spChg>
      </pc:sldChg>
      <pc:sldChg chg="modSp">
        <pc:chgData name="Alisha John (1901242)" userId="S::1901242@student.uwtsd.ac.uk::568dbf34-64d5-478a-bb87-20a2299039cf" providerId="AD" clId="Web-{B59A8174-FF1A-F801-8766-E9BF1305389C}" dt="2022-04-02T14:41:19.330" v="15" actId="20577"/>
        <pc:sldMkLst>
          <pc:docMk/>
          <pc:sldMk cId="1678643634" sldId="261"/>
        </pc:sldMkLst>
        <pc:spChg chg="mod">
          <ac:chgData name="Alisha John (1901242)" userId="S::1901242@student.uwtsd.ac.uk::568dbf34-64d5-478a-bb87-20a2299039cf" providerId="AD" clId="Web-{B59A8174-FF1A-F801-8766-E9BF1305389C}" dt="2022-04-02T14:41:19.330" v="15" actId="20577"/>
          <ac:spMkLst>
            <pc:docMk/>
            <pc:sldMk cId="1678643634" sldId="261"/>
            <ac:spMk id="2" creationId="{440434BE-1756-D819-EB9A-7D18B8E26AD9}"/>
          </ac:spMkLst>
        </pc:spChg>
      </pc:sldChg>
      <pc:sldChg chg="modSp">
        <pc:chgData name="Alisha John (1901242)" userId="S::1901242@student.uwtsd.ac.uk::568dbf34-64d5-478a-bb87-20a2299039cf" providerId="AD" clId="Web-{B59A8174-FF1A-F801-8766-E9BF1305389C}" dt="2022-04-02T14:41:31.784" v="25" actId="20577"/>
        <pc:sldMkLst>
          <pc:docMk/>
          <pc:sldMk cId="2924698712" sldId="262"/>
        </pc:sldMkLst>
        <pc:spChg chg="mod">
          <ac:chgData name="Alisha John (1901242)" userId="S::1901242@student.uwtsd.ac.uk::568dbf34-64d5-478a-bb87-20a2299039cf" providerId="AD" clId="Web-{B59A8174-FF1A-F801-8766-E9BF1305389C}" dt="2022-04-02T14:41:31.784" v="25" actId="20577"/>
          <ac:spMkLst>
            <pc:docMk/>
            <pc:sldMk cId="2924698712" sldId="262"/>
            <ac:spMk id="2" creationId="{9403DD46-C550-A965-8656-CFA7AD821D4F}"/>
          </ac:spMkLst>
        </pc:spChg>
      </pc:sldChg>
      <pc:sldChg chg="modSp new">
        <pc:chgData name="Alisha John (1901242)" userId="S::1901242@student.uwtsd.ac.uk::568dbf34-64d5-478a-bb87-20a2299039cf" providerId="AD" clId="Web-{B59A8174-FF1A-F801-8766-E9BF1305389C}" dt="2022-04-02T14:42:17.129" v="32" actId="20577"/>
        <pc:sldMkLst>
          <pc:docMk/>
          <pc:sldMk cId="2781403918" sldId="263"/>
        </pc:sldMkLst>
        <pc:spChg chg="mod">
          <ac:chgData name="Alisha John (1901242)" userId="S::1901242@student.uwtsd.ac.uk::568dbf34-64d5-478a-bb87-20a2299039cf" providerId="AD" clId="Web-{B59A8174-FF1A-F801-8766-E9BF1305389C}" dt="2022-04-02T14:42:17.129" v="32" actId="20577"/>
          <ac:spMkLst>
            <pc:docMk/>
            <pc:sldMk cId="2781403918" sldId="263"/>
            <ac:spMk id="2" creationId="{E0878E83-F42F-16BD-E07C-66B4E1BA39E6}"/>
          </ac:spMkLst>
        </pc:spChg>
      </pc:sldChg>
      <pc:sldChg chg="modSp new">
        <pc:chgData name="Alisha John (1901242)" userId="S::1901242@student.uwtsd.ac.uk::568dbf34-64d5-478a-bb87-20a2299039cf" providerId="AD" clId="Web-{B59A8174-FF1A-F801-8766-E9BF1305389C}" dt="2022-04-02T14:42:24.832" v="36" actId="20577"/>
        <pc:sldMkLst>
          <pc:docMk/>
          <pc:sldMk cId="1276018429" sldId="264"/>
        </pc:sldMkLst>
        <pc:spChg chg="mod">
          <ac:chgData name="Alisha John (1901242)" userId="S::1901242@student.uwtsd.ac.uk::568dbf34-64d5-478a-bb87-20a2299039cf" providerId="AD" clId="Web-{B59A8174-FF1A-F801-8766-E9BF1305389C}" dt="2022-04-02T14:42:24.832" v="36" actId="20577"/>
          <ac:spMkLst>
            <pc:docMk/>
            <pc:sldMk cId="1276018429" sldId="264"/>
            <ac:spMk id="2" creationId="{7D688BED-1AB5-D0C3-65F4-E5739D05CC03}"/>
          </ac:spMkLst>
        </pc:spChg>
      </pc:sldChg>
    </pc:docChg>
  </pc:docChgLst>
  <pc:docChgLst>
    <pc:chgData name="Alisha John (1901242)" userId="S::1901242@student.uwtsd.ac.uk::568dbf34-64d5-478a-bb87-20a2299039cf" providerId="AD" clId="Web-{39BEFB99-8266-4434-B06E-0BB17E766AB8}"/>
    <pc:docChg chg="addSld delSld modSld addMainMaster delMainMaster">
      <pc:chgData name="Alisha John (1901242)" userId="S::1901242@student.uwtsd.ac.uk::568dbf34-64d5-478a-bb87-20a2299039cf" providerId="AD" clId="Web-{39BEFB99-8266-4434-B06E-0BB17E766AB8}" dt="2022-03-22T22:24:06.190" v="139" actId="20577"/>
      <pc:docMkLst>
        <pc:docMk/>
      </pc:docMkLst>
      <pc:sldChg chg="addSp delSp modSp mod setBg modClrScheme setClrOvrMap chgLayout">
        <pc:chgData name="Alisha John (1901242)" userId="S::1901242@student.uwtsd.ac.uk::568dbf34-64d5-478a-bb87-20a2299039cf" providerId="AD" clId="Web-{39BEFB99-8266-4434-B06E-0BB17E766AB8}" dt="2022-03-22T22:18:47.390" v="23"/>
        <pc:sldMkLst>
          <pc:docMk/>
          <pc:sldMk cId="109857222" sldId="256"/>
        </pc:sldMkLst>
        <pc:spChg chg="mod">
          <ac:chgData name="Alisha John (1901242)" userId="S::1901242@student.uwtsd.ac.uk::568dbf34-64d5-478a-bb87-20a2299039cf" providerId="AD" clId="Web-{39BEFB99-8266-4434-B06E-0BB17E766AB8}" dt="2022-03-22T22:18:47.390" v="23"/>
          <ac:spMkLst>
            <pc:docMk/>
            <pc:sldMk cId="109857222" sldId="256"/>
            <ac:spMk id="2" creationId="{00000000-0000-0000-0000-000000000000}"/>
          </ac:spMkLst>
        </pc:spChg>
        <pc:spChg chg="mod">
          <ac:chgData name="Alisha John (1901242)" userId="S::1901242@student.uwtsd.ac.uk::568dbf34-64d5-478a-bb87-20a2299039cf" providerId="AD" clId="Web-{39BEFB99-8266-4434-B06E-0BB17E766AB8}" dt="2022-03-22T22:18:47.390" v="23"/>
          <ac:spMkLst>
            <pc:docMk/>
            <pc:sldMk cId="109857222" sldId="256"/>
            <ac:spMk id="3" creationId="{00000000-0000-0000-0000-000000000000}"/>
          </ac:spMkLst>
        </pc:spChg>
        <pc:spChg chg="add del">
          <ac:chgData name="Alisha John (1901242)" userId="S::1901242@student.uwtsd.ac.uk::568dbf34-64d5-478a-bb87-20a2299039cf" providerId="AD" clId="Web-{39BEFB99-8266-4434-B06E-0BB17E766AB8}" dt="2022-03-22T22:18:18.732" v="2"/>
          <ac:spMkLst>
            <pc:docMk/>
            <pc:sldMk cId="109857222" sldId="256"/>
            <ac:spMk id="9" creationId="{E91DC736-0EF8-4F87-9146-EBF1D2EE4D3D}"/>
          </ac:spMkLst>
        </pc:spChg>
        <pc:spChg chg="add del">
          <ac:chgData name="Alisha John (1901242)" userId="S::1901242@student.uwtsd.ac.uk::568dbf34-64d5-478a-bb87-20a2299039cf" providerId="AD" clId="Web-{39BEFB99-8266-4434-B06E-0BB17E766AB8}" dt="2022-03-22T22:18:18.732" v="2"/>
          <ac:spMkLst>
            <pc:docMk/>
            <pc:sldMk cId="109857222" sldId="256"/>
            <ac:spMk id="11" creationId="{097CD68E-23E3-4007-8847-CD0944C4F7BE}"/>
          </ac:spMkLst>
        </pc:spChg>
        <pc:spChg chg="add del">
          <ac:chgData name="Alisha John (1901242)" userId="S::1901242@student.uwtsd.ac.uk::568dbf34-64d5-478a-bb87-20a2299039cf" providerId="AD" clId="Web-{39BEFB99-8266-4434-B06E-0BB17E766AB8}" dt="2022-03-22T22:18:18.732" v="2"/>
          <ac:spMkLst>
            <pc:docMk/>
            <pc:sldMk cId="109857222" sldId="256"/>
            <ac:spMk id="13" creationId="{AF2F604E-43BE-4DC3-B983-E071523364F8}"/>
          </ac:spMkLst>
        </pc:spChg>
        <pc:spChg chg="add del">
          <ac:chgData name="Alisha John (1901242)" userId="S::1901242@student.uwtsd.ac.uk::568dbf34-64d5-478a-bb87-20a2299039cf" providerId="AD" clId="Web-{39BEFB99-8266-4434-B06E-0BB17E766AB8}" dt="2022-03-22T22:18:18.732" v="2"/>
          <ac:spMkLst>
            <pc:docMk/>
            <pc:sldMk cId="109857222" sldId="256"/>
            <ac:spMk id="15" creationId="{08C9B587-E65E-4B52-B37C-ABEBB6E87928}"/>
          </ac:spMkLst>
        </pc:spChg>
        <pc:spChg chg="add del">
          <ac:chgData name="Alisha John (1901242)" userId="S::1901242@student.uwtsd.ac.uk::568dbf34-64d5-478a-bb87-20a2299039cf" providerId="AD" clId="Web-{39BEFB99-8266-4434-B06E-0BB17E766AB8}" dt="2022-03-22T22:18:21.294" v="4"/>
          <ac:spMkLst>
            <pc:docMk/>
            <pc:sldMk cId="109857222" sldId="256"/>
            <ac:spMk id="17" creationId="{71B2258F-86CA-4D4D-8270-BC05FCDEBFB3}"/>
          </ac:spMkLst>
        </pc:spChg>
        <pc:spChg chg="add del">
          <ac:chgData name="Alisha John (1901242)" userId="S::1901242@student.uwtsd.ac.uk::568dbf34-64d5-478a-bb87-20a2299039cf" providerId="AD" clId="Web-{39BEFB99-8266-4434-B06E-0BB17E766AB8}" dt="2022-03-22T22:18:47.390" v="23"/>
          <ac:spMkLst>
            <pc:docMk/>
            <pc:sldMk cId="109857222" sldId="256"/>
            <ac:spMk id="19" creationId="{87CC2527-562A-4F69-B487-4371E5B243E7}"/>
          </ac:spMkLst>
        </pc:spChg>
        <pc:spChg chg="add">
          <ac:chgData name="Alisha John (1901242)" userId="S::1901242@student.uwtsd.ac.uk::568dbf34-64d5-478a-bb87-20a2299039cf" providerId="AD" clId="Web-{39BEFB99-8266-4434-B06E-0BB17E766AB8}" dt="2022-03-22T22:18:47.390" v="23"/>
          <ac:spMkLst>
            <pc:docMk/>
            <pc:sldMk cId="109857222" sldId="256"/>
            <ac:spMk id="25" creationId="{B1C3281D-A46F-4842-9340-4CBC29E1B260}"/>
          </ac:spMkLst>
        </pc:spChg>
        <pc:picChg chg="add mod ord">
          <ac:chgData name="Alisha John (1901242)" userId="S::1901242@student.uwtsd.ac.uk::568dbf34-64d5-478a-bb87-20a2299039cf" providerId="AD" clId="Web-{39BEFB99-8266-4434-B06E-0BB17E766AB8}" dt="2022-03-22T22:18:47.390" v="23"/>
          <ac:picMkLst>
            <pc:docMk/>
            <pc:sldMk cId="109857222" sldId="256"/>
            <ac:picMk id="4" creationId="{B5473F55-49D3-FA68-D2A1-2ADF21A58454}"/>
          </ac:picMkLst>
        </pc:picChg>
        <pc:cxnChg chg="add del">
          <ac:chgData name="Alisha John (1901242)" userId="S::1901242@student.uwtsd.ac.uk::568dbf34-64d5-478a-bb87-20a2299039cf" providerId="AD" clId="Web-{39BEFB99-8266-4434-B06E-0BB17E766AB8}" dt="2022-03-22T22:18:47.390" v="23"/>
          <ac:cxnSpMkLst>
            <pc:docMk/>
            <pc:sldMk cId="109857222" sldId="256"/>
            <ac:cxnSpMk id="20" creationId="{BCDAEC91-5BCE-4B55-9CC0-43EF94CB734B}"/>
          </ac:cxnSpMkLst>
        </pc:cxnChg>
        <pc:cxnChg chg="add">
          <ac:chgData name="Alisha John (1901242)" userId="S::1901242@student.uwtsd.ac.uk::568dbf34-64d5-478a-bb87-20a2299039cf" providerId="AD" clId="Web-{39BEFB99-8266-4434-B06E-0BB17E766AB8}" dt="2022-03-22T22:18:47.390" v="23"/>
          <ac:cxnSpMkLst>
            <pc:docMk/>
            <pc:sldMk cId="109857222" sldId="256"/>
            <ac:cxnSpMk id="27" creationId="{313FECB8-44EE-4A45-9F7B-66ECF1C3C888}"/>
          </ac:cxnSpMkLst>
        </pc:cxnChg>
      </pc:sldChg>
      <pc:sldChg chg="new del">
        <pc:chgData name="Alisha John (1901242)" userId="S::1901242@student.uwtsd.ac.uk::568dbf34-64d5-478a-bb87-20a2299039cf" providerId="AD" clId="Web-{39BEFB99-8266-4434-B06E-0BB17E766AB8}" dt="2022-03-22T22:19:18.704" v="25"/>
        <pc:sldMkLst>
          <pc:docMk/>
          <pc:sldMk cId="1747173503" sldId="257"/>
        </pc:sldMkLst>
      </pc:sldChg>
      <pc:sldChg chg="addSp delSp modSp new mod setBg setClrOvrMap">
        <pc:chgData name="Alisha John (1901242)" userId="S::1901242@student.uwtsd.ac.uk::568dbf34-64d5-478a-bb87-20a2299039cf" providerId="AD" clId="Web-{39BEFB99-8266-4434-B06E-0BB17E766AB8}" dt="2022-03-22T22:20:33.005" v="54"/>
        <pc:sldMkLst>
          <pc:docMk/>
          <pc:sldMk cId="3639765830" sldId="257"/>
        </pc:sldMkLst>
        <pc:spChg chg="del mod">
          <ac:chgData name="Alisha John (1901242)" userId="S::1901242@student.uwtsd.ac.uk::568dbf34-64d5-478a-bb87-20a2299039cf" providerId="AD" clId="Web-{39BEFB99-8266-4434-B06E-0BB17E766AB8}" dt="2022-03-22T22:19:30.017" v="28"/>
          <ac:spMkLst>
            <pc:docMk/>
            <pc:sldMk cId="3639765830" sldId="257"/>
            <ac:spMk id="2" creationId="{9F39D3BD-5FF3-2BBE-A95E-E6096E2C5400}"/>
          </ac:spMkLst>
        </pc:spChg>
        <pc:spChg chg="del mod">
          <ac:chgData name="Alisha John (1901242)" userId="S::1901242@student.uwtsd.ac.uk::568dbf34-64d5-478a-bb87-20a2299039cf" providerId="AD" clId="Web-{39BEFB99-8266-4434-B06E-0BB17E766AB8}" dt="2022-03-22T22:19:31.502" v="29"/>
          <ac:spMkLst>
            <pc:docMk/>
            <pc:sldMk cId="3639765830" sldId="257"/>
            <ac:spMk id="3" creationId="{B06E35D0-3730-EB5B-A13B-D7D6C27581EE}"/>
          </ac:spMkLst>
        </pc:spChg>
        <pc:spChg chg="add">
          <ac:chgData name="Alisha John (1901242)" userId="S::1901242@student.uwtsd.ac.uk::568dbf34-64d5-478a-bb87-20a2299039cf" providerId="AD" clId="Web-{39BEFB99-8266-4434-B06E-0BB17E766AB8}" dt="2022-03-22T22:19:25.705" v="27"/>
          <ac:spMkLst>
            <pc:docMk/>
            <pc:sldMk cId="3639765830" sldId="257"/>
            <ac:spMk id="8" creationId="{A4E9F8B3-8282-4A93-BBF8-3342538A70FB}"/>
          </ac:spMkLst>
        </pc:spChg>
        <pc:graphicFrameChg chg="add mod">
          <ac:chgData name="Alisha John (1901242)" userId="S::1901242@student.uwtsd.ac.uk::568dbf34-64d5-478a-bb87-20a2299039cf" providerId="AD" clId="Web-{39BEFB99-8266-4434-B06E-0BB17E766AB8}" dt="2022-03-22T22:19:58.535" v="31" actId="1076"/>
          <ac:graphicFrameMkLst>
            <pc:docMk/>
            <pc:sldMk cId="3639765830" sldId="257"/>
            <ac:graphicFrameMk id="5" creationId="{23725A6D-A944-835A-05E1-A2B9578D3817}"/>
          </ac:graphicFrameMkLst>
        </pc:graphicFrameChg>
        <pc:graphicFrameChg chg="add mod modGraphic">
          <ac:chgData name="Alisha John (1901242)" userId="S::1901242@student.uwtsd.ac.uk::568dbf34-64d5-478a-bb87-20a2299039cf" providerId="AD" clId="Web-{39BEFB99-8266-4434-B06E-0BB17E766AB8}" dt="2022-03-22T22:20:33.005" v="54"/>
          <ac:graphicFrameMkLst>
            <pc:docMk/>
            <pc:sldMk cId="3639765830" sldId="257"/>
            <ac:graphicFrameMk id="7" creationId="{22AA3312-C66D-101B-1F3D-904AB4A532C3}"/>
          </ac:graphicFrameMkLst>
        </pc:graphicFrameChg>
        <pc:cxnChg chg="add">
          <ac:chgData name="Alisha John (1901242)" userId="S::1901242@student.uwtsd.ac.uk::568dbf34-64d5-478a-bb87-20a2299039cf" providerId="AD" clId="Web-{39BEFB99-8266-4434-B06E-0BB17E766AB8}" dt="2022-03-22T22:19:25.705" v="27"/>
          <ac:cxnSpMkLst>
            <pc:docMk/>
            <pc:sldMk cId="3639765830" sldId="257"/>
            <ac:cxnSpMk id="10" creationId="{58EFA797-975B-41D8-BC96-56CDC2CFA3E4}"/>
          </ac:cxnSpMkLst>
        </pc:cxnChg>
      </pc:sldChg>
      <pc:sldChg chg="addSp delSp modSp new mod setBg setClrOvrMap">
        <pc:chgData name="Alisha John (1901242)" userId="S::1901242@student.uwtsd.ac.uk::568dbf34-64d5-478a-bb87-20a2299039cf" providerId="AD" clId="Web-{39BEFB99-8266-4434-B06E-0BB17E766AB8}" dt="2022-03-22T22:23:49.486" v="129" actId="1076"/>
        <pc:sldMkLst>
          <pc:docMk/>
          <pc:sldMk cId="3967470199" sldId="258"/>
        </pc:sldMkLst>
        <pc:spChg chg="del mod">
          <ac:chgData name="Alisha John (1901242)" userId="S::1901242@student.uwtsd.ac.uk::568dbf34-64d5-478a-bb87-20a2299039cf" providerId="AD" clId="Web-{39BEFB99-8266-4434-B06E-0BB17E766AB8}" dt="2022-03-22T22:20:53.413" v="58"/>
          <ac:spMkLst>
            <pc:docMk/>
            <pc:sldMk cId="3967470199" sldId="258"/>
            <ac:spMk id="2" creationId="{C733139B-F121-A763-631D-1922FFB1159C}"/>
          </ac:spMkLst>
        </pc:spChg>
        <pc:spChg chg="del mod">
          <ac:chgData name="Alisha John (1901242)" userId="S::1901242@student.uwtsd.ac.uk::568dbf34-64d5-478a-bb87-20a2299039cf" providerId="AD" clId="Web-{39BEFB99-8266-4434-B06E-0BB17E766AB8}" dt="2022-03-22T22:20:51.757" v="57"/>
          <ac:spMkLst>
            <pc:docMk/>
            <pc:sldMk cId="3967470199" sldId="258"/>
            <ac:spMk id="3" creationId="{BD02B633-7A47-6118-87D4-F0B23A39FAA8}"/>
          </ac:spMkLst>
        </pc:spChg>
        <pc:spChg chg="add">
          <ac:chgData name="Alisha John (1901242)" userId="S::1901242@student.uwtsd.ac.uk::568dbf34-64d5-478a-bb87-20a2299039cf" providerId="AD" clId="Web-{39BEFB99-8266-4434-B06E-0BB17E766AB8}" dt="2022-03-22T22:20:49.069" v="56"/>
          <ac:spMkLst>
            <pc:docMk/>
            <pc:sldMk cId="3967470199" sldId="258"/>
            <ac:spMk id="8" creationId="{A4E9F8B3-8282-4A93-BBF8-3342538A70FB}"/>
          </ac:spMkLst>
        </pc:spChg>
        <pc:graphicFrameChg chg="add mod modGraphic">
          <ac:chgData name="Alisha John (1901242)" userId="S::1901242@student.uwtsd.ac.uk::568dbf34-64d5-478a-bb87-20a2299039cf" providerId="AD" clId="Web-{39BEFB99-8266-4434-B06E-0BB17E766AB8}" dt="2022-03-22T22:22:05.699" v="62" actId="1076"/>
          <ac:graphicFrameMkLst>
            <pc:docMk/>
            <pc:sldMk cId="3967470199" sldId="258"/>
            <ac:graphicFrameMk id="5" creationId="{173074C5-62A2-FE2A-009B-FAFCDB0D944E}"/>
          </ac:graphicFrameMkLst>
        </pc:graphicFrameChg>
        <pc:graphicFrameChg chg="add mod modGraphic">
          <ac:chgData name="Alisha John (1901242)" userId="S::1901242@student.uwtsd.ac.uk::568dbf34-64d5-478a-bb87-20a2299039cf" providerId="AD" clId="Web-{39BEFB99-8266-4434-B06E-0BB17E766AB8}" dt="2022-03-22T22:23:26.500" v="125" actId="1076"/>
          <ac:graphicFrameMkLst>
            <pc:docMk/>
            <pc:sldMk cId="3967470199" sldId="258"/>
            <ac:graphicFrameMk id="7" creationId="{B3BFEF7E-49D7-B964-C443-5DE472C541A5}"/>
          </ac:graphicFrameMkLst>
        </pc:graphicFrameChg>
        <pc:graphicFrameChg chg="add mod modGraphic">
          <ac:chgData name="Alisha John (1901242)" userId="S::1901242@student.uwtsd.ac.uk::568dbf34-64d5-478a-bb87-20a2299039cf" providerId="AD" clId="Web-{39BEFB99-8266-4434-B06E-0BB17E766AB8}" dt="2022-03-22T22:23:49.486" v="129" actId="1076"/>
          <ac:graphicFrameMkLst>
            <pc:docMk/>
            <pc:sldMk cId="3967470199" sldId="258"/>
            <ac:graphicFrameMk id="10" creationId="{A754B0E9-B50C-CBBA-EB7C-D1F5D9FCF17C}"/>
          </ac:graphicFrameMkLst>
        </pc:graphicFrameChg>
      </pc:sldChg>
      <pc:sldChg chg="modSp new">
        <pc:chgData name="Alisha John (1901242)" userId="S::1901242@student.uwtsd.ac.uk::568dbf34-64d5-478a-bb87-20a2299039cf" providerId="AD" clId="Web-{39BEFB99-8266-4434-B06E-0BB17E766AB8}" dt="2022-03-22T22:24:06.190" v="139" actId="20577"/>
        <pc:sldMkLst>
          <pc:docMk/>
          <pc:sldMk cId="1873241998" sldId="259"/>
        </pc:sldMkLst>
        <pc:spChg chg="mod">
          <ac:chgData name="Alisha John (1901242)" userId="S::1901242@student.uwtsd.ac.uk::568dbf34-64d5-478a-bb87-20a2299039cf" providerId="AD" clId="Web-{39BEFB99-8266-4434-B06E-0BB17E766AB8}" dt="2022-03-22T22:24:06.190" v="139" actId="20577"/>
          <ac:spMkLst>
            <pc:docMk/>
            <pc:sldMk cId="1873241998" sldId="259"/>
            <ac:spMk id="2" creationId="{100594BE-26E4-3540-A303-4694F9269782}"/>
          </ac:spMkLst>
        </pc:spChg>
      </pc:sldChg>
      <pc:sldMasterChg chg="del delSldLayout">
        <pc:chgData name="Alisha John (1901242)" userId="S::1901242@student.uwtsd.ac.uk::568dbf34-64d5-478a-bb87-20a2299039cf" providerId="AD" clId="Web-{39BEFB99-8266-4434-B06E-0BB17E766AB8}" dt="2022-03-22T22:18:47.390" v="23"/>
        <pc:sldMasterMkLst>
          <pc:docMk/>
          <pc:sldMasterMk cId="2460954070" sldId="2147483660"/>
        </pc:sldMasterMkLst>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2385387890" sldId="2147483661"/>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949138452" sldId="2147483662"/>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2591524520" sldId="2147483663"/>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1203092039" sldId="2147483664"/>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3733172339" sldId="2147483665"/>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3210312558" sldId="2147483666"/>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3146388984" sldId="2147483667"/>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3171841454" sldId="2147483668"/>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1718958274" sldId="2147483669"/>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2202905451" sldId="2147483670"/>
          </pc:sldLayoutMkLst>
        </pc:sldLayoutChg>
        <pc:sldLayoutChg chg="del">
          <pc:chgData name="Alisha John (1901242)" userId="S::1901242@student.uwtsd.ac.uk::568dbf34-64d5-478a-bb87-20a2299039cf" providerId="AD" clId="Web-{39BEFB99-8266-4434-B06E-0BB17E766AB8}" dt="2022-03-22T22:18:47.390" v="23"/>
          <pc:sldLayoutMkLst>
            <pc:docMk/>
            <pc:sldMasterMk cId="2460954070" sldId="2147483660"/>
            <pc:sldLayoutMk cId="3479445657" sldId="2147483671"/>
          </pc:sldLayoutMkLst>
        </pc:sldLayoutChg>
      </pc:sldMasterChg>
      <pc:sldMasterChg chg="add addSldLayout">
        <pc:chgData name="Alisha John (1901242)" userId="S::1901242@student.uwtsd.ac.uk::568dbf34-64d5-478a-bb87-20a2299039cf" providerId="AD" clId="Web-{39BEFB99-8266-4434-B06E-0BB17E766AB8}" dt="2022-03-22T22:18:47.390" v="23"/>
        <pc:sldMasterMkLst>
          <pc:docMk/>
          <pc:sldMasterMk cId="3031856517" sldId="2147483711"/>
        </pc:sldMasterMkLst>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1173329200" sldId="2147483700"/>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651084403" sldId="2147483701"/>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3609354026" sldId="2147483702"/>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2486974952" sldId="2147483703"/>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1886438807" sldId="2147483704"/>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3706119043" sldId="2147483705"/>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2379120759" sldId="2147483706"/>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264693551" sldId="2147483707"/>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459276022" sldId="2147483708"/>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3411290714" sldId="2147483709"/>
          </pc:sldLayoutMkLst>
        </pc:sldLayoutChg>
        <pc:sldLayoutChg chg="add">
          <pc:chgData name="Alisha John (1901242)" userId="S::1901242@student.uwtsd.ac.uk::568dbf34-64d5-478a-bb87-20a2299039cf" providerId="AD" clId="Web-{39BEFB99-8266-4434-B06E-0BB17E766AB8}" dt="2022-03-22T22:18:47.390" v="23"/>
          <pc:sldLayoutMkLst>
            <pc:docMk/>
            <pc:sldMasterMk cId="3031856517" sldId="2147483711"/>
            <pc:sldLayoutMk cId="1598909884" sldId="2147483710"/>
          </pc:sldLayoutMkLst>
        </pc:sldLayoutChg>
      </pc:sldMasterChg>
    </pc:docChg>
  </pc:docChgLst>
  <pc:docChgLst>
    <pc:chgData name="Alisha John (1901242)" userId="S::1901242@student.uwtsd.ac.uk::568dbf34-64d5-478a-bb87-20a2299039cf" providerId="AD" clId="Web-{FBB052FA-73D0-18BB-10DD-E3947B691129}"/>
    <pc:docChg chg="addSld modSld sldOrd">
      <pc:chgData name="Alisha John (1901242)" userId="S::1901242@student.uwtsd.ac.uk::568dbf34-64d5-478a-bb87-20a2299039cf" providerId="AD" clId="Web-{FBB052FA-73D0-18BB-10DD-E3947B691129}" dt="2022-04-07T22:13:09.708" v="1921"/>
      <pc:docMkLst>
        <pc:docMk/>
      </pc:docMkLst>
      <pc:sldChg chg="addSp delSp modSp">
        <pc:chgData name="Alisha John (1901242)" userId="S::1901242@student.uwtsd.ac.uk::568dbf34-64d5-478a-bb87-20a2299039cf" providerId="AD" clId="Web-{FBB052FA-73D0-18BB-10DD-E3947B691129}" dt="2022-04-07T11:43:07.168" v="601" actId="20577"/>
        <pc:sldMkLst>
          <pc:docMk/>
          <pc:sldMk cId="1873241998" sldId="259"/>
        </pc:sldMkLst>
        <pc:spChg chg="del">
          <ac:chgData name="Alisha John (1901242)" userId="S::1901242@student.uwtsd.ac.uk::568dbf34-64d5-478a-bb87-20a2299039cf" providerId="AD" clId="Web-{FBB052FA-73D0-18BB-10DD-E3947B691129}" dt="2022-04-07T11:42:56.637" v="599"/>
          <ac:spMkLst>
            <pc:docMk/>
            <pc:sldMk cId="1873241998" sldId="259"/>
            <ac:spMk id="14" creationId="{6448068C-11FD-C20A-B02F-74570D9A2C0F}"/>
          </ac:spMkLst>
        </pc:spChg>
        <pc:graphicFrameChg chg="add modGraphic">
          <ac:chgData name="Alisha John (1901242)" userId="S::1901242@student.uwtsd.ac.uk::568dbf34-64d5-478a-bb87-20a2299039cf" providerId="AD" clId="Web-{FBB052FA-73D0-18BB-10DD-E3947B691129}" dt="2022-04-07T11:43:07.168" v="601" actId="20577"/>
          <ac:graphicFrameMkLst>
            <pc:docMk/>
            <pc:sldMk cId="1873241998" sldId="259"/>
            <ac:graphicFrameMk id="16" creationId="{50FF772B-917A-3704-29CD-8843D2EA7D34}"/>
          </ac:graphicFrameMkLst>
        </pc:graphicFrameChg>
      </pc:sldChg>
      <pc:sldChg chg="addSp delSp modSp mod ord setBg addAnim delAnim setClrOvrMap">
        <pc:chgData name="Alisha John (1901242)" userId="S::1901242@student.uwtsd.ac.uk::568dbf34-64d5-478a-bb87-20a2299039cf" providerId="AD" clId="Web-{FBB052FA-73D0-18BB-10DD-E3947B691129}" dt="2022-04-06T13:50:03.009" v="325" actId="1076"/>
        <pc:sldMkLst>
          <pc:docMk/>
          <pc:sldMk cId="3625856597" sldId="260"/>
        </pc:sldMkLst>
        <pc:spChg chg="mod ord">
          <ac:chgData name="Alisha John (1901242)" userId="S::1901242@student.uwtsd.ac.uk::568dbf34-64d5-478a-bb87-20a2299039cf" providerId="AD" clId="Web-{FBB052FA-73D0-18BB-10DD-E3947B691129}" dt="2022-04-06T13:49:45.868" v="321"/>
          <ac:spMkLst>
            <pc:docMk/>
            <pc:sldMk cId="3625856597" sldId="260"/>
            <ac:spMk id="2" creationId="{1292D68C-5166-B4B1-0959-AE63653E3F1F}"/>
          </ac:spMkLst>
        </pc:spChg>
        <pc:spChg chg="add mod">
          <ac:chgData name="Alisha John (1901242)" userId="S::1901242@student.uwtsd.ac.uk::568dbf34-64d5-478a-bb87-20a2299039cf" providerId="AD" clId="Web-{FBB052FA-73D0-18BB-10DD-E3947B691129}" dt="2022-04-06T13:49:45.868" v="321"/>
          <ac:spMkLst>
            <pc:docMk/>
            <pc:sldMk cId="3625856597" sldId="260"/>
            <ac:spMk id="3" creationId="{8D8CAC1F-2F84-7B7C-375F-77FEF1FACF27}"/>
          </ac:spMkLst>
        </pc:spChg>
        <pc:spChg chg="del mod">
          <ac:chgData name="Alisha John (1901242)" userId="S::1901242@student.uwtsd.ac.uk::568dbf34-64d5-478a-bb87-20a2299039cf" providerId="AD" clId="Web-{FBB052FA-73D0-18BB-10DD-E3947B691129}" dt="2022-04-05T12:24:32.492" v="3"/>
          <ac:spMkLst>
            <pc:docMk/>
            <pc:sldMk cId="3625856597" sldId="260"/>
            <ac:spMk id="3" creationId="{BA1459DF-5BF6-D552-0CC6-18DA8A4FE535}"/>
          </ac:spMkLst>
        </pc:spChg>
        <pc:spChg chg="add del">
          <ac:chgData name="Alisha John (1901242)" userId="S::1901242@student.uwtsd.ac.uk::568dbf34-64d5-478a-bb87-20a2299039cf" providerId="AD" clId="Web-{FBB052FA-73D0-18BB-10DD-E3947B691129}" dt="2022-04-06T13:46:02.807" v="160"/>
          <ac:spMkLst>
            <pc:docMk/>
            <pc:sldMk cId="3625856597" sldId="260"/>
            <ac:spMk id="7" creationId="{40E0E787-6A3F-4579-9E73-AC9FBB0E3A45}"/>
          </ac:spMkLst>
        </pc:spChg>
        <pc:spChg chg="add del">
          <ac:chgData name="Alisha John (1901242)" userId="S::1901242@student.uwtsd.ac.uk::568dbf34-64d5-478a-bb87-20a2299039cf" providerId="AD" clId="Web-{FBB052FA-73D0-18BB-10DD-E3947B691129}" dt="2022-04-06T13:46:02.807" v="160"/>
          <ac:spMkLst>
            <pc:docMk/>
            <pc:sldMk cId="3625856597" sldId="260"/>
            <ac:spMk id="8" creationId="{787B812C-3070-452B-83FE-78736A499F27}"/>
          </ac:spMkLst>
        </pc:spChg>
        <pc:spChg chg="add del">
          <ac:chgData name="Alisha John (1901242)" userId="S::1901242@student.uwtsd.ac.uk::568dbf34-64d5-478a-bb87-20a2299039cf" providerId="AD" clId="Web-{FBB052FA-73D0-18BB-10DD-E3947B691129}" dt="2022-04-05T12:29:01.577" v="20"/>
          <ac:spMkLst>
            <pc:docMk/>
            <pc:sldMk cId="3625856597" sldId="260"/>
            <ac:spMk id="11" creationId="{B1C3281D-A46F-4842-9340-4CBC29E1B260}"/>
          </ac:spMkLst>
        </pc:spChg>
        <pc:spChg chg="add del">
          <ac:chgData name="Alisha John (1901242)" userId="S::1901242@student.uwtsd.ac.uk::568dbf34-64d5-478a-bb87-20a2299039cf" providerId="AD" clId="Web-{FBB052FA-73D0-18BB-10DD-E3947B691129}" dt="2022-04-05T12:29:01.577" v="20"/>
          <ac:spMkLst>
            <pc:docMk/>
            <pc:sldMk cId="3625856597" sldId="260"/>
            <ac:spMk id="13" creationId="{264DCA07-5992-4B87-B944-642B4A38FB1A}"/>
          </ac:spMkLst>
        </pc:spChg>
        <pc:spChg chg="add del">
          <ac:chgData name="Alisha John (1901242)" userId="S::1901242@student.uwtsd.ac.uk::568dbf34-64d5-478a-bb87-20a2299039cf" providerId="AD" clId="Web-{FBB052FA-73D0-18BB-10DD-E3947B691129}" dt="2022-04-06T13:46:39.981" v="174"/>
          <ac:spMkLst>
            <pc:docMk/>
            <pc:sldMk cId="3625856597" sldId="260"/>
            <ac:spMk id="14" creationId="{E906F54D-04EF-4345-A564-7A7B57B6CEB3}"/>
          </ac:spMkLst>
        </pc:spChg>
        <pc:spChg chg="add del">
          <ac:chgData name="Alisha John (1901242)" userId="S::1901242@student.uwtsd.ac.uk::568dbf34-64d5-478a-bb87-20a2299039cf" providerId="AD" clId="Web-{FBB052FA-73D0-18BB-10DD-E3947B691129}" dt="2022-04-06T13:46:39.981" v="174"/>
          <ac:spMkLst>
            <pc:docMk/>
            <pc:sldMk cId="3625856597" sldId="260"/>
            <ac:spMk id="16" creationId="{F9CA0D60-3F31-46D6-B0FD-3A17A52C987B}"/>
          </ac:spMkLst>
        </pc:spChg>
        <pc:spChg chg="add del">
          <ac:chgData name="Alisha John (1901242)" userId="S::1901242@student.uwtsd.ac.uk::568dbf34-64d5-478a-bb87-20a2299039cf" providerId="AD" clId="Web-{FBB052FA-73D0-18BB-10DD-E3947B691129}" dt="2022-04-05T12:29:04.468" v="22"/>
          <ac:spMkLst>
            <pc:docMk/>
            <pc:sldMk cId="3625856597" sldId="260"/>
            <ac:spMk id="18" creationId="{0760E4C7-47B8-4356-ABCA-CC9C79E2D2B6}"/>
          </ac:spMkLst>
        </pc:spChg>
        <pc:spChg chg="add del">
          <ac:chgData name="Alisha John (1901242)" userId="S::1901242@student.uwtsd.ac.uk::568dbf34-64d5-478a-bb87-20a2299039cf" providerId="AD" clId="Web-{FBB052FA-73D0-18BB-10DD-E3947B691129}" dt="2022-04-05T12:29:04.468" v="22"/>
          <ac:spMkLst>
            <pc:docMk/>
            <pc:sldMk cId="3625856597" sldId="260"/>
            <ac:spMk id="19" creationId="{824F4927-E645-48C1-B709-AC214B1B75B1}"/>
          </ac:spMkLst>
        </pc:spChg>
        <pc:spChg chg="add del">
          <ac:chgData name="Alisha John (1901242)" userId="S::1901242@student.uwtsd.ac.uk::568dbf34-64d5-478a-bb87-20a2299039cf" providerId="AD" clId="Web-{FBB052FA-73D0-18BB-10DD-E3947B691129}" dt="2022-04-06T13:46:39.981" v="174"/>
          <ac:spMkLst>
            <pc:docMk/>
            <pc:sldMk cId="3625856597" sldId="260"/>
            <ac:spMk id="21" creationId="{4A63FA5D-402E-473D-AF05-018BE28B22FD}"/>
          </ac:spMkLst>
        </pc:spChg>
        <pc:spChg chg="add">
          <ac:chgData name="Alisha John (1901242)" userId="S::1901242@student.uwtsd.ac.uk::568dbf34-64d5-478a-bb87-20a2299039cf" providerId="AD" clId="Web-{FBB052FA-73D0-18BB-10DD-E3947B691129}" dt="2022-04-06T13:49:45.868" v="321"/>
          <ac:spMkLst>
            <pc:docMk/>
            <pc:sldMk cId="3625856597" sldId="260"/>
            <ac:spMk id="23" creationId="{5669F72C-E3FB-4C48-AEBD-AF7AC0D749C7}"/>
          </ac:spMkLst>
        </pc:spChg>
        <pc:spChg chg="add">
          <ac:chgData name="Alisha John (1901242)" userId="S::1901242@student.uwtsd.ac.uk::568dbf34-64d5-478a-bb87-20a2299039cf" providerId="AD" clId="Web-{FBB052FA-73D0-18BB-10DD-E3947B691129}" dt="2022-04-06T13:49:45.868" v="321"/>
          <ac:spMkLst>
            <pc:docMk/>
            <pc:sldMk cId="3625856597" sldId="260"/>
            <ac:spMk id="24" creationId="{5CA22715-D05D-465E-A9CB-5AD7BC6C9C8A}"/>
          </ac:spMkLst>
        </pc:spChg>
        <pc:spChg chg="add del">
          <ac:chgData name="Alisha John (1901242)" userId="S::1901242@student.uwtsd.ac.uk::568dbf34-64d5-478a-bb87-20a2299039cf" providerId="AD" clId="Web-{FBB052FA-73D0-18BB-10DD-E3947B691129}" dt="2022-04-06T13:46:36.543" v="171"/>
          <ac:spMkLst>
            <pc:docMk/>
            <pc:sldMk cId="3625856597" sldId="260"/>
            <ac:spMk id="29" creationId="{40E0E787-6A3F-4579-9E73-AC9FBB0E3A45}"/>
          </ac:spMkLst>
        </pc:spChg>
        <pc:spChg chg="add del">
          <ac:chgData name="Alisha John (1901242)" userId="S::1901242@student.uwtsd.ac.uk::568dbf34-64d5-478a-bb87-20a2299039cf" providerId="AD" clId="Web-{FBB052FA-73D0-18BB-10DD-E3947B691129}" dt="2022-04-06T13:46:36.543" v="171"/>
          <ac:spMkLst>
            <pc:docMk/>
            <pc:sldMk cId="3625856597" sldId="260"/>
            <ac:spMk id="31" creationId="{787B812C-3070-452B-83FE-78736A499F27}"/>
          </ac:spMkLst>
        </pc:spChg>
        <pc:spChg chg="add del">
          <ac:chgData name="Alisha John (1901242)" userId="S::1901242@student.uwtsd.ac.uk::568dbf34-64d5-478a-bb87-20a2299039cf" providerId="AD" clId="Web-{FBB052FA-73D0-18BB-10DD-E3947B691129}" dt="2022-04-06T13:46:34.309" v="169"/>
          <ac:spMkLst>
            <pc:docMk/>
            <pc:sldMk cId="3625856597" sldId="260"/>
            <ac:spMk id="40" creationId="{E906F54D-04EF-4345-A564-7A7B57B6CEB3}"/>
          </ac:spMkLst>
        </pc:spChg>
        <pc:spChg chg="add del">
          <ac:chgData name="Alisha John (1901242)" userId="S::1901242@student.uwtsd.ac.uk::568dbf34-64d5-478a-bb87-20a2299039cf" providerId="AD" clId="Web-{FBB052FA-73D0-18BB-10DD-E3947B691129}" dt="2022-04-06T13:46:34.309" v="169"/>
          <ac:spMkLst>
            <pc:docMk/>
            <pc:sldMk cId="3625856597" sldId="260"/>
            <ac:spMk id="42" creationId="{4A63FA5D-402E-473D-AF05-018BE28B22FD}"/>
          </ac:spMkLst>
        </pc:spChg>
        <pc:picChg chg="add mod ord modCrop">
          <ac:chgData name="Alisha John (1901242)" userId="S::1901242@student.uwtsd.ac.uk::568dbf34-64d5-478a-bb87-20a2299039cf" providerId="AD" clId="Web-{FBB052FA-73D0-18BB-10DD-E3947B691129}" dt="2022-04-06T13:50:03.009" v="325" actId="1076"/>
          <ac:picMkLst>
            <pc:docMk/>
            <pc:sldMk cId="3625856597" sldId="260"/>
            <ac:picMk id="4" creationId="{864595CA-6F2C-E228-7A8C-7E5B9E6B823F}"/>
          </ac:picMkLst>
        </pc:picChg>
        <pc:cxnChg chg="add del">
          <ac:chgData name="Alisha John (1901242)" userId="S::1901242@student.uwtsd.ac.uk::568dbf34-64d5-478a-bb87-20a2299039cf" providerId="AD" clId="Web-{FBB052FA-73D0-18BB-10DD-E3947B691129}" dt="2022-04-06T13:46:02.807" v="160"/>
          <ac:cxnSpMkLst>
            <pc:docMk/>
            <pc:sldMk cId="3625856597" sldId="260"/>
            <ac:cxnSpMk id="6" creationId="{AEED5540-64E5-4258-ABA4-753F07B71B38}"/>
          </ac:cxnSpMkLst>
        </pc:cxnChg>
        <pc:cxnChg chg="add del">
          <ac:chgData name="Alisha John (1901242)" userId="S::1901242@student.uwtsd.ac.uk::568dbf34-64d5-478a-bb87-20a2299039cf" providerId="AD" clId="Web-{FBB052FA-73D0-18BB-10DD-E3947B691129}" dt="2022-04-05T12:29:01.577" v="20"/>
          <ac:cxnSpMkLst>
            <pc:docMk/>
            <pc:sldMk cId="3625856597" sldId="260"/>
            <ac:cxnSpMk id="9" creationId="{AEED5540-64E5-4258-ABA4-753F07B71B38}"/>
          </ac:cxnSpMkLst>
        </pc:cxnChg>
        <pc:cxnChg chg="add del">
          <ac:chgData name="Alisha John (1901242)" userId="S::1901242@student.uwtsd.ac.uk::568dbf34-64d5-478a-bb87-20a2299039cf" providerId="AD" clId="Web-{FBB052FA-73D0-18BB-10DD-E3947B691129}" dt="2022-04-06T13:46:02.807" v="160"/>
          <ac:cxnSpMkLst>
            <pc:docMk/>
            <pc:sldMk cId="3625856597" sldId="260"/>
            <ac:cxnSpMk id="10" creationId="{651B3B56-501F-42FF-8534-28EF7857BD40}"/>
          </ac:cxnSpMkLst>
        </pc:cxnChg>
        <pc:cxnChg chg="add del">
          <ac:chgData name="Alisha John (1901242)" userId="S::1901242@student.uwtsd.ac.uk::568dbf34-64d5-478a-bb87-20a2299039cf" providerId="AD" clId="Web-{FBB052FA-73D0-18BB-10DD-E3947B691129}" dt="2022-04-06T13:46:39.981" v="174"/>
          <ac:cxnSpMkLst>
            <pc:docMk/>
            <pc:sldMk cId="3625856597" sldId="260"/>
            <ac:cxnSpMk id="12" creationId="{AEED5540-64E5-4258-ABA4-753F07B71B38}"/>
          </ac:cxnSpMkLst>
        </pc:cxnChg>
        <pc:cxnChg chg="add del">
          <ac:chgData name="Alisha John (1901242)" userId="S::1901242@student.uwtsd.ac.uk::568dbf34-64d5-478a-bb87-20a2299039cf" providerId="AD" clId="Web-{FBB052FA-73D0-18BB-10DD-E3947B691129}" dt="2022-04-05T12:29:01.577" v="20"/>
          <ac:cxnSpMkLst>
            <pc:docMk/>
            <pc:sldMk cId="3625856597" sldId="260"/>
            <ac:cxnSpMk id="15" creationId="{313FECB8-44EE-4A45-9F7B-66ECF1C3C888}"/>
          </ac:cxnSpMkLst>
        </pc:cxnChg>
        <pc:cxnChg chg="add del">
          <ac:chgData name="Alisha John (1901242)" userId="S::1901242@student.uwtsd.ac.uk::568dbf34-64d5-478a-bb87-20a2299039cf" providerId="AD" clId="Web-{FBB052FA-73D0-18BB-10DD-E3947B691129}" dt="2022-04-05T12:29:04.468" v="22"/>
          <ac:cxnSpMkLst>
            <pc:docMk/>
            <pc:sldMk cId="3625856597" sldId="260"/>
            <ac:cxnSpMk id="17" creationId="{AEED5540-64E5-4258-ABA4-753F07B71B38}"/>
          </ac:cxnSpMkLst>
        </pc:cxnChg>
        <pc:cxnChg chg="add del">
          <ac:chgData name="Alisha John (1901242)" userId="S::1901242@student.uwtsd.ac.uk::568dbf34-64d5-478a-bb87-20a2299039cf" providerId="AD" clId="Web-{FBB052FA-73D0-18BB-10DD-E3947B691129}" dt="2022-04-05T12:29:04.468" v="22"/>
          <ac:cxnSpMkLst>
            <pc:docMk/>
            <pc:sldMk cId="3625856597" sldId="260"/>
            <ac:cxnSpMk id="20" creationId="{414C5C93-B9E9-4392-ADCF-ABF21209DD56}"/>
          </ac:cxnSpMkLst>
        </pc:cxnChg>
        <pc:cxnChg chg="add del">
          <ac:chgData name="Alisha John (1901242)" userId="S::1901242@student.uwtsd.ac.uk::568dbf34-64d5-478a-bb87-20a2299039cf" providerId="AD" clId="Web-{FBB052FA-73D0-18BB-10DD-E3947B691129}" dt="2022-04-06T13:46:39.981" v="174"/>
          <ac:cxnSpMkLst>
            <pc:docMk/>
            <pc:sldMk cId="3625856597" sldId="260"/>
            <ac:cxnSpMk id="22" creationId="{B20D3D82-8B25-4DD9-9924-4CEAD450CD21}"/>
          </ac:cxnSpMkLst>
        </pc:cxnChg>
        <pc:cxnChg chg="add del">
          <ac:chgData name="Alisha John (1901242)" userId="S::1901242@student.uwtsd.ac.uk::568dbf34-64d5-478a-bb87-20a2299039cf" providerId="AD" clId="Web-{FBB052FA-73D0-18BB-10DD-E3947B691129}" dt="2022-04-06T13:46:36.543" v="171"/>
          <ac:cxnSpMkLst>
            <pc:docMk/>
            <pc:sldMk cId="3625856597" sldId="260"/>
            <ac:cxnSpMk id="27" creationId="{AEED5540-64E5-4258-ABA4-753F07B71B38}"/>
          </ac:cxnSpMkLst>
        </pc:cxnChg>
        <pc:cxnChg chg="add del">
          <ac:chgData name="Alisha John (1901242)" userId="S::1901242@student.uwtsd.ac.uk::568dbf34-64d5-478a-bb87-20a2299039cf" providerId="AD" clId="Web-{FBB052FA-73D0-18BB-10DD-E3947B691129}" dt="2022-04-06T13:46:36.543" v="171"/>
          <ac:cxnSpMkLst>
            <pc:docMk/>
            <pc:sldMk cId="3625856597" sldId="260"/>
            <ac:cxnSpMk id="33" creationId="{651B3B56-501F-42FF-8534-28EF7857BD40}"/>
          </ac:cxnSpMkLst>
        </pc:cxnChg>
        <pc:cxnChg chg="add del">
          <ac:chgData name="Alisha John (1901242)" userId="S::1901242@student.uwtsd.ac.uk::568dbf34-64d5-478a-bb87-20a2299039cf" providerId="AD" clId="Web-{FBB052FA-73D0-18BB-10DD-E3947B691129}" dt="2022-04-06T13:46:34.309" v="169"/>
          <ac:cxnSpMkLst>
            <pc:docMk/>
            <pc:sldMk cId="3625856597" sldId="260"/>
            <ac:cxnSpMk id="38" creationId="{AEED5540-64E5-4258-ABA4-753F07B71B38}"/>
          </ac:cxnSpMkLst>
        </pc:cxnChg>
        <pc:cxnChg chg="add del">
          <ac:chgData name="Alisha John (1901242)" userId="S::1901242@student.uwtsd.ac.uk::568dbf34-64d5-478a-bb87-20a2299039cf" providerId="AD" clId="Web-{FBB052FA-73D0-18BB-10DD-E3947B691129}" dt="2022-04-06T13:46:34.309" v="169"/>
          <ac:cxnSpMkLst>
            <pc:docMk/>
            <pc:sldMk cId="3625856597" sldId="260"/>
            <ac:cxnSpMk id="44" creationId="{B20D3D82-8B25-4DD9-9924-4CEAD450CD21}"/>
          </ac:cxnSpMkLst>
        </pc:cxnChg>
      </pc:sldChg>
      <pc:sldChg chg="addSp delSp modSp">
        <pc:chgData name="Alisha John (1901242)" userId="S::1901242@student.uwtsd.ac.uk::568dbf34-64d5-478a-bb87-20a2299039cf" providerId="AD" clId="Web-{FBB052FA-73D0-18BB-10DD-E3947B691129}" dt="2022-04-06T14:47:22.147" v="397" actId="1076"/>
        <pc:sldMkLst>
          <pc:docMk/>
          <pc:sldMk cId="1678643634" sldId="261"/>
        </pc:sldMkLst>
        <pc:spChg chg="mod">
          <ac:chgData name="Alisha John (1901242)" userId="S::1901242@student.uwtsd.ac.uk::568dbf34-64d5-478a-bb87-20a2299039cf" providerId="AD" clId="Web-{FBB052FA-73D0-18BB-10DD-E3947B691129}" dt="2022-04-06T14:47:20.241" v="396" actId="1076"/>
          <ac:spMkLst>
            <pc:docMk/>
            <pc:sldMk cId="1678643634" sldId="261"/>
            <ac:spMk id="2" creationId="{440434BE-1756-D819-EB9A-7D18B8E26AD9}"/>
          </ac:spMkLst>
        </pc:spChg>
        <pc:spChg chg="del mod">
          <ac:chgData name="Alisha John (1901242)" userId="S::1901242@student.uwtsd.ac.uk::568dbf34-64d5-478a-bb87-20a2299039cf" providerId="AD" clId="Web-{FBB052FA-73D0-18BB-10DD-E3947B691129}" dt="2022-04-05T12:21:27.112" v="1"/>
          <ac:spMkLst>
            <pc:docMk/>
            <pc:sldMk cId="1678643634" sldId="261"/>
            <ac:spMk id="3" creationId="{AB0A62D7-B22B-2DF9-0E41-61A7B184EBED}"/>
          </ac:spMkLst>
        </pc:spChg>
        <pc:picChg chg="add mod modCrop">
          <ac:chgData name="Alisha John (1901242)" userId="S::1901242@student.uwtsd.ac.uk::568dbf34-64d5-478a-bb87-20a2299039cf" providerId="AD" clId="Web-{FBB052FA-73D0-18BB-10DD-E3947B691129}" dt="2022-04-06T14:47:22.147" v="397" actId="1076"/>
          <ac:picMkLst>
            <pc:docMk/>
            <pc:sldMk cId="1678643634" sldId="261"/>
            <ac:picMk id="3" creationId="{9377228B-E133-65B2-C2B3-BBAD968543B3}"/>
          </ac:picMkLst>
        </pc:picChg>
      </pc:sldChg>
      <pc:sldChg chg="addSp delSp modSp">
        <pc:chgData name="Alisha John (1901242)" userId="S::1901242@student.uwtsd.ac.uk::568dbf34-64d5-478a-bb87-20a2299039cf" providerId="AD" clId="Web-{FBB052FA-73D0-18BB-10DD-E3947B691129}" dt="2022-04-07T10:10:25.103" v="568" actId="1076"/>
        <pc:sldMkLst>
          <pc:docMk/>
          <pc:sldMk cId="2924698712" sldId="262"/>
        </pc:sldMkLst>
        <pc:spChg chg="mod">
          <ac:chgData name="Alisha John (1901242)" userId="S::1901242@student.uwtsd.ac.uk::568dbf34-64d5-478a-bb87-20a2299039cf" providerId="AD" clId="Web-{FBB052FA-73D0-18BB-10DD-E3947B691129}" dt="2022-04-06T20:39:41.315" v="480" actId="20577"/>
          <ac:spMkLst>
            <pc:docMk/>
            <pc:sldMk cId="2924698712" sldId="262"/>
            <ac:spMk id="2" creationId="{9403DD46-C550-A965-8656-CFA7AD821D4F}"/>
          </ac:spMkLst>
        </pc:spChg>
        <pc:spChg chg="del">
          <ac:chgData name="Alisha John (1901242)" userId="S::1901242@student.uwtsd.ac.uk::568dbf34-64d5-478a-bb87-20a2299039cf" providerId="AD" clId="Web-{FBB052FA-73D0-18BB-10DD-E3947B691129}" dt="2022-04-06T15:48:02.566" v="405"/>
          <ac:spMkLst>
            <pc:docMk/>
            <pc:sldMk cId="2924698712" sldId="262"/>
            <ac:spMk id="3" creationId="{EFB3CECB-E677-E728-2D6F-E1B9EC47718A}"/>
          </ac:spMkLst>
        </pc:spChg>
        <pc:spChg chg="add del mod">
          <ac:chgData name="Alisha John (1901242)" userId="S::1901242@student.uwtsd.ac.uk::568dbf34-64d5-478a-bb87-20a2299039cf" providerId="AD" clId="Web-{FBB052FA-73D0-18BB-10DD-E3947B691129}" dt="2022-04-07T10:08:54.801" v="557"/>
          <ac:spMkLst>
            <pc:docMk/>
            <pc:sldMk cId="2924698712" sldId="262"/>
            <ac:spMk id="11" creationId="{C8968FF9-52F5-78D8-90E4-EBCAF2BB673B}"/>
          </ac:spMkLst>
        </pc:spChg>
        <pc:spChg chg="add del mod">
          <ac:chgData name="Alisha John (1901242)" userId="S::1901242@student.uwtsd.ac.uk::568dbf34-64d5-478a-bb87-20a2299039cf" providerId="AD" clId="Web-{FBB052FA-73D0-18BB-10DD-E3947B691129}" dt="2022-04-07T10:08:54.801" v="556"/>
          <ac:spMkLst>
            <pc:docMk/>
            <pc:sldMk cId="2924698712" sldId="262"/>
            <ac:spMk id="12" creationId="{27EC3ED8-E19B-EDCD-352D-8FD004923F35}"/>
          </ac:spMkLst>
        </pc:spChg>
        <pc:spChg chg="add del mod">
          <ac:chgData name="Alisha John (1901242)" userId="S::1901242@student.uwtsd.ac.uk::568dbf34-64d5-478a-bb87-20a2299039cf" providerId="AD" clId="Web-{FBB052FA-73D0-18BB-10DD-E3947B691129}" dt="2022-04-07T10:08:54.801" v="555"/>
          <ac:spMkLst>
            <pc:docMk/>
            <pc:sldMk cId="2924698712" sldId="262"/>
            <ac:spMk id="13" creationId="{C43E49AD-2626-661A-2E4C-DA6829048AB8}"/>
          </ac:spMkLst>
        </pc:spChg>
        <pc:spChg chg="add del mod">
          <ac:chgData name="Alisha John (1901242)" userId="S::1901242@student.uwtsd.ac.uk::568dbf34-64d5-478a-bb87-20a2299039cf" providerId="AD" clId="Web-{FBB052FA-73D0-18BB-10DD-E3947B691129}" dt="2022-04-07T10:08:54.801" v="554"/>
          <ac:spMkLst>
            <pc:docMk/>
            <pc:sldMk cId="2924698712" sldId="262"/>
            <ac:spMk id="14" creationId="{DDD66136-4BFD-34CF-8C6D-3F96113CAAFD}"/>
          </ac:spMkLst>
        </pc:spChg>
        <pc:spChg chg="add mod">
          <ac:chgData name="Alisha John (1901242)" userId="S::1901242@student.uwtsd.ac.uk::568dbf34-64d5-478a-bb87-20a2299039cf" providerId="AD" clId="Web-{FBB052FA-73D0-18BB-10DD-E3947B691129}" dt="2022-04-06T15:54:15.323" v="450" actId="1076"/>
          <ac:spMkLst>
            <pc:docMk/>
            <pc:sldMk cId="2924698712" sldId="262"/>
            <ac:spMk id="38" creationId="{42CEC2C0-1A16-5B7D-2282-EE4C9C8ECC05}"/>
          </ac:spMkLst>
        </pc:spChg>
        <pc:spChg chg="add mod">
          <ac:chgData name="Alisha John (1901242)" userId="S::1901242@student.uwtsd.ac.uk::568dbf34-64d5-478a-bb87-20a2299039cf" providerId="AD" clId="Web-{FBB052FA-73D0-18BB-10DD-E3947B691129}" dt="2022-04-06T15:52:09.055" v="432" actId="1076"/>
          <ac:spMkLst>
            <pc:docMk/>
            <pc:sldMk cId="2924698712" sldId="262"/>
            <ac:spMk id="39" creationId="{D5244B15-81C6-321B-58FF-EC3985156009}"/>
          </ac:spMkLst>
        </pc:spChg>
        <pc:spChg chg="add mod">
          <ac:chgData name="Alisha John (1901242)" userId="S::1901242@student.uwtsd.ac.uk::568dbf34-64d5-478a-bb87-20a2299039cf" providerId="AD" clId="Web-{FBB052FA-73D0-18BB-10DD-E3947B691129}" dt="2022-04-06T15:51:26.992" v="423" actId="1076"/>
          <ac:spMkLst>
            <pc:docMk/>
            <pc:sldMk cId="2924698712" sldId="262"/>
            <ac:spMk id="40" creationId="{693C9273-06C6-603E-8A93-1B2DDA1AC248}"/>
          </ac:spMkLst>
        </pc:spChg>
        <pc:spChg chg="add mod">
          <ac:chgData name="Alisha John (1901242)" userId="S::1901242@student.uwtsd.ac.uk::568dbf34-64d5-478a-bb87-20a2299039cf" providerId="AD" clId="Web-{FBB052FA-73D0-18BB-10DD-E3947B691129}" dt="2022-04-06T15:53:29.651" v="449" actId="1076"/>
          <ac:spMkLst>
            <pc:docMk/>
            <pc:sldMk cId="2924698712" sldId="262"/>
            <ac:spMk id="41" creationId="{B3DFD9A4-CB0B-B95F-5ABE-FBDB9667B254}"/>
          </ac:spMkLst>
        </pc:spChg>
        <pc:graphicFrameChg chg="add del mod modGraphic">
          <ac:chgData name="Alisha John (1901242)" userId="S::1901242@student.uwtsd.ac.uk::568dbf34-64d5-478a-bb87-20a2299039cf" providerId="AD" clId="Web-{FBB052FA-73D0-18BB-10DD-E3947B691129}" dt="2022-04-06T15:48:53.395" v="409"/>
          <ac:graphicFrameMkLst>
            <pc:docMk/>
            <pc:sldMk cId="2924698712" sldId="262"/>
            <ac:graphicFrameMk id="4" creationId="{74927784-0B6C-03E6-5B1F-42B19AE983A1}"/>
          </ac:graphicFrameMkLst>
        </pc:graphicFrameChg>
        <pc:picChg chg="add mod modCrop">
          <ac:chgData name="Alisha John (1901242)" userId="S::1901242@student.uwtsd.ac.uk::568dbf34-64d5-478a-bb87-20a2299039cf" providerId="AD" clId="Web-{FBB052FA-73D0-18BB-10DD-E3947B691129}" dt="2022-04-07T10:10:25.103" v="568" actId="1076"/>
          <ac:picMkLst>
            <pc:docMk/>
            <pc:sldMk cId="2924698712" sldId="262"/>
            <ac:picMk id="3" creationId="{C6BE415F-F9E8-2EF7-FB32-365731D254C2}"/>
          </ac:picMkLst>
        </pc:picChg>
        <pc:cxnChg chg="add del mod">
          <ac:chgData name="Alisha John (1901242)" userId="S::1901242@student.uwtsd.ac.uk::568dbf34-64d5-478a-bb87-20a2299039cf" providerId="AD" clId="Web-{FBB052FA-73D0-18BB-10DD-E3947B691129}" dt="2022-04-07T10:08:54.801" v="553"/>
          <ac:cxnSpMkLst>
            <pc:docMk/>
            <pc:sldMk cId="2924698712" sldId="262"/>
            <ac:cxnSpMk id="15" creationId="{D266F899-D924-952C-E00B-57EA9CEBF33C}"/>
          </ac:cxnSpMkLst>
        </pc:cxnChg>
        <pc:cxnChg chg="add del mod">
          <ac:chgData name="Alisha John (1901242)" userId="S::1901242@student.uwtsd.ac.uk::568dbf34-64d5-478a-bb87-20a2299039cf" providerId="AD" clId="Web-{FBB052FA-73D0-18BB-10DD-E3947B691129}" dt="2022-04-07T10:08:54.801" v="552"/>
          <ac:cxnSpMkLst>
            <pc:docMk/>
            <pc:sldMk cId="2924698712" sldId="262"/>
            <ac:cxnSpMk id="16" creationId="{CB11BA7C-B5E2-1228-855F-CE99C7D6B412}"/>
          </ac:cxnSpMkLst>
        </pc:cxnChg>
        <pc:cxnChg chg="add del mod">
          <ac:chgData name="Alisha John (1901242)" userId="S::1901242@student.uwtsd.ac.uk::568dbf34-64d5-478a-bb87-20a2299039cf" providerId="AD" clId="Web-{FBB052FA-73D0-18BB-10DD-E3947B691129}" dt="2022-04-07T10:08:54.801" v="551"/>
          <ac:cxnSpMkLst>
            <pc:docMk/>
            <pc:sldMk cId="2924698712" sldId="262"/>
            <ac:cxnSpMk id="17" creationId="{D6736235-03D4-58EF-04D6-AC2AF71A8B25}"/>
          </ac:cxnSpMkLst>
        </pc:cxnChg>
        <pc:cxnChg chg="add del mod">
          <ac:chgData name="Alisha John (1901242)" userId="S::1901242@student.uwtsd.ac.uk::568dbf34-64d5-478a-bb87-20a2299039cf" providerId="AD" clId="Web-{FBB052FA-73D0-18BB-10DD-E3947B691129}" dt="2022-04-07T10:08:54.785" v="550"/>
          <ac:cxnSpMkLst>
            <pc:docMk/>
            <pc:sldMk cId="2924698712" sldId="262"/>
            <ac:cxnSpMk id="18" creationId="{8EBB91E5-A02F-438D-C748-D5B16ED4BCF4}"/>
          </ac:cxnSpMkLst>
        </pc:cxnChg>
        <pc:cxnChg chg="add del mod">
          <ac:chgData name="Alisha John (1901242)" userId="S::1901242@student.uwtsd.ac.uk::568dbf34-64d5-478a-bb87-20a2299039cf" providerId="AD" clId="Web-{FBB052FA-73D0-18BB-10DD-E3947B691129}" dt="2022-04-06T15:52:14.196" v="433"/>
          <ac:cxnSpMkLst>
            <pc:docMk/>
            <pc:sldMk cId="2924698712" sldId="262"/>
            <ac:cxnSpMk id="42" creationId="{894E137F-28D9-865A-4586-BBB2210F6AE0}"/>
          </ac:cxnSpMkLst>
        </pc:cxnChg>
        <pc:cxnChg chg="add mod">
          <ac:chgData name="Alisha John (1901242)" userId="S::1901242@student.uwtsd.ac.uk::568dbf34-64d5-478a-bb87-20a2299039cf" providerId="AD" clId="Web-{FBB052FA-73D0-18BB-10DD-E3947B691129}" dt="2022-04-06T15:52:36.962" v="437" actId="14100"/>
          <ac:cxnSpMkLst>
            <pc:docMk/>
            <pc:sldMk cId="2924698712" sldId="262"/>
            <ac:cxnSpMk id="43" creationId="{42D45814-BF65-3F1F-1A58-F594DF56EE7A}"/>
          </ac:cxnSpMkLst>
        </pc:cxnChg>
        <pc:cxnChg chg="add mod">
          <ac:chgData name="Alisha John (1901242)" userId="S::1901242@student.uwtsd.ac.uk::568dbf34-64d5-478a-bb87-20a2299039cf" providerId="AD" clId="Web-{FBB052FA-73D0-18BB-10DD-E3947B691129}" dt="2022-04-06T15:52:58.744" v="446" actId="14100"/>
          <ac:cxnSpMkLst>
            <pc:docMk/>
            <pc:sldMk cId="2924698712" sldId="262"/>
            <ac:cxnSpMk id="44" creationId="{21A10E62-A382-280B-E226-67FCEF5EFFE0}"/>
          </ac:cxnSpMkLst>
        </pc:cxnChg>
        <pc:cxnChg chg="add mod">
          <ac:chgData name="Alisha John (1901242)" userId="S::1901242@student.uwtsd.ac.uk::568dbf34-64d5-478a-bb87-20a2299039cf" providerId="AD" clId="Web-{FBB052FA-73D0-18BB-10DD-E3947B691129}" dt="2022-04-06T15:52:52.712" v="444" actId="14100"/>
          <ac:cxnSpMkLst>
            <pc:docMk/>
            <pc:sldMk cId="2924698712" sldId="262"/>
            <ac:cxnSpMk id="45" creationId="{7E82E1B0-2639-29BB-0F4C-915E8501539E}"/>
          </ac:cxnSpMkLst>
        </pc:cxnChg>
        <pc:cxnChg chg="add mod">
          <ac:chgData name="Alisha John (1901242)" userId="S::1901242@student.uwtsd.ac.uk::568dbf34-64d5-478a-bb87-20a2299039cf" providerId="AD" clId="Web-{FBB052FA-73D0-18BB-10DD-E3947B691129}" dt="2022-04-06T15:53:25.354" v="448" actId="1076"/>
          <ac:cxnSpMkLst>
            <pc:docMk/>
            <pc:sldMk cId="2924698712" sldId="262"/>
            <ac:cxnSpMk id="46" creationId="{F4120E2E-8504-A81D-FD1B-0230948AE4FF}"/>
          </ac:cxnSpMkLst>
        </pc:cxnChg>
      </pc:sldChg>
      <pc:sldChg chg="addSp delSp modSp mod setBg">
        <pc:chgData name="Alisha John (1901242)" userId="S::1901242@student.uwtsd.ac.uk::568dbf34-64d5-478a-bb87-20a2299039cf" providerId="AD" clId="Web-{FBB052FA-73D0-18BB-10DD-E3947B691129}" dt="2022-04-07T22:02:09.754" v="1795"/>
        <pc:sldMkLst>
          <pc:docMk/>
          <pc:sldMk cId="2781403918" sldId="263"/>
        </pc:sldMkLst>
        <pc:spChg chg="mod">
          <ac:chgData name="Alisha John (1901242)" userId="S::1901242@student.uwtsd.ac.uk::568dbf34-64d5-478a-bb87-20a2299039cf" providerId="AD" clId="Web-{FBB052FA-73D0-18BB-10DD-E3947B691129}" dt="2022-04-07T22:02:09.754" v="1795"/>
          <ac:spMkLst>
            <pc:docMk/>
            <pc:sldMk cId="2781403918" sldId="263"/>
            <ac:spMk id="2" creationId="{E0878E83-F42F-16BD-E07C-66B4E1BA39E6}"/>
          </ac:spMkLst>
        </pc:spChg>
        <pc:spChg chg="del">
          <ac:chgData name="Alisha John (1901242)" userId="S::1901242@student.uwtsd.ac.uk::568dbf34-64d5-478a-bb87-20a2299039cf" providerId="AD" clId="Web-{FBB052FA-73D0-18BB-10DD-E3947B691129}" dt="2022-04-07T11:59:42.743" v="651"/>
          <ac:spMkLst>
            <pc:docMk/>
            <pc:sldMk cId="2781403918" sldId="263"/>
            <ac:spMk id="3" creationId="{B22FF97E-696E-EC07-CC23-B6B7120CEB32}"/>
          </ac:spMkLst>
        </pc:spChg>
        <pc:spChg chg="add mod">
          <ac:chgData name="Alisha John (1901242)" userId="S::1901242@student.uwtsd.ac.uk::568dbf34-64d5-478a-bb87-20a2299039cf" providerId="AD" clId="Web-{FBB052FA-73D0-18BB-10DD-E3947B691129}" dt="2022-04-07T22:02:09.754" v="1795"/>
          <ac:spMkLst>
            <pc:docMk/>
            <pc:sldMk cId="2781403918" sldId="263"/>
            <ac:spMk id="3" creationId="{D327EACD-A484-A316-BC19-B1A40DD7D59D}"/>
          </ac:spMkLst>
        </pc:spChg>
        <pc:spChg chg="add del">
          <ac:chgData name="Alisha John (1901242)" userId="S::1901242@student.uwtsd.ac.uk::568dbf34-64d5-478a-bb87-20a2299039cf" providerId="AD" clId="Web-{FBB052FA-73D0-18BB-10DD-E3947B691129}" dt="2022-04-07T22:02:09.754" v="1795"/>
          <ac:spMkLst>
            <pc:docMk/>
            <pc:sldMk cId="2781403918" sldId="263"/>
            <ac:spMk id="12" creationId="{40E0E787-6A3F-4579-9E73-AC9FBB0E3A45}"/>
          </ac:spMkLst>
        </pc:spChg>
        <pc:spChg chg="add del">
          <ac:chgData name="Alisha John (1901242)" userId="S::1901242@student.uwtsd.ac.uk::568dbf34-64d5-478a-bb87-20a2299039cf" providerId="AD" clId="Web-{FBB052FA-73D0-18BB-10DD-E3947B691129}" dt="2022-04-07T22:02:09.754" v="1795"/>
          <ac:spMkLst>
            <pc:docMk/>
            <pc:sldMk cId="2781403918" sldId="263"/>
            <ac:spMk id="14" creationId="{C9738BEF-1509-49AB-94B0-7D2B6218893C}"/>
          </ac:spMkLst>
        </pc:spChg>
        <pc:spChg chg="add del">
          <ac:chgData name="Alisha John (1901242)" userId="S::1901242@student.uwtsd.ac.uk::568dbf34-64d5-478a-bb87-20a2299039cf" providerId="AD" clId="Web-{FBB052FA-73D0-18BB-10DD-E3947B691129}" dt="2022-04-07T22:02:09.754" v="1794"/>
          <ac:spMkLst>
            <pc:docMk/>
            <pc:sldMk cId="2781403918" sldId="263"/>
            <ac:spMk id="21" creationId="{6A027DD1-A31E-4BED-83B8-ED31F386F011}"/>
          </ac:spMkLst>
        </pc:spChg>
        <pc:spChg chg="add del">
          <ac:chgData name="Alisha John (1901242)" userId="S::1901242@student.uwtsd.ac.uk::568dbf34-64d5-478a-bb87-20a2299039cf" providerId="AD" clId="Web-{FBB052FA-73D0-18BB-10DD-E3947B691129}" dt="2022-04-07T22:02:09.754" v="1794"/>
          <ac:spMkLst>
            <pc:docMk/>
            <pc:sldMk cId="2781403918" sldId="263"/>
            <ac:spMk id="23" creationId="{961C2FB6-1414-4D9D-BE7A-1FF2A7AAECC6}"/>
          </ac:spMkLst>
        </pc:spChg>
        <pc:spChg chg="add">
          <ac:chgData name="Alisha John (1901242)" userId="S::1901242@student.uwtsd.ac.uk::568dbf34-64d5-478a-bb87-20a2299039cf" providerId="AD" clId="Web-{FBB052FA-73D0-18BB-10DD-E3947B691129}" dt="2022-04-07T22:02:09.754" v="1795"/>
          <ac:spMkLst>
            <pc:docMk/>
            <pc:sldMk cId="2781403918" sldId="263"/>
            <ac:spMk id="25" creationId="{E7218290-08E7-4AB8-8549-F625B01F0DCB}"/>
          </ac:spMkLst>
        </pc:spChg>
        <pc:spChg chg="add">
          <ac:chgData name="Alisha John (1901242)" userId="S::1901242@student.uwtsd.ac.uk::568dbf34-64d5-478a-bb87-20a2299039cf" providerId="AD" clId="Web-{FBB052FA-73D0-18BB-10DD-E3947B691129}" dt="2022-04-07T22:02:09.754" v="1795"/>
          <ac:spMkLst>
            <pc:docMk/>
            <pc:sldMk cId="2781403918" sldId="263"/>
            <ac:spMk id="26" creationId="{CE9A9457-874F-4EEB-BF07-9CEA561C1196}"/>
          </ac:spMkLst>
        </pc:spChg>
        <pc:picChg chg="add mod ord">
          <ac:chgData name="Alisha John (1901242)" userId="S::1901242@student.uwtsd.ac.uk::568dbf34-64d5-478a-bb87-20a2299039cf" providerId="AD" clId="Web-{FBB052FA-73D0-18BB-10DD-E3947B691129}" dt="2022-04-07T22:02:09.754" v="1795"/>
          <ac:picMkLst>
            <pc:docMk/>
            <pc:sldMk cId="2781403918" sldId="263"/>
            <ac:picMk id="7" creationId="{2A9EE140-3C9C-F12A-3A7B-8E8C20C3CC4C}"/>
          </ac:picMkLst>
        </pc:picChg>
        <pc:cxnChg chg="add del">
          <ac:chgData name="Alisha John (1901242)" userId="S::1901242@student.uwtsd.ac.uk::568dbf34-64d5-478a-bb87-20a2299039cf" providerId="AD" clId="Web-{FBB052FA-73D0-18BB-10DD-E3947B691129}" dt="2022-04-07T22:02:09.754" v="1795"/>
          <ac:cxnSpMkLst>
            <pc:docMk/>
            <pc:sldMk cId="2781403918" sldId="263"/>
            <ac:cxnSpMk id="10" creationId="{AEED5540-64E5-4258-ABA4-753F07B71B38}"/>
          </ac:cxnSpMkLst>
        </pc:cxnChg>
        <pc:cxnChg chg="add del">
          <ac:chgData name="Alisha John (1901242)" userId="S::1901242@student.uwtsd.ac.uk::568dbf34-64d5-478a-bb87-20a2299039cf" providerId="AD" clId="Web-{FBB052FA-73D0-18BB-10DD-E3947B691129}" dt="2022-04-07T22:02:09.754" v="1795"/>
          <ac:cxnSpMkLst>
            <pc:docMk/>
            <pc:sldMk cId="2781403918" sldId="263"/>
            <ac:cxnSpMk id="16" creationId="{651B3B56-501F-42FF-8534-28EF7857BD40}"/>
          </ac:cxnSpMkLst>
        </pc:cxnChg>
      </pc:sldChg>
      <pc:sldChg chg="modSp">
        <pc:chgData name="Alisha John (1901242)" userId="S::1901242@student.uwtsd.ac.uk::568dbf34-64d5-478a-bb87-20a2299039cf" providerId="AD" clId="Web-{FBB052FA-73D0-18BB-10DD-E3947B691129}" dt="2022-04-07T16:03:33.255" v="1485" actId="1076"/>
        <pc:sldMkLst>
          <pc:docMk/>
          <pc:sldMk cId="1276018429" sldId="264"/>
        </pc:sldMkLst>
        <pc:spChg chg="mod">
          <ac:chgData name="Alisha John (1901242)" userId="S::1901242@student.uwtsd.ac.uk::568dbf34-64d5-478a-bb87-20a2299039cf" providerId="AD" clId="Web-{FBB052FA-73D0-18BB-10DD-E3947B691129}" dt="2022-04-07T16:03:33.255" v="1485" actId="1076"/>
          <ac:spMkLst>
            <pc:docMk/>
            <pc:sldMk cId="1276018429" sldId="264"/>
            <ac:spMk id="2" creationId="{7D688BED-1AB5-D0C3-65F4-E5739D05CC03}"/>
          </ac:spMkLst>
        </pc:spChg>
        <pc:spChg chg="mod">
          <ac:chgData name="Alisha John (1901242)" userId="S::1901242@student.uwtsd.ac.uk::568dbf34-64d5-478a-bb87-20a2299039cf" providerId="AD" clId="Web-{FBB052FA-73D0-18BB-10DD-E3947B691129}" dt="2022-04-07T16:03:23.536" v="1484" actId="20577"/>
          <ac:spMkLst>
            <pc:docMk/>
            <pc:sldMk cId="1276018429" sldId="264"/>
            <ac:spMk id="3" creationId="{5D4F3692-3ABE-E3AA-1D2D-D7EA682AFF1D}"/>
          </ac:spMkLst>
        </pc:spChg>
      </pc:sldChg>
      <pc:sldChg chg="addSp delSp modSp new">
        <pc:chgData name="Alisha John (1901242)" userId="S::1901242@student.uwtsd.ac.uk::568dbf34-64d5-478a-bb87-20a2299039cf" providerId="AD" clId="Web-{FBB052FA-73D0-18BB-10DD-E3947B691129}" dt="2022-04-05T13:06:26.155" v="56" actId="1076"/>
        <pc:sldMkLst>
          <pc:docMk/>
          <pc:sldMk cId="3612445356" sldId="265"/>
        </pc:sldMkLst>
        <pc:spChg chg="mod">
          <ac:chgData name="Alisha John (1901242)" userId="S::1901242@student.uwtsd.ac.uk::568dbf34-64d5-478a-bb87-20a2299039cf" providerId="AD" clId="Web-{FBB052FA-73D0-18BB-10DD-E3947B691129}" dt="2022-04-05T13:02:45.453" v="39" actId="20577"/>
          <ac:spMkLst>
            <pc:docMk/>
            <pc:sldMk cId="3612445356" sldId="265"/>
            <ac:spMk id="2" creationId="{FE1E3543-9009-133A-77EF-B30014E96663}"/>
          </ac:spMkLst>
        </pc:spChg>
        <pc:spChg chg="del mod">
          <ac:chgData name="Alisha John (1901242)" userId="S::1901242@student.uwtsd.ac.uk::568dbf34-64d5-478a-bb87-20a2299039cf" providerId="AD" clId="Web-{FBB052FA-73D0-18BB-10DD-E3947B691129}" dt="2022-04-05T13:02:51.126" v="41"/>
          <ac:spMkLst>
            <pc:docMk/>
            <pc:sldMk cId="3612445356" sldId="265"/>
            <ac:spMk id="3" creationId="{3F7A115D-2483-E2C8-151C-15E4D8D24484}"/>
          </ac:spMkLst>
        </pc:spChg>
        <pc:picChg chg="add mod modCrop">
          <ac:chgData name="Alisha John (1901242)" userId="S::1901242@student.uwtsd.ac.uk::568dbf34-64d5-478a-bb87-20a2299039cf" providerId="AD" clId="Web-{FBB052FA-73D0-18BB-10DD-E3947B691129}" dt="2022-04-05T13:06:26.155" v="56" actId="1076"/>
          <ac:picMkLst>
            <pc:docMk/>
            <pc:sldMk cId="3612445356" sldId="265"/>
            <ac:picMk id="4" creationId="{0CC16FD7-FF10-0258-6367-E865C1A957BF}"/>
          </ac:picMkLst>
        </pc:picChg>
      </pc:sldChg>
      <pc:sldChg chg="addSp delSp modSp new mod setBg setClrOvrMap">
        <pc:chgData name="Alisha John (1901242)" userId="S::1901242@student.uwtsd.ac.uk::568dbf34-64d5-478a-bb87-20a2299039cf" providerId="AD" clId="Web-{FBB052FA-73D0-18BB-10DD-E3947B691129}" dt="2022-04-07T22:13:09.708" v="1921"/>
        <pc:sldMkLst>
          <pc:docMk/>
          <pc:sldMk cId="746097431" sldId="266"/>
        </pc:sldMkLst>
        <pc:spChg chg="mod">
          <ac:chgData name="Alisha John (1901242)" userId="S::1901242@student.uwtsd.ac.uk::568dbf34-64d5-478a-bb87-20a2299039cf" providerId="AD" clId="Web-{FBB052FA-73D0-18BB-10DD-E3947B691129}" dt="2022-04-07T22:06:27.901" v="1806" actId="1076"/>
          <ac:spMkLst>
            <pc:docMk/>
            <pc:sldMk cId="746097431" sldId="266"/>
            <ac:spMk id="2" creationId="{658E706B-684D-8556-E580-21D866B2C62E}"/>
          </ac:spMkLst>
        </pc:spChg>
        <pc:spChg chg="mod">
          <ac:chgData name="Alisha John (1901242)" userId="S::1901242@student.uwtsd.ac.uk::568dbf34-64d5-478a-bb87-20a2299039cf" providerId="AD" clId="Web-{FBB052FA-73D0-18BB-10DD-E3947B691129}" dt="2022-04-07T22:06:03.432" v="1801" actId="1076"/>
          <ac:spMkLst>
            <pc:docMk/>
            <pc:sldMk cId="746097431" sldId="266"/>
            <ac:spMk id="3" creationId="{D90D3500-01A0-1CFB-E971-F0EAEF8B85CC}"/>
          </ac:spMkLst>
        </pc:spChg>
        <pc:spChg chg="add mod">
          <ac:chgData name="Alisha John (1901242)" userId="S::1901242@student.uwtsd.ac.uk::568dbf34-64d5-478a-bb87-20a2299039cf" providerId="AD" clId="Web-{FBB052FA-73D0-18BB-10DD-E3947B691129}" dt="2022-04-07T22:13:06.583" v="1920"/>
          <ac:spMkLst>
            <pc:docMk/>
            <pc:sldMk cId="746097431" sldId="266"/>
            <ac:spMk id="4" creationId="{75507128-8C0D-2A10-AF25-9CA3AC82EB87}"/>
          </ac:spMkLst>
        </pc:spChg>
        <pc:spChg chg="add mod">
          <ac:chgData name="Alisha John (1901242)" userId="S::1901242@student.uwtsd.ac.uk::568dbf34-64d5-478a-bb87-20a2299039cf" providerId="AD" clId="Web-{FBB052FA-73D0-18BB-10DD-E3947B691129}" dt="2022-04-07T22:08:12.279" v="1827" actId="1076"/>
          <ac:spMkLst>
            <pc:docMk/>
            <pc:sldMk cId="746097431" sldId="266"/>
            <ac:spMk id="5" creationId="{86B12604-13B5-3E00-ADAE-48A002E437DB}"/>
          </ac:spMkLst>
        </pc:spChg>
        <pc:spChg chg="add mod">
          <ac:chgData name="Alisha John (1901242)" userId="S::1901242@student.uwtsd.ac.uk::568dbf34-64d5-478a-bb87-20a2299039cf" providerId="AD" clId="Web-{FBB052FA-73D0-18BB-10DD-E3947B691129}" dt="2022-04-07T22:08:36.139" v="1830" actId="1076"/>
          <ac:spMkLst>
            <pc:docMk/>
            <pc:sldMk cId="746097431" sldId="266"/>
            <ac:spMk id="6" creationId="{1C08EA3B-76F0-BAAE-40EA-963C7A65C895}"/>
          </ac:spMkLst>
        </pc:spChg>
        <pc:spChg chg="add mod">
          <ac:chgData name="Alisha John (1901242)" userId="S::1901242@student.uwtsd.ac.uk::568dbf34-64d5-478a-bb87-20a2299039cf" providerId="AD" clId="Web-{FBB052FA-73D0-18BB-10DD-E3947B691129}" dt="2022-04-07T22:12:51.755" v="1915"/>
          <ac:spMkLst>
            <pc:docMk/>
            <pc:sldMk cId="746097431" sldId="266"/>
            <ac:spMk id="7" creationId="{5F4818EC-5CD9-3771-E3D2-A5AFE0C7A8F6}"/>
          </ac:spMkLst>
        </pc:spChg>
        <pc:spChg chg="add">
          <ac:chgData name="Alisha John (1901242)" userId="S::1901242@student.uwtsd.ac.uk::568dbf34-64d5-478a-bb87-20a2299039cf" providerId="AD" clId="Web-{FBB052FA-73D0-18BB-10DD-E3947B691129}" dt="2022-04-06T21:02:30.941" v="538"/>
          <ac:spMkLst>
            <pc:docMk/>
            <pc:sldMk cId="746097431" sldId="266"/>
            <ac:spMk id="8" creationId="{6A027DD1-A31E-4BED-83B8-ED31F386F011}"/>
          </ac:spMkLst>
        </pc:spChg>
        <pc:spChg chg="add mod">
          <ac:chgData name="Alisha John (1901242)" userId="S::1901242@student.uwtsd.ac.uk::568dbf34-64d5-478a-bb87-20a2299039cf" providerId="AD" clId="Web-{FBB052FA-73D0-18BB-10DD-E3947B691129}" dt="2022-04-07T22:12:51.755" v="1916"/>
          <ac:spMkLst>
            <pc:docMk/>
            <pc:sldMk cId="746097431" sldId="266"/>
            <ac:spMk id="9" creationId="{372F2653-1A98-1DDA-316D-6C9B54A1053E}"/>
          </ac:spMkLst>
        </pc:spChg>
        <pc:spChg chg="add del">
          <ac:chgData name="Alisha John (1901242)" userId="S::1901242@student.uwtsd.ac.uk::568dbf34-64d5-478a-bb87-20a2299039cf" providerId="AD" clId="Web-{FBB052FA-73D0-18BB-10DD-E3947B691129}" dt="2022-04-06T21:02:30.925" v="537"/>
          <ac:spMkLst>
            <pc:docMk/>
            <pc:sldMk cId="746097431" sldId="266"/>
            <ac:spMk id="10" creationId="{D7DD8518-4289-43CE-9E36-8E7E0D7DDF70}"/>
          </ac:spMkLst>
        </pc:spChg>
        <pc:spChg chg="add">
          <ac:chgData name="Alisha John (1901242)" userId="S::1901242@student.uwtsd.ac.uk::568dbf34-64d5-478a-bb87-20a2299039cf" providerId="AD" clId="Web-{FBB052FA-73D0-18BB-10DD-E3947B691129}" dt="2022-04-06T21:02:30.941" v="538"/>
          <ac:spMkLst>
            <pc:docMk/>
            <pc:sldMk cId="746097431" sldId="266"/>
            <ac:spMk id="12" creationId="{961C2FB6-1414-4D9D-BE7A-1FF2A7AAECC6}"/>
          </ac:spMkLst>
        </pc:spChg>
        <pc:spChg chg="add">
          <ac:chgData name="Alisha John (1901242)" userId="S::1901242@student.uwtsd.ac.uk::568dbf34-64d5-478a-bb87-20a2299039cf" providerId="AD" clId="Web-{FBB052FA-73D0-18BB-10DD-E3947B691129}" dt="2022-04-06T21:02:30.941" v="538"/>
          <ac:spMkLst>
            <pc:docMk/>
            <pc:sldMk cId="746097431" sldId="266"/>
            <ac:spMk id="13" creationId="{74195ED9-15F9-4A18-B356-696821BFFC62}"/>
          </ac:spMkLst>
        </pc:spChg>
        <pc:spChg chg="add mod">
          <ac:chgData name="Alisha John (1901242)" userId="S::1901242@student.uwtsd.ac.uk::568dbf34-64d5-478a-bb87-20a2299039cf" providerId="AD" clId="Web-{FBB052FA-73D0-18BB-10DD-E3947B691129}" dt="2022-04-07T22:12:51.770" v="1917"/>
          <ac:spMkLst>
            <pc:docMk/>
            <pc:sldMk cId="746097431" sldId="266"/>
            <ac:spMk id="14" creationId="{0A54D809-950F-1281-9912-90AF11B05309}"/>
          </ac:spMkLst>
        </pc:spChg>
        <pc:spChg chg="add mod">
          <ac:chgData name="Alisha John (1901242)" userId="S::1901242@student.uwtsd.ac.uk::568dbf34-64d5-478a-bb87-20a2299039cf" providerId="AD" clId="Web-{FBB052FA-73D0-18BB-10DD-E3947B691129}" dt="2022-04-07T22:11:52.066" v="1913" actId="20577"/>
          <ac:spMkLst>
            <pc:docMk/>
            <pc:sldMk cId="746097431" sldId="266"/>
            <ac:spMk id="15" creationId="{FDCEAF2A-D470-BF87-F1A8-2116268E8FC0}"/>
          </ac:spMkLst>
        </pc:spChg>
        <pc:picChg chg="add del">
          <ac:chgData name="Alisha John (1901242)" userId="S::1901242@student.uwtsd.ac.uk::568dbf34-64d5-478a-bb87-20a2299039cf" providerId="AD" clId="Web-{FBB052FA-73D0-18BB-10DD-E3947B691129}" dt="2022-04-06T21:02:30.925" v="537"/>
          <ac:picMkLst>
            <pc:docMk/>
            <pc:sldMk cId="746097431" sldId="266"/>
            <ac:picMk id="7" creationId="{344DF490-815A-D6BD-F3D1-0F8D3BC5BC5E}"/>
          </ac:picMkLst>
        </pc:picChg>
        <pc:cxnChg chg="add mod">
          <ac:chgData name="Alisha John (1901242)" userId="S::1901242@student.uwtsd.ac.uk::568dbf34-64d5-478a-bb87-20a2299039cf" providerId="AD" clId="Web-{FBB052FA-73D0-18BB-10DD-E3947B691129}" dt="2022-04-07T22:13:09.708" v="1921"/>
          <ac:cxnSpMkLst>
            <pc:docMk/>
            <pc:sldMk cId="746097431" sldId="266"/>
            <ac:cxnSpMk id="10" creationId="{BD1A2521-6452-EF33-A914-DCBBEECF5179}"/>
          </ac:cxnSpMkLst>
        </pc:cxnChg>
        <pc:cxnChg chg="add mod">
          <ac:chgData name="Alisha John (1901242)" userId="S::1901242@student.uwtsd.ac.uk::568dbf34-64d5-478a-bb87-20a2299039cf" providerId="AD" clId="Web-{FBB052FA-73D0-18BB-10DD-E3947B691129}" dt="2022-04-07T22:13:00.645" v="1919"/>
          <ac:cxnSpMkLst>
            <pc:docMk/>
            <pc:sldMk cId="746097431" sldId="266"/>
            <ac:cxnSpMk id="11" creationId="{AAC4A7AA-3E1D-9251-4134-981C73E4D31B}"/>
          </ac:cxnSpMkLst>
        </pc:cxnChg>
      </pc:sldChg>
      <pc:sldChg chg="addSp delSp modSp new">
        <pc:chgData name="Alisha John (1901242)" userId="S::1901242@student.uwtsd.ac.uk::568dbf34-64d5-478a-bb87-20a2299039cf" providerId="AD" clId="Web-{FBB052FA-73D0-18BB-10DD-E3947B691129}" dt="2022-04-07T11:54:34.922" v="613" actId="1076"/>
        <pc:sldMkLst>
          <pc:docMk/>
          <pc:sldMk cId="3003513134" sldId="267"/>
        </pc:sldMkLst>
        <pc:spChg chg="mod">
          <ac:chgData name="Alisha John (1901242)" userId="S::1901242@student.uwtsd.ac.uk::568dbf34-64d5-478a-bb87-20a2299039cf" providerId="AD" clId="Web-{FBB052FA-73D0-18BB-10DD-E3947B691129}" dt="2022-04-07T11:51:02.541" v="605" actId="20577"/>
          <ac:spMkLst>
            <pc:docMk/>
            <pc:sldMk cId="3003513134" sldId="267"/>
            <ac:spMk id="2" creationId="{93A88A75-FE08-23AB-D59F-BFCA136C67D3}"/>
          </ac:spMkLst>
        </pc:spChg>
        <pc:spChg chg="del">
          <ac:chgData name="Alisha John (1901242)" userId="S::1901242@student.uwtsd.ac.uk::568dbf34-64d5-478a-bb87-20a2299039cf" providerId="AD" clId="Web-{FBB052FA-73D0-18BB-10DD-E3947B691129}" dt="2022-04-07T10:08:42.347" v="540"/>
          <ac:spMkLst>
            <pc:docMk/>
            <pc:sldMk cId="3003513134" sldId="267"/>
            <ac:spMk id="3" creationId="{83D9FD11-8E38-1DFC-5838-514C603688C2}"/>
          </ac:spMkLst>
        </pc:spChg>
        <pc:spChg chg="add">
          <ac:chgData name="Alisha John (1901242)" userId="S::1901242@student.uwtsd.ac.uk::568dbf34-64d5-478a-bb87-20a2299039cf" providerId="AD" clId="Web-{FBB052FA-73D0-18BB-10DD-E3947B691129}" dt="2022-04-07T10:08:48.738" v="542"/>
          <ac:spMkLst>
            <pc:docMk/>
            <pc:sldMk cId="3003513134" sldId="267"/>
            <ac:spMk id="5" creationId="{4FDDA319-A4D4-A287-B0EC-7DF0B47B8B6E}"/>
          </ac:spMkLst>
        </pc:spChg>
        <pc:spChg chg="add">
          <ac:chgData name="Alisha John (1901242)" userId="S::1901242@student.uwtsd.ac.uk::568dbf34-64d5-478a-bb87-20a2299039cf" providerId="AD" clId="Web-{FBB052FA-73D0-18BB-10DD-E3947B691129}" dt="2022-04-07T10:08:48.753" v="543"/>
          <ac:spMkLst>
            <pc:docMk/>
            <pc:sldMk cId="3003513134" sldId="267"/>
            <ac:spMk id="7" creationId="{28273AB2-EFC3-880A-4ACB-FF3F405D154D}"/>
          </ac:spMkLst>
        </pc:spChg>
        <pc:spChg chg="add">
          <ac:chgData name="Alisha John (1901242)" userId="S::1901242@student.uwtsd.ac.uk::568dbf34-64d5-478a-bb87-20a2299039cf" providerId="AD" clId="Web-{FBB052FA-73D0-18BB-10DD-E3947B691129}" dt="2022-04-07T10:08:48.753" v="544"/>
          <ac:spMkLst>
            <pc:docMk/>
            <pc:sldMk cId="3003513134" sldId="267"/>
            <ac:spMk id="9" creationId="{1618BED0-5622-A356-FED7-661E0BF7FCB4}"/>
          </ac:spMkLst>
        </pc:spChg>
        <pc:spChg chg="add">
          <ac:chgData name="Alisha John (1901242)" userId="S::1901242@student.uwtsd.ac.uk::568dbf34-64d5-478a-bb87-20a2299039cf" providerId="AD" clId="Web-{FBB052FA-73D0-18BB-10DD-E3947B691129}" dt="2022-04-07T10:08:48.769" v="545"/>
          <ac:spMkLst>
            <pc:docMk/>
            <pc:sldMk cId="3003513134" sldId="267"/>
            <ac:spMk id="11" creationId="{9FB96AF2-1B58-7122-370E-5AD8687697A7}"/>
          </ac:spMkLst>
        </pc:spChg>
        <pc:picChg chg="add mod modCrop">
          <ac:chgData name="Alisha John (1901242)" userId="S::1901242@student.uwtsd.ac.uk::568dbf34-64d5-478a-bb87-20a2299039cf" providerId="AD" clId="Web-{FBB052FA-73D0-18BB-10DD-E3947B691129}" dt="2022-04-07T11:54:34.922" v="613" actId="1076"/>
          <ac:picMkLst>
            <pc:docMk/>
            <pc:sldMk cId="3003513134" sldId="267"/>
            <ac:picMk id="3" creationId="{39160331-5148-9DF8-7781-BFAE55723B5B}"/>
          </ac:picMkLst>
        </pc:picChg>
        <pc:cxnChg chg="add">
          <ac:chgData name="Alisha John (1901242)" userId="S::1901242@student.uwtsd.ac.uk::568dbf34-64d5-478a-bb87-20a2299039cf" providerId="AD" clId="Web-{FBB052FA-73D0-18BB-10DD-E3947B691129}" dt="2022-04-07T10:08:48.769" v="546"/>
          <ac:cxnSpMkLst>
            <pc:docMk/>
            <pc:sldMk cId="3003513134" sldId="267"/>
            <ac:cxnSpMk id="13" creationId="{2CD68C52-721C-A7E9-26DE-D245E60C9F12}"/>
          </ac:cxnSpMkLst>
        </pc:cxnChg>
        <pc:cxnChg chg="add">
          <ac:chgData name="Alisha John (1901242)" userId="S::1901242@student.uwtsd.ac.uk::568dbf34-64d5-478a-bb87-20a2299039cf" providerId="AD" clId="Web-{FBB052FA-73D0-18BB-10DD-E3947B691129}" dt="2022-04-07T10:08:48.769" v="547"/>
          <ac:cxnSpMkLst>
            <pc:docMk/>
            <pc:sldMk cId="3003513134" sldId="267"/>
            <ac:cxnSpMk id="15" creationId="{B9DE6CF3-90FE-E8BB-CCEA-BA23F4355999}"/>
          </ac:cxnSpMkLst>
        </pc:cxnChg>
        <pc:cxnChg chg="add">
          <ac:chgData name="Alisha John (1901242)" userId="S::1901242@student.uwtsd.ac.uk::568dbf34-64d5-478a-bb87-20a2299039cf" providerId="AD" clId="Web-{FBB052FA-73D0-18BB-10DD-E3947B691129}" dt="2022-04-07T10:08:48.785" v="548"/>
          <ac:cxnSpMkLst>
            <pc:docMk/>
            <pc:sldMk cId="3003513134" sldId="267"/>
            <ac:cxnSpMk id="17" creationId="{2CF80044-A090-C470-05FF-AA3B4B574760}"/>
          </ac:cxnSpMkLst>
        </pc:cxnChg>
        <pc:cxnChg chg="add">
          <ac:chgData name="Alisha John (1901242)" userId="S::1901242@student.uwtsd.ac.uk::568dbf34-64d5-478a-bb87-20a2299039cf" providerId="AD" clId="Web-{FBB052FA-73D0-18BB-10DD-E3947B691129}" dt="2022-04-07T10:08:48.785" v="549"/>
          <ac:cxnSpMkLst>
            <pc:docMk/>
            <pc:sldMk cId="3003513134" sldId="267"/>
            <ac:cxnSpMk id="19" creationId="{E1852970-DA27-B992-7BDF-A3D45AD249B8}"/>
          </ac:cxnSpMkLst>
        </pc:cxnChg>
      </pc:sldChg>
      <pc:sldChg chg="addSp delSp modSp new mod setBg setClrOvrMap">
        <pc:chgData name="Alisha John (1901242)" userId="S::1901242@student.uwtsd.ac.uk::568dbf34-64d5-478a-bb87-20a2299039cf" providerId="AD" clId="Web-{FBB052FA-73D0-18BB-10DD-E3947B691129}" dt="2022-04-07T11:58:08.084" v="628"/>
        <pc:sldMkLst>
          <pc:docMk/>
          <pc:sldMk cId="1365489859" sldId="268"/>
        </pc:sldMkLst>
        <pc:spChg chg="mod">
          <ac:chgData name="Alisha John (1901242)" userId="S::1901242@student.uwtsd.ac.uk::568dbf34-64d5-478a-bb87-20a2299039cf" providerId="AD" clId="Web-{FBB052FA-73D0-18BB-10DD-E3947B691129}" dt="2022-04-07T11:58:08.084" v="628"/>
          <ac:spMkLst>
            <pc:docMk/>
            <pc:sldMk cId="1365489859" sldId="268"/>
            <ac:spMk id="2" creationId="{04B64F2B-9993-3A9C-3BAB-8CF61892F32D}"/>
          </ac:spMkLst>
        </pc:spChg>
        <pc:spChg chg="del">
          <ac:chgData name="Alisha John (1901242)" userId="S::1901242@student.uwtsd.ac.uk::568dbf34-64d5-478a-bb87-20a2299039cf" providerId="AD" clId="Web-{FBB052FA-73D0-18BB-10DD-E3947B691129}" dt="2022-04-07T11:55:38.658" v="614"/>
          <ac:spMkLst>
            <pc:docMk/>
            <pc:sldMk cId="1365489859" sldId="268"/>
            <ac:spMk id="3" creationId="{5824ED42-AC57-DE80-FA64-7D02175A1F71}"/>
          </ac:spMkLst>
        </pc:spChg>
        <pc:spChg chg="add">
          <ac:chgData name="Alisha John (1901242)" userId="S::1901242@student.uwtsd.ac.uk::568dbf34-64d5-478a-bb87-20a2299039cf" providerId="AD" clId="Web-{FBB052FA-73D0-18BB-10DD-E3947B691129}" dt="2022-04-07T11:58:08.084" v="628"/>
          <ac:spMkLst>
            <pc:docMk/>
            <pc:sldMk cId="1365489859" sldId="268"/>
            <ac:spMk id="11" creationId="{40E0E787-6A3F-4579-9E73-AC9FBB0E3A45}"/>
          </ac:spMkLst>
        </pc:spChg>
        <pc:spChg chg="add">
          <ac:chgData name="Alisha John (1901242)" userId="S::1901242@student.uwtsd.ac.uk::568dbf34-64d5-478a-bb87-20a2299039cf" providerId="AD" clId="Web-{FBB052FA-73D0-18BB-10DD-E3947B691129}" dt="2022-04-07T11:58:08.084" v="628"/>
          <ac:spMkLst>
            <pc:docMk/>
            <pc:sldMk cId="1365489859" sldId="268"/>
            <ac:spMk id="13" creationId="{787B812C-3070-452B-83FE-78736A499F27}"/>
          </ac:spMkLst>
        </pc:spChg>
        <pc:picChg chg="add mod modCrop">
          <ac:chgData name="Alisha John (1901242)" userId="S::1901242@student.uwtsd.ac.uk::568dbf34-64d5-478a-bb87-20a2299039cf" providerId="AD" clId="Web-{FBB052FA-73D0-18BB-10DD-E3947B691129}" dt="2022-04-07T11:58:08.084" v="628"/>
          <ac:picMkLst>
            <pc:docMk/>
            <pc:sldMk cId="1365489859" sldId="268"/>
            <ac:picMk id="4" creationId="{8F4E0615-EF09-EF49-075C-7F8E7DAEB11F}"/>
          </ac:picMkLst>
        </pc:picChg>
        <pc:cxnChg chg="add">
          <ac:chgData name="Alisha John (1901242)" userId="S::1901242@student.uwtsd.ac.uk::568dbf34-64d5-478a-bb87-20a2299039cf" providerId="AD" clId="Web-{FBB052FA-73D0-18BB-10DD-E3947B691129}" dt="2022-04-07T11:58:08.084" v="628"/>
          <ac:cxnSpMkLst>
            <pc:docMk/>
            <pc:sldMk cId="1365489859" sldId="268"/>
            <ac:cxnSpMk id="9" creationId="{AEED5540-64E5-4258-ABA4-753F07B71B38}"/>
          </ac:cxnSpMkLst>
        </pc:cxnChg>
        <pc:cxnChg chg="add">
          <ac:chgData name="Alisha John (1901242)" userId="S::1901242@student.uwtsd.ac.uk::568dbf34-64d5-478a-bb87-20a2299039cf" providerId="AD" clId="Web-{FBB052FA-73D0-18BB-10DD-E3947B691129}" dt="2022-04-07T11:58:08.084" v="628"/>
          <ac:cxnSpMkLst>
            <pc:docMk/>
            <pc:sldMk cId="1365489859" sldId="268"/>
            <ac:cxnSpMk id="15" creationId="{651B3B56-501F-42FF-8534-28EF7857BD40}"/>
          </ac:cxnSpMkLst>
        </pc:cxnChg>
      </pc:sldChg>
      <pc:sldChg chg="modSp new">
        <pc:chgData name="Alisha John (1901242)" userId="S::1901242@student.uwtsd.ac.uk::568dbf34-64d5-478a-bb87-20a2299039cf" providerId="AD" clId="Web-{FBB052FA-73D0-18BB-10DD-E3947B691129}" dt="2022-04-07T22:11:06.533" v="1889" actId="20577"/>
        <pc:sldMkLst>
          <pc:docMk/>
          <pc:sldMk cId="968809493" sldId="269"/>
        </pc:sldMkLst>
        <pc:spChg chg="mod">
          <ac:chgData name="Alisha John (1901242)" userId="S::1901242@student.uwtsd.ac.uk::568dbf34-64d5-478a-bb87-20a2299039cf" providerId="AD" clId="Web-{FBB052FA-73D0-18BB-10DD-E3947B691129}" dt="2022-04-07T22:11:06.533" v="1889" actId="20577"/>
          <ac:spMkLst>
            <pc:docMk/>
            <pc:sldMk cId="968809493" sldId="269"/>
            <ac:spMk id="3" creationId="{ED1DFF54-54FB-B900-8A15-A0ACBCA6EB38}"/>
          </ac:spMkLst>
        </pc:spChg>
      </pc:sldChg>
      <pc:sldChg chg="addSp delSp modSp new mod setBg">
        <pc:chgData name="Alisha John (1901242)" userId="S::1901242@student.uwtsd.ac.uk::568dbf34-64d5-478a-bb87-20a2299039cf" providerId="AD" clId="Web-{FBB052FA-73D0-18BB-10DD-E3947B691129}" dt="2022-04-07T17:51:29.957" v="1744"/>
        <pc:sldMkLst>
          <pc:docMk/>
          <pc:sldMk cId="639780667" sldId="270"/>
        </pc:sldMkLst>
        <pc:spChg chg="del mod">
          <ac:chgData name="Alisha John (1901242)" userId="S::1901242@student.uwtsd.ac.uk::568dbf34-64d5-478a-bb87-20a2299039cf" providerId="AD" clId="Web-{FBB052FA-73D0-18BB-10DD-E3947B691129}" dt="2022-04-07T17:51:29.957" v="1744"/>
          <ac:spMkLst>
            <pc:docMk/>
            <pc:sldMk cId="639780667" sldId="270"/>
            <ac:spMk id="2" creationId="{A0B4B096-A560-3BE5-17AC-97B06AA65593}"/>
          </ac:spMkLst>
        </pc:spChg>
        <pc:spChg chg="mod">
          <ac:chgData name="Alisha John (1901242)" userId="S::1901242@student.uwtsd.ac.uk::568dbf34-64d5-478a-bb87-20a2299039cf" providerId="AD" clId="Web-{FBB052FA-73D0-18BB-10DD-E3947B691129}" dt="2022-04-07T17:51:26.082" v="1743" actId="20577"/>
          <ac:spMkLst>
            <pc:docMk/>
            <pc:sldMk cId="639780667" sldId="270"/>
            <ac:spMk id="3" creationId="{C352E04E-8015-A5E8-709A-0D361A3275D4}"/>
          </ac:spMkLst>
        </pc:spChg>
        <pc:spChg chg="add">
          <ac:chgData name="Alisha John (1901242)" userId="S::1901242@student.uwtsd.ac.uk::568dbf34-64d5-478a-bb87-20a2299039cf" providerId="AD" clId="Web-{FBB052FA-73D0-18BB-10DD-E3947B691129}" dt="2022-04-07T17:51:16.754" v="1740"/>
          <ac:spMkLst>
            <pc:docMk/>
            <pc:sldMk cId="639780667" sldId="270"/>
            <ac:spMk id="9" creationId="{1265911B-1E2F-489E-97EF-A15A9299E703}"/>
          </ac:spMkLst>
        </pc:spChg>
        <pc:spChg chg="add">
          <ac:chgData name="Alisha John (1901242)" userId="S::1901242@student.uwtsd.ac.uk::568dbf34-64d5-478a-bb87-20a2299039cf" providerId="AD" clId="Web-{FBB052FA-73D0-18BB-10DD-E3947B691129}" dt="2022-04-07T17:51:16.754" v="1740"/>
          <ac:spMkLst>
            <pc:docMk/>
            <pc:sldMk cId="639780667" sldId="270"/>
            <ac:spMk id="11" creationId="{2119D4F1-CE65-4D74-A168-F27C15F1B00C}"/>
          </ac:spMkLst>
        </pc:spChg>
        <pc:picChg chg="add">
          <ac:chgData name="Alisha John (1901242)" userId="S::1901242@student.uwtsd.ac.uk::568dbf34-64d5-478a-bb87-20a2299039cf" providerId="AD" clId="Web-{FBB052FA-73D0-18BB-10DD-E3947B691129}" dt="2022-04-07T17:51:16.754" v="1740"/>
          <ac:picMkLst>
            <pc:docMk/>
            <pc:sldMk cId="639780667" sldId="270"/>
            <ac:picMk id="5" creationId="{38EB3572-6713-FBDD-7BC1-9ED19018DC6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A5D98B-0965-4D4D-B0AD-1544E9CBB3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CBEEA2D-DD67-4CDF-98D4-57B5CF18638C}">
      <dgm:prSet/>
      <dgm:spPr/>
      <dgm:t>
        <a:bodyPr/>
        <a:lstStyle/>
        <a:p>
          <a:r>
            <a:rPr lang="en-GB" dirty="0"/>
            <a:t>Breakdown of session plan.</a:t>
          </a:r>
          <a:endParaRPr lang="en-US" dirty="0"/>
        </a:p>
      </dgm:t>
    </dgm:pt>
    <dgm:pt modelId="{0933593F-53ED-4E1B-B28C-9FDDCC12E4AE}" type="parTrans" cxnId="{421C448B-35EF-4510-8CCB-FF922CDF835D}">
      <dgm:prSet/>
      <dgm:spPr/>
      <dgm:t>
        <a:bodyPr/>
        <a:lstStyle/>
        <a:p>
          <a:endParaRPr lang="en-US"/>
        </a:p>
      </dgm:t>
    </dgm:pt>
    <dgm:pt modelId="{00DC9A23-8E59-4D5A-BB72-F2F3D2C22906}" type="sibTrans" cxnId="{421C448B-35EF-4510-8CCB-FF922CDF835D}">
      <dgm:prSet/>
      <dgm:spPr/>
      <dgm:t>
        <a:bodyPr/>
        <a:lstStyle/>
        <a:p>
          <a:endParaRPr lang="en-US"/>
        </a:p>
      </dgm:t>
    </dgm:pt>
    <dgm:pt modelId="{8E10D69A-9C20-4E52-A44D-C41D50266628}">
      <dgm:prSet/>
      <dgm:spPr/>
      <dgm:t>
        <a:bodyPr/>
        <a:lstStyle/>
        <a:p>
          <a:r>
            <a:rPr lang="en-GB" dirty="0"/>
            <a:t>Rationale for activities chosen</a:t>
          </a:r>
          <a:r>
            <a:rPr lang="en-GB" dirty="0">
              <a:latin typeface="Trade Gothic Next Cond"/>
            </a:rPr>
            <a:t>.</a:t>
          </a:r>
          <a:r>
            <a:rPr lang="en-GB" dirty="0"/>
            <a:t> </a:t>
          </a:r>
          <a:endParaRPr lang="en-US" dirty="0"/>
        </a:p>
      </dgm:t>
    </dgm:pt>
    <dgm:pt modelId="{424C1CFF-5A3C-46AE-8CB2-030C0B2A7294}" type="parTrans" cxnId="{781F115C-2512-48C7-8B33-8A539DCB955E}">
      <dgm:prSet/>
      <dgm:spPr/>
      <dgm:t>
        <a:bodyPr/>
        <a:lstStyle/>
        <a:p>
          <a:endParaRPr lang="en-US"/>
        </a:p>
      </dgm:t>
    </dgm:pt>
    <dgm:pt modelId="{35841C0D-88AB-4E5B-A610-7A259D8F9451}" type="sibTrans" cxnId="{781F115C-2512-48C7-8B33-8A539DCB955E}">
      <dgm:prSet/>
      <dgm:spPr/>
      <dgm:t>
        <a:bodyPr/>
        <a:lstStyle/>
        <a:p>
          <a:endParaRPr lang="en-US"/>
        </a:p>
      </dgm:t>
    </dgm:pt>
    <dgm:pt modelId="{680A8D54-740F-4CEB-BD05-80F124F91268}">
      <dgm:prSet/>
      <dgm:spPr/>
      <dgm:t>
        <a:bodyPr/>
        <a:lstStyle/>
        <a:p>
          <a:r>
            <a:rPr lang="en-GB" dirty="0"/>
            <a:t>Reflection on coaching session. </a:t>
          </a:r>
          <a:endParaRPr lang="en-US" dirty="0"/>
        </a:p>
      </dgm:t>
    </dgm:pt>
    <dgm:pt modelId="{B2228D9F-F752-49D5-B832-FC968E229706}" type="parTrans" cxnId="{7E49C068-26E8-47E0-AEE1-D01655DCD34F}">
      <dgm:prSet/>
      <dgm:spPr/>
      <dgm:t>
        <a:bodyPr/>
        <a:lstStyle/>
        <a:p>
          <a:endParaRPr lang="en-US"/>
        </a:p>
      </dgm:t>
    </dgm:pt>
    <dgm:pt modelId="{6E6DD20D-DECE-4905-9EB6-5DA0AE9F93BD}" type="sibTrans" cxnId="{7E49C068-26E8-47E0-AEE1-D01655DCD34F}">
      <dgm:prSet/>
      <dgm:spPr/>
      <dgm:t>
        <a:bodyPr/>
        <a:lstStyle/>
        <a:p>
          <a:endParaRPr lang="en-US"/>
        </a:p>
      </dgm:t>
    </dgm:pt>
    <dgm:pt modelId="{56AC355E-5D46-48E7-A73F-50FC941F60E2}" type="pres">
      <dgm:prSet presAssocID="{47A5D98B-0965-4D4D-B0AD-1544E9CBB3B4}" presName="vert0" presStyleCnt="0">
        <dgm:presLayoutVars>
          <dgm:dir/>
          <dgm:animOne val="branch"/>
          <dgm:animLvl val="lvl"/>
        </dgm:presLayoutVars>
      </dgm:prSet>
      <dgm:spPr/>
    </dgm:pt>
    <dgm:pt modelId="{4F5F3EF6-8F06-419E-9B3A-026D6036FC09}" type="pres">
      <dgm:prSet presAssocID="{6CBEEA2D-DD67-4CDF-98D4-57B5CF18638C}" presName="thickLine" presStyleLbl="alignNode1" presStyleIdx="0" presStyleCnt="3"/>
      <dgm:spPr/>
    </dgm:pt>
    <dgm:pt modelId="{36BF0B89-D93A-41FA-9E8F-6FA67D95FAAE}" type="pres">
      <dgm:prSet presAssocID="{6CBEEA2D-DD67-4CDF-98D4-57B5CF18638C}" presName="horz1" presStyleCnt="0"/>
      <dgm:spPr/>
    </dgm:pt>
    <dgm:pt modelId="{0CE7FAAC-E82E-4B94-86E5-68A648447D57}" type="pres">
      <dgm:prSet presAssocID="{6CBEEA2D-DD67-4CDF-98D4-57B5CF18638C}" presName="tx1" presStyleLbl="revTx" presStyleIdx="0" presStyleCnt="3"/>
      <dgm:spPr/>
    </dgm:pt>
    <dgm:pt modelId="{57B13DF0-69C8-4DDA-B522-E49DCC4C1CE2}" type="pres">
      <dgm:prSet presAssocID="{6CBEEA2D-DD67-4CDF-98D4-57B5CF18638C}" presName="vert1" presStyleCnt="0"/>
      <dgm:spPr/>
    </dgm:pt>
    <dgm:pt modelId="{68F59DB9-DBA3-4B27-A6C8-C024DA2B4DFA}" type="pres">
      <dgm:prSet presAssocID="{8E10D69A-9C20-4E52-A44D-C41D50266628}" presName="thickLine" presStyleLbl="alignNode1" presStyleIdx="1" presStyleCnt="3"/>
      <dgm:spPr/>
    </dgm:pt>
    <dgm:pt modelId="{03F00818-6597-4CBD-9237-774FF86A27D7}" type="pres">
      <dgm:prSet presAssocID="{8E10D69A-9C20-4E52-A44D-C41D50266628}" presName="horz1" presStyleCnt="0"/>
      <dgm:spPr/>
    </dgm:pt>
    <dgm:pt modelId="{9895E250-FE27-4E7E-9B58-9E28BCEA3FBE}" type="pres">
      <dgm:prSet presAssocID="{8E10D69A-9C20-4E52-A44D-C41D50266628}" presName="tx1" presStyleLbl="revTx" presStyleIdx="1" presStyleCnt="3"/>
      <dgm:spPr/>
    </dgm:pt>
    <dgm:pt modelId="{477A2CB0-E78B-4FB4-B941-B16B7B66F898}" type="pres">
      <dgm:prSet presAssocID="{8E10D69A-9C20-4E52-A44D-C41D50266628}" presName="vert1" presStyleCnt="0"/>
      <dgm:spPr/>
    </dgm:pt>
    <dgm:pt modelId="{52F1665F-4933-4C1A-9DE7-C0C275D30A24}" type="pres">
      <dgm:prSet presAssocID="{680A8D54-740F-4CEB-BD05-80F124F91268}" presName="thickLine" presStyleLbl="alignNode1" presStyleIdx="2" presStyleCnt="3"/>
      <dgm:spPr/>
    </dgm:pt>
    <dgm:pt modelId="{A036360E-7F9F-4970-8034-0E1E44A06520}" type="pres">
      <dgm:prSet presAssocID="{680A8D54-740F-4CEB-BD05-80F124F91268}" presName="horz1" presStyleCnt="0"/>
      <dgm:spPr/>
    </dgm:pt>
    <dgm:pt modelId="{95777E92-9FBE-4A22-B380-6C3C707ADDEF}" type="pres">
      <dgm:prSet presAssocID="{680A8D54-740F-4CEB-BD05-80F124F91268}" presName="tx1" presStyleLbl="revTx" presStyleIdx="2" presStyleCnt="3"/>
      <dgm:spPr/>
    </dgm:pt>
    <dgm:pt modelId="{4B903B76-0462-41B6-92D9-511E9332A1C8}" type="pres">
      <dgm:prSet presAssocID="{680A8D54-740F-4CEB-BD05-80F124F91268}" presName="vert1" presStyleCnt="0"/>
      <dgm:spPr/>
    </dgm:pt>
  </dgm:ptLst>
  <dgm:cxnLst>
    <dgm:cxn modelId="{781F115C-2512-48C7-8B33-8A539DCB955E}" srcId="{47A5D98B-0965-4D4D-B0AD-1544E9CBB3B4}" destId="{8E10D69A-9C20-4E52-A44D-C41D50266628}" srcOrd="1" destOrd="0" parTransId="{424C1CFF-5A3C-46AE-8CB2-030C0B2A7294}" sibTransId="{35841C0D-88AB-4E5B-A610-7A259D8F9451}"/>
    <dgm:cxn modelId="{E7E5665F-AACF-43C2-ACB3-C0D1D540E0A7}" type="presOf" srcId="{47A5D98B-0965-4D4D-B0AD-1544E9CBB3B4}" destId="{56AC355E-5D46-48E7-A73F-50FC941F60E2}" srcOrd="0" destOrd="0" presId="urn:microsoft.com/office/officeart/2008/layout/LinedList"/>
    <dgm:cxn modelId="{7F142868-0B4A-4F28-8307-13027E10C389}" type="presOf" srcId="{8E10D69A-9C20-4E52-A44D-C41D50266628}" destId="{9895E250-FE27-4E7E-9B58-9E28BCEA3FBE}" srcOrd="0" destOrd="0" presId="urn:microsoft.com/office/officeart/2008/layout/LinedList"/>
    <dgm:cxn modelId="{7E49C068-26E8-47E0-AEE1-D01655DCD34F}" srcId="{47A5D98B-0965-4D4D-B0AD-1544E9CBB3B4}" destId="{680A8D54-740F-4CEB-BD05-80F124F91268}" srcOrd="2" destOrd="0" parTransId="{B2228D9F-F752-49D5-B832-FC968E229706}" sibTransId="{6E6DD20D-DECE-4905-9EB6-5DA0AE9F93BD}"/>
    <dgm:cxn modelId="{421C448B-35EF-4510-8CCB-FF922CDF835D}" srcId="{47A5D98B-0965-4D4D-B0AD-1544E9CBB3B4}" destId="{6CBEEA2D-DD67-4CDF-98D4-57B5CF18638C}" srcOrd="0" destOrd="0" parTransId="{0933593F-53ED-4E1B-B28C-9FDDCC12E4AE}" sibTransId="{00DC9A23-8E59-4D5A-BB72-F2F3D2C22906}"/>
    <dgm:cxn modelId="{E6D241A6-C6E2-4F22-AA73-667AFC63E035}" type="presOf" srcId="{680A8D54-740F-4CEB-BD05-80F124F91268}" destId="{95777E92-9FBE-4A22-B380-6C3C707ADDEF}" srcOrd="0" destOrd="0" presId="urn:microsoft.com/office/officeart/2008/layout/LinedList"/>
    <dgm:cxn modelId="{75D00EBB-DEB5-4B6A-BF05-453F6E6EC6AF}" type="presOf" srcId="{6CBEEA2D-DD67-4CDF-98D4-57B5CF18638C}" destId="{0CE7FAAC-E82E-4B94-86E5-68A648447D57}" srcOrd="0" destOrd="0" presId="urn:microsoft.com/office/officeart/2008/layout/LinedList"/>
    <dgm:cxn modelId="{D8734B41-A445-4B2D-99D8-E0F13D2476D2}" type="presParOf" srcId="{56AC355E-5D46-48E7-A73F-50FC941F60E2}" destId="{4F5F3EF6-8F06-419E-9B3A-026D6036FC09}" srcOrd="0" destOrd="0" presId="urn:microsoft.com/office/officeart/2008/layout/LinedList"/>
    <dgm:cxn modelId="{983DC482-FDF9-4FDF-BD64-3E6D917041FB}" type="presParOf" srcId="{56AC355E-5D46-48E7-A73F-50FC941F60E2}" destId="{36BF0B89-D93A-41FA-9E8F-6FA67D95FAAE}" srcOrd="1" destOrd="0" presId="urn:microsoft.com/office/officeart/2008/layout/LinedList"/>
    <dgm:cxn modelId="{ACF3E15D-7DAA-4F29-9E56-EF0068F919F9}" type="presParOf" srcId="{36BF0B89-D93A-41FA-9E8F-6FA67D95FAAE}" destId="{0CE7FAAC-E82E-4B94-86E5-68A648447D57}" srcOrd="0" destOrd="0" presId="urn:microsoft.com/office/officeart/2008/layout/LinedList"/>
    <dgm:cxn modelId="{BB29794B-D584-4F23-9BA0-0EAEDBF2B6D8}" type="presParOf" srcId="{36BF0B89-D93A-41FA-9E8F-6FA67D95FAAE}" destId="{57B13DF0-69C8-4DDA-B522-E49DCC4C1CE2}" srcOrd="1" destOrd="0" presId="urn:microsoft.com/office/officeart/2008/layout/LinedList"/>
    <dgm:cxn modelId="{B6363F11-6E67-42EC-B172-A0224DAFBEAB}" type="presParOf" srcId="{56AC355E-5D46-48E7-A73F-50FC941F60E2}" destId="{68F59DB9-DBA3-4B27-A6C8-C024DA2B4DFA}" srcOrd="2" destOrd="0" presId="urn:microsoft.com/office/officeart/2008/layout/LinedList"/>
    <dgm:cxn modelId="{00F39D34-215F-4550-B05B-82D57FB9B5F9}" type="presParOf" srcId="{56AC355E-5D46-48E7-A73F-50FC941F60E2}" destId="{03F00818-6597-4CBD-9237-774FF86A27D7}" srcOrd="3" destOrd="0" presId="urn:microsoft.com/office/officeart/2008/layout/LinedList"/>
    <dgm:cxn modelId="{F7E2D846-EDC2-4704-ADA2-FB4D239F10AE}" type="presParOf" srcId="{03F00818-6597-4CBD-9237-774FF86A27D7}" destId="{9895E250-FE27-4E7E-9B58-9E28BCEA3FBE}" srcOrd="0" destOrd="0" presId="urn:microsoft.com/office/officeart/2008/layout/LinedList"/>
    <dgm:cxn modelId="{3B92D9C5-2AFD-43B9-8674-0D0A018FADED}" type="presParOf" srcId="{03F00818-6597-4CBD-9237-774FF86A27D7}" destId="{477A2CB0-E78B-4FB4-B941-B16B7B66F898}" srcOrd="1" destOrd="0" presId="urn:microsoft.com/office/officeart/2008/layout/LinedList"/>
    <dgm:cxn modelId="{A54D12BE-4C74-4E29-ABFA-89EB3368B5FA}" type="presParOf" srcId="{56AC355E-5D46-48E7-A73F-50FC941F60E2}" destId="{52F1665F-4933-4C1A-9DE7-C0C275D30A24}" srcOrd="4" destOrd="0" presId="urn:microsoft.com/office/officeart/2008/layout/LinedList"/>
    <dgm:cxn modelId="{731A6753-CCE8-4A56-8375-BA92B73B6E48}" type="presParOf" srcId="{56AC355E-5D46-48E7-A73F-50FC941F60E2}" destId="{A036360E-7F9F-4970-8034-0E1E44A06520}" srcOrd="5" destOrd="0" presId="urn:microsoft.com/office/officeart/2008/layout/LinedList"/>
    <dgm:cxn modelId="{DAA4907D-E0B9-47DA-8342-A64E265C8B41}" type="presParOf" srcId="{A036360E-7F9F-4970-8034-0E1E44A06520}" destId="{95777E92-9FBE-4A22-B380-6C3C707ADDEF}" srcOrd="0" destOrd="0" presId="urn:microsoft.com/office/officeart/2008/layout/LinedList"/>
    <dgm:cxn modelId="{B510977D-DC9D-4051-B308-FC35C4947E1C}" type="presParOf" srcId="{A036360E-7F9F-4970-8034-0E1E44A06520}" destId="{4B903B76-0462-41B6-92D9-511E9332A1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F3EF6-8F06-419E-9B3A-026D6036FC09}">
      <dsp:nvSpPr>
        <dsp:cNvPr id="0" name=""/>
        <dsp:cNvSpPr/>
      </dsp:nvSpPr>
      <dsp:spPr>
        <a:xfrm>
          <a:off x="0" y="2604"/>
          <a:ext cx="38250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7FAAC-E82E-4B94-86E5-68A648447D57}">
      <dsp:nvSpPr>
        <dsp:cNvPr id="0" name=""/>
        <dsp:cNvSpPr/>
      </dsp:nvSpPr>
      <dsp:spPr>
        <a:xfrm>
          <a:off x="0" y="2604"/>
          <a:ext cx="3825025"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Breakdown of session plan.</a:t>
          </a:r>
          <a:endParaRPr lang="en-US" sz="3600" kern="1200" dirty="0"/>
        </a:p>
      </dsp:txBody>
      <dsp:txXfrm>
        <a:off x="0" y="2604"/>
        <a:ext cx="3825025" cy="1776263"/>
      </dsp:txXfrm>
    </dsp:sp>
    <dsp:sp modelId="{68F59DB9-DBA3-4B27-A6C8-C024DA2B4DFA}">
      <dsp:nvSpPr>
        <dsp:cNvPr id="0" name=""/>
        <dsp:cNvSpPr/>
      </dsp:nvSpPr>
      <dsp:spPr>
        <a:xfrm>
          <a:off x="0" y="1778868"/>
          <a:ext cx="38250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95E250-FE27-4E7E-9B58-9E28BCEA3FBE}">
      <dsp:nvSpPr>
        <dsp:cNvPr id="0" name=""/>
        <dsp:cNvSpPr/>
      </dsp:nvSpPr>
      <dsp:spPr>
        <a:xfrm>
          <a:off x="0" y="1778868"/>
          <a:ext cx="3825025"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Rationale for activities chosen</a:t>
          </a:r>
          <a:r>
            <a:rPr lang="en-GB" sz="3600" kern="1200" dirty="0">
              <a:latin typeface="Trade Gothic Next Cond"/>
            </a:rPr>
            <a:t>.</a:t>
          </a:r>
          <a:r>
            <a:rPr lang="en-GB" sz="3600" kern="1200" dirty="0"/>
            <a:t> </a:t>
          </a:r>
          <a:endParaRPr lang="en-US" sz="3600" kern="1200" dirty="0"/>
        </a:p>
      </dsp:txBody>
      <dsp:txXfrm>
        <a:off x="0" y="1778868"/>
        <a:ext cx="3825025" cy="1776263"/>
      </dsp:txXfrm>
    </dsp:sp>
    <dsp:sp modelId="{52F1665F-4933-4C1A-9DE7-C0C275D30A24}">
      <dsp:nvSpPr>
        <dsp:cNvPr id="0" name=""/>
        <dsp:cNvSpPr/>
      </dsp:nvSpPr>
      <dsp:spPr>
        <a:xfrm>
          <a:off x="0" y="3555131"/>
          <a:ext cx="38250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777E92-9FBE-4A22-B380-6C3C707ADDEF}">
      <dsp:nvSpPr>
        <dsp:cNvPr id="0" name=""/>
        <dsp:cNvSpPr/>
      </dsp:nvSpPr>
      <dsp:spPr>
        <a:xfrm>
          <a:off x="0" y="3555131"/>
          <a:ext cx="3825025"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Reflection on coaching session. </a:t>
          </a:r>
          <a:endParaRPr lang="en-US" sz="3600" kern="1200" dirty="0"/>
        </a:p>
      </dsp:txBody>
      <dsp:txXfrm>
        <a:off x="0" y="3555131"/>
        <a:ext cx="3825025" cy="17762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9120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4693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59276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11290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8909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86438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73329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51084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09354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86974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4/7/2022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0611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4/7/2022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031856517"/>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23725A6D-A944-835A-05E1-A2B9578D3817}"/>
              </a:ext>
            </a:extLst>
          </p:cNvPr>
          <p:cNvGraphicFramePr>
            <a:graphicFrameLocks noGrp="1"/>
          </p:cNvGraphicFramePr>
          <p:nvPr>
            <p:extLst>
              <p:ext uri="{D42A27DB-BD31-4B8C-83A1-F6EECF244321}">
                <p14:modId xmlns:p14="http://schemas.microsoft.com/office/powerpoint/2010/main" val="60726630"/>
              </p:ext>
            </p:extLst>
          </p:nvPr>
        </p:nvGraphicFramePr>
        <p:xfrm>
          <a:off x="2960561" y="228600"/>
          <a:ext cx="6300470" cy="304800"/>
        </p:xfrm>
        <a:graphic>
          <a:graphicData uri="http://schemas.openxmlformats.org/drawingml/2006/table">
            <a:tbl>
              <a:tblPr firstRow="1" bandRow="1">
                <a:tableStyleId>{5C22544A-7EE6-4342-B048-85BDC9FD1C3A}</a:tableStyleId>
              </a:tblPr>
              <a:tblGrid>
                <a:gridCol w="6300470">
                  <a:extLst>
                    <a:ext uri="{9D8B030D-6E8A-4147-A177-3AD203B41FA5}">
                      <a16:colId xmlns:a16="http://schemas.microsoft.com/office/drawing/2014/main" val="3431512458"/>
                    </a:ext>
                  </a:extLst>
                </a:gridCol>
              </a:tblGrid>
              <a:tr h="0">
                <a:tc>
                  <a:txBody>
                    <a:bodyPr/>
                    <a:lstStyle/>
                    <a:p>
                      <a:pPr algn="ctr">
                        <a:spcBef>
                          <a:spcPts val="600"/>
                        </a:spcBef>
                        <a:spcAft>
                          <a:spcPts val="600"/>
                        </a:spcAft>
                      </a:pPr>
                      <a:r>
                        <a:rPr lang="en-GB" sz="2000">
                          <a:effectLst/>
                        </a:rPr>
                        <a:t>LEVEL 6 ASSESSMENT SPECIFICATION</a:t>
                      </a:r>
                      <a:endParaRPr lang="en-GB" sz="2000" b="0">
                        <a:effectLst/>
                        <a:latin typeface="Times New Roman" panose="02020603050405020304" pitchFamily="18" charset="0"/>
                      </a:endParaRPr>
                    </a:p>
                  </a:txBody>
                  <a:tcPr marL="68580" marR="68580" marT="0" marB="0"/>
                </a:tc>
                <a:extLst>
                  <a:ext uri="{0D108BD9-81ED-4DB2-BD59-A6C34878D82A}">
                    <a16:rowId xmlns:a16="http://schemas.microsoft.com/office/drawing/2014/main" val="2282059105"/>
                  </a:ext>
                </a:extLst>
              </a:tr>
            </a:tbl>
          </a:graphicData>
        </a:graphic>
      </p:graphicFrame>
      <p:graphicFrame>
        <p:nvGraphicFramePr>
          <p:cNvPr id="7" name="Table 6">
            <a:extLst>
              <a:ext uri="{FF2B5EF4-FFF2-40B4-BE49-F238E27FC236}">
                <a16:creationId xmlns:a16="http://schemas.microsoft.com/office/drawing/2014/main" id="{22AA3312-C66D-101B-1F3D-904AB4A532C3}"/>
              </a:ext>
            </a:extLst>
          </p:cNvPr>
          <p:cNvGraphicFramePr>
            <a:graphicFrameLocks noGrp="1"/>
          </p:cNvGraphicFramePr>
          <p:nvPr>
            <p:extLst>
              <p:ext uri="{D42A27DB-BD31-4B8C-83A1-F6EECF244321}">
                <p14:modId xmlns:p14="http://schemas.microsoft.com/office/powerpoint/2010/main" val="4073040204"/>
              </p:ext>
            </p:extLst>
          </p:nvPr>
        </p:nvGraphicFramePr>
        <p:xfrm>
          <a:off x="2574524" y="621436"/>
          <a:ext cx="6873085" cy="6181022"/>
        </p:xfrm>
        <a:graphic>
          <a:graphicData uri="http://schemas.openxmlformats.org/drawingml/2006/table">
            <a:tbl>
              <a:tblPr firstRow="1" bandRow="1">
                <a:tableStyleId>{5C22544A-7EE6-4342-B048-85BDC9FD1C3A}</a:tableStyleId>
              </a:tblPr>
              <a:tblGrid>
                <a:gridCol w="1450723">
                  <a:extLst>
                    <a:ext uri="{9D8B030D-6E8A-4147-A177-3AD203B41FA5}">
                      <a16:colId xmlns:a16="http://schemas.microsoft.com/office/drawing/2014/main" val="2700736470"/>
                    </a:ext>
                  </a:extLst>
                </a:gridCol>
                <a:gridCol w="2282480">
                  <a:extLst>
                    <a:ext uri="{9D8B030D-6E8A-4147-A177-3AD203B41FA5}">
                      <a16:colId xmlns:a16="http://schemas.microsoft.com/office/drawing/2014/main" val="311340863"/>
                    </a:ext>
                  </a:extLst>
                </a:gridCol>
                <a:gridCol w="1569941">
                  <a:extLst>
                    <a:ext uri="{9D8B030D-6E8A-4147-A177-3AD203B41FA5}">
                      <a16:colId xmlns:a16="http://schemas.microsoft.com/office/drawing/2014/main" val="3328531938"/>
                    </a:ext>
                  </a:extLst>
                </a:gridCol>
                <a:gridCol w="1569941">
                  <a:extLst>
                    <a:ext uri="{9D8B030D-6E8A-4147-A177-3AD203B41FA5}">
                      <a16:colId xmlns:a16="http://schemas.microsoft.com/office/drawing/2014/main" val="865633984"/>
                    </a:ext>
                  </a:extLst>
                </a:gridCol>
              </a:tblGrid>
              <a:tr h="240578">
                <a:tc>
                  <a:txBody>
                    <a:bodyPr/>
                    <a:lstStyle/>
                    <a:p>
                      <a:pPr algn="just">
                        <a:spcBef>
                          <a:spcPts val="600"/>
                        </a:spcBef>
                        <a:spcAft>
                          <a:spcPts val="600"/>
                        </a:spcAft>
                      </a:pPr>
                      <a:r>
                        <a:rPr lang="en-GB" sz="1100" dirty="0">
                          <a:effectLst/>
                        </a:rPr>
                        <a:t>Student name:</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     Alisha John</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Student ID number:</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 1901242</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229749297"/>
                  </a:ext>
                </a:extLst>
              </a:tr>
              <a:tr h="240578">
                <a:tc>
                  <a:txBody>
                    <a:bodyPr/>
                    <a:lstStyle/>
                    <a:p>
                      <a:pPr algn="just">
                        <a:spcBef>
                          <a:spcPts val="600"/>
                        </a:spcBef>
                        <a:spcAft>
                          <a:spcPts val="600"/>
                        </a:spcAft>
                      </a:pPr>
                      <a:r>
                        <a:rPr lang="en-GB" sz="1100" dirty="0">
                          <a:effectLst/>
                        </a:rPr>
                        <a:t>Programme:</a:t>
                      </a:r>
                      <a:endParaRPr lang="en-GB" sz="1000" dirty="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dirty="0">
                          <a:effectLst/>
                        </a:rPr>
                        <a:t>Physical Education, Sport &amp; Exercise Science, Outdoor Adventure Education</a:t>
                      </a:r>
                      <a:endParaRPr lang="en-GB" sz="1000" dirty="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91946592"/>
                  </a:ext>
                </a:extLst>
              </a:tr>
              <a:tr h="240578">
                <a:tc>
                  <a:txBody>
                    <a:bodyPr/>
                    <a:lstStyle/>
                    <a:p>
                      <a:pPr algn="just">
                        <a:spcBef>
                          <a:spcPts val="600"/>
                        </a:spcBef>
                        <a:spcAft>
                          <a:spcPts val="600"/>
                        </a:spcAft>
                      </a:pPr>
                      <a:r>
                        <a:rPr lang="en-GB" sz="1100" dirty="0">
                          <a:effectLst/>
                        </a:rPr>
                        <a:t>Module:</a:t>
                      </a:r>
                      <a:endParaRPr lang="en-GB" sz="1000" dirty="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dirty="0">
                          <a:effectLst/>
                        </a:rPr>
                        <a:t>Coaching Pedagogy</a:t>
                      </a:r>
                      <a:endParaRPr lang="en-GB" sz="1000" dirty="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80917841"/>
                  </a:ext>
                </a:extLst>
              </a:tr>
              <a:tr h="703229">
                <a:tc>
                  <a:txBody>
                    <a:bodyPr/>
                    <a:lstStyle/>
                    <a:p>
                      <a:pPr algn="just">
                        <a:spcBef>
                          <a:spcPts val="600"/>
                        </a:spcBef>
                        <a:spcAft>
                          <a:spcPts val="600"/>
                        </a:spcAft>
                      </a:pPr>
                      <a:r>
                        <a:rPr lang="en-GB" sz="1100" dirty="0">
                          <a:effectLst/>
                        </a:rPr>
                        <a:t>Module code:</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BMSS6001</a:t>
                      </a:r>
                      <a:endParaRPr lang="en-GB" sz="1000" dirty="0">
                        <a:effectLst/>
                        <a:latin typeface="Times New Roman" panose="02020603050405020304" pitchFamily="18" charset="0"/>
                      </a:endParaRPr>
                    </a:p>
                  </a:txBody>
                  <a:tcPr marL="68580" marR="68580" marT="0" marB="0"/>
                </a:tc>
                <a:tc>
                  <a:txBody>
                    <a:bodyPr/>
                    <a:lstStyle/>
                    <a:p>
                      <a:pPr algn="just">
                        <a:spcAft>
                          <a:spcPts val="0"/>
                        </a:spcAft>
                      </a:pPr>
                      <a:r>
                        <a:rPr lang="en-GB" sz="1100" dirty="0">
                          <a:effectLst/>
                        </a:rPr>
                        <a:t>Contribution to Overall Module Assessment (%):</a:t>
                      </a:r>
                      <a:endParaRPr lang="en-GB" sz="1200" b="1"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50%</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509427705"/>
                  </a:ext>
                </a:extLst>
              </a:tr>
              <a:tr h="240578">
                <a:tc>
                  <a:txBody>
                    <a:bodyPr/>
                    <a:lstStyle/>
                    <a:p>
                      <a:pPr algn="just">
                        <a:spcBef>
                          <a:spcPts val="600"/>
                        </a:spcBef>
                        <a:spcAft>
                          <a:spcPts val="600"/>
                        </a:spcAft>
                      </a:pPr>
                      <a:r>
                        <a:rPr lang="en-GB" sz="1100" dirty="0">
                          <a:effectLst/>
                        </a:rPr>
                        <a:t>Lecturer:</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Geraint Forster</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Internal Verifier:</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Dylan Blain</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464528227"/>
                  </a:ext>
                </a:extLst>
              </a:tr>
              <a:tr h="462650">
                <a:tc>
                  <a:txBody>
                    <a:bodyPr/>
                    <a:lstStyle/>
                    <a:p>
                      <a:pPr algn="just">
                        <a:spcBef>
                          <a:spcPts val="600"/>
                        </a:spcBef>
                        <a:spcAft>
                          <a:spcPts val="600"/>
                        </a:spcAft>
                      </a:pPr>
                      <a:r>
                        <a:rPr lang="en-GB" sz="1100" dirty="0">
                          <a:effectLst/>
                        </a:rPr>
                        <a:t>Assignment Title:</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Assessment 1 – Practical Coaching</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Word count (or equivalent):</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20 min </a:t>
                      </a:r>
                      <a:r>
                        <a:rPr lang="en-GB" sz="1100" dirty="0" err="1">
                          <a:effectLst/>
                        </a:rPr>
                        <a:t>prac</a:t>
                      </a:r>
                      <a:r>
                        <a:rPr lang="en-GB" sz="1100" dirty="0">
                          <a:effectLst/>
                        </a:rPr>
                        <a:t>, 20 min presentation</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897884759"/>
                  </a:ext>
                </a:extLst>
              </a:tr>
              <a:tr h="703229">
                <a:tc>
                  <a:txBody>
                    <a:bodyPr/>
                    <a:lstStyle/>
                    <a:p>
                      <a:pPr algn="just">
                        <a:spcBef>
                          <a:spcPts val="600"/>
                        </a:spcBef>
                        <a:spcAft>
                          <a:spcPts val="600"/>
                        </a:spcAft>
                      </a:pPr>
                      <a:r>
                        <a:rPr lang="en-GB" sz="1100" dirty="0">
                          <a:effectLst/>
                        </a:rPr>
                        <a:t>Submission deadline:</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8</a:t>
                      </a:r>
                      <a:r>
                        <a:rPr lang="en-GB" sz="1100" baseline="30000" dirty="0">
                          <a:effectLst/>
                        </a:rPr>
                        <a:t>th</a:t>
                      </a:r>
                      <a:r>
                        <a:rPr lang="en-GB" sz="1100" dirty="0">
                          <a:effectLst/>
                        </a:rPr>
                        <a:t> April 2022</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Return date of provisional marks &amp; written feedback:</a:t>
                      </a: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6</a:t>
                      </a:r>
                      <a:r>
                        <a:rPr lang="en-GB" sz="1100" baseline="30000" dirty="0">
                          <a:effectLst/>
                        </a:rPr>
                        <a:t>th</a:t>
                      </a:r>
                      <a:r>
                        <a:rPr lang="en-GB" sz="1100" dirty="0">
                          <a:effectLst/>
                        </a:rPr>
                        <a:t> May 2021</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401425088"/>
                  </a:ext>
                </a:extLst>
              </a:tr>
              <a:tr h="2424299">
                <a:tc>
                  <a:txBody>
                    <a:bodyPr/>
                    <a:lstStyle/>
                    <a:p>
                      <a:pPr algn="just">
                        <a:spcBef>
                          <a:spcPts val="600"/>
                        </a:spcBef>
                        <a:spcAft>
                          <a:spcPts val="600"/>
                        </a:spcAft>
                      </a:pPr>
                      <a:r>
                        <a:rPr lang="en-GB" sz="1100" dirty="0">
                          <a:effectLst/>
                        </a:rPr>
                        <a:t>Submission method:</a:t>
                      </a:r>
                      <a:endParaRPr lang="en-GB" sz="1000" dirty="0">
                        <a:effectLst/>
                        <a:latin typeface="Times New Roman" panose="02020603050405020304" pitchFamily="18" charset="0"/>
                      </a:endParaRPr>
                    </a:p>
                  </a:txBody>
                  <a:tcPr marL="68580" marR="68580" marT="0" marB="0"/>
                </a:tc>
                <a:tc gridSpan="3">
                  <a:txBody>
                    <a:bodyPr/>
                    <a:lstStyle/>
                    <a:p>
                      <a:pPr>
                        <a:spcAft>
                          <a:spcPts val="0"/>
                        </a:spcAft>
                      </a:pPr>
                      <a:r>
                        <a:rPr lang="en-GB" sz="1100"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endParaRPr lang="en-GB" sz="1000" dirty="0">
                        <a:effectLst/>
                      </a:endParaRPr>
                    </a:p>
                    <a:p>
                      <a:pPr algn="just">
                        <a:spcBef>
                          <a:spcPts val="600"/>
                        </a:spcBef>
                        <a:spcAft>
                          <a:spcPts val="600"/>
                        </a:spcAft>
                      </a:pPr>
                      <a:r>
                        <a:rPr lang="en-GB" sz="1100" dirty="0">
                          <a:effectLst/>
                        </a:rPr>
                        <a:t>Alternative submission method (if applicable):</a:t>
                      </a:r>
                      <a:endParaRPr lang="en-GB" sz="1000" dirty="0">
                        <a:effectLst/>
                      </a:endParaRPr>
                    </a:p>
                    <a:p>
                      <a:pPr algn="just">
                        <a:spcBef>
                          <a:spcPts val="600"/>
                        </a:spcBef>
                        <a:spcAft>
                          <a:spcPts val="600"/>
                        </a:spcAft>
                      </a:pPr>
                      <a:r>
                        <a:rPr lang="en-GB" sz="1100"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1000" dirty="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58289030"/>
                  </a:ext>
                </a:extLst>
              </a:tr>
              <a:tr h="925303">
                <a:tc>
                  <a:txBody>
                    <a:bodyPr/>
                    <a:lstStyle/>
                    <a:p>
                      <a:pPr>
                        <a:spcBef>
                          <a:spcPts val="600"/>
                        </a:spcBef>
                        <a:spcAft>
                          <a:spcPts val="600"/>
                        </a:spcAft>
                      </a:pPr>
                      <a:r>
                        <a:rPr lang="en-GB" sz="1100" dirty="0">
                          <a:effectLst/>
                        </a:rPr>
                        <a:t>Academic honesty / referencing:</a:t>
                      </a:r>
                      <a:endParaRPr lang="en-GB" sz="1000" dirty="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dirty="0">
                          <a:effectLst/>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1000" dirty="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28372363"/>
                  </a:ext>
                </a:extLst>
              </a:tr>
            </a:tbl>
          </a:graphicData>
        </a:graphic>
      </p:graphicFrame>
    </p:spTree>
    <p:extLst>
      <p:ext uri="{BB962C8B-B14F-4D97-AF65-F5344CB8AC3E}">
        <p14:creationId xmlns:p14="http://schemas.microsoft.com/office/powerpoint/2010/main" val="363976583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173074C5-62A2-FE2A-009B-FAFCDB0D944E}"/>
              </a:ext>
            </a:extLst>
          </p:cNvPr>
          <p:cNvGraphicFramePr>
            <a:graphicFrameLocks noGrp="1"/>
          </p:cNvGraphicFramePr>
          <p:nvPr>
            <p:extLst>
              <p:ext uri="{D42A27DB-BD31-4B8C-83A1-F6EECF244321}">
                <p14:modId xmlns:p14="http://schemas.microsoft.com/office/powerpoint/2010/main" val="4038383415"/>
              </p:ext>
            </p:extLst>
          </p:nvPr>
        </p:nvGraphicFramePr>
        <p:xfrm>
          <a:off x="2649091" y="77088"/>
          <a:ext cx="6775450" cy="304800"/>
        </p:xfrm>
        <a:graphic>
          <a:graphicData uri="http://schemas.openxmlformats.org/drawingml/2006/table">
            <a:tbl>
              <a:tblPr firstRow="1" bandRow="1">
                <a:tableStyleId>{5C22544A-7EE6-4342-B048-85BDC9FD1C3A}</a:tableStyleId>
              </a:tblPr>
              <a:tblGrid>
                <a:gridCol w="6775450">
                  <a:extLst>
                    <a:ext uri="{9D8B030D-6E8A-4147-A177-3AD203B41FA5}">
                      <a16:colId xmlns:a16="http://schemas.microsoft.com/office/drawing/2014/main" val="3838610582"/>
                    </a:ext>
                  </a:extLst>
                </a:gridCol>
              </a:tblGrid>
              <a:tr h="0">
                <a:tc>
                  <a:txBody>
                    <a:bodyPr/>
                    <a:lstStyle/>
                    <a:p>
                      <a:pPr>
                        <a:spcAft>
                          <a:spcPts val="0"/>
                        </a:spcAft>
                      </a:pPr>
                      <a:r>
                        <a:rPr lang="en-GB" sz="2000" cap="all" dirty="0">
                          <a:effectLst/>
                        </a:rPr>
                        <a:t>STUDENT FEEDBACK FORM</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432173815"/>
                  </a:ext>
                </a:extLst>
              </a:tr>
            </a:tbl>
          </a:graphicData>
        </a:graphic>
      </p:graphicFrame>
      <p:graphicFrame>
        <p:nvGraphicFramePr>
          <p:cNvPr id="7" name="Table 6">
            <a:extLst>
              <a:ext uri="{FF2B5EF4-FFF2-40B4-BE49-F238E27FC236}">
                <a16:creationId xmlns:a16="http://schemas.microsoft.com/office/drawing/2014/main" id="{B3BFEF7E-49D7-B964-C443-5DE472C541A5}"/>
              </a:ext>
            </a:extLst>
          </p:cNvPr>
          <p:cNvGraphicFramePr>
            <a:graphicFrameLocks noGrp="1"/>
          </p:cNvGraphicFramePr>
          <p:nvPr>
            <p:extLst>
              <p:ext uri="{D42A27DB-BD31-4B8C-83A1-F6EECF244321}">
                <p14:modId xmlns:p14="http://schemas.microsoft.com/office/powerpoint/2010/main" val="4105591081"/>
              </p:ext>
            </p:extLst>
          </p:nvPr>
        </p:nvGraphicFramePr>
        <p:xfrm>
          <a:off x="532659" y="406892"/>
          <a:ext cx="10845539" cy="5244511"/>
        </p:xfrm>
        <a:graphic>
          <a:graphicData uri="http://schemas.openxmlformats.org/drawingml/2006/table">
            <a:tbl>
              <a:tblPr firstRow="1" bandRow="1">
                <a:tableStyleId>{5C22544A-7EE6-4342-B048-85BDC9FD1C3A}</a:tableStyleId>
              </a:tblPr>
              <a:tblGrid>
                <a:gridCol w="9013684">
                  <a:extLst>
                    <a:ext uri="{9D8B030D-6E8A-4147-A177-3AD203B41FA5}">
                      <a16:colId xmlns:a16="http://schemas.microsoft.com/office/drawing/2014/main" val="3444966132"/>
                    </a:ext>
                  </a:extLst>
                </a:gridCol>
                <a:gridCol w="891970">
                  <a:extLst>
                    <a:ext uri="{9D8B030D-6E8A-4147-A177-3AD203B41FA5}">
                      <a16:colId xmlns:a16="http://schemas.microsoft.com/office/drawing/2014/main" val="4184872803"/>
                    </a:ext>
                  </a:extLst>
                </a:gridCol>
                <a:gridCol w="939885">
                  <a:extLst>
                    <a:ext uri="{9D8B030D-6E8A-4147-A177-3AD203B41FA5}">
                      <a16:colId xmlns:a16="http://schemas.microsoft.com/office/drawing/2014/main" val="3528172839"/>
                    </a:ext>
                  </a:extLst>
                </a:gridCol>
              </a:tblGrid>
              <a:tr h="489631">
                <a:tc>
                  <a:txBody>
                    <a:bodyPr/>
                    <a:lstStyle/>
                    <a:p>
                      <a:pPr>
                        <a:spcAft>
                          <a:spcPts val="0"/>
                        </a:spcAft>
                      </a:pPr>
                      <a:r>
                        <a:rPr lang="en-GB" sz="1100" dirty="0">
                          <a:effectLst/>
                        </a:rPr>
                        <a:t>Generic Assessment Criteria</a:t>
                      </a:r>
                      <a:endParaRPr lang="en-GB" sz="1000" dirty="0">
                        <a:effectLst/>
                        <a:latin typeface="Times New Roman" panose="02020603050405020304" pitchFamily="18" charset="0"/>
                      </a:endParaRPr>
                    </a:p>
                  </a:txBody>
                  <a:tcPr marL="68580" marR="68580" marT="0" marB="0" anchor="ctr"/>
                </a:tc>
                <a:tc>
                  <a:txBody>
                    <a:bodyPr/>
                    <a:lstStyle/>
                    <a:p>
                      <a:pPr marL="21590" marR="71755" algn="ctr">
                        <a:spcAft>
                          <a:spcPts val="0"/>
                        </a:spcAft>
                      </a:pPr>
                      <a:r>
                        <a:rPr lang="en-GB" sz="900" dirty="0">
                          <a:effectLst/>
                        </a:rPr>
                        <a:t>Marks available</a:t>
                      </a:r>
                      <a:endParaRPr lang="en-GB" sz="1000" dirty="0">
                        <a:effectLst/>
                        <a:latin typeface="Times New Roman" panose="02020603050405020304" pitchFamily="18" charset="0"/>
                      </a:endParaRPr>
                    </a:p>
                  </a:txBody>
                  <a:tcPr marL="68580" marR="68580" marT="0" marB="0"/>
                </a:tc>
                <a:tc>
                  <a:txBody>
                    <a:bodyPr/>
                    <a:lstStyle/>
                    <a:p>
                      <a:pPr marL="71755" marR="71755" algn="ctr">
                        <a:spcAft>
                          <a:spcPts val="0"/>
                        </a:spcAft>
                      </a:pPr>
                      <a:r>
                        <a:rPr lang="en-GB" sz="900" dirty="0">
                          <a:effectLst/>
                        </a:rPr>
                        <a:t>Marks</a:t>
                      </a:r>
                      <a:endParaRPr lang="en-GB" sz="1000" dirty="0">
                        <a:effectLst/>
                      </a:endParaRPr>
                    </a:p>
                    <a:p>
                      <a:pPr marL="71755" marR="71755" algn="ctr">
                        <a:spcAft>
                          <a:spcPts val="0"/>
                        </a:spcAft>
                      </a:pPr>
                      <a:r>
                        <a:rPr lang="en-GB" sz="900" dirty="0">
                          <a:effectLst/>
                        </a:rPr>
                        <a:t>awarded</a:t>
                      </a:r>
                      <a:endParaRPr lang="en-GB" sz="1000" dirty="0">
                        <a:effectLst/>
                        <a:latin typeface="Times New Roman" panose="02020603050405020304" pitchFamily="18" charset="0"/>
                      </a:endParaRPr>
                    </a:p>
                  </a:txBody>
                  <a:tcPr marL="68580" marR="68580" marT="0" marB="0" anchor="ctr"/>
                </a:tc>
                <a:extLst>
                  <a:ext uri="{0D108BD9-81ED-4DB2-BD59-A6C34878D82A}">
                    <a16:rowId xmlns:a16="http://schemas.microsoft.com/office/drawing/2014/main" val="1842576425"/>
                  </a:ext>
                </a:extLst>
              </a:tr>
              <a:tr h="227735">
                <a:tc>
                  <a:txBody>
                    <a:bodyPr/>
                    <a:lstStyle/>
                    <a:p>
                      <a:pPr>
                        <a:spcAft>
                          <a:spcPts val="0"/>
                        </a:spcAft>
                      </a:pPr>
                      <a:r>
                        <a:rPr lang="en-GB" sz="1000" dirty="0">
                          <a:effectLst/>
                        </a:rPr>
                        <a:t>1. Engagement with Literature Skills</a:t>
                      </a:r>
                    </a:p>
                    <a:p>
                      <a:pPr>
                        <a:spcAft>
                          <a:spcPts val="600"/>
                        </a:spcAft>
                      </a:pPr>
                      <a:r>
                        <a:rPr lang="en-GB" sz="700" dirty="0">
                          <a:effectLst/>
                        </a:rPr>
                        <a:t>.</a:t>
                      </a: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20</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832216301"/>
                  </a:ext>
                </a:extLst>
              </a:tr>
              <a:tr h="227735">
                <a:tc rowSpan="2">
                  <a:txBody>
                    <a:bodyPr/>
                    <a:lstStyle/>
                    <a:p>
                      <a:pPr>
                        <a:spcAft>
                          <a:spcPts val="600"/>
                        </a:spcAft>
                      </a:pPr>
                      <a:endParaRPr lang="en-GB" sz="1000">
                        <a:effectLst/>
                      </a:endParaRPr>
                    </a:p>
                    <a:p>
                      <a:pPr lvl="0">
                        <a:spcAft>
                          <a:spcPts val="600"/>
                        </a:spcAft>
                        <a:buNone/>
                      </a:pPr>
                      <a:endParaRPr lang="en-GB" sz="1000" dirty="0">
                        <a:effectLst/>
                      </a:endParaRPr>
                    </a:p>
                    <a:p>
                      <a:pPr>
                        <a:spcAft>
                          <a:spcPts val="600"/>
                        </a:spcAft>
                      </a:pPr>
                      <a:endParaRPr lang="en-GB" sz="100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068820582"/>
                  </a:ext>
                </a:extLst>
              </a:tr>
              <a:tr h="227735">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2890457783"/>
                  </a:ext>
                </a:extLst>
              </a:tr>
              <a:tr h="227735">
                <a:tc>
                  <a:txBody>
                    <a:bodyPr/>
                    <a:lstStyle/>
                    <a:p>
                      <a:pPr>
                        <a:spcAft>
                          <a:spcPts val="0"/>
                        </a:spcAft>
                      </a:pPr>
                      <a:r>
                        <a:rPr lang="en-GB" sz="1000" dirty="0">
                          <a:effectLst/>
                        </a:rPr>
                        <a:t>2. Knowledge and Understanding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25</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724540066"/>
                  </a:ext>
                </a:extLst>
              </a:tr>
              <a:tr h="227735">
                <a:tc rowSpan="2">
                  <a:txBody>
                    <a:bodyPr/>
                    <a:lstStyle/>
                    <a:p>
                      <a:pPr>
                        <a:spcAft>
                          <a:spcPts val="600"/>
                        </a:spcAft>
                      </a:pPr>
                      <a:endParaRPr lang="en-GB" sz="1000">
                        <a:effectLst/>
                      </a:endParaRPr>
                    </a:p>
                    <a:p>
                      <a:pPr lvl="0">
                        <a:spcAft>
                          <a:spcPts val="600"/>
                        </a:spcAft>
                        <a:buNone/>
                      </a:pPr>
                      <a:endParaRPr lang="en-GB" sz="1000" dirty="0">
                        <a:effectLst/>
                      </a:endParaRPr>
                    </a:p>
                    <a:p>
                      <a:pPr>
                        <a:spcAft>
                          <a:spcPts val="600"/>
                        </a:spcAft>
                      </a:pPr>
                      <a:endParaRPr lang="en-GB" sz="100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336160590"/>
                  </a:ext>
                </a:extLst>
              </a:tr>
              <a:tr h="273282">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2274422916"/>
                  </a:ext>
                </a:extLst>
              </a:tr>
              <a:tr h="216348">
                <a:tc>
                  <a:txBody>
                    <a:bodyPr/>
                    <a:lstStyle/>
                    <a:p>
                      <a:pPr>
                        <a:spcAft>
                          <a:spcPts val="0"/>
                        </a:spcAft>
                      </a:pPr>
                      <a:r>
                        <a:rPr lang="en-GB" sz="1000" dirty="0">
                          <a:effectLst/>
                        </a:rPr>
                        <a:t>3. Cognitive and Intellectual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20</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501513280"/>
                  </a:ext>
                </a:extLst>
              </a:tr>
              <a:tr h="216348">
                <a:tc rowSpan="2">
                  <a:txBody>
                    <a:bodyPr/>
                    <a:lstStyle/>
                    <a:p>
                      <a:pPr>
                        <a:spcAft>
                          <a:spcPts val="600"/>
                        </a:spcAft>
                      </a:pPr>
                      <a:endParaRPr lang="en-GB" sz="1000">
                        <a:effectLst/>
                      </a:endParaRPr>
                    </a:p>
                    <a:p>
                      <a:pPr>
                        <a:spcAft>
                          <a:spcPts val="600"/>
                        </a:spcAft>
                      </a:pPr>
                      <a:endParaRPr lang="en-GB" sz="1000">
                        <a:effectLst/>
                      </a:endParaRPr>
                    </a:p>
                    <a:p>
                      <a:pPr>
                        <a:spcAft>
                          <a:spcPts val="600"/>
                        </a:spcAft>
                      </a:pPr>
                      <a:endParaRPr lang="en-GB" sz="100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434145785"/>
                  </a:ext>
                </a:extLst>
              </a:tr>
              <a:tr h="261895">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618279686"/>
                  </a:ext>
                </a:extLst>
              </a:tr>
              <a:tr h="227735">
                <a:tc>
                  <a:txBody>
                    <a:bodyPr/>
                    <a:lstStyle/>
                    <a:p>
                      <a:pPr>
                        <a:spcAft>
                          <a:spcPts val="0"/>
                        </a:spcAft>
                      </a:pPr>
                      <a:r>
                        <a:rPr lang="en-GB" sz="1000" dirty="0">
                          <a:effectLst/>
                        </a:rPr>
                        <a:t>4. Practical Application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25</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336863038"/>
                  </a:ext>
                </a:extLst>
              </a:tr>
              <a:tr h="227735">
                <a:tc rowSpan="2">
                  <a:txBody>
                    <a:bodyPr/>
                    <a:lstStyle/>
                    <a:p>
                      <a:pPr>
                        <a:spcAft>
                          <a:spcPts val="600"/>
                        </a:spcAft>
                      </a:pPr>
                      <a:endParaRPr lang="en-GB" sz="1000">
                        <a:effectLst/>
                      </a:endParaRPr>
                    </a:p>
                    <a:p>
                      <a:pPr>
                        <a:spcAft>
                          <a:spcPts val="600"/>
                        </a:spcAft>
                      </a:pPr>
                      <a:endParaRPr lang="en-GB" sz="1000">
                        <a:effectLst/>
                      </a:endParaRPr>
                    </a:p>
                    <a:p>
                      <a:pPr>
                        <a:spcAft>
                          <a:spcPts val="600"/>
                        </a:spcAft>
                      </a:pPr>
                      <a:endParaRPr lang="en-GB" sz="1000">
                        <a:effectLst/>
                      </a:endParaRPr>
                    </a:p>
                    <a:p>
                      <a:pPr>
                        <a:spcAft>
                          <a:spcPts val="600"/>
                        </a:spcAft>
                      </a:pPr>
                      <a:endParaRPr lang="en-GB" sz="100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446997046"/>
                  </a:ext>
                </a:extLst>
              </a:tr>
              <a:tr h="444084">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964045392"/>
                  </a:ext>
                </a:extLst>
              </a:tr>
              <a:tr h="227735">
                <a:tc>
                  <a:txBody>
                    <a:bodyPr/>
                    <a:lstStyle/>
                    <a:p>
                      <a:pPr>
                        <a:spcAft>
                          <a:spcPts val="0"/>
                        </a:spcAft>
                      </a:pPr>
                      <a:r>
                        <a:rPr lang="en-GB" sz="1000" dirty="0">
                          <a:effectLst/>
                        </a:rPr>
                        <a:t>5. Transferable Skills for Life and Professional Practice</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10</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134060941"/>
                  </a:ext>
                </a:extLst>
              </a:tr>
              <a:tr h="227735">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4181562868"/>
                  </a:ext>
                </a:extLst>
              </a:tr>
              <a:tr h="307442">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3067148464"/>
                  </a:ext>
                </a:extLst>
              </a:tr>
            </a:tbl>
          </a:graphicData>
        </a:graphic>
      </p:graphicFrame>
      <p:graphicFrame>
        <p:nvGraphicFramePr>
          <p:cNvPr id="10" name="Table 9">
            <a:extLst>
              <a:ext uri="{FF2B5EF4-FFF2-40B4-BE49-F238E27FC236}">
                <a16:creationId xmlns:a16="http://schemas.microsoft.com/office/drawing/2014/main" id="{A754B0E9-B50C-CBBA-EB7C-D1F5D9FCF17C}"/>
              </a:ext>
            </a:extLst>
          </p:cNvPr>
          <p:cNvGraphicFramePr>
            <a:graphicFrameLocks noGrp="1"/>
          </p:cNvGraphicFramePr>
          <p:nvPr>
            <p:extLst>
              <p:ext uri="{D42A27DB-BD31-4B8C-83A1-F6EECF244321}">
                <p14:modId xmlns:p14="http://schemas.microsoft.com/office/powerpoint/2010/main" val="700546846"/>
              </p:ext>
            </p:extLst>
          </p:nvPr>
        </p:nvGraphicFramePr>
        <p:xfrm>
          <a:off x="1464815" y="5555941"/>
          <a:ext cx="8695779" cy="1168890"/>
        </p:xfrm>
        <a:graphic>
          <a:graphicData uri="http://schemas.openxmlformats.org/drawingml/2006/table">
            <a:tbl>
              <a:tblPr firstRow="1" bandRow="1">
                <a:tableStyleId>{5C22544A-7EE6-4342-B048-85BDC9FD1C3A}</a:tableStyleId>
              </a:tblPr>
              <a:tblGrid>
                <a:gridCol w="6573616">
                  <a:extLst>
                    <a:ext uri="{9D8B030D-6E8A-4147-A177-3AD203B41FA5}">
                      <a16:colId xmlns:a16="http://schemas.microsoft.com/office/drawing/2014/main" val="3757439137"/>
                    </a:ext>
                  </a:extLst>
                </a:gridCol>
                <a:gridCol w="695098">
                  <a:extLst>
                    <a:ext uri="{9D8B030D-6E8A-4147-A177-3AD203B41FA5}">
                      <a16:colId xmlns:a16="http://schemas.microsoft.com/office/drawing/2014/main" val="3468688011"/>
                    </a:ext>
                  </a:extLst>
                </a:gridCol>
                <a:gridCol w="277605">
                  <a:extLst>
                    <a:ext uri="{9D8B030D-6E8A-4147-A177-3AD203B41FA5}">
                      <a16:colId xmlns:a16="http://schemas.microsoft.com/office/drawing/2014/main" val="526896370"/>
                    </a:ext>
                  </a:extLst>
                </a:gridCol>
                <a:gridCol w="1149460">
                  <a:extLst>
                    <a:ext uri="{9D8B030D-6E8A-4147-A177-3AD203B41FA5}">
                      <a16:colId xmlns:a16="http://schemas.microsoft.com/office/drawing/2014/main" val="780665888"/>
                    </a:ext>
                  </a:extLst>
                </a:gridCol>
              </a:tblGrid>
              <a:tr h="434936">
                <a:tc rowSpan="3">
                  <a:txBody>
                    <a:bodyPr/>
                    <a:lstStyle/>
                    <a:p>
                      <a:pPr algn="l">
                        <a:spcAft>
                          <a:spcPts val="0"/>
                        </a:spcAft>
                      </a:pPr>
                      <a:r>
                        <a:rPr lang="en-GB" sz="1100">
                          <a:effectLst/>
                        </a:rPr>
                        <a:t>Assessment Mark (</a:t>
                      </a:r>
                      <a:r>
                        <a:rPr lang="en-GB" sz="800">
                          <a:effectLst/>
                        </a:rPr>
                        <a:t>Assessment marks are subject to ratification at the Exam Board.  These comments and marks are to give feedback on module work and are for guidance only until they are confirmed. )</a:t>
                      </a:r>
                      <a:endParaRPr lang="en-GB" sz="1000">
                        <a:effectLst/>
                        <a:latin typeface="Times New Roman" panose="02020603050405020304" pitchFamily="18" charset="0"/>
                      </a:endParaRPr>
                    </a:p>
                  </a:txBody>
                  <a:tcPr marL="68580" marR="68580" marT="0" marB="0" anchor="ctr"/>
                </a:tc>
                <a:tc gridSpan="2">
                  <a:txBody>
                    <a:bodyPr/>
                    <a:lstStyle/>
                    <a:p>
                      <a:pPr algn="l">
                        <a:spcAft>
                          <a:spcPts val="0"/>
                        </a:spcAft>
                      </a:pPr>
                      <a:r>
                        <a:rPr lang="en-GB" sz="800">
                          <a:effectLst/>
                        </a:rPr>
                        <a:t>Late Submission Penalties (tick if appropriate)</a:t>
                      </a:r>
                      <a:endParaRPr lang="en-GB" sz="1000">
                        <a:effectLst/>
                        <a:latin typeface="Times New Roman" panose="02020603050405020304" pitchFamily="18" charset="0"/>
                      </a:endParaRPr>
                    </a:p>
                  </a:txBody>
                  <a:tcPr marL="68580" marR="68580" marT="0" marB="0" anchor="b"/>
                </a:tc>
                <a:tc hMerge="1">
                  <a:txBody>
                    <a:bodyPr/>
                    <a:lstStyle/>
                    <a:p>
                      <a:endParaRPr lang="en-GB"/>
                    </a:p>
                  </a:txBody>
                  <a:tcPr/>
                </a:tc>
                <a:tc rowSpan="3">
                  <a:txBody>
                    <a:bodyPr/>
                    <a:lstStyle/>
                    <a:p>
                      <a:pPr algn="r">
                        <a:spcAft>
                          <a:spcPts val="0"/>
                        </a:spcAft>
                      </a:pPr>
                      <a:r>
                        <a:rPr lang="en-GB" sz="1000">
                          <a:effectLst/>
                        </a:rPr>
                        <a:t>%</a:t>
                      </a:r>
                      <a:endParaRPr lang="en-GB" sz="1000">
                        <a:effectLst/>
                        <a:latin typeface="Times New Roman" panose="02020603050405020304" pitchFamily="18" charset="0"/>
                      </a:endParaRPr>
                    </a:p>
                  </a:txBody>
                  <a:tcPr marL="68580" marR="68580" marT="0" marB="0" anchor="ctr"/>
                </a:tc>
                <a:extLst>
                  <a:ext uri="{0D108BD9-81ED-4DB2-BD59-A6C34878D82A}">
                    <a16:rowId xmlns:a16="http://schemas.microsoft.com/office/drawing/2014/main" val="838892611"/>
                  </a:ext>
                </a:extLst>
              </a:tr>
              <a:tr h="407752">
                <a:tc vMerge="1">
                  <a:txBody>
                    <a:bodyPr/>
                    <a:lstStyle/>
                    <a:p>
                      <a:endParaRPr lang="en-GB"/>
                    </a:p>
                  </a:txBody>
                  <a:tcPr/>
                </a:tc>
                <a:tc>
                  <a:txBody>
                    <a:bodyPr/>
                    <a:lstStyle/>
                    <a:p>
                      <a:pPr algn="l">
                        <a:spcAft>
                          <a:spcPts val="0"/>
                        </a:spcAft>
                      </a:pPr>
                      <a:r>
                        <a:rPr lang="en-GB" sz="800">
                          <a:effectLst/>
                        </a:rPr>
                        <a:t>Up to 1 week late (</a:t>
                      </a:r>
                      <a:r>
                        <a:rPr lang="en-GB" sz="600">
                          <a:effectLst/>
                        </a:rPr>
                        <a:t>40% Max)</a:t>
                      </a:r>
                      <a:endParaRPr lang="en-GB" sz="1000">
                        <a:effectLst/>
                        <a:latin typeface="Times New Roman" panose="02020603050405020304" pitchFamily="18" charset="0"/>
                      </a:endParaRPr>
                    </a:p>
                  </a:txBody>
                  <a:tcPr marL="68580" marR="68580" marT="0" marB="0" anchor="b"/>
                </a:tc>
                <a:tc>
                  <a:txBody>
                    <a:bodyPr/>
                    <a:lstStyle/>
                    <a:p>
                      <a:pPr algn="ctr">
                        <a:spcAft>
                          <a:spcPts val="0"/>
                        </a:spcAft>
                      </a:pPr>
                      <a:r>
                        <a:rPr lang="en-GB" sz="600">
                          <a:effectLst/>
                        </a:rPr>
                        <a:t> </a:t>
                      </a:r>
                      <a:endParaRPr lang="en-GB" sz="1000">
                        <a:effectLst/>
                        <a:latin typeface="Times New Roman" panose="02020603050405020304" pitchFamily="18" charset="0"/>
                      </a:endParaRPr>
                    </a:p>
                  </a:txBody>
                  <a:tcPr marL="68580" marR="68580" marT="0" marB="0" anchor="b"/>
                </a:tc>
                <a:tc vMerge="1">
                  <a:txBody>
                    <a:bodyPr/>
                    <a:lstStyle/>
                    <a:p>
                      <a:endParaRPr lang="en-GB"/>
                    </a:p>
                  </a:txBody>
                  <a:tcPr/>
                </a:tc>
                <a:extLst>
                  <a:ext uri="{0D108BD9-81ED-4DB2-BD59-A6C34878D82A}">
                    <a16:rowId xmlns:a16="http://schemas.microsoft.com/office/drawing/2014/main" val="1751583856"/>
                  </a:ext>
                </a:extLst>
              </a:tr>
              <a:tr h="326202">
                <a:tc vMerge="1">
                  <a:txBody>
                    <a:bodyPr/>
                    <a:lstStyle/>
                    <a:p>
                      <a:endParaRPr lang="en-GB"/>
                    </a:p>
                  </a:txBody>
                  <a:tcPr/>
                </a:tc>
                <a:tc>
                  <a:txBody>
                    <a:bodyPr/>
                    <a:lstStyle/>
                    <a:p>
                      <a:pPr algn="l">
                        <a:spcAft>
                          <a:spcPts val="0"/>
                        </a:spcAft>
                      </a:pPr>
                      <a:r>
                        <a:rPr lang="en-GB" sz="800">
                          <a:effectLst/>
                        </a:rPr>
                        <a:t>Over 1 week late (</a:t>
                      </a:r>
                      <a:r>
                        <a:rPr lang="en-GB" sz="600">
                          <a:effectLst/>
                        </a:rPr>
                        <a:t>0%)</a:t>
                      </a:r>
                      <a:endParaRPr lang="en-GB" sz="1000">
                        <a:effectLst/>
                        <a:latin typeface="Times New Roman" panose="02020603050405020304" pitchFamily="18" charset="0"/>
                      </a:endParaRPr>
                    </a:p>
                  </a:txBody>
                  <a:tcPr marL="68580" marR="68580" marT="0" marB="0" anchor="b"/>
                </a:tc>
                <a:tc>
                  <a:txBody>
                    <a:bodyPr/>
                    <a:lstStyle/>
                    <a:p>
                      <a:pPr algn="ctr">
                        <a:spcAft>
                          <a:spcPts val="0"/>
                        </a:spcAft>
                      </a:pPr>
                      <a:r>
                        <a:rPr lang="en-GB" sz="600">
                          <a:effectLst/>
                        </a:rPr>
                        <a:t> </a:t>
                      </a:r>
                      <a:endParaRPr lang="en-GB" sz="1000">
                        <a:effectLst/>
                        <a:latin typeface="Times New Roman" panose="02020603050405020304" pitchFamily="18" charset="0"/>
                      </a:endParaRPr>
                    </a:p>
                  </a:txBody>
                  <a:tcPr marL="68580" marR="68580" marT="0" marB="0" anchor="b"/>
                </a:tc>
                <a:tc vMerge="1">
                  <a:txBody>
                    <a:bodyPr/>
                    <a:lstStyle/>
                    <a:p>
                      <a:endParaRPr lang="en-GB"/>
                    </a:p>
                  </a:txBody>
                  <a:tcPr/>
                </a:tc>
                <a:extLst>
                  <a:ext uri="{0D108BD9-81ED-4DB2-BD59-A6C34878D82A}">
                    <a16:rowId xmlns:a16="http://schemas.microsoft.com/office/drawing/2014/main" val="505810276"/>
                  </a:ext>
                </a:extLst>
              </a:tr>
            </a:tbl>
          </a:graphicData>
        </a:graphic>
      </p:graphicFrame>
    </p:spTree>
    <p:extLst>
      <p:ext uri="{BB962C8B-B14F-4D97-AF65-F5344CB8AC3E}">
        <p14:creationId xmlns:p14="http://schemas.microsoft.com/office/powerpoint/2010/main" val="39674701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athletic game, green, sport&#10;&#10;Description automatically generated">
            <a:extLst>
              <a:ext uri="{FF2B5EF4-FFF2-40B4-BE49-F238E27FC236}">
                <a16:creationId xmlns:a16="http://schemas.microsoft.com/office/drawing/2014/main" id="{B5473F55-49D3-FA68-D2A1-2ADF21A58454}"/>
              </a:ext>
            </a:extLst>
          </p:cNvPr>
          <p:cNvPicPr>
            <a:picLocks noChangeAspect="1"/>
          </p:cNvPicPr>
          <p:nvPr/>
        </p:nvPicPr>
        <p:blipFill rotWithShape="1">
          <a:blip r:embed="rId2">
            <a:alphaModFix amt="50000"/>
          </a:blip>
          <a:srcRect t="13947" b="29803"/>
          <a:stretch/>
        </p:blipFill>
        <p:spPr>
          <a:xfrm>
            <a:off x="20" y="10"/>
            <a:ext cx="12191980" cy="6857990"/>
          </a:xfrm>
          <a:prstGeom prst="rect">
            <a:avLst/>
          </a:prstGeom>
        </p:spPr>
      </p:pic>
      <p:sp>
        <p:nvSpPr>
          <p:cNvPr id="2" name="Title 1"/>
          <p:cNvSpPr>
            <a:spLocks noGrp="1"/>
          </p:cNvSpPr>
          <p:nvPr>
            <p:ph type="ctrTitle"/>
          </p:nvPr>
        </p:nvSpPr>
        <p:spPr>
          <a:xfrm>
            <a:off x="1429612" y="1013984"/>
            <a:ext cx="6952388" cy="3260635"/>
          </a:xfrm>
        </p:spPr>
        <p:txBody>
          <a:bodyPr>
            <a:normAutofit/>
          </a:bodyPr>
          <a:lstStyle/>
          <a:p>
            <a:r>
              <a:rPr lang="en-GB">
                <a:solidFill>
                  <a:srgbClr val="FFFFFF"/>
                </a:solidFill>
                <a:cs typeface="Calibri Light"/>
              </a:rPr>
              <a:t>Coaching Session </a:t>
            </a:r>
            <a:br>
              <a:rPr lang="en-GB">
                <a:solidFill>
                  <a:srgbClr val="FFFFFF"/>
                </a:solidFill>
                <a:cs typeface="Calibri Light"/>
              </a:rPr>
            </a:br>
            <a:r>
              <a:rPr lang="en-GB">
                <a:solidFill>
                  <a:srgbClr val="FFFFFF"/>
                </a:solidFill>
                <a:cs typeface="Calibri Light"/>
              </a:rPr>
              <a:t>Plan and Reflection</a:t>
            </a:r>
            <a:endParaRPr lang="en-GB">
              <a:solidFill>
                <a:srgbClr val="FFFFFF"/>
              </a:solidFill>
            </a:endParaRPr>
          </a:p>
        </p:txBody>
      </p:sp>
      <p:sp>
        <p:nvSpPr>
          <p:cNvPr id="3" name="Subtitle 2"/>
          <p:cNvSpPr>
            <a:spLocks noGrp="1"/>
          </p:cNvSpPr>
          <p:nvPr>
            <p:ph type="subTitle" idx="1"/>
          </p:nvPr>
        </p:nvSpPr>
        <p:spPr>
          <a:xfrm>
            <a:off x="1429612" y="4848464"/>
            <a:ext cx="7714388" cy="1085849"/>
          </a:xfrm>
        </p:spPr>
        <p:txBody>
          <a:bodyPr vert="horz" lIns="91440" tIns="45720" rIns="91440" bIns="45720" rtlCol="0">
            <a:normAutofit/>
          </a:bodyPr>
          <a:lstStyle/>
          <a:p>
            <a:r>
              <a:rPr lang="en-GB">
                <a:solidFill>
                  <a:srgbClr val="FFFFFF"/>
                </a:solidFill>
                <a:cs typeface="Calibri"/>
              </a:rPr>
              <a:t>Alisha John</a:t>
            </a:r>
            <a:endParaRPr lang="en-GB">
              <a:solidFill>
                <a:srgbClr val="FFFFFF"/>
              </a:solidFill>
            </a:endParaRPr>
          </a:p>
        </p:txBody>
      </p:sp>
      <p:cxnSp>
        <p:nvCxnSpPr>
          <p:cNvPr id="27" name="Straight Connector 26">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4" descr="Network with pins">
            <a:extLst>
              <a:ext uri="{FF2B5EF4-FFF2-40B4-BE49-F238E27FC236}">
                <a16:creationId xmlns:a16="http://schemas.microsoft.com/office/drawing/2014/main" id="{9A46C792-AD58-E00E-F50B-5DA44893AA2E}"/>
              </a:ext>
            </a:extLst>
          </p:cNvPr>
          <p:cNvPicPr>
            <a:picLocks noChangeAspect="1"/>
          </p:cNvPicPr>
          <p:nvPr/>
        </p:nvPicPr>
        <p:blipFill rotWithShape="1">
          <a:blip r:embed="rId2">
            <a:alphaModFix amt="50000"/>
          </a:blip>
          <a:srcRect l="20898" r="19985" b="-5"/>
          <a:stretch/>
        </p:blipFill>
        <p:spPr>
          <a:xfrm>
            <a:off x="20" y="10"/>
            <a:ext cx="6095979" cy="6857990"/>
          </a:xfrm>
          <a:prstGeom prst="rect">
            <a:avLst/>
          </a:prstGeom>
        </p:spPr>
      </p:pic>
      <p:sp>
        <p:nvSpPr>
          <p:cNvPr id="2" name="Title 1">
            <a:extLst>
              <a:ext uri="{FF2B5EF4-FFF2-40B4-BE49-F238E27FC236}">
                <a16:creationId xmlns:a16="http://schemas.microsoft.com/office/drawing/2014/main" id="{100594BE-26E4-3540-A303-4694F9269782}"/>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CONTENTS </a:t>
            </a:r>
            <a:endParaRPr lang="en-US">
              <a:solidFill>
                <a:srgbClr val="FFFFFF"/>
              </a:solidFill>
            </a:endParaRPr>
          </a:p>
        </p:txBody>
      </p:sp>
      <p:graphicFrame>
        <p:nvGraphicFramePr>
          <p:cNvPr id="16" name="Content Placeholder 2">
            <a:extLst>
              <a:ext uri="{FF2B5EF4-FFF2-40B4-BE49-F238E27FC236}">
                <a16:creationId xmlns:a16="http://schemas.microsoft.com/office/drawing/2014/main" id="{50FF772B-917A-3704-29CD-8843D2EA7D34}"/>
              </a:ext>
            </a:extLst>
          </p:cNvPr>
          <p:cNvGraphicFramePr>
            <a:graphicFrameLocks noGrp="1"/>
          </p:cNvGraphicFramePr>
          <p:nvPr>
            <p:ph idx="1"/>
          </p:nvPr>
        </p:nvGraphicFramePr>
        <p:xfrm>
          <a:off x="7179972" y="762000"/>
          <a:ext cx="3825025"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3241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E3543-9009-133A-77EF-B30014E96663}"/>
              </a:ext>
            </a:extLst>
          </p:cNvPr>
          <p:cNvSpPr>
            <a:spLocks noGrp="1"/>
          </p:cNvSpPr>
          <p:nvPr>
            <p:ph type="title"/>
          </p:nvPr>
        </p:nvSpPr>
        <p:spPr/>
        <p:txBody>
          <a:bodyPr/>
          <a:lstStyle/>
          <a:p>
            <a:r>
              <a:rPr lang="en-GB" dirty="0"/>
              <a:t>Overview of the session </a:t>
            </a:r>
          </a:p>
        </p:txBody>
      </p:sp>
      <p:pic>
        <p:nvPicPr>
          <p:cNvPr id="4" name="Picture 4" descr="Graphical user interface, text&#10;&#10;Description automatically generated">
            <a:extLst>
              <a:ext uri="{FF2B5EF4-FFF2-40B4-BE49-F238E27FC236}">
                <a16:creationId xmlns:a16="http://schemas.microsoft.com/office/drawing/2014/main" id="{0CC16FD7-FF10-0258-6367-E865C1A957BF}"/>
              </a:ext>
            </a:extLst>
          </p:cNvPr>
          <p:cNvPicPr>
            <a:picLocks noChangeAspect="1"/>
          </p:cNvPicPr>
          <p:nvPr/>
        </p:nvPicPr>
        <p:blipFill rotWithShape="1">
          <a:blip r:embed="rId2"/>
          <a:srcRect r="-214" b="63278"/>
          <a:stretch/>
        </p:blipFill>
        <p:spPr>
          <a:xfrm>
            <a:off x="826321" y="2198221"/>
            <a:ext cx="10700553" cy="2761006"/>
          </a:xfrm>
          <a:prstGeom prst="rect">
            <a:avLst/>
          </a:prstGeom>
        </p:spPr>
      </p:pic>
    </p:spTree>
    <p:extLst>
      <p:ext uri="{BB962C8B-B14F-4D97-AF65-F5344CB8AC3E}">
        <p14:creationId xmlns:p14="http://schemas.microsoft.com/office/powerpoint/2010/main" val="3612445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10">
            <a:extLst>
              <a:ext uri="{FF2B5EF4-FFF2-40B4-BE49-F238E27FC236}">
                <a16:creationId xmlns:a16="http://schemas.microsoft.com/office/drawing/2014/main" id="{5CA22715-D05D-465E-A9CB-5AD7BC6C9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2D68C-5166-B4B1-0959-AE63653E3F1F}"/>
              </a:ext>
            </a:extLst>
          </p:cNvPr>
          <p:cNvSpPr>
            <a:spLocks noGrp="1"/>
          </p:cNvSpPr>
          <p:nvPr>
            <p:ph type="title"/>
          </p:nvPr>
        </p:nvSpPr>
        <p:spPr>
          <a:xfrm>
            <a:off x="1043180" y="2288987"/>
            <a:ext cx="4009639" cy="2283013"/>
          </a:xfrm>
        </p:spPr>
        <p:txBody>
          <a:bodyPr vert="horz" lIns="91440" tIns="45720" rIns="91440" bIns="45720" rtlCol="0" anchor="ctr">
            <a:normAutofit/>
          </a:bodyPr>
          <a:lstStyle/>
          <a:p>
            <a:pPr algn="ctr"/>
            <a:r>
              <a:rPr lang="en-US" dirty="0">
                <a:solidFill>
                  <a:schemeClr val="bg1"/>
                </a:solidFill>
              </a:rPr>
              <a:t>Warm up</a:t>
            </a:r>
          </a:p>
        </p:txBody>
      </p:sp>
      <p:sp>
        <p:nvSpPr>
          <p:cNvPr id="3" name="TextBox 2">
            <a:extLst>
              <a:ext uri="{FF2B5EF4-FFF2-40B4-BE49-F238E27FC236}">
                <a16:creationId xmlns:a16="http://schemas.microsoft.com/office/drawing/2014/main" id="{8D8CAC1F-2F84-7B7C-375F-77FEF1FACF27}"/>
              </a:ext>
            </a:extLst>
          </p:cNvPr>
          <p:cNvSpPr txBox="1"/>
          <p:nvPr/>
        </p:nvSpPr>
        <p:spPr>
          <a:xfrm>
            <a:off x="6747435" y="762000"/>
            <a:ext cx="4338577" cy="3048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30000"/>
              </a:lnSpc>
              <a:spcAft>
                <a:spcPts val="600"/>
              </a:spcAft>
              <a:buSzPct val="85000"/>
            </a:pPr>
            <a:r>
              <a:rPr lang="en-US"/>
              <a:t>"Practice performed before physical sports performance to enable the body face up to the workout and match in the best possible conditions, improving physical performance and reducing the risk of injury"</a:t>
            </a:r>
          </a:p>
          <a:p>
            <a:pPr>
              <a:lnSpc>
                <a:spcPct val="130000"/>
              </a:lnSpc>
              <a:spcAft>
                <a:spcPts val="600"/>
              </a:spcAft>
              <a:buSzPct val="85000"/>
            </a:pPr>
            <a:r>
              <a:rPr lang="en-US"/>
              <a:t>Altavilla, Tore and D`Isanto, 2018. </a:t>
            </a:r>
          </a:p>
        </p:txBody>
      </p:sp>
      <p:pic>
        <p:nvPicPr>
          <p:cNvPr id="4" name="Picture 4" descr="Graphical user interface, text&#10;&#10;Description automatically generated">
            <a:extLst>
              <a:ext uri="{FF2B5EF4-FFF2-40B4-BE49-F238E27FC236}">
                <a16:creationId xmlns:a16="http://schemas.microsoft.com/office/drawing/2014/main" id="{864595CA-6F2C-E228-7A8C-7E5B9E6B823F}"/>
              </a:ext>
            </a:extLst>
          </p:cNvPr>
          <p:cNvPicPr>
            <a:picLocks noChangeAspect="1"/>
          </p:cNvPicPr>
          <p:nvPr/>
        </p:nvPicPr>
        <p:blipFill rotWithShape="1">
          <a:blip r:embed="rId2"/>
          <a:srcRect t="36469" r="33931" b="32985"/>
          <a:stretch/>
        </p:blipFill>
        <p:spPr>
          <a:xfrm>
            <a:off x="5510306" y="3806437"/>
            <a:ext cx="6678421" cy="2164631"/>
          </a:xfrm>
          <a:prstGeom prst="rect">
            <a:avLst/>
          </a:prstGeom>
        </p:spPr>
      </p:pic>
    </p:spTree>
    <p:extLst>
      <p:ext uri="{BB962C8B-B14F-4D97-AF65-F5344CB8AC3E}">
        <p14:creationId xmlns:p14="http://schemas.microsoft.com/office/powerpoint/2010/main" val="362585659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34BE-1756-D819-EB9A-7D18B8E26AD9}"/>
              </a:ext>
            </a:extLst>
          </p:cNvPr>
          <p:cNvSpPr>
            <a:spLocks noGrp="1"/>
          </p:cNvSpPr>
          <p:nvPr>
            <p:ph type="title"/>
          </p:nvPr>
        </p:nvSpPr>
        <p:spPr>
          <a:xfrm>
            <a:off x="1074459" y="690338"/>
            <a:ext cx="9238434" cy="857559"/>
          </a:xfrm>
        </p:spPr>
        <p:txBody>
          <a:bodyPr/>
          <a:lstStyle/>
          <a:p>
            <a:r>
              <a:rPr lang="en-GB" dirty="0"/>
              <a:t>Main session</a:t>
            </a:r>
          </a:p>
        </p:txBody>
      </p:sp>
      <p:pic>
        <p:nvPicPr>
          <p:cNvPr id="3" name="Picture 3" descr="A picture containing graphical user interface&#10;&#10;Description automatically generated">
            <a:extLst>
              <a:ext uri="{FF2B5EF4-FFF2-40B4-BE49-F238E27FC236}">
                <a16:creationId xmlns:a16="http://schemas.microsoft.com/office/drawing/2014/main" id="{9377228B-E133-65B2-C2B3-BBAD968543B3}"/>
              </a:ext>
            </a:extLst>
          </p:cNvPr>
          <p:cNvPicPr>
            <a:picLocks noChangeAspect="1"/>
          </p:cNvPicPr>
          <p:nvPr/>
        </p:nvPicPr>
        <p:blipFill rotWithShape="1">
          <a:blip r:embed="rId2"/>
          <a:srcRect l="16690" t="25065" r="15490" b="14525"/>
          <a:stretch/>
        </p:blipFill>
        <p:spPr>
          <a:xfrm>
            <a:off x="1859795" y="1667373"/>
            <a:ext cx="8342794" cy="4648695"/>
          </a:xfrm>
          <a:prstGeom prst="rect">
            <a:avLst/>
          </a:prstGeom>
        </p:spPr>
      </p:pic>
    </p:spTree>
    <p:extLst>
      <p:ext uri="{BB962C8B-B14F-4D97-AF65-F5344CB8AC3E}">
        <p14:creationId xmlns:p14="http://schemas.microsoft.com/office/powerpoint/2010/main" val="1678643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DD46-C550-A965-8656-CFA7AD821D4F}"/>
              </a:ext>
            </a:extLst>
          </p:cNvPr>
          <p:cNvSpPr>
            <a:spLocks noGrp="1"/>
          </p:cNvSpPr>
          <p:nvPr>
            <p:ph type="title"/>
          </p:nvPr>
        </p:nvSpPr>
        <p:spPr/>
        <p:txBody>
          <a:bodyPr/>
          <a:lstStyle/>
          <a:p>
            <a:r>
              <a:rPr lang="en-GB" dirty="0"/>
              <a:t>Activities 1,2&amp;3 </a:t>
            </a:r>
          </a:p>
        </p:txBody>
      </p:sp>
      <p:sp>
        <p:nvSpPr>
          <p:cNvPr id="38" name="Oval 37">
            <a:extLst>
              <a:ext uri="{FF2B5EF4-FFF2-40B4-BE49-F238E27FC236}">
                <a16:creationId xmlns:a16="http://schemas.microsoft.com/office/drawing/2014/main" id="{42CEC2C0-1A16-5B7D-2282-EE4C9C8ECC05}"/>
              </a:ext>
            </a:extLst>
          </p:cNvPr>
          <p:cNvSpPr/>
          <p:nvPr/>
        </p:nvSpPr>
        <p:spPr>
          <a:xfrm>
            <a:off x="1047999" y="2335566"/>
            <a:ext cx="806389" cy="784194"/>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D5244B15-81C6-321B-58FF-EC3985156009}"/>
              </a:ext>
            </a:extLst>
          </p:cNvPr>
          <p:cNvSpPr/>
          <p:nvPr/>
        </p:nvSpPr>
        <p:spPr>
          <a:xfrm>
            <a:off x="1052003" y="4828711"/>
            <a:ext cx="813787" cy="843379"/>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693C9273-06C6-603E-8A93-1B2DDA1AC248}"/>
              </a:ext>
            </a:extLst>
          </p:cNvPr>
          <p:cNvSpPr/>
          <p:nvPr/>
        </p:nvSpPr>
        <p:spPr>
          <a:xfrm>
            <a:off x="3471168" y="2335566"/>
            <a:ext cx="806389" cy="7841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B3DFD9A4-CB0B-B95F-5ABE-FBDB9667B254}"/>
              </a:ext>
            </a:extLst>
          </p:cNvPr>
          <p:cNvSpPr/>
          <p:nvPr/>
        </p:nvSpPr>
        <p:spPr>
          <a:xfrm>
            <a:off x="3453238" y="4843072"/>
            <a:ext cx="806389" cy="78419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Arrow Connector 42">
            <a:extLst>
              <a:ext uri="{FF2B5EF4-FFF2-40B4-BE49-F238E27FC236}">
                <a16:creationId xmlns:a16="http://schemas.microsoft.com/office/drawing/2014/main" id="{42D45814-BF65-3F1F-1A58-F594DF56EE7A}"/>
              </a:ext>
            </a:extLst>
          </p:cNvPr>
          <p:cNvCxnSpPr/>
          <p:nvPr/>
        </p:nvCxnSpPr>
        <p:spPr>
          <a:xfrm>
            <a:off x="1737248" y="3301939"/>
            <a:ext cx="337352" cy="45571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21A10E62-A382-280B-E226-67FCEF5EFFE0}"/>
              </a:ext>
            </a:extLst>
          </p:cNvPr>
          <p:cNvCxnSpPr>
            <a:cxnSpLocks/>
          </p:cNvCxnSpPr>
          <p:nvPr/>
        </p:nvCxnSpPr>
        <p:spPr>
          <a:xfrm flipH="1">
            <a:off x="1823066" y="4493026"/>
            <a:ext cx="321075" cy="30775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7E82E1B0-2639-29BB-0F4C-915E8501539E}"/>
              </a:ext>
            </a:extLst>
          </p:cNvPr>
          <p:cNvCxnSpPr>
            <a:cxnSpLocks/>
          </p:cNvCxnSpPr>
          <p:nvPr/>
        </p:nvCxnSpPr>
        <p:spPr>
          <a:xfrm flipH="1">
            <a:off x="3043746" y="3301939"/>
            <a:ext cx="380259" cy="4705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F4120E2E-8504-A81D-FD1B-0230948AE4FF}"/>
              </a:ext>
            </a:extLst>
          </p:cNvPr>
          <p:cNvCxnSpPr>
            <a:cxnSpLocks/>
          </p:cNvCxnSpPr>
          <p:nvPr/>
        </p:nvCxnSpPr>
        <p:spPr>
          <a:xfrm>
            <a:off x="2994483" y="4438802"/>
            <a:ext cx="463118" cy="366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3" name="Picture 3">
            <a:extLst>
              <a:ext uri="{FF2B5EF4-FFF2-40B4-BE49-F238E27FC236}">
                <a16:creationId xmlns:a16="http://schemas.microsoft.com/office/drawing/2014/main" id="{C6BE415F-F9E8-2EF7-FB32-365731D254C2}"/>
              </a:ext>
            </a:extLst>
          </p:cNvPr>
          <p:cNvPicPr>
            <a:picLocks noChangeAspect="1"/>
          </p:cNvPicPr>
          <p:nvPr/>
        </p:nvPicPr>
        <p:blipFill rotWithShape="1">
          <a:blip r:embed="rId2"/>
          <a:srcRect t="18219" r="127" b="47414"/>
          <a:stretch/>
        </p:blipFill>
        <p:spPr>
          <a:xfrm>
            <a:off x="4280518" y="2971245"/>
            <a:ext cx="7759088" cy="1684461"/>
          </a:xfrm>
          <a:prstGeom prst="rect">
            <a:avLst/>
          </a:prstGeom>
        </p:spPr>
      </p:pic>
    </p:spTree>
    <p:extLst>
      <p:ext uri="{BB962C8B-B14F-4D97-AF65-F5344CB8AC3E}">
        <p14:creationId xmlns:p14="http://schemas.microsoft.com/office/powerpoint/2010/main" val="2924698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88A75-FE08-23AB-D59F-BFCA136C67D3}"/>
              </a:ext>
            </a:extLst>
          </p:cNvPr>
          <p:cNvSpPr>
            <a:spLocks noGrp="1"/>
          </p:cNvSpPr>
          <p:nvPr>
            <p:ph type="title"/>
          </p:nvPr>
        </p:nvSpPr>
        <p:spPr>
          <a:xfrm>
            <a:off x="970886" y="557173"/>
            <a:ext cx="9238434" cy="857559"/>
          </a:xfrm>
        </p:spPr>
        <p:txBody>
          <a:bodyPr/>
          <a:lstStyle/>
          <a:p>
            <a:r>
              <a:rPr lang="en-GB" dirty="0"/>
              <a:t>ACTIVITY 2</a:t>
            </a:r>
          </a:p>
        </p:txBody>
      </p:sp>
      <p:sp>
        <p:nvSpPr>
          <p:cNvPr id="5" name="Oval 4">
            <a:extLst>
              <a:ext uri="{FF2B5EF4-FFF2-40B4-BE49-F238E27FC236}">
                <a16:creationId xmlns:a16="http://schemas.microsoft.com/office/drawing/2014/main" id="{4FDDA319-A4D4-A287-B0EC-7DF0B47B8B6E}"/>
              </a:ext>
            </a:extLst>
          </p:cNvPr>
          <p:cNvSpPr/>
          <p:nvPr/>
        </p:nvSpPr>
        <p:spPr>
          <a:xfrm>
            <a:off x="9796507" y="2335566"/>
            <a:ext cx="806389" cy="7841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8273AB2-EFC3-880A-4ACB-FF3F405D154D}"/>
              </a:ext>
            </a:extLst>
          </p:cNvPr>
          <p:cNvSpPr/>
          <p:nvPr/>
        </p:nvSpPr>
        <p:spPr>
          <a:xfrm>
            <a:off x="6500368" y="1514381"/>
            <a:ext cx="806389" cy="784194"/>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1618BED0-5622-A356-FED7-661E0BF7FCB4}"/>
              </a:ext>
            </a:extLst>
          </p:cNvPr>
          <p:cNvSpPr/>
          <p:nvPr/>
        </p:nvSpPr>
        <p:spPr>
          <a:xfrm>
            <a:off x="7258974" y="4843507"/>
            <a:ext cx="813787" cy="843379"/>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FB96AF2-1B58-7122-370E-5AD8687697A7}"/>
              </a:ext>
            </a:extLst>
          </p:cNvPr>
          <p:cNvSpPr/>
          <p:nvPr/>
        </p:nvSpPr>
        <p:spPr>
          <a:xfrm>
            <a:off x="9231122" y="4184644"/>
            <a:ext cx="806389" cy="78419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2CD68C52-721C-A7E9-26DE-D245E60C9F12}"/>
              </a:ext>
            </a:extLst>
          </p:cNvPr>
          <p:cNvCxnSpPr>
            <a:cxnSpLocks/>
          </p:cNvCxnSpPr>
          <p:nvPr/>
        </p:nvCxnSpPr>
        <p:spPr>
          <a:xfrm flipV="1">
            <a:off x="9245842" y="3008017"/>
            <a:ext cx="470516" cy="32107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9DE6CF3-90FE-E8BB-CCEA-BA23F4355999}"/>
              </a:ext>
            </a:extLst>
          </p:cNvPr>
          <p:cNvCxnSpPr>
            <a:cxnSpLocks/>
          </p:cNvCxnSpPr>
          <p:nvPr/>
        </p:nvCxnSpPr>
        <p:spPr>
          <a:xfrm flipH="1">
            <a:off x="7800261" y="4364821"/>
            <a:ext cx="387658" cy="42612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CF80044-A090-C470-05FF-AA3B4B574760}"/>
              </a:ext>
            </a:extLst>
          </p:cNvPr>
          <p:cNvCxnSpPr>
            <a:cxnSpLocks/>
          </p:cNvCxnSpPr>
          <p:nvPr/>
        </p:nvCxnSpPr>
        <p:spPr>
          <a:xfrm>
            <a:off x="7181784" y="2544899"/>
            <a:ext cx="877409" cy="89960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1852970-DA27-B992-7BDF-A3D45AD249B8}"/>
              </a:ext>
            </a:extLst>
          </p:cNvPr>
          <p:cNvCxnSpPr>
            <a:cxnSpLocks/>
          </p:cNvCxnSpPr>
          <p:nvPr/>
        </p:nvCxnSpPr>
        <p:spPr>
          <a:xfrm>
            <a:off x="8809356" y="3876549"/>
            <a:ext cx="463118" cy="366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3" name="Picture 3" descr="A picture containing text&#10;&#10;Description automatically generated">
            <a:extLst>
              <a:ext uri="{FF2B5EF4-FFF2-40B4-BE49-F238E27FC236}">
                <a16:creationId xmlns:a16="http://schemas.microsoft.com/office/drawing/2014/main" id="{39160331-5148-9DF8-7781-BFAE55723B5B}"/>
              </a:ext>
            </a:extLst>
          </p:cNvPr>
          <p:cNvPicPr>
            <a:picLocks noChangeAspect="1"/>
          </p:cNvPicPr>
          <p:nvPr/>
        </p:nvPicPr>
        <p:blipFill rotWithShape="1">
          <a:blip r:embed="rId2"/>
          <a:srcRect t="55249" r="6736" b="6164"/>
          <a:stretch/>
        </p:blipFill>
        <p:spPr>
          <a:xfrm>
            <a:off x="374342" y="2882470"/>
            <a:ext cx="6701263" cy="1742901"/>
          </a:xfrm>
          <a:prstGeom prst="rect">
            <a:avLst/>
          </a:prstGeom>
        </p:spPr>
      </p:pic>
    </p:spTree>
    <p:extLst>
      <p:ext uri="{BB962C8B-B14F-4D97-AF65-F5344CB8AC3E}">
        <p14:creationId xmlns:p14="http://schemas.microsoft.com/office/powerpoint/2010/main" val="300351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787B812C-3070-452B-83FE-78736A499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64F2B-9993-3A9C-3BAB-8CF61892F32D}"/>
              </a:ext>
            </a:extLst>
          </p:cNvPr>
          <p:cNvSpPr>
            <a:spLocks noGrp="1"/>
          </p:cNvSpPr>
          <p:nvPr>
            <p:ph type="title"/>
          </p:nvPr>
        </p:nvSpPr>
        <p:spPr>
          <a:xfrm>
            <a:off x="1143000" y="2097740"/>
            <a:ext cx="3810000" cy="1582719"/>
          </a:xfrm>
        </p:spPr>
        <p:txBody>
          <a:bodyPr vert="horz" lIns="91440" tIns="45720" rIns="91440" bIns="45720" rtlCol="0" anchor="b">
            <a:normAutofit/>
          </a:bodyPr>
          <a:lstStyle/>
          <a:p>
            <a:pPr algn="ctr"/>
            <a:r>
              <a:rPr lang="en-US">
                <a:solidFill>
                  <a:schemeClr val="bg1"/>
                </a:solidFill>
              </a:rPr>
              <a:t>ACTIVITY 3</a:t>
            </a:r>
          </a:p>
        </p:txBody>
      </p:sp>
      <p:pic>
        <p:nvPicPr>
          <p:cNvPr id="4" name="Picture 4" descr="Graphical user interface, application, Word&#10;&#10;Description automatically generated">
            <a:extLst>
              <a:ext uri="{FF2B5EF4-FFF2-40B4-BE49-F238E27FC236}">
                <a16:creationId xmlns:a16="http://schemas.microsoft.com/office/drawing/2014/main" id="{8F4E0615-EF09-EF49-075C-7F8E7DAEB11F}"/>
              </a:ext>
            </a:extLst>
          </p:cNvPr>
          <p:cNvPicPr>
            <a:picLocks noChangeAspect="1"/>
          </p:cNvPicPr>
          <p:nvPr/>
        </p:nvPicPr>
        <p:blipFill rotWithShape="1">
          <a:blip r:embed="rId2"/>
          <a:srcRect l="15220" t="18026" r="15220" b="3219"/>
          <a:stretch/>
        </p:blipFill>
        <p:spPr>
          <a:xfrm>
            <a:off x="6096000" y="1537764"/>
            <a:ext cx="5345365" cy="3782471"/>
          </a:xfrm>
          <a:prstGeom prst="rect">
            <a:avLst/>
          </a:prstGeom>
        </p:spPr>
      </p:pic>
      <p:cxnSp>
        <p:nvCxnSpPr>
          <p:cNvPr id="15" name="Straight Connector 14">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548985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74195ED9-15F9-4A18-B356-696821B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6"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E706B-684D-8556-E580-21D866B2C62E}"/>
              </a:ext>
            </a:extLst>
          </p:cNvPr>
          <p:cNvSpPr>
            <a:spLocks noGrp="1"/>
          </p:cNvSpPr>
          <p:nvPr>
            <p:ph type="title"/>
          </p:nvPr>
        </p:nvSpPr>
        <p:spPr>
          <a:xfrm>
            <a:off x="1316608" y="1219200"/>
            <a:ext cx="3466532" cy="2214283"/>
          </a:xfrm>
        </p:spPr>
        <p:txBody>
          <a:bodyPr anchor="ctr">
            <a:normAutofit/>
          </a:bodyPr>
          <a:lstStyle/>
          <a:p>
            <a:pPr algn="r"/>
            <a:r>
              <a:rPr lang="en-GB" dirty="0"/>
              <a:t>Activity 4</a:t>
            </a:r>
            <a:endParaRPr lang="en-GB"/>
          </a:p>
        </p:txBody>
      </p:sp>
      <p:sp>
        <p:nvSpPr>
          <p:cNvPr id="3" name="Content Placeholder 2">
            <a:extLst>
              <a:ext uri="{FF2B5EF4-FFF2-40B4-BE49-F238E27FC236}">
                <a16:creationId xmlns:a16="http://schemas.microsoft.com/office/drawing/2014/main" id="{D90D3500-01A0-1CFB-E971-F0EAEF8B85CC}"/>
              </a:ext>
            </a:extLst>
          </p:cNvPr>
          <p:cNvSpPr>
            <a:spLocks noGrp="1"/>
          </p:cNvSpPr>
          <p:nvPr>
            <p:ph idx="1"/>
          </p:nvPr>
        </p:nvSpPr>
        <p:spPr>
          <a:xfrm>
            <a:off x="5118847" y="1524000"/>
            <a:ext cx="5334000" cy="2608730"/>
          </a:xfrm>
        </p:spPr>
        <p:txBody>
          <a:bodyPr vert="horz" lIns="91440" tIns="45720" rIns="91440" bIns="45720" rtlCol="0" anchor="ctr">
            <a:normAutofit/>
          </a:bodyPr>
          <a:lstStyle/>
          <a:p>
            <a:pPr marL="0" indent="0">
              <a:buNone/>
            </a:pPr>
            <a:r>
              <a:rPr lang="en-GB" dirty="0"/>
              <a:t>Small sided game with two rules;</a:t>
            </a:r>
            <a:endParaRPr lang="en-US" dirty="0"/>
          </a:p>
          <a:p>
            <a:pPr marL="560070" lvl="1" indent="-285750">
              <a:buFont typeface="Wingdings"/>
              <a:buChar char="Ø"/>
            </a:pPr>
            <a:r>
              <a:rPr lang="en-GB" b="0" dirty="0"/>
              <a:t>Participants must touch the </a:t>
            </a:r>
            <a:r>
              <a:rPr lang="en-GB" b="0" dirty="0" err="1"/>
              <a:t>sideline</a:t>
            </a:r>
            <a:r>
              <a:rPr lang="en-GB" b="0" dirty="0"/>
              <a:t> before receiving a pass</a:t>
            </a:r>
          </a:p>
          <a:p>
            <a:pPr marL="560070" lvl="1" indent="-285750">
              <a:buFont typeface="Wingdings"/>
              <a:buChar char="Ø"/>
            </a:pPr>
            <a:r>
              <a:rPr lang="en-GB" b="0" dirty="0"/>
              <a:t>5 passes equivalent to a goal.</a:t>
            </a:r>
          </a:p>
          <a:p>
            <a:pPr lvl="1"/>
            <a:endParaRPr lang="en-GB" b="0" dirty="0"/>
          </a:p>
          <a:p>
            <a:pPr lvl="1"/>
            <a:endParaRPr lang="en-GB" b="0" dirty="0"/>
          </a:p>
        </p:txBody>
      </p:sp>
      <p:sp>
        <p:nvSpPr>
          <p:cNvPr id="4" name="Isosceles Triangle 3">
            <a:extLst>
              <a:ext uri="{FF2B5EF4-FFF2-40B4-BE49-F238E27FC236}">
                <a16:creationId xmlns:a16="http://schemas.microsoft.com/office/drawing/2014/main" id="{75507128-8C0D-2A10-AF25-9CA3AC82EB87}"/>
              </a:ext>
            </a:extLst>
          </p:cNvPr>
          <p:cNvSpPr/>
          <p:nvPr/>
        </p:nvSpPr>
        <p:spPr>
          <a:xfrm>
            <a:off x="4875365" y="3796554"/>
            <a:ext cx="1577788" cy="1515035"/>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5" name="TextBox 4">
            <a:extLst>
              <a:ext uri="{FF2B5EF4-FFF2-40B4-BE49-F238E27FC236}">
                <a16:creationId xmlns:a16="http://schemas.microsoft.com/office/drawing/2014/main" id="{86B12604-13B5-3E00-ADAE-48A002E437DB}"/>
              </a:ext>
            </a:extLst>
          </p:cNvPr>
          <p:cNvSpPr txBox="1"/>
          <p:nvPr/>
        </p:nvSpPr>
        <p:spPr>
          <a:xfrm>
            <a:off x="5333440" y="34329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Task</a:t>
            </a:r>
            <a:endParaRPr lang="en-GB" dirty="0"/>
          </a:p>
        </p:txBody>
      </p:sp>
      <p:sp>
        <p:nvSpPr>
          <p:cNvPr id="6" name="TextBox 5">
            <a:extLst>
              <a:ext uri="{FF2B5EF4-FFF2-40B4-BE49-F238E27FC236}">
                <a16:creationId xmlns:a16="http://schemas.microsoft.com/office/drawing/2014/main" id="{1C08EA3B-76F0-BAAE-40EA-963C7A65C895}"/>
              </a:ext>
            </a:extLst>
          </p:cNvPr>
          <p:cNvSpPr txBox="1"/>
          <p:nvPr/>
        </p:nvSpPr>
        <p:spPr>
          <a:xfrm>
            <a:off x="6238314" y="53239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Environment </a:t>
            </a:r>
            <a:endParaRPr lang="en-GB" dirty="0"/>
          </a:p>
        </p:txBody>
      </p:sp>
      <p:sp>
        <p:nvSpPr>
          <p:cNvPr id="7" name="TextBox 6">
            <a:extLst>
              <a:ext uri="{FF2B5EF4-FFF2-40B4-BE49-F238E27FC236}">
                <a16:creationId xmlns:a16="http://schemas.microsoft.com/office/drawing/2014/main" id="{5F4818EC-5CD9-3771-E3D2-A5AFE0C7A8F6}"/>
              </a:ext>
            </a:extLst>
          </p:cNvPr>
          <p:cNvSpPr txBox="1"/>
          <p:nvPr/>
        </p:nvSpPr>
        <p:spPr>
          <a:xfrm>
            <a:off x="3960719" y="53143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0000"/>
                </a:solidFill>
              </a:rPr>
              <a:t>Performer</a:t>
            </a:r>
            <a:endParaRPr lang="en-GB" dirty="0">
              <a:solidFill>
                <a:srgbClr val="000000"/>
              </a:solidFill>
            </a:endParaRPr>
          </a:p>
        </p:txBody>
      </p:sp>
      <p:sp>
        <p:nvSpPr>
          <p:cNvPr id="9" name="TextBox 8">
            <a:extLst>
              <a:ext uri="{FF2B5EF4-FFF2-40B4-BE49-F238E27FC236}">
                <a16:creationId xmlns:a16="http://schemas.microsoft.com/office/drawing/2014/main" id="{372F2653-1A98-1DDA-316D-6C9B54A1053E}"/>
              </a:ext>
            </a:extLst>
          </p:cNvPr>
          <p:cNvSpPr txBox="1"/>
          <p:nvPr/>
        </p:nvSpPr>
        <p:spPr>
          <a:xfrm>
            <a:off x="4471147" y="569034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000000"/>
                </a:solidFill>
              </a:rPr>
              <a:t>Co-ordination, control and skill</a:t>
            </a:r>
            <a:endParaRPr lang="en-GB" sz="1400" dirty="0">
              <a:solidFill>
                <a:srgbClr val="000000"/>
              </a:solidFill>
            </a:endParaRPr>
          </a:p>
        </p:txBody>
      </p:sp>
      <p:cxnSp>
        <p:nvCxnSpPr>
          <p:cNvPr id="10" name="Straight Arrow Connector 9">
            <a:extLst>
              <a:ext uri="{FF2B5EF4-FFF2-40B4-BE49-F238E27FC236}">
                <a16:creationId xmlns:a16="http://schemas.microsoft.com/office/drawing/2014/main" id="{BD1A2521-6452-EF33-A914-DCBBEECF5179}"/>
              </a:ext>
            </a:extLst>
          </p:cNvPr>
          <p:cNvCxnSpPr/>
          <p:nvPr/>
        </p:nvCxnSpPr>
        <p:spPr>
          <a:xfrm>
            <a:off x="5662893" y="4672293"/>
            <a:ext cx="0" cy="7709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AC4A7AA-3E1D-9251-4134-981C73E4D31B}"/>
              </a:ext>
            </a:extLst>
          </p:cNvPr>
          <p:cNvCxnSpPr/>
          <p:nvPr/>
        </p:nvCxnSpPr>
        <p:spPr>
          <a:xfrm>
            <a:off x="4201085" y="3829049"/>
            <a:ext cx="815788" cy="6902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0A54D809-950F-1281-9912-90AF11B05309}"/>
              </a:ext>
            </a:extLst>
          </p:cNvPr>
          <p:cNvSpPr txBox="1"/>
          <p:nvPr/>
        </p:nvSpPr>
        <p:spPr>
          <a:xfrm>
            <a:off x="2425513" y="34295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Teacher/ Coach Input</a:t>
            </a:r>
            <a:endParaRPr lang="en-GB" dirty="0">
              <a:solidFill>
                <a:srgbClr val="000000"/>
              </a:solidFill>
            </a:endParaRPr>
          </a:p>
        </p:txBody>
      </p:sp>
      <p:sp>
        <p:nvSpPr>
          <p:cNvPr id="15" name="TextBox 14">
            <a:extLst>
              <a:ext uri="{FF2B5EF4-FFF2-40B4-BE49-F238E27FC236}">
                <a16:creationId xmlns:a16="http://schemas.microsoft.com/office/drawing/2014/main" id="{FDCEAF2A-D470-BF87-F1A8-2116268E8FC0}"/>
              </a:ext>
            </a:extLst>
          </p:cNvPr>
          <p:cNvSpPr txBox="1"/>
          <p:nvPr/>
        </p:nvSpPr>
        <p:spPr>
          <a:xfrm>
            <a:off x="8417859" y="562983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Renshaw, et al., (2010)</a:t>
            </a:r>
            <a:endParaRPr lang="en-GB" dirty="0"/>
          </a:p>
        </p:txBody>
      </p:sp>
    </p:spTree>
    <p:extLst>
      <p:ext uri="{BB962C8B-B14F-4D97-AF65-F5344CB8AC3E}">
        <p14:creationId xmlns:p14="http://schemas.microsoft.com/office/powerpoint/2010/main" val="74609743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78E83-F42F-16BD-E07C-66B4E1BA39E6}"/>
              </a:ext>
            </a:extLst>
          </p:cNvPr>
          <p:cNvSpPr>
            <a:spLocks noGrp="1"/>
          </p:cNvSpPr>
          <p:nvPr>
            <p:ph type="title"/>
          </p:nvPr>
        </p:nvSpPr>
        <p:spPr>
          <a:xfrm>
            <a:off x="1104897" y="762001"/>
            <a:ext cx="5333365" cy="1141004"/>
          </a:xfrm>
        </p:spPr>
        <p:txBody>
          <a:bodyPr vert="horz" lIns="91440" tIns="45720" rIns="91440" bIns="45720" rtlCol="0" anchor="b">
            <a:normAutofit/>
          </a:bodyPr>
          <a:lstStyle/>
          <a:p>
            <a:r>
              <a:rPr lang="en-US"/>
              <a:t>Reflection </a:t>
            </a:r>
          </a:p>
        </p:txBody>
      </p:sp>
      <p:sp>
        <p:nvSpPr>
          <p:cNvPr id="3" name="TextBox 2">
            <a:extLst>
              <a:ext uri="{FF2B5EF4-FFF2-40B4-BE49-F238E27FC236}">
                <a16:creationId xmlns:a16="http://schemas.microsoft.com/office/drawing/2014/main" id="{D327EACD-A484-A316-BC19-B1A40DD7D59D}"/>
              </a:ext>
            </a:extLst>
          </p:cNvPr>
          <p:cNvSpPr txBox="1"/>
          <p:nvPr/>
        </p:nvSpPr>
        <p:spPr>
          <a:xfrm>
            <a:off x="1104897" y="2259698"/>
            <a:ext cx="4991103" cy="38363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nSpc>
                <a:spcPct val="130000"/>
              </a:lnSpc>
              <a:spcAft>
                <a:spcPts val="600"/>
              </a:spcAft>
              <a:buSzPct val="85000"/>
              <a:buFont typeface="Arial"/>
              <a:buChar char="•"/>
            </a:pPr>
            <a:r>
              <a:rPr lang="en-US"/>
              <a:t>Goal setting.</a:t>
            </a:r>
          </a:p>
          <a:p>
            <a:pPr marL="285750" indent="-285750">
              <a:lnSpc>
                <a:spcPct val="130000"/>
              </a:lnSpc>
              <a:spcAft>
                <a:spcPts val="600"/>
              </a:spcAft>
              <a:buSzPct val="85000"/>
              <a:buFont typeface="Arial"/>
              <a:buChar char="•"/>
            </a:pPr>
            <a:r>
              <a:rPr lang="en-US"/>
              <a:t>Perceptual cognitive skills.</a:t>
            </a:r>
          </a:p>
          <a:p>
            <a:pPr marL="285750" indent="-285750">
              <a:lnSpc>
                <a:spcPct val="130000"/>
              </a:lnSpc>
              <a:spcAft>
                <a:spcPts val="600"/>
              </a:spcAft>
              <a:buSzPct val="85000"/>
              <a:buFont typeface="Arial"/>
              <a:buChar char="•"/>
            </a:pPr>
            <a:r>
              <a:rPr lang="en-US"/>
              <a:t>Visual Feedback .</a:t>
            </a:r>
          </a:p>
        </p:txBody>
      </p:sp>
      <p:sp>
        <p:nvSpPr>
          <p:cNvPr id="26" name="Oval 2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hought bubble">
            <a:extLst>
              <a:ext uri="{FF2B5EF4-FFF2-40B4-BE49-F238E27FC236}">
                <a16:creationId xmlns:a16="http://schemas.microsoft.com/office/drawing/2014/main" id="{2A9EE140-3C9C-F12A-3A7B-8E8C20C3CC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6075" y="1890308"/>
            <a:ext cx="3077384" cy="3077384"/>
          </a:xfrm>
          <a:prstGeom prst="rect">
            <a:avLst/>
          </a:prstGeom>
        </p:spPr>
      </p:pic>
    </p:spTree>
    <p:extLst>
      <p:ext uri="{BB962C8B-B14F-4D97-AF65-F5344CB8AC3E}">
        <p14:creationId xmlns:p14="http://schemas.microsoft.com/office/powerpoint/2010/main" val="2781403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38EB3572-6713-FBDD-7BC1-9ED19018DC60}"/>
              </a:ext>
            </a:extLst>
          </p:cNvPr>
          <p:cNvPicPr>
            <a:picLocks noChangeAspect="1"/>
          </p:cNvPicPr>
          <p:nvPr/>
        </p:nvPicPr>
        <p:blipFill rotWithShape="1">
          <a:blip r:embed="rId2">
            <a:alphaModFix amt="50000"/>
          </a:blip>
          <a:srcRect r="40753" b="-3"/>
          <a:stretch/>
        </p:blipFill>
        <p:spPr>
          <a:xfrm>
            <a:off x="20" y="10"/>
            <a:ext cx="6095979" cy="6857990"/>
          </a:xfrm>
          <a:prstGeom prst="rect">
            <a:avLst/>
          </a:prstGeom>
        </p:spPr>
      </p:pic>
      <p:sp>
        <p:nvSpPr>
          <p:cNvPr id="3" name="Content Placeholder 2">
            <a:extLst>
              <a:ext uri="{FF2B5EF4-FFF2-40B4-BE49-F238E27FC236}">
                <a16:creationId xmlns:a16="http://schemas.microsoft.com/office/drawing/2014/main" id="{C352E04E-8015-A5E8-709A-0D361A3275D4}"/>
              </a:ext>
            </a:extLst>
          </p:cNvPr>
          <p:cNvSpPr>
            <a:spLocks noGrp="1"/>
          </p:cNvSpPr>
          <p:nvPr>
            <p:ph idx="1"/>
          </p:nvPr>
        </p:nvSpPr>
        <p:spPr>
          <a:xfrm>
            <a:off x="7179972" y="762000"/>
            <a:ext cx="3825025" cy="5334000"/>
          </a:xfrm>
        </p:spPr>
        <p:txBody>
          <a:bodyPr vert="horz" lIns="91440" tIns="45720" rIns="91440" bIns="45720" rtlCol="0" anchor="ctr">
            <a:normAutofit/>
          </a:bodyPr>
          <a:lstStyle/>
          <a:p>
            <a:pPr marL="0" indent="0" algn="ctr">
              <a:buNone/>
            </a:pPr>
            <a:r>
              <a:rPr lang="en-GB" sz="2800"/>
              <a:t>Thank you for listening. Any Questions? </a:t>
            </a:r>
            <a:endParaRPr lang="en-US"/>
          </a:p>
        </p:txBody>
      </p:sp>
    </p:spTree>
    <p:extLst>
      <p:ext uri="{BB962C8B-B14F-4D97-AF65-F5344CB8AC3E}">
        <p14:creationId xmlns:p14="http://schemas.microsoft.com/office/powerpoint/2010/main" val="639780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88BED-1AB5-D0C3-65F4-E5739D05CC03}"/>
              </a:ext>
            </a:extLst>
          </p:cNvPr>
          <p:cNvSpPr>
            <a:spLocks noGrp="1"/>
          </p:cNvSpPr>
          <p:nvPr>
            <p:ph type="title"/>
          </p:nvPr>
        </p:nvSpPr>
        <p:spPr>
          <a:xfrm>
            <a:off x="1048566" y="854945"/>
            <a:ext cx="9238434" cy="857559"/>
          </a:xfrm>
        </p:spPr>
        <p:txBody>
          <a:bodyPr/>
          <a:lstStyle/>
          <a:p>
            <a:r>
              <a:rPr lang="en-GB" dirty="0"/>
              <a:t>References</a:t>
            </a:r>
          </a:p>
        </p:txBody>
      </p:sp>
      <p:sp>
        <p:nvSpPr>
          <p:cNvPr id="3" name="Content Placeholder 2">
            <a:extLst>
              <a:ext uri="{FF2B5EF4-FFF2-40B4-BE49-F238E27FC236}">
                <a16:creationId xmlns:a16="http://schemas.microsoft.com/office/drawing/2014/main" id="{5D4F3692-3ABE-E3AA-1D2D-D7EA682AFF1D}"/>
              </a:ext>
            </a:extLst>
          </p:cNvPr>
          <p:cNvSpPr>
            <a:spLocks noGrp="1"/>
          </p:cNvSpPr>
          <p:nvPr>
            <p:ph idx="1"/>
          </p:nvPr>
        </p:nvSpPr>
        <p:spPr>
          <a:xfrm>
            <a:off x="1048566" y="1803400"/>
            <a:ext cx="9619434" cy="4292600"/>
          </a:xfrm>
        </p:spPr>
        <p:txBody>
          <a:bodyPr vert="horz" lIns="91440" tIns="45720" rIns="91440" bIns="45720" rtlCol="0" anchor="t">
            <a:normAutofit fontScale="92500" lnSpcReduction="20000"/>
          </a:bodyPr>
          <a:lstStyle/>
          <a:p>
            <a:pPr marL="0" indent="0">
              <a:buNone/>
            </a:pPr>
            <a:r>
              <a:rPr lang="en-GB" sz="1600" dirty="0"/>
              <a:t>Altavilla, G., Tore, A.D. and </a:t>
            </a:r>
            <a:r>
              <a:rPr lang="en-GB" sz="1600" err="1"/>
              <a:t>D'Isanto,T</a:t>
            </a:r>
            <a:r>
              <a:rPr lang="en-GB" sz="1600" dirty="0"/>
              <a:t>. (2018) 'Physiological Effects of warm-up and problems related to team sports.' </a:t>
            </a:r>
            <a:r>
              <a:rPr lang="en-GB" sz="1600" i="1" dirty="0"/>
              <a:t>Sport Science. </a:t>
            </a:r>
            <a:r>
              <a:rPr lang="en-GB" sz="1600" dirty="0"/>
              <a:t>11(1), pp.83-88. </a:t>
            </a:r>
          </a:p>
          <a:p>
            <a:pPr marL="0" indent="0">
              <a:buNone/>
            </a:pPr>
            <a:r>
              <a:rPr lang="en-GB" sz="1600" dirty="0">
                <a:ea typeface="+mn-lt"/>
                <a:cs typeface="+mn-lt"/>
              </a:rPr>
              <a:t>Asghar, A. (2009) 'Reciprocal peer coaching and its use as a formative assessment strategy for first-year students.' </a:t>
            </a:r>
            <a:r>
              <a:rPr lang="en-GB" sz="1600" i="1" dirty="0">
                <a:ea typeface="+mn-lt"/>
                <a:cs typeface="+mn-lt"/>
              </a:rPr>
              <a:t>Assessment and Evaluation in Higher Education.</a:t>
            </a:r>
            <a:r>
              <a:rPr lang="en-GB" sz="1600" dirty="0">
                <a:ea typeface="+mn-lt"/>
                <a:cs typeface="+mn-lt"/>
              </a:rPr>
              <a:t> 35(4), pp.403-417. </a:t>
            </a:r>
            <a:endParaRPr lang="en-US" sz="1600" dirty="0">
              <a:ea typeface="+mn-lt"/>
              <a:cs typeface="+mn-lt"/>
            </a:endParaRPr>
          </a:p>
          <a:p>
            <a:pPr marL="0" indent="0">
              <a:buNone/>
            </a:pPr>
            <a:r>
              <a:rPr lang="en-GB" sz="1600" dirty="0"/>
              <a:t>Deci, E.L. and Ryan, R.M. (2008) 'Facilitating Optimal Motivation and Psychological Well-being across life's domains' </a:t>
            </a:r>
            <a:r>
              <a:rPr lang="en-GB" sz="1600" i="1" dirty="0"/>
              <a:t>Canadian </a:t>
            </a:r>
            <a:r>
              <a:rPr lang="en-GB" sz="1600" i="1"/>
              <a:t>Psychology </a:t>
            </a:r>
            <a:r>
              <a:rPr lang="en-GB" sz="1600" dirty="0"/>
              <a:t> 49(1), pp.14-23. </a:t>
            </a:r>
          </a:p>
          <a:p>
            <a:pPr marL="0" indent="0">
              <a:buNone/>
            </a:pPr>
            <a:r>
              <a:rPr lang="en-GB" sz="1600">
                <a:ea typeface="+mn-lt"/>
                <a:cs typeface="+mn-lt"/>
              </a:rPr>
              <a:t>Goose, M. and Winter, S. (2012) 'The coach`s impact on Long distance runners' training and competition motivation' </a:t>
            </a:r>
            <a:r>
              <a:rPr lang="en-GB" sz="1600" i="1">
                <a:ea typeface="+mn-lt"/>
                <a:cs typeface="+mn-lt"/>
              </a:rPr>
              <a:t>International Journal of Sports Science and Coaching</a:t>
            </a:r>
            <a:r>
              <a:rPr lang="en-GB" sz="1600">
                <a:ea typeface="+mn-lt"/>
                <a:cs typeface="+mn-lt"/>
              </a:rPr>
              <a:t>. 7(2), pp.383-398.</a:t>
            </a:r>
            <a:endParaRPr lang="en-GB" sz="1600" dirty="0"/>
          </a:p>
          <a:p>
            <a:pPr marL="0" indent="0">
              <a:buNone/>
            </a:pPr>
            <a:r>
              <a:rPr lang="en-GB" sz="1600" dirty="0"/>
              <a:t>Jeffreys, I. (2007) 'Warm-up revisited: The ramp method of optimizing warm-ups.' </a:t>
            </a:r>
            <a:r>
              <a:rPr lang="en-GB" sz="1600" i="1" dirty="0"/>
              <a:t>Professional Strength and Conditioning.</a:t>
            </a:r>
            <a:r>
              <a:rPr lang="en-GB" sz="1600"/>
              <a:t> 6, pp.12-18. </a:t>
            </a:r>
          </a:p>
          <a:p>
            <a:pPr marL="0" indent="0">
              <a:buNone/>
            </a:pPr>
            <a:r>
              <a:rPr lang="en-GB" sz="1600"/>
              <a:t>Jones,R. And Kingston, K. (2013) </a:t>
            </a:r>
            <a:r>
              <a:rPr lang="en-GB" sz="1600" i="1" dirty="0"/>
              <a:t>An Introduction to Sports Coaching</a:t>
            </a:r>
            <a:r>
              <a:rPr lang="en-GB" sz="1600" dirty="0"/>
              <a:t>. London: Routledge. </a:t>
            </a:r>
            <a:endParaRPr lang="en-GB"/>
          </a:p>
          <a:p>
            <a:pPr marL="0" indent="0">
              <a:buNone/>
            </a:pPr>
            <a:r>
              <a:rPr lang="en-GB" sz="1600" dirty="0"/>
              <a:t>Jonker, L., Elferink-Gemser, M.T., Roos, I.M. and Visscher, C. (2012) 'The Role of Reflection in Sport Expertise' </a:t>
            </a:r>
            <a:r>
              <a:rPr lang="en-GB" sz="1600" i="1" dirty="0"/>
              <a:t>The </a:t>
            </a:r>
            <a:r>
              <a:rPr lang="en-GB" sz="1600" i="1"/>
              <a:t>Sport Psychologist. </a:t>
            </a:r>
            <a:r>
              <a:rPr lang="en-GB" sz="1600"/>
              <a:t>26, pp.224-242. </a:t>
            </a:r>
            <a:endParaRPr lang="en-GB" sz="1600" dirty="0"/>
          </a:p>
          <a:p>
            <a:pPr marL="0" indent="0">
              <a:buNone/>
            </a:pPr>
            <a:endParaRPr lang="en-GB" sz="1600" dirty="0"/>
          </a:p>
          <a:p>
            <a:pPr marL="0" indent="0">
              <a:buNone/>
            </a:pPr>
            <a:endParaRPr lang="en-GB" dirty="0"/>
          </a:p>
        </p:txBody>
      </p:sp>
    </p:spTree>
    <p:extLst>
      <p:ext uri="{BB962C8B-B14F-4D97-AF65-F5344CB8AC3E}">
        <p14:creationId xmlns:p14="http://schemas.microsoft.com/office/powerpoint/2010/main" val="1276018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4C21-EB1A-7A46-20CB-A803BAC089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1DFF54-54FB-B900-8A15-A0ACBCA6EB38}"/>
              </a:ext>
            </a:extLst>
          </p:cNvPr>
          <p:cNvSpPr>
            <a:spLocks noGrp="1"/>
          </p:cNvSpPr>
          <p:nvPr>
            <p:ph idx="1"/>
          </p:nvPr>
        </p:nvSpPr>
        <p:spPr/>
        <p:txBody>
          <a:bodyPr vert="horz" lIns="91440" tIns="45720" rIns="91440" bIns="45720" rtlCol="0" anchor="t">
            <a:noAutofit/>
          </a:bodyPr>
          <a:lstStyle/>
          <a:p>
            <a:pPr marL="0" indent="0">
              <a:buNone/>
            </a:pPr>
            <a:r>
              <a:rPr lang="en-GB" sz="1200">
                <a:ea typeface="+mn-lt"/>
                <a:cs typeface="+mn-lt"/>
              </a:rPr>
              <a:t>Lunnenburg, F.C. (2011) 'Goal-setting Theory of Motivation' International Journal of Management, Business and Administration. 15(1).</a:t>
            </a:r>
            <a:endParaRPr lang="en-GB" sz="1200" dirty="0">
              <a:ea typeface="+mn-lt"/>
              <a:cs typeface="+mn-lt"/>
            </a:endParaRPr>
          </a:p>
          <a:p>
            <a:pPr marL="0" indent="0">
              <a:buNone/>
            </a:pPr>
            <a:r>
              <a:rPr lang="en-GB" sz="1200">
                <a:ea typeface="+mn-lt"/>
                <a:cs typeface="+mn-lt"/>
              </a:rPr>
              <a:t>Purdy, L. (2018) </a:t>
            </a:r>
            <a:r>
              <a:rPr lang="en-GB" sz="1200" i="1">
                <a:ea typeface="+mn-lt"/>
                <a:cs typeface="+mn-lt"/>
              </a:rPr>
              <a:t>Sports Coaching: the basics.</a:t>
            </a:r>
            <a:r>
              <a:rPr lang="en-GB" sz="1200">
                <a:ea typeface="+mn-lt"/>
                <a:cs typeface="+mn-lt"/>
              </a:rPr>
              <a:t> Routledge. </a:t>
            </a:r>
            <a:endParaRPr lang="en-US" sz="1200">
              <a:ea typeface="+mn-lt"/>
              <a:cs typeface="+mn-lt"/>
            </a:endParaRPr>
          </a:p>
          <a:p>
            <a:pPr marL="0" indent="0">
              <a:buNone/>
            </a:pPr>
            <a:r>
              <a:rPr lang="en-GB" sz="1200"/>
              <a:t>Renshaw, I., Chow, J.Y., Davids, K. and Hammond, J. (2010) 'A constraints-led perspective to </a:t>
            </a:r>
            <a:r>
              <a:rPr lang="en-GB" sz="1200" dirty="0"/>
              <a:t>understanding skill acquisition and game play: a basis for integration of motor learning theory and physical education praxis?' </a:t>
            </a:r>
            <a:r>
              <a:rPr lang="en-GB" sz="1200" i="1" dirty="0"/>
              <a:t>Physical Education and Sport Pedagogy.</a:t>
            </a:r>
            <a:r>
              <a:rPr lang="en-GB" sz="1200" dirty="0"/>
              <a:t> 15(2), pp.117-137. </a:t>
            </a:r>
            <a:endParaRPr lang="en-US" sz="1200"/>
          </a:p>
          <a:p>
            <a:pPr marL="0" indent="0">
              <a:buNone/>
            </a:pPr>
            <a:r>
              <a:rPr lang="en-GB" sz="1200">
                <a:ea typeface="+mn-lt"/>
                <a:cs typeface="+mn-lt"/>
              </a:rPr>
              <a:t>Rhoads, M.C., Da Matta, G.B., Larson, N. and Pulos, S. (2014) 'A meta-analysis of visual feedback for motor learning.'</a:t>
            </a:r>
            <a:r>
              <a:rPr lang="en-GB" sz="1200" i="1">
                <a:ea typeface="+mn-lt"/>
                <a:cs typeface="+mn-lt"/>
              </a:rPr>
              <a:t> Athletic Insight</a:t>
            </a:r>
            <a:r>
              <a:rPr lang="en-GB" sz="1200">
                <a:ea typeface="+mn-lt"/>
                <a:cs typeface="+mn-lt"/>
              </a:rPr>
              <a:t>. 6(1), p.17. </a:t>
            </a:r>
            <a:endParaRPr lang="en-GB" sz="1200" dirty="0">
              <a:ea typeface="+mn-lt"/>
              <a:cs typeface="+mn-lt"/>
            </a:endParaRPr>
          </a:p>
          <a:p>
            <a:pPr marL="0" indent="0">
              <a:buNone/>
            </a:pPr>
            <a:r>
              <a:rPr lang="en-GB" sz="1200">
                <a:ea typeface="+mn-lt"/>
                <a:cs typeface="+mn-lt"/>
              </a:rPr>
              <a:t>Roca, A., Ford, P.R., McRobert, A.P. and Williams, A.M. (2013) 'Perceptual-Cognitive Skills and Their Interactioms as a Function of Tak Constraints in Soccer.' </a:t>
            </a:r>
            <a:r>
              <a:rPr lang="en-GB" sz="1200" i="1">
                <a:ea typeface="+mn-lt"/>
                <a:cs typeface="+mn-lt"/>
              </a:rPr>
              <a:t>Journal of Sport and Exercise Psychology.</a:t>
            </a:r>
            <a:r>
              <a:rPr lang="en-GB" sz="1200">
                <a:ea typeface="+mn-lt"/>
                <a:cs typeface="+mn-lt"/>
              </a:rPr>
              <a:t> 35, pp.144-155. </a:t>
            </a:r>
            <a:endParaRPr lang="en-GB" sz="1200" dirty="0">
              <a:ea typeface="+mn-lt"/>
              <a:cs typeface="+mn-lt"/>
            </a:endParaRPr>
          </a:p>
          <a:p>
            <a:pPr marL="0" indent="0">
              <a:buNone/>
            </a:pPr>
            <a:r>
              <a:rPr lang="en-GB" sz="1200">
                <a:ea typeface="+mn-lt"/>
                <a:cs typeface="+mn-lt"/>
              </a:rPr>
              <a:t>Stambaugh, L. A. (2010) 'When repetition isn't the best practice strategy: Effects of Blocked and Random practice schedules.' </a:t>
            </a:r>
            <a:r>
              <a:rPr lang="en-GB" sz="1200" i="1">
                <a:ea typeface="+mn-lt"/>
                <a:cs typeface="+mn-lt"/>
              </a:rPr>
              <a:t>Journal of Research in Music Education</a:t>
            </a:r>
            <a:r>
              <a:rPr lang="en-GB" sz="1200">
                <a:ea typeface="+mn-lt"/>
                <a:cs typeface="+mn-lt"/>
              </a:rPr>
              <a:t>. 58(4), pp.368-383. </a:t>
            </a:r>
            <a:endParaRPr lang="en-GB" sz="1200" dirty="0"/>
          </a:p>
          <a:p>
            <a:pPr marL="0" indent="0">
              <a:buNone/>
            </a:pPr>
            <a:r>
              <a:rPr lang="en-GB" sz="1200">
                <a:ea typeface="+mn-lt"/>
                <a:cs typeface="+mn-lt"/>
              </a:rPr>
              <a:t>Walsh, C.M., Ling, S.C., Wang, C.S. and Carnahan, H. (2009) 'Concurrent versus Terminal Feedback: It may be better to wait.' </a:t>
            </a:r>
            <a:r>
              <a:rPr lang="en-GB" sz="1200" i="1">
                <a:ea typeface="+mn-lt"/>
                <a:cs typeface="+mn-lt"/>
              </a:rPr>
              <a:t>Academic Medicine</a:t>
            </a:r>
            <a:r>
              <a:rPr lang="en-GB" sz="1200">
                <a:ea typeface="+mn-lt"/>
                <a:cs typeface="+mn-lt"/>
              </a:rPr>
              <a:t>. 84(10), pp.54-57. </a:t>
            </a:r>
            <a:endParaRPr lang="en-GB" sz="1200" dirty="0">
              <a:ea typeface="+mn-lt"/>
              <a:cs typeface="+mn-lt"/>
            </a:endParaRPr>
          </a:p>
          <a:p>
            <a:pPr marL="0" indent="0">
              <a:buNone/>
            </a:pPr>
            <a:r>
              <a:rPr lang="en-GB" sz="1200">
                <a:ea typeface="+mn-lt"/>
                <a:cs typeface="+mn-lt"/>
              </a:rPr>
              <a:t>Wulf, G. and Lewthwaite, R. (2010)</a:t>
            </a:r>
            <a:r>
              <a:rPr lang="en-GB" sz="1200" i="1" dirty="0">
                <a:ea typeface="+mn-lt"/>
                <a:cs typeface="+mn-lt"/>
              </a:rPr>
              <a:t> Effortless attention: A new perspective in attention and action. </a:t>
            </a:r>
            <a:r>
              <a:rPr lang="en-GB" sz="1200" dirty="0">
                <a:ea typeface="+mn-lt"/>
                <a:cs typeface="+mn-lt"/>
              </a:rPr>
              <a:t>MIT Press</a:t>
            </a:r>
            <a:endParaRPr lang="en-GB" sz="1200"/>
          </a:p>
        </p:txBody>
      </p:sp>
    </p:spTree>
    <p:extLst>
      <p:ext uri="{BB962C8B-B14F-4D97-AF65-F5344CB8AC3E}">
        <p14:creationId xmlns:p14="http://schemas.microsoft.com/office/powerpoint/2010/main" val="968809493"/>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PortalVTI</vt:lpstr>
      <vt:lpstr>PowerPoint Presentation</vt:lpstr>
      <vt:lpstr>PowerPoint Presentation</vt:lpstr>
      <vt:lpstr>Coaching Session  Plan and Reflection</vt:lpstr>
      <vt:lpstr>CONTENTS </vt:lpstr>
      <vt:lpstr>Overview of the session </vt:lpstr>
      <vt:lpstr>Warm up</vt:lpstr>
      <vt:lpstr>Main session</vt:lpstr>
      <vt:lpstr>Activities 1,2&amp;3 </vt:lpstr>
      <vt:lpstr>ACTIVITY 2</vt:lpstr>
      <vt:lpstr>ACTIVITY 3</vt:lpstr>
      <vt:lpstr>Activity 4</vt:lpstr>
      <vt:lpstr>Reflection </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549</cp:revision>
  <dcterms:created xsi:type="dcterms:W3CDTF">2022-03-22T22:17:46Z</dcterms:created>
  <dcterms:modified xsi:type="dcterms:W3CDTF">2022-04-07T22:13:12Z</dcterms:modified>
</cp:coreProperties>
</file>