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4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5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  <p:sldMasterId id="2147483662" r:id="rId2"/>
    <p:sldMasterId id="2147483660" r:id="rId3"/>
    <p:sldMasterId id="2147483648" r:id="rId4"/>
    <p:sldMasterId id="2147483664" r:id="rId5"/>
  </p:sldMasterIdLst>
  <p:sldIdLst>
    <p:sldId id="258" r:id="rId6"/>
    <p:sldId id="257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BB3755-F062-4936-8D0E-A325BBC43601}" v="93" dt="2023-04-27T14:27:10.041"/>
    <p1510:client id="{293C3178-1256-7F15-9FB0-880F923F8F8E}" v="228" dt="2023-05-16T13:51:48.679"/>
    <p1510:client id="{4253F903-AB39-F38E-52B1-B88D3C054D3C}" v="158" dt="2023-04-27T15:41:07.3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40" d="100"/>
          <a:sy n="40" d="100"/>
        </p:scale>
        <p:origin x="54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microsoft.com/office/2015/10/relationships/revisionInfo" Target="revisionInfo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665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557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02434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8732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7584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86352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10641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0663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667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95017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68634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61203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438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131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3" r:id="rId2"/>
    <p:sldLayoutId id="2147483704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427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70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128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16/05/2023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617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ruth.taylor-davies@uwtsd.ac.uk" TargetMode="External"/><Relationship Id="rId2" Type="http://schemas.openxmlformats.org/officeDocument/2006/relationships/hyperlink" Target="https://youtu.be/Imbj0F-gUSw" TargetMode="External"/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3.weforum.org/docs/WEF_Ten_Principles_for_Sustainable_Destinations_2022.pdf" TargetMode="External"/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1OPCqvC3DA" TargetMode="External"/><Relationship Id="rId2" Type="http://schemas.openxmlformats.org/officeDocument/2006/relationships/hyperlink" Target="https://youtu.be/cwJVnwSb39k" TargetMode="External"/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hubro.education/" TargetMode="External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mailto:ruth.taylor-davies@uwtsd.ac.uk" TargetMode="Externa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3267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529" y="1700808"/>
            <a:ext cx="3880287" cy="3312368"/>
          </a:xfrm>
        </p:spPr>
        <p:txBody>
          <a:bodyPr/>
          <a:lstStyle/>
          <a:p>
            <a:r>
              <a:rPr lang="en-GB" sz="2000" dirty="0"/>
              <a:t>International Hotel Management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BMIH5006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Sustainable Hospitality and Tourism Management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Ruth Taylor-Davies</a:t>
            </a:r>
            <a:br>
              <a:rPr lang="en-GB" dirty="0"/>
            </a:br>
            <a:r>
              <a:rPr lang="en-GB" sz="1800" dirty="0"/>
              <a:t>ruth.taylor-davies@uwtsd.ac.uk</a:t>
            </a:r>
          </a:p>
        </p:txBody>
      </p:sp>
    </p:spTree>
    <p:extLst>
      <p:ext uri="{BB962C8B-B14F-4D97-AF65-F5344CB8AC3E}">
        <p14:creationId xmlns:p14="http://schemas.microsoft.com/office/powerpoint/2010/main" val="30459040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BMIH5006</a:t>
            </a:r>
            <a:br>
              <a:rPr lang="en-GB" dirty="0"/>
            </a:br>
            <a:r>
              <a:rPr lang="en-GB" sz="3100" dirty="0"/>
              <a:t>Sustainable Hospitality and Tourism Management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2FA521B-95D9-71E6-2BE0-E8254C8B94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Industry week activities...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4557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>
            <a:normAutofit fontScale="90000"/>
          </a:bodyPr>
          <a:lstStyle/>
          <a:p>
            <a:r>
              <a:rPr lang="en-GB" sz="4000" dirty="0">
                <a:latin typeface="Arial"/>
                <a:cs typeface="Arial"/>
              </a:rPr>
              <a:t>Activity 1</a:t>
            </a:r>
            <a:br>
              <a:rPr lang="en-GB" sz="4000" dirty="0">
                <a:latin typeface="Arial"/>
                <a:cs typeface="Arial"/>
              </a:rPr>
            </a:br>
            <a:br>
              <a:rPr lang="en-GB" sz="4000" dirty="0">
                <a:cs typeface="Arial"/>
              </a:rPr>
            </a:br>
            <a:r>
              <a:rPr lang="en-GB" sz="2800" dirty="0">
                <a:highlight>
                  <a:srgbClr val="C0C0C0"/>
                </a:highlight>
                <a:cs typeface="Arial"/>
              </a:rPr>
              <a:t>1 hour</a:t>
            </a:r>
            <a:endParaRPr lang="en-US" sz="2800" dirty="0">
              <a:highlight>
                <a:srgbClr val="C0C0C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5247" y="1441012"/>
            <a:ext cx="9002149" cy="4203372"/>
          </a:xfrm>
          <a:solidFill>
            <a:schemeClr val="accent4">
              <a:lumMod val="20000"/>
              <a:lumOff val="80000"/>
            </a:schemeClr>
          </a:solidFill>
        </p:spPr>
        <p:txBody>
          <a:bodyPr lIns="91440" tIns="45720" rIns="91440" bIns="45720" anchor="t">
            <a:noAutofit/>
          </a:bodyPr>
          <a:lstStyle/>
          <a:p>
            <a:pPr marL="0" indent="0">
              <a:buNone/>
            </a:pPr>
            <a:r>
              <a:rPr lang="en-GB" dirty="0"/>
              <a:t>Watch the video of Doug Lansky’s Ted Talk </a:t>
            </a:r>
            <a:r>
              <a:rPr lang="en-GB" dirty="0">
                <a:hlinkClick r:id="rId2"/>
              </a:rPr>
              <a:t>https://youtu.be/Imbj0F-gUSw</a:t>
            </a:r>
            <a:endParaRPr lang="en-GB" dirty="0">
              <a:cs typeface="Arial"/>
            </a:endParaRP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Choose 3 main points that you feel were the most important and create an A4 poster illustrating them. </a:t>
            </a:r>
            <a:endParaRPr lang="en-GB" dirty="0">
              <a:cs typeface="Arial"/>
            </a:endParaRPr>
          </a:p>
          <a:p>
            <a:pPr marL="0" indent="0">
              <a:buNone/>
            </a:pPr>
            <a:r>
              <a:rPr lang="en-GB" dirty="0"/>
              <a:t>Submit the poster to </a:t>
            </a:r>
            <a:r>
              <a:rPr lang="en-GB" dirty="0">
                <a:hlinkClick r:id="rId3"/>
              </a:rPr>
              <a:t>ruth.taylor-davies@uwtsd.ac.uk</a:t>
            </a:r>
            <a:endParaRPr lang="en-GB" dirty="0"/>
          </a:p>
          <a:p>
            <a:pPr marL="0" indent="0">
              <a:buNone/>
            </a:pPr>
            <a:endParaRPr lang="en-GB" dirty="0">
              <a:cs typeface="Arial"/>
            </a:endParaRPr>
          </a:p>
          <a:p>
            <a:pPr marL="0" indent="0">
              <a:buNone/>
            </a:pPr>
            <a:r>
              <a:rPr lang="en-GB" dirty="0">
                <a:cs typeface="Arial"/>
              </a:rPr>
              <a:t>Your engagement will be noted.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375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>
            <a:normAutofit fontScale="90000"/>
          </a:bodyPr>
          <a:lstStyle/>
          <a:p>
            <a:r>
              <a:rPr lang="en-GB" sz="4000" dirty="0">
                <a:latin typeface="Arial"/>
                <a:cs typeface="Arial"/>
              </a:rPr>
              <a:t>Activity 2</a:t>
            </a:r>
            <a:br>
              <a:rPr lang="en-GB" sz="4000" dirty="0">
                <a:latin typeface="Arial"/>
                <a:cs typeface="Arial"/>
              </a:rPr>
            </a:br>
            <a:br>
              <a:rPr lang="en-GB" sz="4000" dirty="0">
                <a:cs typeface="Arial"/>
              </a:rPr>
            </a:br>
            <a:r>
              <a:rPr lang="en-GB" sz="2800" dirty="0">
                <a:highlight>
                  <a:srgbClr val="C0C0C0"/>
                </a:highlight>
                <a:cs typeface="Arial"/>
              </a:rPr>
              <a:t>1 hour</a:t>
            </a:r>
            <a:endParaRPr lang="en-US" sz="2800" dirty="0">
              <a:highlight>
                <a:srgbClr val="C0C0C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5247" y="1441012"/>
            <a:ext cx="9002149" cy="4203372"/>
          </a:xfrm>
          <a:solidFill>
            <a:schemeClr val="accent4">
              <a:lumMod val="20000"/>
              <a:lumOff val="80000"/>
            </a:schemeClr>
          </a:solidFill>
        </p:spPr>
        <p:txBody>
          <a:bodyPr lIns="91440" tIns="45720" rIns="91440" bIns="45720" anchor="t">
            <a:noAutofit/>
          </a:bodyPr>
          <a:lstStyle/>
          <a:p>
            <a:pPr marL="0" indent="0">
              <a:buNone/>
            </a:pPr>
            <a:r>
              <a:rPr lang="en-GB" dirty="0"/>
              <a:t>Read</a:t>
            </a:r>
            <a:r>
              <a:rPr lang="en-GB" dirty="0">
                <a:cs typeface="Arial"/>
              </a:rPr>
              <a:t> the following document to build your knowledge about the principles of sustainable destinations. 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WEF_Ten_Principles_for_Sustainable_Destinations_2022.pdf (weforum.org).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cs typeface="Arial" panose="020B0604020202020204"/>
            </a:endParaRPr>
          </a:p>
          <a:p>
            <a:pPr marL="0" indent="0">
              <a:buNone/>
            </a:pPr>
            <a:r>
              <a:rPr lang="en-GB" dirty="0">
                <a:cs typeface="Arial" panose="020B0604020202020204"/>
              </a:rPr>
              <a:t>Prepare one single page report which summarises the 10 principles.</a:t>
            </a:r>
          </a:p>
        </p:txBody>
      </p:sp>
    </p:spTree>
    <p:extLst>
      <p:ext uri="{BB962C8B-B14F-4D97-AF65-F5344CB8AC3E}">
        <p14:creationId xmlns:p14="http://schemas.microsoft.com/office/powerpoint/2010/main" val="3627739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>
            <a:normAutofit fontScale="90000"/>
          </a:bodyPr>
          <a:lstStyle/>
          <a:p>
            <a:r>
              <a:rPr lang="en-GB" sz="4000" dirty="0">
                <a:latin typeface="Arial"/>
                <a:cs typeface="Arial"/>
              </a:rPr>
              <a:t>Activity 3</a:t>
            </a:r>
            <a:br>
              <a:rPr lang="en-GB" sz="4000" dirty="0">
                <a:latin typeface="Arial"/>
                <a:cs typeface="Arial"/>
              </a:rPr>
            </a:br>
            <a:br>
              <a:rPr lang="en-GB" sz="4000" dirty="0">
                <a:cs typeface="Arial"/>
              </a:rPr>
            </a:br>
            <a:r>
              <a:rPr lang="en-GB" sz="2800" dirty="0">
                <a:highlight>
                  <a:srgbClr val="C0C0C0"/>
                </a:highlight>
                <a:cs typeface="Arial"/>
              </a:rPr>
              <a:t>1 hour</a:t>
            </a:r>
            <a:endParaRPr lang="en-US" sz="2800" dirty="0">
              <a:highlight>
                <a:srgbClr val="C0C0C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5247" y="1441012"/>
            <a:ext cx="9002149" cy="4203372"/>
          </a:xfrm>
          <a:solidFill>
            <a:schemeClr val="accent4">
              <a:lumMod val="20000"/>
              <a:lumOff val="80000"/>
            </a:schemeClr>
          </a:solidFill>
        </p:spPr>
        <p:txBody>
          <a:bodyPr lIns="91440" tIns="45720" rIns="91440" bIns="45720" anchor="t">
            <a:noAutofit/>
          </a:bodyPr>
          <a:lstStyle/>
          <a:p>
            <a:pPr marL="0" indent="0">
              <a:buNone/>
            </a:pPr>
            <a:r>
              <a:rPr lang="en-GB"/>
              <a:t>Watch these case studies.</a:t>
            </a:r>
            <a:endParaRPr lang="en-GB" dirty="0"/>
          </a:p>
          <a:p>
            <a:pPr marL="0" indent="0">
              <a:buNone/>
            </a:pPr>
            <a:r>
              <a:rPr lang="en-GB" dirty="0">
                <a:cs typeface="Arial" panose="020B0604020202020204"/>
              </a:rPr>
              <a:t>What do they teach us about the positive and/or </a:t>
            </a:r>
            <a:r>
              <a:rPr lang="en-GB">
                <a:cs typeface="Arial" panose="020B0604020202020204"/>
              </a:rPr>
              <a:t>negative impacts of tourism?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https://youtu.be/cwJVnwSb39k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3"/>
              </a:rPr>
              <a:t>https://youtu.be/C1OPCqvC3DA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817111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>
            <a:normAutofit/>
          </a:bodyPr>
          <a:lstStyle/>
          <a:p>
            <a:r>
              <a:rPr lang="en-GB" sz="4000" dirty="0">
                <a:latin typeface="Arial"/>
                <a:cs typeface="Arial"/>
              </a:rPr>
              <a:t>Activity 4                                               </a:t>
            </a:r>
            <a:r>
              <a:rPr lang="en-GB" sz="2800" dirty="0">
                <a:highlight>
                  <a:srgbClr val="C0C0C0"/>
                </a:highlight>
                <a:latin typeface="Arial"/>
                <a:cs typeface="Arial"/>
              </a:rPr>
              <a:t>1</a:t>
            </a:r>
            <a:r>
              <a:rPr lang="en-GB" sz="2800" dirty="0">
                <a:highlight>
                  <a:srgbClr val="C0C0C0"/>
                </a:highlight>
                <a:cs typeface="Arial"/>
              </a:rPr>
              <a:t>+ hour</a:t>
            </a:r>
            <a:endParaRPr lang="en-US" sz="2800" dirty="0">
              <a:highlight>
                <a:srgbClr val="C0C0C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278" y="1023892"/>
            <a:ext cx="8175080" cy="4702135"/>
          </a:xfrm>
          <a:solidFill>
            <a:schemeClr val="accent4">
              <a:lumMod val="20000"/>
              <a:lumOff val="80000"/>
            </a:schemeClr>
          </a:solidFill>
        </p:spPr>
        <p:txBody>
          <a:bodyPr lIns="91440" tIns="45720" rIns="91440" bIns="45720" anchor="t">
            <a:noAutofit/>
          </a:bodyPr>
          <a:lstStyle/>
          <a:p>
            <a:pPr marL="0" indent="0">
              <a:buNone/>
            </a:pPr>
            <a:r>
              <a:rPr lang="en-GB" dirty="0">
                <a:cs typeface="Arial" panose="020B0604020202020204"/>
              </a:rPr>
              <a:t>Visit </a:t>
            </a:r>
            <a:r>
              <a:rPr lang="en-GB" dirty="0">
                <a:ea typeface="+mn-lt"/>
                <a:cs typeface="+mn-lt"/>
                <a:hlinkClick r:id="rId2"/>
              </a:rPr>
              <a:t>Hubro business simulation games | Learn from experience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cs typeface="Arial" panose="020B0604020202020204"/>
            </a:endParaRPr>
          </a:p>
          <a:p>
            <a:pPr marL="0" indent="0">
              <a:buNone/>
            </a:pPr>
            <a:r>
              <a:rPr lang="en-GB" dirty="0">
                <a:cs typeface="Arial" panose="020B0604020202020204"/>
              </a:rPr>
              <a:t>Sign up for the free trail.</a:t>
            </a:r>
          </a:p>
          <a:p>
            <a:pPr marL="0" indent="0">
              <a:buNone/>
            </a:pPr>
            <a:r>
              <a:rPr lang="en-GB" dirty="0">
                <a:cs typeface="Arial" panose="020B0604020202020204"/>
              </a:rPr>
              <a:t>Then choose the sustainable business simulation as shown in the picture:</a:t>
            </a:r>
          </a:p>
          <a:p>
            <a:pPr marL="0" indent="0">
              <a:buNone/>
            </a:pPr>
            <a:endParaRPr lang="en-GB" sz="2400" dirty="0">
              <a:solidFill>
                <a:srgbClr val="3E444F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3E444F"/>
                </a:solidFill>
                <a:ea typeface="+mn-lt"/>
                <a:cs typeface="+mn-lt"/>
              </a:rPr>
              <a:t>Go through as many of the tasks as you can in </a:t>
            </a:r>
            <a:r>
              <a:rPr lang="en-GB" sz="2400" dirty="0" err="1">
                <a:solidFill>
                  <a:srgbClr val="3E444F"/>
                </a:solidFill>
                <a:ea typeface="+mn-lt"/>
                <a:cs typeface="+mn-lt"/>
              </a:rPr>
              <a:t>apx</a:t>
            </a:r>
            <a:r>
              <a:rPr lang="en-GB" sz="2400" dirty="0">
                <a:solidFill>
                  <a:srgbClr val="3E444F"/>
                </a:solidFill>
                <a:ea typeface="+mn-lt"/>
                <a:cs typeface="+mn-lt"/>
              </a:rPr>
              <a:t>. 1 hour</a:t>
            </a:r>
            <a:endParaRPr lang="en-GB" sz="240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3E444F"/>
                </a:solidFill>
                <a:ea typeface="+mn-lt"/>
                <a:cs typeface="+mn-lt"/>
              </a:rPr>
              <a:t>Make a note of how far you get. </a:t>
            </a:r>
            <a:endParaRPr lang="en-GB" sz="2400" dirty="0">
              <a:cs typeface="Arial"/>
            </a:endParaRPr>
          </a:p>
        </p:txBody>
      </p:sp>
      <p:pic>
        <p:nvPicPr>
          <p:cNvPr id="5" name="Picture 5" descr="Graphical user interface, application, Teams&#10;&#10;Description automatically generated">
            <a:extLst>
              <a:ext uri="{FF2B5EF4-FFF2-40B4-BE49-F238E27FC236}">
                <a16:creationId xmlns:a16="http://schemas.microsoft.com/office/drawing/2014/main" id="{D0CEBA20-BA34-2A57-89FC-A5A31E3F26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1114" y="1070411"/>
            <a:ext cx="3818164" cy="2512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5638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ea typeface="+mj-lt"/>
                <a:cs typeface="+mj-lt"/>
              </a:rPr>
              <a:t>Industry week activities...</a:t>
            </a:r>
          </a:p>
          <a:p>
            <a:endParaRPr lang="en-GB" sz="31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2FA521B-95D9-71E6-2BE0-E8254C8B94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Remember...</a:t>
            </a:r>
          </a:p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GB" sz="2400" dirty="0">
                <a:latin typeface="Calibri"/>
                <a:cs typeface="Calibri"/>
              </a:rPr>
              <a:t>Email me your work/findings </a:t>
            </a:r>
            <a:endParaRPr lang="en-US" sz="2400" dirty="0">
              <a:latin typeface="Calibri"/>
              <a:cs typeface="Calibri"/>
            </a:endParaRPr>
          </a:p>
          <a:p>
            <a:pPr marL="0" indent="0" algn="ctr">
              <a:lnSpc>
                <a:spcPct val="90000"/>
              </a:lnSpc>
              <a:spcBef>
                <a:spcPts val="1000"/>
              </a:spcBef>
              <a:buNone/>
            </a:pPr>
            <a:r>
              <a:rPr lang="en-GB" sz="2400" dirty="0">
                <a:latin typeface="Calibri"/>
                <a:cs typeface="Calibri"/>
                <a:hlinkClick r:id="rId2"/>
              </a:rPr>
              <a:t>ruth.taylor-davies@uwtsd.ac.uk</a:t>
            </a:r>
            <a:endParaRPr lang="en-GB" sz="2400">
              <a:latin typeface="Calibri"/>
              <a:cs typeface="Calibri"/>
            </a:endParaRP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3338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268</Words>
  <Application>Microsoft Office PowerPoint</Application>
  <PresentationFormat>Widescreen</PresentationFormat>
  <Paragraphs>34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8</vt:i4>
      </vt:variant>
    </vt:vector>
  </HeadingPairs>
  <TitlesOfParts>
    <vt:vector size="17" baseType="lpstr">
      <vt:lpstr>Myriad Pro</vt:lpstr>
      <vt:lpstr>Arial</vt:lpstr>
      <vt:lpstr>Calibri</vt:lpstr>
      <vt:lpstr>Calibri Light</vt:lpstr>
      <vt:lpstr>office theme</vt:lpstr>
      <vt:lpstr>Title Slide 1</vt:lpstr>
      <vt:lpstr>Holding PAge</vt:lpstr>
      <vt:lpstr>20140311PresentationUWTSDTemplate</vt:lpstr>
      <vt:lpstr>Text 1</vt:lpstr>
      <vt:lpstr>PowerPoint Presentation</vt:lpstr>
      <vt:lpstr>International Hotel Management  BMIH5006  Sustainable Hospitality and Tourism Management  Ruth Taylor-Davies ruth.taylor-davies@uwtsd.ac.uk</vt:lpstr>
      <vt:lpstr>BMIH5006 Sustainable Hospitality and Tourism Management</vt:lpstr>
      <vt:lpstr>Activity 1  1 hour</vt:lpstr>
      <vt:lpstr>Activity 2  1 hour</vt:lpstr>
      <vt:lpstr>Activity 3  1 hour</vt:lpstr>
      <vt:lpstr>Activity 4                                               1+ hour</vt:lpstr>
      <vt:lpstr>Industry week activities...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Ruth Taylor Davies</dc:creator>
  <cp:lastModifiedBy>Ruth Taylor Davies</cp:lastModifiedBy>
  <cp:revision>157</cp:revision>
  <dcterms:created xsi:type="dcterms:W3CDTF">2023-04-27T14:21:15Z</dcterms:created>
  <dcterms:modified xsi:type="dcterms:W3CDTF">2023-05-16T13:53:34Z</dcterms:modified>
</cp:coreProperties>
</file>