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2" r:id="rId4"/>
  </p:sldMasterIdLst>
  <p:notesMasterIdLst>
    <p:notesMasterId r:id="rId10"/>
  </p:notesMasterIdLst>
  <p:sldIdLst>
    <p:sldId id="266" r:id="rId5"/>
    <p:sldId id="276" r:id="rId6"/>
    <p:sldId id="277" r:id="rId7"/>
    <p:sldId id="278" r:id="rId8"/>
    <p:sldId id="27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DB26D36-4018-46F3-ACEB-EB56CE222019}" name="Sarah Havard (2315254)" initials="SH(" userId="S::2315254@student.uwtsd.ac.uk::a6e1a720-ce45-48e4-a908-7d5cf05eeb9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CCBD"/>
    <a:srgbClr val="FADB78"/>
    <a:srgbClr val="0ABF5B"/>
    <a:srgbClr val="EBCD09"/>
    <a:srgbClr val="E37452"/>
    <a:srgbClr val="80DB1F"/>
    <a:srgbClr val="F5A70C"/>
    <a:srgbClr val="E3E334"/>
    <a:srgbClr val="BF9004"/>
    <a:srgbClr val="1BE3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572FEF-77F0-6869-9543-C8C76F9480B9}" v="935" dt="2026-04-24T17:19:35.553"/>
    <p1510:client id="{819FE3BC-70F0-B24F-8807-3A2D8AC45BD3}" v="134" dt="2026-04-25T14:04:34.886"/>
    <p1510:client id="{E0135643-F4EF-A8D5-736A-5483725C485B}" v="14" dt="2026-04-25T14:03:57.7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4"/>
    <p:restoredTop sz="94669"/>
  </p:normalViewPr>
  <p:slideViewPr>
    <p:cSldViewPr snapToGrid="0">
      <p:cViewPr varScale="1">
        <p:scale>
          <a:sx n="101" d="100"/>
          <a:sy n="101" d="100"/>
        </p:scale>
        <p:origin x="9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e Blick (2317729)" userId="db70c8f4-fc08-470c-a0b3-051af692fadf" providerId="ADAL" clId="{A0B5C5E1-F7C5-49AF-951D-12CE7D8C2DB6}"/>
    <pc:docChg chg="modSld">
      <pc:chgData name="Rae Blick (2317729)" userId="db70c8f4-fc08-470c-a0b3-051af692fadf" providerId="ADAL" clId="{A0B5C5E1-F7C5-49AF-951D-12CE7D8C2DB6}" dt="2026-04-18T16:53:27.856" v="18" actId="14100"/>
      <pc:docMkLst>
        <pc:docMk/>
      </pc:docMkLst>
    </pc:docChg>
  </pc:docChgLst>
  <pc:docChgLst>
    <pc:chgData name="Rae Blick (2317729)" userId="S::2317729@student.uwtsd.ac.uk::db70c8f4-fc08-470c-a0b3-051af692fadf" providerId="AD" clId="Web-{053E0C07-524D-4312-2B92-EB5ED967D09F}"/>
    <pc:docChg chg="modSld">
      <pc:chgData name="Rae Blick (2317729)" userId="S::2317729@student.uwtsd.ac.uk::db70c8f4-fc08-470c-a0b3-051af692fadf" providerId="AD" clId="Web-{053E0C07-524D-4312-2B92-EB5ED967D09F}" dt="2026-04-11T12:17:34.758" v="150"/>
      <pc:docMkLst>
        <pc:docMk/>
      </pc:docMkLst>
    </pc:docChg>
  </pc:docChgLst>
  <pc:docChgLst>
    <pc:chgData name="Rae Blick (2317729)" userId="S::2317729@student.uwtsd.ac.uk::db70c8f4-fc08-470c-a0b3-051af692fadf" providerId="AD" clId="Web-{3DB16F0A-C535-E3F0-48C9-15C175700F65}"/>
    <pc:docChg chg="modSld">
      <pc:chgData name="Rae Blick (2317729)" userId="S::2317729@student.uwtsd.ac.uk::db70c8f4-fc08-470c-a0b3-051af692fadf" providerId="AD" clId="Web-{3DB16F0A-C535-E3F0-48C9-15C175700F65}" dt="2026-04-18T16:38:32.746" v="2"/>
      <pc:docMkLst>
        <pc:docMk/>
      </pc:docMkLst>
    </pc:docChg>
  </pc:docChgLst>
  <pc:docChgLst>
    <pc:chgData name="Julie James (2316334)" userId="S::2316334@student.uwtsd.ac.uk::d970c6f1-56bd-40a8-bee1-2a2cf863bd21" providerId="AD" clId="Web-{667B40FD-09F5-C61C-020A-B8A355C91673}"/>
    <pc:docChg chg="modSld">
      <pc:chgData name="Julie James (2316334)" userId="S::2316334@student.uwtsd.ac.uk::d970c6f1-56bd-40a8-bee1-2a2cf863bd21" providerId="AD" clId="Web-{667B40FD-09F5-C61C-020A-B8A355C91673}" dt="2026-04-22T16:04:01.851" v="514" actId="20577"/>
      <pc:docMkLst>
        <pc:docMk/>
      </pc:docMkLst>
      <pc:sldChg chg="addSp delSp modSp mod setClrOvrMap">
        <pc:chgData name="Julie James (2316334)" userId="S::2316334@student.uwtsd.ac.uk::d970c6f1-56bd-40a8-bee1-2a2cf863bd21" providerId="AD" clId="Web-{667B40FD-09F5-C61C-020A-B8A355C91673}" dt="2026-04-22T16:04:01.851" v="514" actId="20577"/>
        <pc:sldMkLst>
          <pc:docMk/>
          <pc:sldMk cId="3469728007" sldId="266"/>
        </pc:sldMkLst>
        <pc:spChg chg="mod">
          <ac:chgData name="Julie James (2316334)" userId="S::2316334@student.uwtsd.ac.uk::d970c6f1-56bd-40a8-bee1-2a2cf863bd21" providerId="AD" clId="Web-{667B40FD-09F5-C61C-020A-B8A355C91673}" dt="2026-04-22T16:02:05.490" v="509" actId="20577"/>
          <ac:spMkLst>
            <pc:docMk/>
            <pc:sldMk cId="3469728007" sldId="266"/>
            <ac:spMk id="2" creationId="{3B914BF3-20D6-7366-C1C4-2AB3A3F2F7EC}"/>
          </ac:spMkLst>
        </pc:spChg>
        <pc:spChg chg="add mod">
          <ac:chgData name="Julie James (2316334)" userId="S::2316334@student.uwtsd.ac.uk::d970c6f1-56bd-40a8-bee1-2a2cf863bd21" providerId="AD" clId="Web-{667B40FD-09F5-C61C-020A-B8A355C91673}" dt="2026-04-22T15:58:40.361" v="501" actId="14100"/>
          <ac:spMkLst>
            <pc:docMk/>
            <pc:sldMk cId="3469728007" sldId="266"/>
            <ac:spMk id="4" creationId="{168D3AE2-0BDC-2A25-2833-30179EF965E3}"/>
          </ac:spMkLst>
        </pc:spChg>
        <pc:spChg chg="add mod">
          <ac:chgData name="Julie James (2316334)" userId="S::2316334@student.uwtsd.ac.uk::d970c6f1-56bd-40a8-bee1-2a2cf863bd21" providerId="AD" clId="Web-{667B40FD-09F5-C61C-020A-B8A355C91673}" dt="2026-04-22T15:00:53.113" v="233" actId="20577"/>
          <ac:spMkLst>
            <pc:docMk/>
            <pc:sldMk cId="3469728007" sldId="266"/>
            <ac:spMk id="5" creationId="{8920A9BF-C9F3-7A43-A37E-6AEA61C32FC1}"/>
          </ac:spMkLst>
        </pc:spChg>
        <pc:spChg chg="add mod">
          <ac:chgData name="Julie James (2316334)" userId="S::2316334@student.uwtsd.ac.uk::d970c6f1-56bd-40a8-bee1-2a2cf863bd21" providerId="AD" clId="Web-{667B40FD-09F5-C61C-020A-B8A355C91673}" dt="2026-04-22T16:04:01.851" v="514" actId="20577"/>
          <ac:spMkLst>
            <pc:docMk/>
            <pc:sldMk cId="3469728007" sldId="266"/>
            <ac:spMk id="6" creationId="{8B08D8E8-378D-56DE-EE4A-EFCBD05F318F}"/>
          </ac:spMkLst>
        </pc:spChg>
        <pc:spChg chg="add">
          <ac:chgData name="Julie James (2316334)" userId="S::2316334@student.uwtsd.ac.uk::d970c6f1-56bd-40a8-bee1-2a2cf863bd21" providerId="AD" clId="Web-{667B40FD-09F5-C61C-020A-B8A355C91673}" dt="2026-04-22T13:02:57.646" v="93"/>
          <ac:spMkLst>
            <pc:docMk/>
            <pc:sldMk cId="3469728007" sldId="266"/>
            <ac:spMk id="16" creationId="{B56EF530-75FC-4976-A39D-87A5DFE98CCD}"/>
          </ac:spMkLst>
        </pc:spChg>
        <pc:spChg chg="add">
          <ac:chgData name="Julie James (2316334)" userId="S::2316334@student.uwtsd.ac.uk::d970c6f1-56bd-40a8-bee1-2a2cf863bd21" providerId="AD" clId="Web-{667B40FD-09F5-C61C-020A-B8A355C91673}" dt="2026-04-22T13:02:57.646" v="93"/>
          <ac:spMkLst>
            <pc:docMk/>
            <pc:sldMk cId="3469728007" sldId="266"/>
            <ac:spMk id="18" creationId="{368ECFAF-FF94-4771-B4BD-B28D909D4709}"/>
          </ac:spMkLst>
        </pc:spChg>
        <pc:spChg chg="add">
          <ac:chgData name="Julie James (2316334)" userId="S::2316334@student.uwtsd.ac.uk::d970c6f1-56bd-40a8-bee1-2a2cf863bd21" providerId="AD" clId="Web-{667B40FD-09F5-C61C-020A-B8A355C91673}" dt="2026-04-22T13:02:57.646" v="93"/>
          <ac:spMkLst>
            <pc:docMk/>
            <pc:sldMk cId="3469728007" sldId="266"/>
            <ac:spMk id="20" creationId="{E9851F7A-B016-4A91-85E3-61FE4869CE8F}"/>
          </ac:spMkLst>
        </pc:spChg>
        <pc:picChg chg="add mod">
          <ac:chgData name="Julie James (2316334)" userId="S::2316334@student.uwtsd.ac.uk::d970c6f1-56bd-40a8-bee1-2a2cf863bd21" providerId="AD" clId="Web-{667B40FD-09F5-C61C-020A-B8A355C91673}" dt="2026-04-22T14:59:08.299" v="223" actId="1076"/>
          <ac:picMkLst>
            <pc:docMk/>
            <pc:sldMk cId="3469728007" sldId="266"/>
            <ac:picMk id="3" creationId="{B7CAA33E-0801-EEB0-14D6-E4DC42775F17}"/>
          </ac:picMkLst>
        </pc:picChg>
      </pc:sldChg>
      <pc:sldChg chg="modSp">
        <pc:chgData name="Julie James (2316334)" userId="S::2316334@student.uwtsd.ac.uk::d970c6f1-56bd-40a8-bee1-2a2cf863bd21" providerId="AD" clId="Web-{667B40FD-09F5-C61C-020A-B8A355C91673}" dt="2026-04-22T15:56:18.590" v="472" actId="20577"/>
        <pc:sldMkLst>
          <pc:docMk/>
          <pc:sldMk cId="499023075" sldId="270"/>
        </pc:sldMkLst>
        <pc:spChg chg="mod">
          <ac:chgData name="Julie James (2316334)" userId="S::2316334@student.uwtsd.ac.uk::d970c6f1-56bd-40a8-bee1-2a2cf863bd21" providerId="AD" clId="Web-{667B40FD-09F5-C61C-020A-B8A355C91673}" dt="2026-04-22T15:56:18.590" v="472" actId="20577"/>
          <ac:spMkLst>
            <pc:docMk/>
            <pc:sldMk cId="499023075" sldId="270"/>
            <ac:spMk id="3" creationId="{DCBCD3D2-C40D-B4AA-F335-482B338F9082}"/>
          </ac:spMkLst>
        </pc:spChg>
      </pc:sldChg>
    </pc:docChg>
  </pc:docChgLst>
  <pc:docChgLst>
    <pc:chgData name="Rae Blick (2317729)" userId="S::2317729@student.uwtsd.ac.uk::db70c8f4-fc08-470c-a0b3-051af692fadf" providerId="AD" clId="Web-{F4BD7CF2-015F-9330-7DD7-399C9092F2A8}"/>
    <pc:docChg chg="addSld modSld sldOrd">
      <pc:chgData name="Rae Blick (2317729)" userId="S::2317729@student.uwtsd.ac.uk::db70c8f4-fc08-470c-a0b3-051af692fadf" providerId="AD" clId="Web-{F4BD7CF2-015F-9330-7DD7-399C9092F2A8}" dt="2026-04-17T17:49:29.416" v="66"/>
      <pc:docMkLst>
        <pc:docMk/>
      </pc:docMkLst>
      <pc:sldChg chg="modSp">
        <pc:chgData name="Rae Blick (2317729)" userId="S::2317729@student.uwtsd.ac.uk::db70c8f4-fc08-470c-a0b3-051af692fadf" providerId="AD" clId="Web-{F4BD7CF2-015F-9330-7DD7-399C9092F2A8}" dt="2026-04-17T17:23:35.953" v="64" actId="20577"/>
        <pc:sldMkLst>
          <pc:docMk/>
          <pc:sldMk cId="2633533024" sldId="280"/>
        </pc:sldMkLst>
        <pc:spChg chg="mod">
          <ac:chgData name="Rae Blick (2317729)" userId="S::2317729@student.uwtsd.ac.uk::db70c8f4-fc08-470c-a0b3-051af692fadf" providerId="AD" clId="Web-{F4BD7CF2-015F-9330-7DD7-399C9092F2A8}" dt="2026-04-17T17:23:35.953" v="64" actId="20577"/>
          <ac:spMkLst>
            <pc:docMk/>
            <pc:sldMk cId="2633533024" sldId="280"/>
            <ac:spMk id="9" creationId="{9775D8B2-A840-9472-A6E8-6BCC1E95C711}"/>
          </ac:spMkLst>
        </pc:spChg>
      </pc:sldChg>
    </pc:docChg>
  </pc:docChgLst>
  <pc:docChgLst>
    <pc:chgData name="Julie James (2316334)" userId="S::2316334@student.uwtsd.ac.uk::d970c6f1-56bd-40a8-bee1-2a2cf863bd21" providerId="AD" clId="Web-{5F572FEF-77F0-6869-9543-C8C76F9480B9}"/>
    <pc:docChg chg="modSld">
      <pc:chgData name="Julie James (2316334)" userId="S::2316334@student.uwtsd.ac.uk::d970c6f1-56bd-40a8-bee1-2a2cf863bd21" providerId="AD" clId="Web-{5F572FEF-77F0-6869-9543-C8C76F9480B9}" dt="2026-04-24T17:19:35.553" v="823" actId="1076"/>
      <pc:docMkLst>
        <pc:docMk/>
      </pc:docMkLst>
      <pc:sldChg chg="addSp delSp modSp">
        <pc:chgData name="Julie James (2316334)" userId="S::2316334@student.uwtsd.ac.uk::d970c6f1-56bd-40a8-bee1-2a2cf863bd21" providerId="AD" clId="Web-{5F572FEF-77F0-6869-9543-C8C76F9480B9}" dt="2026-04-24T17:19:35.553" v="823" actId="1076"/>
        <pc:sldMkLst>
          <pc:docMk/>
          <pc:sldMk cId="2749788744" sldId="277"/>
        </pc:sldMkLst>
        <pc:spChg chg="del mod">
          <ac:chgData name="Julie James (2316334)" userId="S::2316334@student.uwtsd.ac.uk::d970c6f1-56bd-40a8-bee1-2a2cf863bd21" providerId="AD" clId="Web-{5F572FEF-77F0-6869-9543-C8C76F9480B9}" dt="2026-04-24T09:04:00.434" v="1"/>
          <ac:spMkLst>
            <pc:docMk/>
            <pc:sldMk cId="2749788744" sldId="277"/>
            <ac:spMk id="2" creationId="{13069E3F-564D-DEEF-EC59-577AEF44C457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2:38:39.586" v="298" actId="20577"/>
          <ac:spMkLst>
            <pc:docMk/>
            <pc:sldMk cId="2749788744" sldId="277"/>
            <ac:spMk id="2" creationId="{D4C3D87B-A75A-33CD-0F72-5A3EA89F9BB3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54:04.587" v="647" actId="1076"/>
          <ac:spMkLst>
            <pc:docMk/>
            <pc:sldMk cId="2749788744" sldId="277"/>
            <ac:spMk id="3" creationId="{4912391E-D0CD-D405-1D17-1C0FCF988E37}"/>
          </ac:spMkLst>
        </pc:spChg>
        <pc:spChg chg="add del mod">
          <ac:chgData name="Julie James (2316334)" userId="S::2316334@student.uwtsd.ac.uk::d970c6f1-56bd-40a8-bee1-2a2cf863bd21" providerId="AD" clId="Web-{5F572FEF-77F0-6869-9543-C8C76F9480B9}" dt="2026-04-24T11:17:32.970" v="75"/>
          <ac:spMkLst>
            <pc:docMk/>
            <pc:sldMk cId="2749788744" sldId="277"/>
            <ac:spMk id="4" creationId="{50E5308F-8943-51A3-A7E6-F82170066465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54:40.621" v="652" actId="14100"/>
          <ac:spMkLst>
            <pc:docMk/>
            <pc:sldMk cId="2749788744" sldId="277"/>
            <ac:spMk id="5" creationId="{5D0114E8-3F3B-02FA-42A7-9B1FE022CBBD}"/>
          </ac:spMkLst>
        </pc:spChg>
        <pc:spChg chg="add del mod">
          <ac:chgData name="Julie James (2316334)" userId="S::2316334@student.uwtsd.ac.uk::d970c6f1-56bd-40a8-bee1-2a2cf863bd21" providerId="AD" clId="Web-{5F572FEF-77F0-6869-9543-C8C76F9480B9}" dt="2026-04-24T11:36:34.765" v="107"/>
          <ac:spMkLst>
            <pc:docMk/>
            <pc:sldMk cId="2749788744" sldId="277"/>
            <ac:spMk id="6" creationId="{7662C848-792D-04FB-A60C-F7CA988116B5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7:08:27.606" v="670" actId="20577"/>
          <ac:spMkLst>
            <pc:docMk/>
            <pc:sldMk cId="2749788744" sldId="277"/>
            <ac:spMk id="6" creationId="{B49F5280-8AE2-043C-11B6-E348B4C17721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7:19:35.553" v="823" actId="1076"/>
          <ac:spMkLst>
            <pc:docMk/>
            <pc:sldMk cId="2749788744" sldId="277"/>
            <ac:spMk id="10" creationId="{65843643-3435-193D-BBB6-BACF3EAA3EF2}"/>
          </ac:spMkLst>
        </pc:spChg>
        <pc:spChg chg="add del mod">
          <ac:chgData name="Julie James (2316334)" userId="S::2316334@student.uwtsd.ac.uk::d970c6f1-56bd-40a8-bee1-2a2cf863bd21" providerId="AD" clId="Web-{5F572FEF-77F0-6869-9543-C8C76F9480B9}" dt="2026-04-24T11:45:22.287" v="118"/>
          <ac:spMkLst>
            <pc:docMk/>
            <pc:sldMk cId="2749788744" sldId="277"/>
            <ac:spMk id="10" creationId="{659B4FEC-2F65-A974-C7A2-89B67C63F512}"/>
          </ac:spMkLst>
        </pc:spChg>
        <pc:spChg chg="add del mod">
          <ac:chgData name="Julie James (2316334)" userId="S::2316334@student.uwtsd.ac.uk::d970c6f1-56bd-40a8-bee1-2a2cf863bd21" providerId="AD" clId="Web-{5F572FEF-77F0-6869-9543-C8C76F9480B9}" dt="2026-04-24T11:46:47.509" v="185"/>
          <ac:spMkLst>
            <pc:docMk/>
            <pc:sldMk cId="2749788744" sldId="277"/>
            <ac:spMk id="12" creationId="{B0C5C78A-B8EF-9513-E2F1-AE319AC0BD42}"/>
          </ac:spMkLst>
        </pc:spChg>
        <pc:spChg chg="add del mod">
          <ac:chgData name="Julie James (2316334)" userId="S::2316334@student.uwtsd.ac.uk::d970c6f1-56bd-40a8-bee1-2a2cf863bd21" providerId="AD" clId="Web-{5F572FEF-77F0-6869-9543-C8C76F9480B9}" dt="2026-04-24T11:48:57.624" v="196"/>
          <ac:spMkLst>
            <pc:docMk/>
            <pc:sldMk cId="2749788744" sldId="277"/>
            <ac:spMk id="13" creationId="{17610B23-F680-85B8-CBC6-9B5F3794B9C8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1:52:53.099" v="215" actId="1076"/>
          <ac:spMkLst>
            <pc:docMk/>
            <pc:sldMk cId="2749788744" sldId="277"/>
            <ac:spMk id="14" creationId="{0C6FF1F4-B2BF-4481-087B-BF28F3034C71}"/>
          </ac:spMkLst>
        </pc:spChg>
        <pc:picChg chg="add mod">
          <ac:chgData name="Julie James (2316334)" userId="S::2316334@student.uwtsd.ac.uk::d970c6f1-56bd-40a8-bee1-2a2cf863bd21" providerId="AD" clId="Web-{5F572FEF-77F0-6869-9543-C8C76F9480B9}" dt="2026-04-24T17:09:06.465" v="676" actId="14100"/>
          <ac:picMkLst>
            <pc:docMk/>
            <pc:sldMk cId="2749788744" sldId="277"/>
            <ac:picMk id="4" creationId="{94E0B665-0B90-53CF-7057-81EF179502E1}"/>
          </ac:picMkLst>
        </pc:picChg>
        <pc:picChg chg="add del mod">
          <ac:chgData name="Julie James (2316334)" userId="S::2316334@student.uwtsd.ac.uk::d970c6f1-56bd-40a8-bee1-2a2cf863bd21" providerId="AD" clId="Web-{5F572FEF-77F0-6869-9543-C8C76F9480B9}" dt="2026-04-24T11:33:15.728" v="81"/>
          <ac:picMkLst>
            <pc:docMk/>
            <pc:sldMk cId="2749788744" sldId="277"/>
            <ac:picMk id="5" creationId="{14CB8818-3ACC-B023-0E16-BE8CAF5C6340}"/>
          </ac:picMkLst>
        </pc:picChg>
        <pc:picChg chg="add mod">
          <ac:chgData name="Julie James (2316334)" userId="S::2316334@student.uwtsd.ac.uk::d970c6f1-56bd-40a8-bee1-2a2cf863bd21" providerId="AD" clId="Web-{5F572FEF-77F0-6869-9543-C8C76F9480B9}" dt="2026-04-24T17:09:24.638" v="677" actId="14100"/>
          <ac:picMkLst>
            <pc:docMk/>
            <pc:sldMk cId="2749788744" sldId="277"/>
            <ac:picMk id="8" creationId="{D04736C5-4DA5-2211-D05F-7B4FD2C0EDEA}"/>
          </ac:picMkLst>
        </pc:picChg>
      </pc:sldChg>
      <pc:sldChg chg="addSp delSp modSp delAnim">
        <pc:chgData name="Julie James (2316334)" userId="S::2316334@student.uwtsd.ac.uk::d970c6f1-56bd-40a8-bee1-2a2cf863bd21" providerId="AD" clId="Web-{5F572FEF-77F0-6869-9543-C8C76F9480B9}" dt="2026-04-24T15:27:11.973" v="524" actId="1076"/>
        <pc:sldMkLst>
          <pc:docMk/>
          <pc:sldMk cId="2312559856" sldId="278"/>
        </pc:sldMkLst>
        <pc:spChg chg="del mod">
          <ac:chgData name="Julie James (2316334)" userId="S::2316334@student.uwtsd.ac.uk::d970c6f1-56bd-40a8-bee1-2a2cf863bd21" providerId="AD" clId="Web-{5F572FEF-77F0-6869-9543-C8C76F9480B9}" dt="2026-04-24T14:36:45.191" v="304"/>
          <ac:spMkLst>
            <pc:docMk/>
            <pc:sldMk cId="2312559856" sldId="278"/>
            <ac:spMk id="2" creationId="{4759D843-45FD-8A4C-FF9D-A92DC15D90EA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05:09.127" v="487"/>
          <ac:spMkLst>
            <pc:docMk/>
            <pc:sldMk cId="2312559856" sldId="278"/>
            <ac:spMk id="3" creationId="{FABFE77F-A114-8E05-CAAC-661420813D2B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26:55.159" v="523" actId="14100"/>
          <ac:spMkLst>
            <pc:docMk/>
            <pc:sldMk cId="2312559856" sldId="278"/>
            <ac:spMk id="4" creationId="{D5E852AF-694C-99EC-DC09-2405F6CC8A1D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05:45.972" v="491" actId="14100"/>
          <ac:spMkLst>
            <pc:docMk/>
            <pc:sldMk cId="2312559856" sldId="278"/>
            <ac:spMk id="5" creationId="{FEDDB7AC-8F6D-E4F5-7CCA-9D1127FEE4E5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26:35.706" v="521" actId="20577"/>
          <ac:spMkLst>
            <pc:docMk/>
            <pc:sldMk cId="2312559856" sldId="278"/>
            <ac:spMk id="6" creationId="{8027027E-B842-C57D-0CAB-C3A1ADE97FDB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05:26.706" v="489" actId="14100"/>
          <ac:spMkLst>
            <pc:docMk/>
            <pc:sldMk cId="2312559856" sldId="278"/>
            <ac:spMk id="8" creationId="{3225BADE-97EA-F0E6-0880-6B83058C877B}"/>
          </ac:spMkLst>
        </pc:spChg>
        <pc:spChg chg="add mod">
          <ac:chgData name="Julie James (2316334)" userId="S::2316334@student.uwtsd.ac.uk::d970c6f1-56bd-40a8-bee1-2a2cf863bd21" providerId="AD" clId="Web-{5F572FEF-77F0-6869-9543-C8C76F9480B9}" dt="2026-04-24T15:27:11.973" v="524" actId="1076"/>
          <ac:spMkLst>
            <pc:docMk/>
            <pc:sldMk cId="2312559856" sldId="278"/>
            <ac:spMk id="10" creationId="{0483123A-D826-CDAC-E3D3-2F6C735AEB1F}"/>
          </ac:spMkLst>
        </pc:spChg>
      </pc:sldChg>
    </pc:docChg>
  </pc:docChgLst>
  <pc:docChgLst>
    <pc:chgData clId="Web-{053E0C07-524D-4312-2B92-EB5ED967D09F}"/>
    <pc:docChg chg="modSld">
      <pc:chgData name="" userId="" providerId="" clId="Web-{053E0C07-524D-4312-2B92-EB5ED967D09F}" dt="2026-04-11T11:23:01.780" v="0"/>
      <pc:docMkLst>
        <pc:docMk/>
      </pc:docMkLst>
    </pc:docChg>
  </pc:docChgLst>
  <pc:docChgLst>
    <pc:chgData name="Rae Blick (2317729)" userId="S::2317729@student.uwtsd.ac.uk::db70c8f4-fc08-470c-a0b3-051af692fadf" providerId="AD" clId="Web-{ADB28CFD-93B7-AEFB-B903-2440228F3588}"/>
    <pc:docChg chg="modSld">
      <pc:chgData name="Rae Blick (2317729)" userId="S::2317729@student.uwtsd.ac.uk::db70c8f4-fc08-470c-a0b3-051af692fadf" providerId="AD" clId="Web-{ADB28CFD-93B7-AEFB-B903-2440228F3588}" dt="2026-04-17T15:30:17.042" v="785" actId="1076"/>
      <pc:docMkLst>
        <pc:docMk/>
      </pc:docMkLst>
    </pc:docChg>
  </pc:docChgLst>
  <pc:docChgLst>
    <pc:chgData clId="Web-{282F9479-A076-28F1-38ED-F14BB563AE48}"/>
    <pc:docChg chg="modSld">
      <pc:chgData name="" userId="" providerId="" clId="Web-{282F9479-A076-28F1-38ED-F14BB563AE48}" dt="2026-04-17T18:12:02.659" v="7" actId="14100"/>
      <pc:docMkLst>
        <pc:docMk/>
      </pc:docMkLst>
    </pc:docChg>
  </pc:docChgLst>
  <pc:docChgLst>
    <pc:chgData name="Rae Blick (2317729)" userId="S::2317729@student.uwtsd.ac.uk::db70c8f4-fc08-470c-a0b3-051af692fadf" providerId="AD" clId="Web-{EAB9E55A-A79E-2F7C-11AD-5D3A37A850F5}"/>
    <pc:docChg chg="modSld">
      <pc:chgData name="Rae Blick (2317729)" userId="S::2317729@student.uwtsd.ac.uk::db70c8f4-fc08-470c-a0b3-051af692fadf" providerId="AD" clId="Web-{EAB9E55A-A79E-2F7C-11AD-5D3A37A850F5}" dt="2026-04-13T11:11:17.958" v="266" actId="20577"/>
      <pc:docMkLst>
        <pc:docMk/>
      </pc:docMkLst>
    </pc:docChg>
  </pc:docChgLst>
  <pc:docChgLst>
    <pc:chgData name="Rae Blick (2317729)" userId="S::2317729@student.uwtsd.ac.uk::db70c8f4-fc08-470c-a0b3-051af692fadf" providerId="AD" clId="Web-{4098BC39-A586-FF48-A602-E7EDF0EDD7BA}"/>
    <pc:docChg chg="modSld">
      <pc:chgData name="Rae Blick (2317729)" userId="S::2317729@student.uwtsd.ac.uk::db70c8f4-fc08-470c-a0b3-051af692fadf" providerId="AD" clId="Web-{4098BC39-A586-FF48-A602-E7EDF0EDD7BA}" dt="2026-04-17T17:03:19.114" v="367" actId="20577"/>
      <pc:docMkLst>
        <pc:docMk/>
      </pc:docMkLst>
    </pc:docChg>
  </pc:docChgLst>
  <pc:docChgLst>
    <pc:chgData name="Rae Blick (2317729)" userId="S::2317729@student.uwtsd.ac.uk::db70c8f4-fc08-470c-a0b3-051af692fadf" providerId="AD" clId="Web-{C21B32C4-1D68-61F4-ECED-197B298679F7}"/>
    <pc:docChg chg="modSld">
      <pc:chgData name="Rae Blick (2317729)" userId="S::2317729@student.uwtsd.ac.uk::db70c8f4-fc08-470c-a0b3-051af692fadf" providerId="AD" clId="Web-{C21B32C4-1D68-61F4-ECED-197B298679F7}" dt="2026-04-17T09:49:20.327" v="115"/>
      <pc:docMkLst>
        <pc:docMk/>
      </pc:docMkLst>
    </pc:docChg>
  </pc:docChgLst>
  <pc:docChgLst>
    <pc:chgData name="Rae Blick (2317729)" userId="S::2317729@student.uwtsd.ac.uk::db70c8f4-fc08-470c-a0b3-051af692fadf" providerId="AD" clId="Web-{BCFCF579-88FF-9160-CA93-F92A95A2E054}"/>
    <pc:docChg chg="mod modSld addMainMaster delMainMaster">
      <pc:chgData name="Rae Blick (2317729)" userId="S::2317729@student.uwtsd.ac.uk::db70c8f4-fc08-470c-a0b3-051af692fadf" providerId="AD" clId="Web-{BCFCF579-88FF-9160-CA93-F92A95A2E054}" dt="2026-04-11T11:20:37.982" v="178"/>
      <pc:docMkLst>
        <pc:docMk/>
      </pc:docMkLst>
      <pc:sldChg chg="addSp delSp modSp mod modClrScheme delDesignElem chgLayout">
        <pc:chgData name="Rae Blick (2317729)" userId="S::2317729@student.uwtsd.ac.uk::db70c8f4-fc08-470c-a0b3-051af692fadf" providerId="AD" clId="Web-{BCFCF579-88FF-9160-CA93-F92A95A2E054}" dt="2026-04-11T11:03:53.153" v="154"/>
        <pc:sldMkLst>
          <pc:docMk/>
          <pc:sldMk cId="3469728007" sldId="266"/>
        </pc:sldMkLst>
        <pc:spChg chg="mod ord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3469728007" sldId="266"/>
            <ac:spMk id="2" creationId="{3B914BF3-20D6-7366-C1C4-2AB3A3F2F7EC}"/>
          </ac:spMkLst>
        </pc:spChg>
      </pc:sldChg>
      <pc:sldChg chg="addSp delSp modSp mod modClrScheme delDesignElem chgLayout">
        <pc:chgData name="Rae Blick (2317729)" userId="S::2317729@student.uwtsd.ac.uk::db70c8f4-fc08-470c-a0b3-051af692fadf" providerId="AD" clId="Web-{BCFCF579-88FF-9160-CA93-F92A95A2E054}" dt="2026-04-11T11:03:53.153" v="154"/>
        <pc:sldMkLst>
          <pc:docMk/>
          <pc:sldMk cId="499023075" sldId="270"/>
        </pc:sldMkLst>
        <pc:spChg chg="mod ord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499023075" sldId="270"/>
            <ac:spMk id="2" creationId="{2D55B794-5D73-1A3D-4B21-26D60DEE05AC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499023075" sldId="270"/>
            <ac:spMk id="7" creationId="{8AACE35A-DD26-4C0E-81A5-8C18F739057F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499023075" sldId="270"/>
            <ac:spMk id="9" creationId="{B9E871BE-68DD-43BE-B3DB-E11D2B5402F3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499023075" sldId="270"/>
            <ac:spMk id="11" creationId="{19C71155-FE2E-4DAD-A34B-04706245E369}"/>
          </ac:spMkLst>
        </pc:spChg>
      </pc:sldChg>
      <pc:sldChg chg="addSp delSp modSp mod modClrScheme delDesignElem chgLayout">
        <pc:chgData name="Rae Blick (2317729)" userId="S::2317729@student.uwtsd.ac.uk::db70c8f4-fc08-470c-a0b3-051af692fadf" providerId="AD" clId="Web-{BCFCF579-88FF-9160-CA93-F92A95A2E054}" dt="2026-04-11T11:03:53.153" v="154"/>
        <pc:sldMkLst>
          <pc:docMk/>
          <pc:sldMk cId="2704538230" sldId="276"/>
        </pc:sldMkLst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704538230" sldId="276"/>
            <ac:spMk id="13" creationId="{8A25BF79-9ED2-4290-8C48-1AB107B674E3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704538230" sldId="276"/>
            <ac:spMk id="14" creationId="{6159C197-C92F-4EEC-9821-4C2CAABD6DB2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704538230" sldId="276"/>
            <ac:spMk id="15" creationId="{A863A539-3C09-4E46-97FB-DF20B3586E29}"/>
          </ac:spMkLst>
        </pc:spChg>
      </pc:sldChg>
      <pc:sldChg chg="addSp delSp modSp mod modClrScheme delDesignElem chgLayout">
        <pc:chgData name="Rae Blick (2317729)" userId="S::2317729@student.uwtsd.ac.uk::db70c8f4-fc08-470c-a0b3-051af692fadf" providerId="AD" clId="Web-{BCFCF579-88FF-9160-CA93-F92A95A2E054}" dt="2026-04-11T11:03:53.153" v="154"/>
        <pc:sldMkLst>
          <pc:docMk/>
          <pc:sldMk cId="2749788744" sldId="277"/>
        </pc:sldMkLst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749788744" sldId="277"/>
            <ac:spMk id="7" creationId="{8A25BF79-9ED2-4290-8C48-1AB107B674E3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749788744" sldId="277"/>
            <ac:spMk id="9" creationId="{6159C197-C92F-4EEC-9821-4C2CAABD6DB2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749788744" sldId="277"/>
            <ac:spMk id="11" creationId="{A863A539-3C09-4E46-97FB-DF20B3586E29}"/>
          </ac:spMkLst>
        </pc:spChg>
      </pc:sldChg>
      <pc:sldChg chg="addSp delSp modSp mod modClrScheme delDesignElem chgLayout">
        <pc:chgData name="Rae Blick (2317729)" userId="S::2317729@student.uwtsd.ac.uk::db70c8f4-fc08-470c-a0b3-051af692fadf" providerId="AD" clId="Web-{BCFCF579-88FF-9160-CA93-F92A95A2E054}" dt="2026-04-11T11:03:53.153" v="154"/>
        <pc:sldMkLst>
          <pc:docMk/>
          <pc:sldMk cId="2312559856" sldId="278"/>
        </pc:sldMkLst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312559856" sldId="278"/>
            <ac:spMk id="7" creationId="{8A25BF79-9ED2-4290-8C48-1AB107B674E3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312559856" sldId="278"/>
            <ac:spMk id="9" creationId="{6159C197-C92F-4EEC-9821-4C2CAABD6DB2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312559856" sldId="278"/>
            <ac:spMk id="11" creationId="{A863A539-3C09-4E46-97FB-DF20B3586E29}"/>
          </ac:spMkLst>
        </pc:spChg>
      </pc:sldChg>
      <pc:sldChg chg="addSp delSp mod modClrScheme delDesignElem chgLayout">
        <pc:chgData name="Rae Blick (2317729)" userId="S::2317729@student.uwtsd.ac.uk::db70c8f4-fc08-470c-a0b3-051af692fadf" providerId="AD" clId="Web-{BCFCF579-88FF-9160-CA93-F92A95A2E054}" dt="2026-04-11T11:03:53.153" v="154"/>
        <pc:sldMkLst>
          <pc:docMk/>
          <pc:sldMk cId="2633533024" sldId="280"/>
        </pc:sldMkLst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633533024" sldId="280"/>
            <ac:spMk id="14" creationId="{CAC4AFF6-FE88-408E-5AD9-B0B6E6325353}"/>
          </ac:spMkLst>
        </pc:spChg>
        <pc:spChg chg="add del">
          <ac:chgData name="Rae Blick (2317729)" userId="S::2317729@student.uwtsd.ac.uk::db70c8f4-fc08-470c-a0b3-051af692fadf" providerId="AD" clId="Web-{BCFCF579-88FF-9160-CA93-F92A95A2E054}" dt="2026-04-11T11:03:53.153" v="154"/>
          <ac:spMkLst>
            <pc:docMk/>
            <pc:sldMk cId="2633533024" sldId="280"/>
            <ac:spMk id="18" creationId="{C08F3F76-BE06-EF2F-238A-04916D47381F}"/>
          </ac:spMkLst>
        </pc:spChg>
        <pc:cxnChg chg="add del">
          <ac:chgData name="Rae Blick (2317729)" userId="S::2317729@student.uwtsd.ac.uk::db70c8f4-fc08-470c-a0b3-051af692fadf" providerId="AD" clId="Web-{BCFCF579-88FF-9160-CA93-F92A95A2E054}" dt="2026-04-11T11:03:53.153" v="154"/>
          <ac:cxnSpMkLst>
            <pc:docMk/>
            <pc:sldMk cId="2633533024" sldId="280"/>
            <ac:cxnSpMk id="16" creationId="{19EDEA76-403F-DC2C-2AB3-51E56F03CC3C}"/>
          </ac:cxnSpMkLst>
        </pc:cxnChg>
      </pc:sldChg>
      <pc:sldMasterChg chg="add del addSldLayout delSldLayout">
        <pc:chgData name="Rae Blick (2317729)" userId="S::2317729@student.uwtsd.ac.uk::db70c8f4-fc08-470c-a0b3-051af692fadf" providerId="AD" clId="Web-{BCFCF579-88FF-9160-CA93-F92A95A2E054}" dt="2026-04-11T11:03:53.153" v="154"/>
        <pc:sldMasterMkLst>
          <pc:docMk/>
          <pc:sldMasterMk cId="599401240" sldId="2147483702"/>
        </pc:sldMasterMkLst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3878681897" sldId="2147483703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1425939164" sldId="2147483704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1343906955" sldId="2147483705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748773326" sldId="2147483706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527984189" sldId="2147483707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1731209627" sldId="2147483708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4108296016" sldId="2147483709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3420743824" sldId="2147483710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1586647104" sldId="2147483711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1780087918" sldId="2147483712"/>
          </pc:sldLayoutMkLst>
        </pc:sldLayoutChg>
        <pc:sldLayoutChg chg="add del">
          <pc:chgData name="Rae Blick (2317729)" userId="S::2317729@student.uwtsd.ac.uk::db70c8f4-fc08-470c-a0b3-051af692fadf" providerId="AD" clId="Web-{BCFCF579-88FF-9160-CA93-F92A95A2E054}" dt="2026-04-11T11:03:53.153" v="154"/>
          <pc:sldLayoutMkLst>
            <pc:docMk/>
            <pc:sldMasterMk cId="599401240" sldId="2147483702"/>
            <pc:sldLayoutMk cId="1616237275" sldId="2147483713"/>
          </pc:sldLayoutMkLst>
        </pc:sldLayoutChg>
      </pc:sldMasterChg>
    </pc:docChg>
  </pc:docChgLst>
  <pc:docChgLst>
    <pc:chgData clId="Web-{F4BD7CF2-015F-9330-7DD7-399C9092F2A8}"/>
    <pc:docChg chg="modSld">
      <pc:chgData name="" userId="" providerId="" clId="Web-{F4BD7CF2-015F-9330-7DD7-399C9092F2A8}" dt="2026-04-17T17:05:12.459" v="0" actId="20577"/>
      <pc:docMkLst>
        <pc:docMk/>
      </pc:docMkLst>
    </pc:docChg>
  </pc:docChgLst>
  <pc:docChgLst>
    <pc:chgData name="Rae Blick (2317729)" userId="S::2317729@student.uwtsd.ac.uk::db70c8f4-fc08-470c-a0b3-051af692fadf" providerId="AD" clId="Web-{31FAA744-7DF0-F421-0FDE-637AA9B954C3}"/>
    <pc:docChg chg="modSld">
      <pc:chgData name="Rae Blick (2317729)" userId="S::2317729@student.uwtsd.ac.uk::db70c8f4-fc08-470c-a0b3-051af692fadf" providerId="AD" clId="Web-{31FAA744-7DF0-F421-0FDE-637AA9B954C3}" dt="2026-04-18T16:12:10.185" v="8" actId="1076"/>
      <pc:docMkLst>
        <pc:docMk/>
      </pc:docMkLst>
    </pc:docChg>
  </pc:docChgLst>
  <pc:docChgLst>
    <pc:chgData name="Sarah Havard (2315254)" userId="a6e1a720-ce45-48e4-a908-7d5cf05eeb9b" providerId="ADAL" clId="{E622A5F1-9353-5618-8C4A-23ABF06077C5}"/>
    <pc:docChg chg="undo redo custSel addSld delSld modSld sldOrd">
      <pc:chgData name="Sarah Havard (2315254)" userId="a6e1a720-ce45-48e4-a908-7d5cf05eeb9b" providerId="ADAL" clId="{E622A5F1-9353-5618-8C4A-23ABF06077C5}" dt="2026-04-25T14:06:32.724" v="1860" actId="2696"/>
      <pc:docMkLst>
        <pc:docMk/>
      </pc:docMkLst>
      <pc:sldChg chg="del">
        <pc:chgData name="Sarah Havard (2315254)" userId="a6e1a720-ce45-48e4-a908-7d5cf05eeb9b" providerId="ADAL" clId="{E622A5F1-9353-5618-8C4A-23ABF06077C5}" dt="2026-04-25T14:06:17.038" v="1851" actId="2696"/>
        <pc:sldMkLst>
          <pc:docMk/>
          <pc:sldMk cId="1146632554" sldId="257"/>
        </pc:sldMkLst>
      </pc:sldChg>
      <pc:sldChg chg="del">
        <pc:chgData name="Sarah Havard (2315254)" userId="a6e1a720-ce45-48e4-a908-7d5cf05eeb9b" providerId="ADAL" clId="{E622A5F1-9353-5618-8C4A-23ABF06077C5}" dt="2026-04-25T14:06:19.365" v="1855" actId="2696"/>
        <pc:sldMkLst>
          <pc:docMk/>
          <pc:sldMk cId="804116174" sldId="261"/>
        </pc:sldMkLst>
      </pc:sldChg>
      <pc:sldChg chg="addSp delSp modSp del mod setBg delAnim modAnim">
        <pc:chgData name="Sarah Havard (2315254)" userId="a6e1a720-ce45-48e4-a908-7d5cf05eeb9b" providerId="ADAL" clId="{E622A5F1-9353-5618-8C4A-23ABF06077C5}" dt="2026-04-25T14:06:20.061" v="1856" actId="2696"/>
        <pc:sldMkLst>
          <pc:docMk/>
          <pc:sldMk cId="1823653558" sldId="262"/>
        </pc:sldMkLst>
      </pc:sldChg>
      <pc:sldChg chg="addSp delSp modSp del mod">
        <pc:chgData name="Sarah Havard (2315254)" userId="a6e1a720-ce45-48e4-a908-7d5cf05eeb9b" providerId="ADAL" clId="{E622A5F1-9353-5618-8C4A-23ABF06077C5}" dt="2026-04-25T14:06:22.615" v="1859" actId="2696"/>
        <pc:sldMkLst>
          <pc:docMk/>
          <pc:sldMk cId="3561844412" sldId="265"/>
        </pc:sldMkLst>
      </pc:sldChg>
      <pc:sldChg chg="modSp mod">
        <pc:chgData name="Sarah Havard (2315254)" userId="a6e1a720-ce45-48e4-a908-7d5cf05eeb9b" providerId="ADAL" clId="{E622A5F1-9353-5618-8C4A-23ABF06077C5}" dt="2026-04-25T13:44:01.529" v="1816" actId="1076"/>
        <pc:sldMkLst>
          <pc:docMk/>
          <pc:sldMk cId="3469728007" sldId="266"/>
        </pc:sldMkLst>
        <pc:spChg chg="mod">
          <ac:chgData name="Sarah Havard (2315254)" userId="a6e1a720-ce45-48e4-a908-7d5cf05eeb9b" providerId="ADAL" clId="{E622A5F1-9353-5618-8C4A-23ABF06077C5}" dt="2026-04-25T13:44:01.529" v="1816" actId="1076"/>
          <ac:spMkLst>
            <pc:docMk/>
            <pc:sldMk cId="3469728007" sldId="266"/>
            <ac:spMk id="5" creationId="{8920A9BF-C9F3-7A43-A37E-6AEA61C32FC1}"/>
          </ac:spMkLst>
        </pc:spChg>
        <pc:picChg chg="mod">
          <ac:chgData name="Sarah Havard (2315254)" userId="a6e1a720-ce45-48e4-a908-7d5cf05eeb9b" providerId="ADAL" clId="{E622A5F1-9353-5618-8C4A-23ABF06077C5}" dt="2026-04-25T13:43:58.262" v="1815" actId="14100"/>
          <ac:picMkLst>
            <pc:docMk/>
            <pc:sldMk cId="3469728007" sldId="266"/>
            <ac:picMk id="3" creationId="{B7CAA33E-0801-EEB0-14D6-E4DC42775F17}"/>
          </ac:picMkLst>
        </pc:picChg>
      </pc:sldChg>
      <pc:sldChg chg="addSp delSp modSp mod ord">
        <pc:chgData name="Sarah Havard (2315254)" userId="a6e1a720-ce45-48e4-a908-7d5cf05eeb9b" providerId="ADAL" clId="{E622A5F1-9353-5618-8C4A-23ABF06077C5}" dt="2026-04-25T14:04:34.886" v="1849" actId="1076"/>
        <pc:sldMkLst>
          <pc:docMk/>
          <pc:sldMk cId="499023075" sldId="270"/>
        </pc:sldMkLst>
        <pc:spChg chg="add mod">
          <ac:chgData name="Sarah Havard (2315254)" userId="a6e1a720-ce45-48e4-a908-7d5cf05eeb9b" providerId="ADAL" clId="{E622A5F1-9353-5618-8C4A-23ABF06077C5}" dt="2026-04-25T14:02:19.423" v="1835" actId="14100"/>
          <ac:spMkLst>
            <pc:docMk/>
            <pc:sldMk cId="499023075" sldId="270"/>
            <ac:spMk id="3" creationId="{DCBCD3D2-C40D-B4AA-F335-482B338F9082}"/>
          </ac:spMkLst>
        </pc:spChg>
        <pc:spChg chg="add del">
          <ac:chgData name="Sarah Havard (2315254)" userId="a6e1a720-ce45-48e4-a908-7d5cf05eeb9b" providerId="ADAL" clId="{E622A5F1-9353-5618-8C4A-23ABF06077C5}" dt="2026-04-25T14:04:03.189" v="1844" actId="478"/>
          <ac:spMkLst>
            <pc:docMk/>
            <pc:sldMk cId="499023075" sldId="270"/>
            <ac:spMk id="4" creationId="{383B73B1-7210-6B76-F24F-641628D7B64D}"/>
          </ac:spMkLst>
        </pc:spChg>
        <pc:spChg chg="add mod">
          <ac:chgData name="Sarah Havard (2315254)" userId="a6e1a720-ce45-48e4-a908-7d5cf05eeb9b" providerId="ADAL" clId="{E622A5F1-9353-5618-8C4A-23ABF06077C5}" dt="2026-04-25T14:04:34.886" v="1849" actId="1076"/>
          <ac:spMkLst>
            <pc:docMk/>
            <pc:sldMk cId="499023075" sldId="270"/>
            <ac:spMk id="5" creationId="{7333F84A-488E-718F-FF59-2741606278D2}"/>
          </ac:spMkLst>
        </pc:spChg>
      </pc:sldChg>
      <pc:sldChg chg="del">
        <pc:chgData name="Sarah Havard (2315254)" userId="a6e1a720-ce45-48e4-a908-7d5cf05eeb9b" providerId="ADAL" clId="{E622A5F1-9353-5618-8C4A-23ABF06077C5}" dt="2026-04-25T14:06:17.635" v="1852" actId="2696"/>
        <pc:sldMkLst>
          <pc:docMk/>
          <pc:sldMk cId="1281870473" sldId="271"/>
        </pc:sldMkLst>
      </pc:sldChg>
      <pc:sldChg chg="del">
        <pc:chgData name="Sarah Havard (2315254)" userId="a6e1a720-ce45-48e4-a908-7d5cf05eeb9b" providerId="ADAL" clId="{E622A5F1-9353-5618-8C4A-23ABF06077C5}" dt="2026-04-25T14:06:18.159" v="1853" actId="2696"/>
        <pc:sldMkLst>
          <pc:docMk/>
          <pc:sldMk cId="3740330026" sldId="272"/>
        </pc:sldMkLst>
      </pc:sldChg>
      <pc:sldChg chg="del">
        <pc:chgData name="Sarah Havard (2315254)" userId="a6e1a720-ce45-48e4-a908-7d5cf05eeb9b" providerId="ADAL" clId="{E622A5F1-9353-5618-8C4A-23ABF06077C5}" dt="2026-04-25T14:06:18.748" v="1854" actId="2696"/>
        <pc:sldMkLst>
          <pc:docMk/>
          <pc:sldMk cId="1658806031" sldId="273"/>
        </pc:sldMkLst>
      </pc:sldChg>
      <pc:sldChg chg="addSp delSp modSp del mod modAnim">
        <pc:chgData name="Sarah Havard (2315254)" userId="a6e1a720-ce45-48e4-a908-7d5cf05eeb9b" providerId="ADAL" clId="{E622A5F1-9353-5618-8C4A-23ABF06077C5}" dt="2026-04-25T14:06:20.603" v="1857" actId="2696"/>
        <pc:sldMkLst>
          <pc:docMk/>
          <pc:sldMk cId="2834106802" sldId="274"/>
        </pc:sldMkLst>
      </pc:sldChg>
      <pc:sldChg chg="addSp delSp modSp del mod modAnim">
        <pc:chgData name="Sarah Havard (2315254)" userId="a6e1a720-ce45-48e4-a908-7d5cf05eeb9b" providerId="ADAL" clId="{E622A5F1-9353-5618-8C4A-23ABF06077C5}" dt="2026-04-25T14:06:21.165" v="1858" actId="2696"/>
        <pc:sldMkLst>
          <pc:docMk/>
          <pc:sldMk cId="3966953259" sldId="275"/>
        </pc:sldMkLst>
      </pc:sldChg>
      <pc:sldChg chg="modSp mod">
        <pc:chgData name="Sarah Havard (2315254)" userId="a6e1a720-ce45-48e4-a908-7d5cf05eeb9b" providerId="ADAL" clId="{E622A5F1-9353-5618-8C4A-23ABF06077C5}" dt="2026-04-25T13:46:14.698" v="1817" actId="20577"/>
        <pc:sldMkLst>
          <pc:docMk/>
          <pc:sldMk cId="2704538230" sldId="276"/>
        </pc:sldMkLst>
        <pc:spChg chg="mod">
          <ac:chgData name="Sarah Havard (2315254)" userId="a6e1a720-ce45-48e4-a908-7d5cf05eeb9b" providerId="ADAL" clId="{E622A5F1-9353-5618-8C4A-23ABF06077C5}" dt="2026-04-25T13:43:22.096" v="1810" actId="1076"/>
          <ac:spMkLst>
            <pc:docMk/>
            <pc:sldMk cId="2704538230" sldId="276"/>
            <ac:spMk id="6" creationId="{641A76F8-C1D0-675D-48C6-C9F68D9F988E}"/>
          </ac:spMkLst>
        </pc:spChg>
        <pc:spChg chg="mod">
          <ac:chgData name="Sarah Havard (2315254)" userId="a6e1a720-ce45-48e4-a908-7d5cf05eeb9b" providerId="ADAL" clId="{E622A5F1-9353-5618-8C4A-23ABF06077C5}" dt="2026-04-25T13:43:33.747" v="1813" actId="1076"/>
          <ac:spMkLst>
            <pc:docMk/>
            <pc:sldMk cId="2704538230" sldId="276"/>
            <ac:spMk id="8" creationId="{BB2AB369-8152-AB90-68FF-2BF0D84340D5}"/>
          </ac:spMkLst>
        </pc:spChg>
        <pc:spChg chg="mod">
          <ac:chgData name="Sarah Havard (2315254)" userId="a6e1a720-ce45-48e4-a908-7d5cf05eeb9b" providerId="ADAL" clId="{E622A5F1-9353-5618-8C4A-23ABF06077C5}" dt="2026-04-25T13:26:40.075" v="1731" actId="1076"/>
          <ac:spMkLst>
            <pc:docMk/>
            <pc:sldMk cId="2704538230" sldId="276"/>
            <ac:spMk id="9" creationId="{050EC11B-0508-09D8-BAD6-BCD079C78F02}"/>
          </ac:spMkLst>
        </pc:spChg>
        <pc:spChg chg="mod">
          <ac:chgData name="Sarah Havard (2315254)" userId="a6e1a720-ce45-48e4-a908-7d5cf05eeb9b" providerId="ADAL" clId="{E622A5F1-9353-5618-8C4A-23ABF06077C5}" dt="2026-04-25T13:46:14.698" v="1817" actId="20577"/>
          <ac:spMkLst>
            <pc:docMk/>
            <pc:sldMk cId="2704538230" sldId="276"/>
            <ac:spMk id="10" creationId="{E43026A2-C5A8-E143-DE29-500BF73F0B5E}"/>
          </ac:spMkLst>
        </pc:spChg>
      </pc:sldChg>
      <pc:sldChg chg="modSp mod">
        <pc:chgData name="Sarah Havard (2315254)" userId="a6e1a720-ce45-48e4-a908-7d5cf05eeb9b" providerId="ADAL" clId="{E622A5F1-9353-5618-8C4A-23ABF06077C5}" dt="2026-04-25T13:42:57.672" v="1802" actId="20577"/>
        <pc:sldMkLst>
          <pc:docMk/>
          <pc:sldMk cId="2749788744" sldId="277"/>
        </pc:sldMkLst>
        <pc:spChg chg="mod">
          <ac:chgData name="Sarah Havard (2315254)" userId="a6e1a720-ce45-48e4-a908-7d5cf05eeb9b" providerId="ADAL" clId="{E622A5F1-9353-5618-8C4A-23ABF06077C5}" dt="2026-04-25T13:26:55.853" v="1732" actId="2085"/>
          <ac:spMkLst>
            <pc:docMk/>
            <pc:sldMk cId="2749788744" sldId="277"/>
            <ac:spMk id="2" creationId="{D4C3D87B-A75A-33CD-0F72-5A3EA89F9BB3}"/>
          </ac:spMkLst>
        </pc:spChg>
        <pc:spChg chg="mod">
          <ac:chgData name="Sarah Havard (2315254)" userId="a6e1a720-ce45-48e4-a908-7d5cf05eeb9b" providerId="ADAL" clId="{E622A5F1-9353-5618-8C4A-23ABF06077C5}" dt="2026-04-25T13:42:57.672" v="1802" actId="20577"/>
          <ac:spMkLst>
            <pc:docMk/>
            <pc:sldMk cId="2749788744" sldId="277"/>
            <ac:spMk id="3" creationId="{4912391E-D0CD-D405-1D17-1C0FCF988E37}"/>
          </ac:spMkLst>
        </pc:spChg>
        <pc:spChg chg="mod">
          <ac:chgData name="Sarah Havard (2315254)" userId="a6e1a720-ce45-48e4-a908-7d5cf05eeb9b" providerId="ADAL" clId="{E622A5F1-9353-5618-8C4A-23ABF06077C5}" dt="2026-04-25T13:27:12.809" v="1734" actId="1076"/>
          <ac:spMkLst>
            <pc:docMk/>
            <pc:sldMk cId="2749788744" sldId="277"/>
            <ac:spMk id="5" creationId="{5D0114E8-3F3B-02FA-42A7-9B1FE022CBBD}"/>
          </ac:spMkLst>
        </pc:spChg>
        <pc:spChg chg="mod">
          <ac:chgData name="Sarah Havard (2315254)" userId="a6e1a720-ce45-48e4-a908-7d5cf05eeb9b" providerId="ADAL" clId="{E622A5F1-9353-5618-8C4A-23ABF06077C5}" dt="2026-04-25T13:27:17.793" v="1735" actId="20577"/>
          <ac:spMkLst>
            <pc:docMk/>
            <pc:sldMk cId="2749788744" sldId="277"/>
            <ac:spMk id="10" creationId="{65843643-3435-193D-BBB6-BACF3EAA3EF2}"/>
          </ac:spMkLst>
        </pc:spChg>
      </pc:sldChg>
      <pc:sldChg chg="addSp delSp modSp mod">
        <pc:chgData name="Sarah Havard (2315254)" userId="a6e1a720-ce45-48e4-a908-7d5cf05eeb9b" providerId="ADAL" clId="{E622A5F1-9353-5618-8C4A-23ABF06077C5}" dt="2026-04-25T13:55:39.154" v="1833" actId="207"/>
        <pc:sldMkLst>
          <pc:docMk/>
          <pc:sldMk cId="2312559856" sldId="278"/>
        </pc:sldMkLst>
        <pc:spChg chg="mod">
          <ac:chgData name="Sarah Havard (2315254)" userId="a6e1a720-ce45-48e4-a908-7d5cf05eeb9b" providerId="ADAL" clId="{E622A5F1-9353-5618-8C4A-23ABF06077C5}" dt="2026-04-25T13:42:01.414" v="1791" actId="403"/>
          <ac:spMkLst>
            <pc:docMk/>
            <pc:sldMk cId="2312559856" sldId="278"/>
            <ac:spMk id="3" creationId="{FABFE77F-A114-8E05-CAAC-661420813D2B}"/>
          </ac:spMkLst>
        </pc:spChg>
        <pc:spChg chg="mod">
          <ac:chgData name="Sarah Havard (2315254)" userId="a6e1a720-ce45-48e4-a908-7d5cf05eeb9b" providerId="ADAL" clId="{E622A5F1-9353-5618-8C4A-23ABF06077C5}" dt="2026-04-25T13:41:42.282" v="1789" actId="255"/>
          <ac:spMkLst>
            <pc:docMk/>
            <pc:sldMk cId="2312559856" sldId="278"/>
            <ac:spMk id="4" creationId="{D5E852AF-694C-99EC-DC09-2405F6CC8A1D}"/>
          </ac:spMkLst>
        </pc:spChg>
        <pc:spChg chg="mod">
          <ac:chgData name="Sarah Havard (2315254)" userId="a6e1a720-ce45-48e4-a908-7d5cf05eeb9b" providerId="ADAL" clId="{E622A5F1-9353-5618-8C4A-23ABF06077C5}" dt="2026-04-25T13:42:27.931" v="1797" actId="1076"/>
          <ac:spMkLst>
            <pc:docMk/>
            <pc:sldMk cId="2312559856" sldId="278"/>
            <ac:spMk id="5" creationId="{FEDDB7AC-8F6D-E4F5-7CCA-9D1127FEE4E5}"/>
          </ac:spMkLst>
        </pc:spChg>
        <pc:spChg chg="mod">
          <ac:chgData name="Sarah Havard (2315254)" userId="a6e1a720-ce45-48e4-a908-7d5cf05eeb9b" providerId="ADAL" clId="{E622A5F1-9353-5618-8C4A-23ABF06077C5}" dt="2026-04-25T13:42:29.748" v="1798" actId="1076"/>
          <ac:spMkLst>
            <pc:docMk/>
            <pc:sldMk cId="2312559856" sldId="278"/>
            <ac:spMk id="6" creationId="{8027027E-B842-C57D-0CAB-C3A1ADE97FDB}"/>
          </ac:spMkLst>
        </pc:spChg>
        <pc:spChg chg="mod">
          <ac:chgData name="Sarah Havard (2315254)" userId="a6e1a720-ce45-48e4-a908-7d5cf05eeb9b" providerId="ADAL" clId="{E622A5F1-9353-5618-8C4A-23ABF06077C5}" dt="2026-04-25T13:42:13.546" v="1795" actId="403"/>
          <ac:spMkLst>
            <pc:docMk/>
            <pc:sldMk cId="2312559856" sldId="278"/>
            <ac:spMk id="8" creationId="{3225BADE-97EA-F0E6-0880-6B83058C877B}"/>
          </ac:spMkLst>
        </pc:spChg>
        <pc:spChg chg="mod">
          <ac:chgData name="Sarah Havard (2315254)" userId="a6e1a720-ce45-48e4-a908-7d5cf05eeb9b" providerId="ADAL" clId="{E622A5F1-9353-5618-8C4A-23ABF06077C5}" dt="2026-04-25T13:42:23.281" v="1796" actId="1076"/>
          <ac:spMkLst>
            <pc:docMk/>
            <pc:sldMk cId="2312559856" sldId="278"/>
            <ac:spMk id="10" creationId="{0483123A-D826-CDAC-E3D3-2F6C735AEB1F}"/>
          </ac:spMkLst>
        </pc:spChg>
        <pc:spChg chg="add mod">
          <ac:chgData name="Sarah Havard (2315254)" userId="a6e1a720-ce45-48e4-a908-7d5cf05eeb9b" providerId="ADAL" clId="{E622A5F1-9353-5618-8C4A-23ABF06077C5}" dt="2026-04-25T13:55:39.154" v="1833" actId="207"/>
          <ac:spMkLst>
            <pc:docMk/>
            <pc:sldMk cId="2312559856" sldId="278"/>
            <ac:spMk id="15" creationId="{27A7FBB6-FF2A-2019-2A2D-C9EC742D47CD}"/>
          </ac:spMkLst>
        </pc:spChg>
        <pc:picChg chg="del mod modCrop">
          <ac:chgData name="Sarah Havard (2315254)" userId="a6e1a720-ce45-48e4-a908-7d5cf05eeb9b" providerId="ADAL" clId="{E622A5F1-9353-5618-8C4A-23ABF06077C5}" dt="2026-04-25T13:51:40.836" v="1818" actId="478"/>
          <ac:picMkLst>
            <pc:docMk/>
            <pc:sldMk cId="2312559856" sldId="278"/>
            <ac:picMk id="2" creationId="{FF550378-F706-18BE-97E0-7E626873D895}"/>
          </ac:picMkLst>
        </pc:picChg>
        <pc:picChg chg="add mod">
          <ac:chgData name="Sarah Havard (2315254)" userId="a6e1a720-ce45-48e4-a908-7d5cf05eeb9b" providerId="ADAL" clId="{E622A5F1-9353-5618-8C4A-23ABF06077C5}" dt="2026-04-25T13:52:20.621" v="1825" actId="1582"/>
          <ac:picMkLst>
            <pc:docMk/>
            <pc:sldMk cId="2312559856" sldId="278"/>
            <ac:picMk id="13" creationId="{54061643-6629-4425-3ABE-A3AD81D6FA8D}"/>
          </ac:picMkLst>
        </pc:picChg>
      </pc:sldChg>
      <pc:sldChg chg="addSp delSp modSp add del mod ord delAnim">
        <pc:chgData name="Sarah Havard (2315254)" userId="a6e1a720-ce45-48e4-a908-7d5cf05eeb9b" providerId="ADAL" clId="{E622A5F1-9353-5618-8C4A-23ABF06077C5}" dt="2026-04-25T14:06:32.724" v="1860" actId="2696"/>
        <pc:sldMkLst>
          <pc:docMk/>
          <pc:sldMk cId="2633533024" sldId="280"/>
        </pc:sldMkLst>
        <pc:spChg chg="add mod">
          <ac:chgData name="Sarah Havard (2315254)" userId="a6e1a720-ce45-48e4-a908-7d5cf05eeb9b" providerId="ADAL" clId="{E622A5F1-9353-5618-8C4A-23ABF06077C5}" dt="2026-04-06T21:40:54.218" v="1404" actId="207"/>
          <ac:spMkLst>
            <pc:docMk/>
            <pc:sldMk cId="2633533024" sldId="280"/>
            <ac:spMk id="7" creationId="{00A56184-BC8C-8EEE-AB66-D10E8F02D109}"/>
          </ac:spMkLst>
        </pc:spChg>
        <pc:spChg chg="add mod">
          <ac:chgData name="Sarah Havard (2315254)" userId="a6e1a720-ce45-48e4-a908-7d5cf05eeb9b" providerId="ADAL" clId="{E622A5F1-9353-5618-8C4A-23ABF06077C5}" dt="2026-04-06T21:40:27.236" v="1402" actId="20577"/>
          <ac:spMkLst>
            <pc:docMk/>
            <pc:sldMk cId="2633533024" sldId="280"/>
            <ac:spMk id="9" creationId="{9775D8B2-A840-9472-A6E8-6BCC1E95C711}"/>
          </ac:spMkLst>
        </pc:spChg>
      </pc:sldChg>
      <pc:sldChg chg="del">
        <pc:chgData name="Sarah Havard (2315254)" userId="a6e1a720-ce45-48e4-a908-7d5cf05eeb9b" providerId="ADAL" clId="{E622A5F1-9353-5618-8C4A-23ABF06077C5}" dt="2026-04-25T14:06:15.753" v="1850" actId="2696"/>
        <pc:sldMkLst>
          <pc:docMk/>
          <pc:sldMk cId="917243788" sldId="281"/>
        </pc:sldMkLst>
      </pc:sldChg>
    </pc:docChg>
  </pc:docChgLst>
  <pc:docChgLst>
    <pc:chgData name="Rae Blick (2317729)" userId="S::2317729@student.uwtsd.ac.uk::db70c8f4-fc08-470c-a0b3-051af692fadf" providerId="AD" clId="Web-{774FD853-79D4-1139-ECB8-B04FEF6A7749}"/>
    <pc:docChg chg="modSld">
      <pc:chgData name="Rae Blick (2317729)" userId="S::2317729@student.uwtsd.ac.uk::db70c8f4-fc08-470c-a0b3-051af692fadf" providerId="AD" clId="Web-{774FD853-79D4-1139-ECB8-B04FEF6A7749}" dt="2026-04-17T08:54:17.179" v="40" actId="1076"/>
      <pc:docMkLst>
        <pc:docMk/>
      </pc:docMkLst>
    </pc:docChg>
  </pc:docChgLst>
  <pc:docChgLst>
    <pc:chgData name="Rae Blick (2317729)" userId="S::2317729@student.uwtsd.ac.uk::db70c8f4-fc08-470c-a0b3-051af692fadf" providerId="AD" clId="Web-{282F9479-A076-28F1-38ED-F14BB563AE48}"/>
    <pc:docChg chg="modSld">
      <pc:chgData name="Rae Blick (2317729)" userId="S::2317729@student.uwtsd.ac.uk::db70c8f4-fc08-470c-a0b3-051af692fadf" providerId="AD" clId="Web-{282F9479-A076-28F1-38ED-F14BB563AE48}" dt="2026-04-17T18:20:27.688" v="40" actId="20577"/>
      <pc:docMkLst>
        <pc:docMk/>
      </pc:docMkLst>
    </pc:docChg>
  </pc:docChgLst>
  <pc:docChgLst>
    <pc:chgData name="Julie James (2316334)" userId="S::2316334@student.uwtsd.ac.uk::d970c6f1-56bd-40a8-bee1-2a2cf863bd21" providerId="AD" clId="Web-{E0135643-F4EF-A8D5-736A-5483725C485B}"/>
    <pc:docChg chg="modSld">
      <pc:chgData name="Julie James (2316334)" userId="S::2316334@student.uwtsd.ac.uk::d970c6f1-56bd-40a8-bee1-2a2cf863bd21" providerId="AD" clId="Web-{E0135643-F4EF-A8D5-736A-5483725C485B}" dt="2026-04-25T14:01:20.246" v="11" actId="20577"/>
      <pc:docMkLst>
        <pc:docMk/>
      </pc:docMkLst>
      <pc:sldChg chg="modSp">
        <pc:chgData name="Julie James (2316334)" userId="S::2316334@student.uwtsd.ac.uk::d970c6f1-56bd-40a8-bee1-2a2cf863bd21" providerId="AD" clId="Web-{E0135643-F4EF-A8D5-736A-5483725C485B}" dt="2026-04-25T14:01:20.246" v="11" actId="20577"/>
        <pc:sldMkLst>
          <pc:docMk/>
          <pc:sldMk cId="499023075" sldId="270"/>
        </pc:sldMkLst>
        <pc:spChg chg="mod">
          <ac:chgData name="Julie James (2316334)" userId="S::2316334@student.uwtsd.ac.uk::d970c6f1-56bd-40a8-bee1-2a2cf863bd21" providerId="AD" clId="Web-{E0135643-F4EF-A8D5-736A-5483725C485B}" dt="2026-04-25T14:01:20.246" v="11" actId="20577"/>
          <ac:spMkLst>
            <pc:docMk/>
            <pc:sldMk cId="499023075" sldId="270"/>
            <ac:spMk id="5" creationId="{7333F84A-488E-718F-FF59-2741606278D2}"/>
          </ac:spMkLst>
        </pc:spChg>
      </pc:sldChg>
      <pc:sldChg chg="addSp modSp">
        <pc:chgData name="Julie James (2316334)" userId="S::2316334@student.uwtsd.ac.uk::d970c6f1-56bd-40a8-bee1-2a2cf863bd21" providerId="AD" clId="Web-{E0135643-F4EF-A8D5-736A-5483725C485B}" dt="2026-04-25T13:36:26.086" v="6" actId="1076"/>
        <pc:sldMkLst>
          <pc:docMk/>
          <pc:sldMk cId="2312559856" sldId="278"/>
        </pc:sldMkLst>
        <pc:picChg chg="add mod">
          <ac:chgData name="Julie James (2316334)" userId="S::2316334@student.uwtsd.ac.uk::d970c6f1-56bd-40a8-bee1-2a2cf863bd21" providerId="AD" clId="Web-{E0135643-F4EF-A8D5-736A-5483725C485B}" dt="2026-04-25T13:36:26.086" v="6" actId="1076"/>
          <ac:picMkLst>
            <pc:docMk/>
            <pc:sldMk cId="2312559856" sldId="278"/>
            <ac:picMk id="2" creationId="{FF550378-F706-18BE-97E0-7E626873D895}"/>
          </ac:picMkLst>
        </pc:picChg>
      </pc:sldChg>
    </pc:docChg>
  </pc:docChgLst>
  <pc:docChgLst>
    <pc:chgData name="Rae Blick (2317729)" userId="S::2317729@student.uwtsd.ac.uk::db70c8f4-fc08-470c-a0b3-051af692fadf" providerId="AD" clId="Web-{A55002ED-55A5-8435-D28B-32F384D2F4E1}"/>
    <pc:docChg chg="modSld">
      <pc:chgData name="Rae Blick (2317729)" userId="S::2317729@student.uwtsd.ac.uk::db70c8f4-fc08-470c-a0b3-051af692fadf" providerId="AD" clId="Web-{A55002ED-55A5-8435-D28B-32F384D2F4E1}" dt="2026-04-13T19:56:45.227" v="420" actId="1076"/>
      <pc:docMkLst>
        <pc:docMk/>
      </pc:docMkLst>
    </pc:docChg>
  </pc:docChgLst>
  <pc:docChgLst>
    <pc:chgData name="Julie James (2316334)" userId="S::2316334@student.uwtsd.ac.uk::d970c6f1-56bd-40a8-bee1-2a2cf863bd21" providerId="AD" clId="Web-{8445DF69-37B7-13B4-12AD-CD72E3042904}"/>
    <pc:docChg chg="modSld">
      <pc:chgData name="Julie James (2316334)" userId="S::2316334@student.uwtsd.ac.uk::d970c6f1-56bd-40a8-bee1-2a2cf863bd21" providerId="AD" clId="Web-{8445DF69-37B7-13B4-12AD-CD72E3042904}" dt="2026-04-23T17:32:36.658" v="620" actId="20577"/>
      <pc:docMkLst>
        <pc:docMk/>
      </pc:docMkLst>
      <pc:sldChg chg="modSp">
        <pc:chgData name="Julie James (2316334)" userId="S::2316334@student.uwtsd.ac.uk::d970c6f1-56bd-40a8-bee1-2a2cf863bd21" providerId="AD" clId="Web-{8445DF69-37B7-13B4-12AD-CD72E3042904}" dt="2026-04-23T09:58:58.741" v="220" actId="20577"/>
        <pc:sldMkLst>
          <pc:docMk/>
          <pc:sldMk cId="3469728007" sldId="266"/>
        </pc:sldMkLst>
        <pc:spChg chg="mod">
          <ac:chgData name="Julie James (2316334)" userId="S::2316334@student.uwtsd.ac.uk::d970c6f1-56bd-40a8-bee1-2a2cf863bd21" providerId="AD" clId="Web-{8445DF69-37B7-13B4-12AD-CD72E3042904}" dt="2026-04-23T09:58:58.741" v="220" actId="20577"/>
          <ac:spMkLst>
            <pc:docMk/>
            <pc:sldMk cId="3469728007" sldId="266"/>
            <ac:spMk id="4" creationId="{168D3AE2-0BDC-2A25-2833-30179EF965E3}"/>
          </ac:spMkLst>
        </pc:spChg>
        <pc:spChg chg="mod">
          <ac:chgData name="Julie James (2316334)" userId="S::2316334@student.uwtsd.ac.uk::d970c6f1-56bd-40a8-bee1-2a2cf863bd21" providerId="AD" clId="Web-{8445DF69-37B7-13B4-12AD-CD72E3042904}" dt="2026-04-23T08:28:47.209" v="7" actId="20577"/>
          <ac:spMkLst>
            <pc:docMk/>
            <pc:sldMk cId="3469728007" sldId="266"/>
            <ac:spMk id="6" creationId="{8B08D8E8-378D-56DE-EE4A-EFCBD05F318F}"/>
          </ac:spMkLst>
        </pc:spChg>
        <pc:picChg chg="mod">
          <ac:chgData name="Julie James (2316334)" userId="S::2316334@student.uwtsd.ac.uk::d970c6f1-56bd-40a8-bee1-2a2cf863bd21" providerId="AD" clId="Web-{8445DF69-37B7-13B4-12AD-CD72E3042904}" dt="2026-04-23T08:21:04" v="1"/>
          <ac:picMkLst>
            <pc:docMk/>
            <pc:sldMk cId="3469728007" sldId="266"/>
            <ac:picMk id="3" creationId="{B7CAA33E-0801-EEB0-14D6-E4DC42775F17}"/>
          </ac:picMkLst>
        </pc:picChg>
      </pc:sldChg>
      <pc:sldChg chg="modSp">
        <pc:chgData name="Julie James (2316334)" userId="S::2316334@student.uwtsd.ac.uk::d970c6f1-56bd-40a8-bee1-2a2cf863bd21" providerId="AD" clId="Web-{8445DF69-37B7-13B4-12AD-CD72E3042904}" dt="2026-04-23T10:27:12.466" v="262" actId="20577"/>
        <pc:sldMkLst>
          <pc:docMk/>
          <pc:sldMk cId="499023075" sldId="270"/>
        </pc:sldMkLst>
        <pc:spChg chg="mod">
          <ac:chgData name="Julie James (2316334)" userId="S::2316334@student.uwtsd.ac.uk::d970c6f1-56bd-40a8-bee1-2a2cf863bd21" providerId="AD" clId="Web-{8445DF69-37B7-13B4-12AD-CD72E3042904}" dt="2026-04-23T10:27:12.466" v="262" actId="20577"/>
          <ac:spMkLst>
            <pc:docMk/>
            <pc:sldMk cId="499023075" sldId="270"/>
            <ac:spMk id="3" creationId="{DCBCD3D2-C40D-B4AA-F335-482B338F9082}"/>
          </ac:spMkLst>
        </pc:spChg>
      </pc:sldChg>
      <pc:sldChg chg="addSp delSp modSp">
        <pc:chgData name="Julie James (2316334)" userId="S::2316334@student.uwtsd.ac.uk::d970c6f1-56bd-40a8-bee1-2a2cf863bd21" providerId="AD" clId="Web-{8445DF69-37B7-13B4-12AD-CD72E3042904}" dt="2026-04-23T17:32:36.658" v="620" actId="20577"/>
        <pc:sldMkLst>
          <pc:docMk/>
          <pc:sldMk cId="2704538230" sldId="276"/>
        </pc:sldMkLst>
        <pc:spChg chg="add mod">
          <ac:chgData name="Julie James (2316334)" userId="S::2316334@student.uwtsd.ac.uk::d970c6f1-56bd-40a8-bee1-2a2cf863bd21" providerId="AD" clId="Web-{8445DF69-37B7-13B4-12AD-CD72E3042904}" dt="2026-04-23T17:24:51.538" v="618"/>
          <ac:spMkLst>
            <pc:docMk/>
            <pc:sldMk cId="2704538230" sldId="276"/>
            <ac:spMk id="6" creationId="{641A76F8-C1D0-675D-48C6-C9F68D9F988E}"/>
          </ac:spMkLst>
        </pc:spChg>
        <pc:spChg chg="add mod">
          <ac:chgData name="Julie James (2316334)" userId="S::2316334@student.uwtsd.ac.uk::d970c6f1-56bd-40a8-bee1-2a2cf863bd21" providerId="AD" clId="Web-{8445DF69-37B7-13B4-12AD-CD72E3042904}" dt="2026-04-23T17:25:01.632" v="619"/>
          <ac:spMkLst>
            <pc:docMk/>
            <pc:sldMk cId="2704538230" sldId="276"/>
            <ac:spMk id="8" creationId="{BB2AB369-8152-AB90-68FF-2BF0D84340D5}"/>
          </ac:spMkLst>
        </pc:spChg>
        <pc:spChg chg="add mod">
          <ac:chgData name="Julie James (2316334)" userId="S::2316334@student.uwtsd.ac.uk::d970c6f1-56bd-40a8-bee1-2a2cf863bd21" providerId="AD" clId="Web-{8445DF69-37B7-13B4-12AD-CD72E3042904}" dt="2026-04-23T16:51:47.599" v="612" actId="14100"/>
          <ac:spMkLst>
            <pc:docMk/>
            <pc:sldMk cId="2704538230" sldId="276"/>
            <ac:spMk id="9" creationId="{050EC11B-0508-09D8-BAD6-BCD079C78F02}"/>
          </ac:spMkLst>
        </pc:spChg>
        <pc:spChg chg="add mod">
          <ac:chgData name="Julie James (2316334)" userId="S::2316334@student.uwtsd.ac.uk::d970c6f1-56bd-40a8-bee1-2a2cf863bd21" providerId="AD" clId="Web-{8445DF69-37B7-13B4-12AD-CD72E3042904}" dt="2026-04-23T17:32:36.658" v="620" actId="20577"/>
          <ac:spMkLst>
            <pc:docMk/>
            <pc:sldMk cId="2704538230" sldId="276"/>
            <ac:spMk id="10" creationId="{E43026A2-C5A8-E143-DE29-500BF73F0B5E}"/>
          </ac:spMkLst>
        </pc:spChg>
        <pc:spChg chg="add mod">
          <ac:chgData name="Julie James (2316334)" userId="S::2316334@student.uwtsd.ac.uk::d970c6f1-56bd-40a8-bee1-2a2cf863bd21" providerId="AD" clId="Web-{8445DF69-37B7-13B4-12AD-CD72E3042904}" dt="2026-04-23T16:51:09.911" v="610" actId="14100"/>
          <ac:spMkLst>
            <pc:docMk/>
            <pc:sldMk cId="2704538230" sldId="276"/>
            <ac:spMk id="16" creationId="{DC75286B-CA78-F765-1565-16FF3796CD7D}"/>
          </ac:spMkLst>
        </pc:spChg>
        <pc:picChg chg="add mod">
          <ac:chgData name="Julie James (2316334)" userId="S::2316334@student.uwtsd.ac.uk::d970c6f1-56bd-40a8-bee1-2a2cf863bd21" providerId="AD" clId="Web-{8445DF69-37B7-13B4-12AD-CD72E3042904}" dt="2026-04-23T17:24:37.694" v="617"/>
          <ac:picMkLst>
            <pc:docMk/>
            <pc:sldMk cId="2704538230" sldId="276"/>
            <ac:picMk id="5" creationId="{D2ABDD43-2463-11D6-77F0-F5362E704EE7}"/>
          </ac:picMkLst>
        </pc:picChg>
        <pc:picChg chg="add mod">
          <ac:chgData name="Julie James (2316334)" userId="S::2316334@student.uwtsd.ac.uk::d970c6f1-56bd-40a8-bee1-2a2cf863bd21" providerId="AD" clId="Web-{8445DF69-37B7-13B4-12AD-CD72E3042904}" dt="2026-04-23T17:24:07.834" v="615"/>
          <ac:picMkLst>
            <pc:docMk/>
            <pc:sldMk cId="2704538230" sldId="276"/>
            <ac:picMk id="12" creationId="{2BC92A95-3C50-7CD0-86D5-F250448E7DEC}"/>
          </ac:picMkLst>
        </pc:picChg>
      </pc:sldChg>
    </pc:docChg>
  </pc:docChgLst>
  <pc:docChgLst>
    <pc:chgData clId="Web-{ADB28CFD-93B7-AEFB-B903-2440228F3588}"/>
    <pc:docChg chg="delSld">
      <pc:chgData name="" userId="" providerId="" clId="Web-{ADB28CFD-93B7-AEFB-B903-2440228F3588}" dt="2026-04-17T13:22:18.309" v="0"/>
      <pc:docMkLst>
        <pc:docMk/>
      </pc:docMkLst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5F392-3852-4F39-8AE4-370D9BA7C486}" type="datetimeFigureOut">
              <a:rPr lang="en-GB" smtClean="0"/>
              <a:t>25/04/2026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E2A77-9974-4B0C-B213-47E83A3B6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235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81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93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439069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77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984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209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96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743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64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087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237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9C87309-0DB5-E04E-AC5B-9196EA113DBC}" type="datetimeFigureOut">
              <a:rPr lang="en-US" smtClean="0"/>
              <a:t>4/25/26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401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 userDrawn="1">
          <p15:clr>
            <a:srgbClr val="F26B43"/>
          </p15:clr>
        </p15:guide>
        <p15:guide id="2" pos="7200" userDrawn="1">
          <p15:clr>
            <a:srgbClr val="F26B43"/>
          </p15:clr>
        </p15:guide>
        <p15:guide id="3" orient="horz" pos="4008" userDrawn="1">
          <p15:clr>
            <a:srgbClr val="F26B43"/>
          </p15:clr>
        </p15:guide>
        <p15:guide id="4" orient="horz" pos="1440" userDrawn="1">
          <p15:clr>
            <a:srgbClr val="F26B43"/>
          </p15:clr>
        </p15:guide>
        <p15:guide id="5" orient="horz" pos="3720" userDrawn="1">
          <p15:clr>
            <a:srgbClr val="F26B43"/>
          </p15:clr>
        </p15:guide>
        <p15:guide id="6" orient="horz" pos="2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nkedin.com/pulse/talk-pants-essential-guide-protecting-children-theparentagroup-xajje" TargetMode="External"/><Relationship Id="rId13" Type="http://schemas.openxmlformats.org/officeDocument/2006/relationships/hyperlink" Target="https://www.gelliswickschool.co.uk/safeguarding" TargetMode="External"/><Relationship Id="rId3" Type="http://schemas.openxmlformats.org/officeDocument/2006/relationships/hyperlink" Target="https://eddiversity.com/safeguarding/nspcc-pants" TargetMode="External"/><Relationship Id="rId7" Type="http://schemas.openxmlformats.org/officeDocument/2006/relationships/hyperlink" Target="https://junipereducation.org/blog/understanding-dbs-checks-in-schools" TargetMode="External"/><Relationship Id="rId12" Type="http://schemas.openxmlformats.org/officeDocument/2006/relationships/hyperlink" Target="https://www.gov.wales/sites/default/files/publications/2020-12/Keeping%20learners%20safe%20a%20summary%20version.pdf" TargetMode="External"/><Relationship Id="rId2" Type="http://schemas.openxmlformats.org/officeDocument/2006/relationships/hyperlink" Target="https://www.childcomwales.org.uk/united-nations-convention-on-the-rights-of-the-child-full-text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stockphoto.com/search/2/image-film?phrase=child+using+computer&amp;tracked_gsrp_landing=https%3A%2F%2Fwww.istockphoto.com%2Fphotos%2Fchild-using-computer" TargetMode="External"/><Relationship Id="rId11" Type="http://schemas.openxmlformats.org/officeDocument/2006/relationships/hyperlink" Target="https://www.supportingeducation.com/content-hub/safeguarding-in-schools-importance-and-strategies/" TargetMode="External"/><Relationship Id="rId5" Type="http://schemas.openxmlformats.org/officeDocument/2006/relationships/hyperlink" Target="https://hwb.gov.wales/News/articles/81412119-b560-4db7-af0b-72e48e1b3df9" TargetMode="External"/><Relationship Id="rId10" Type="http://schemas.openxmlformats.org/officeDocument/2006/relationships/hyperlink" Target="https://hail.to/oaklands-te-kura-o-waka/article/QF7GEAj" TargetMode="External"/><Relationship Id="rId4" Type="http://schemas.openxmlformats.org/officeDocument/2006/relationships/hyperlink" Target="https://freerangestock.com/photos/113814/people-communicating--speech-bubbles.html" TargetMode="External"/><Relationship Id="rId9" Type="http://schemas.openxmlformats.org/officeDocument/2006/relationships/hyperlink" Target="https://www.istockphoto.com/search/2/image-film?phrase=pics+of+paper+chain+people&amp;tracked_gsrp_landing=https%3A%2F%2Fwww.istockphoto.com%2Fphotos%2Fpics-of-paper-chain-people" TargetMode="External"/><Relationship Id="rId14" Type="http://schemas.openxmlformats.org/officeDocument/2006/relationships/hyperlink" Target="https://www.gelliswickschool.co.uk/polic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801C07-3C34-B3A3-7C54-DB62A8BA0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56EF530-75FC-4976-A39D-87A5DFE98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id="{368ECFAF-FF94-4771-B4BD-B28D909D4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914BF3-20D6-7366-C1C4-2AB3A3F2F7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5490" y="29364"/>
            <a:ext cx="5561580" cy="5541708"/>
          </a:xfrm>
        </p:spPr>
        <p:txBody>
          <a:bodyPr>
            <a:normAutofit/>
          </a:bodyPr>
          <a:lstStyle/>
          <a:p>
            <a:pPr algn="l"/>
            <a:r>
              <a:rPr lang="en-GB" sz="2800">
                <a:latin typeface="Gill Sans MT"/>
                <a:ea typeface="Calibri"/>
                <a:cs typeface="Segoe UI"/>
              </a:rPr>
              <a:t>What is</a:t>
            </a:r>
            <a:br>
              <a:rPr lang="en-GB" sz="2800">
                <a:latin typeface="Gill Sans MT"/>
                <a:ea typeface="Calibri"/>
                <a:cs typeface="Segoe UI"/>
              </a:rPr>
            </a:br>
            <a:r>
              <a:rPr lang="en-GB" sz="2800" err="1">
                <a:latin typeface="Gill Sans MT"/>
                <a:ea typeface="Calibri"/>
                <a:cs typeface="Segoe UI"/>
              </a:rPr>
              <a:t>SAFEGUARDINg</a:t>
            </a:r>
            <a:br>
              <a:rPr lang="en-GB" sz="2800">
                <a:latin typeface="Gill Sans MT"/>
                <a:ea typeface="Calibri"/>
                <a:cs typeface="Segoe UI"/>
              </a:rPr>
            </a:br>
            <a:r>
              <a:rPr lang="en-GB" sz="2800">
                <a:latin typeface="Gill Sans MT"/>
                <a:ea typeface="Calibri"/>
                <a:cs typeface="Segoe UI"/>
              </a:rPr>
              <a:t>BEST PRACTICE In SCHOOLS ?</a:t>
            </a:r>
            <a:br>
              <a:rPr lang="en-GB" sz="2800">
                <a:latin typeface="Gill Sans MT"/>
                <a:ea typeface="Calibri"/>
                <a:cs typeface="Segoe UI"/>
              </a:rPr>
            </a:br>
            <a:br>
              <a:rPr lang="en-GB" sz="2800">
                <a:latin typeface="Gill Sans MT"/>
                <a:ea typeface="Calibri"/>
                <a:cs typeface="Segoe UI"/>
              </a:rPr>
            </a:br>
            <a:endParaRPr lang="en-GB" sz="2800">
              <a:latin typeface="Gill Sans MT"/>
              <a:ea typeface="Calibri"/>
              <a:cs typeface="Segoe U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9851F7A-B016-4A91-85E3-61FE4869C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3" name="Picture 2" descr="Hands holding paper people in a circle&#10;&#10;AI-generated content may be incorrect.">
            <a:extLst>
              <a:ext uri="{FF2B5EF4-FFF2-40B4-BE49-F238E27FC236}">
                <a16:creationId xmlns:a16="http://schemas.microsoft.com/office/drawing/2014/main" id="{B7CAA33E-0801-EEB0-14D6-E4DC42775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710" y="3538691"/>
            <a:ext cx="5614723" cy="26023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20A9BF-C9F3-7A43-A37E-6AEA61C32FC1}"/>
              </a:ext>
            </a:extLst>
          </p:cNvPr>
          <p:cNvSpPr txBox="1"/>
          <p:nvPr/>
        </p:nvSpPr>
        <p:spPr>
          <a:xfrm rot="-10800000" flipV="1">
            <a:off x="1291824" y="5741133"/>
            <a:ext cx="350719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0" i="0">
                <a:solidFill>
                  <a:schemeClr val="bg1"/>
                </a:solidFill>
                <a:latin typeface="Roboto"/>
                <a:ea typeface="Roboto"/>
                <a:cs typeface="Roboto"/>
              </a:rPr>
              <a:t>In-text citation:</a:t>
            </a:r>
            <a:r>
              <a:rPr lang="en-US" b="0" i="0">
                <a:solidFill>
                  <a:schemeClr val="bg1"/>
                </a:solidFill>
                <a:latin typeface="Roboto"/>
                <a:ea typeface="Roboto"/>
                <a:cs typeface="Roboto"/>
              </a:rPr>
              <a:t> </a:t>
            </a:r>
            <a:r>
              <a:rPr lang="en-US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(</a:t>
            </a:r>
            <a:r>
              <a:rPr lang="en-US" sz="1400" b="0" i="0" err="1">
                <a:solidFill>
                  <a:schemeClr val="bg1"/>
                </a:solidFill>
                <a:latin typeface="Roboto"/>
                <a:ea typeface="Roboto"/>
                <a:cs typeface="Roboto"/>
              </a:rPr>
              <a:t>RomoloTavani</a:t>
            </a:r>
            <a:r>
              <a:rPr lang="en-US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,</a:t>
            </a:r>
            <a:r>
              <a:rPr lang="en-US" sz="1400" b="0" i="0">
                <a:solidFill>
                  <a:schemeClr val="bg1"/>
                </a:solidFill>
                <a:latin typeface="Roboto"/>
                <a:ea typeface="Roboto"/>
                <a:cs typeface="Roboto"/>
              </a:rPr>
              <a:t> 2025)</a:t>
            </a:r>
            <a:endParaRPr lang="en-US" sz="1400">
              <a:solidFill>
                <a:schemeClr val="bg1"/>
              </a:solidFill>
            </a:endParaRPr>
          </a:p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68D3AE2-0BDC-2A25-2833-30179EF965E3}"/>
              </a:ext>
            </a:extLst>
          </p:cNvPr>
          <p:cNvSpPr/>
          <p:nvPr/>
        </p:nvSpPr>
        <p:spPr>
          <a:xfrm>
            <a:off x="7931688" y="2430670"/>
            <a:ext cx="3848667" cy="3710412"/>
          </a:xfrm>
          <a:prstGeom prst="roundRect">
            <a:avLst/>
          </a:prstGeom>
          <a:solidFill>
            <a:schemeClr val="bg1"/>
          </a:solidFill>
          <a:ln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tx1"/>
                </a:solidFill>
              </a:rPr>
              <a:t>Clear communication</a:t>
            </a: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tx1"/>
                </a:solidFill>
              </a:rPr>
              <a:t>Regular Policy Reviews</a:t>
            </a: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tx1"/>
                </a:solidFill>
              </a:rPr>
              <a:t>Inclusive Curriculum</a:t>
            </a: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tx1"/>
                </a:solidFill>
              </a:rPr>
              <a:t>Safe Recruitment Practices</a:t>
            </a: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tx1"/>
                </a:solidFill>
              </a:rPr>
              <a:t>Continuous Training</a:t>
            </a: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tx1"/>
                </a:solidFill>
              </a:rPr>
              <a:t>Accessible Reporting</a:t>
            </a: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GB" sz="1200">
                <a:solidFill>
                  <a:schemeClr val="tx1"/>
                </a:solidFill>
              </a:rPr>
              <a:t>(King, 2024)</a:t>
            </a: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tx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B08D8E8-378D-56DE-EE4A-EFCBD05F318F}"/>
              </a:ext>
            </a:extLst>
          </p:cNvPr>
          <p:cNvSpPr/>
          <p:nvPr/>
        </p:nvSpPr>
        <p:spPr>
          <a:xfrm>
            <a:off x="7937130" y="728310"/>
            <a:ext cx="3860040" cy="1392071"/>
          </a:xfrm>
          <a:prstGeom prst="roundRect">
            <a:avLst/>
          </a:prstGeom>
          <a:solidFill>
            <a:schemeClr val="accent1"/>
          </a:solidFill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rgbClr val="000000"/>
                </a:solidFill>
              </a:rPr>
              <a:t>"All children have right to be protected from violence, abuse and neglect"</a:t>
            </a:r>
            <a:endParaRPr lang="en-US"/>
          </a:p>
          <a:p>
            <a:pPr algn="ctr"/>
            <a:endParaRPr lang="en-GB"/>
          </a:p>
          <a:p>
            <a:pPr algn="ctr"/>
            <a:r>
              <a:rPr lang="en-GB" sz="1400">
                <a:solidFill>
                  <a:srgbClr val="000000"/>
                </a:solidFill>
              </a:rPr>
              <a:t>(Children's Commissioner for Wales, </a:t>
            </a:r>
            <a:r>
              <a:rPr lang="en-GB" sz="1400" err="1">
                <a:solidFill>
                  <a:srgbClr val="000000"/>
                </a:solidFill>
              </a:rPr>
              <a:t>nd</a:t>
            </a:r>
            <a:r>
              <a:rPr lang="en-GB" sz="1400">
                <a:solidFill>
                  <a:srgbClr val="0000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469728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BB69BB-D30B-CF57-28C7-4902BBC9BE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A25BF79-9ED2-4290-8C48-1AB107B674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59C197-C92F-4EEC-9821-4C2CAABD6D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6">
            <a:extLst>
              <a:ext uri="{FF2B5EF4-FFF2-40B4-BE49-F238E27FC236}">
                <a16:creationId xmlns:a16="http://schemas.microsoft.com/office/drawing/2014/main" id="{A863A539-3C09-4E46-97FB-DF20B3586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4" descr="A group of people with speech bubbles&#10;&#10;AI-generated content may be incorrect.">
            <a:extLst>
              <a:ext uri="{FF2B5EF4-FFF2-40B4-BE49-F238E27FC236}">
                <a16:creationId xmlns:a16="http://schemas.microsoft.com/office/drawing/2014/main" id="{D2ABDD43-2463-11D6-77F0-F5362E704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8781" y="526744"/>
            <a:ext cx="3336978" cy="2223522"/>
          </a:xfrm>
          <a:prstGeom prst="rect">
            <a:avLst/>
          </a:prstGeom>
          <a:ln w="57150">
            <a:solidFill>
              <a:schemeClr val="tx1">
                <a:lumMod val="65000"/>
              </a:schemeClr>
            </a:solidFill>
          </a:ln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41A76F8-C1D0-675D-48C6-C9F68D9F988E}"/>
              </a:ext>
            </a:extLst>
          </p:cNvPr>
          <p:cNvSpPr/>
          <p:nvPr/>
        </p:nvSpPr>
        <p:spPr>
          <a:xfrm>
            <a:off x="4799617" y="787342"/>
            <a:ext cx="3157188" cy="1767384"/>
          </a:xfrm>
          <a:prstGeom prst="ellipse">
            <a:avLst/>
          </a:prstGeom>
          <a:ln w="57150"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solidFill>
                  <a:schemeClr val="tx1"/>
                </a:solidFill>
              </a:rPr>
              <a:t>Clear Communication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B2AB369-8152-AB90-68FF-2BF0D84340D5}"/>
              </a:ext>
            </a:extLst>
          </p:cNvPr>
          <p:cNvSpPr/>
          <p:nvPr/>
        </p:nvSpPr>
        <p:spPr>
          <a:xfrm>
            <a:off x="4799617" y="3966949"/>
            <a:ext cx="3157188" cy="1767384"/>
          </a:xfrm>
          <a:prstGeom prst="ellipse">
            <a:avLst/>
          </a:prstGeom>
          <a:ln w="57150"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Regular Policy Reviews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0EC11B-0508-09D8-BAD6-BCD079C78F02}"/>
              </a:ext>
            </a:extLst>
          </p:cNvPr>
          <p:cNvSpPr txBox="1"/>
          <p:nvPr/>
        </p:nvSpPr>
        <p:spPr>
          <a:xfrm rot="10800000" flipV="1">
            <a:off x="8403046" y="567954"/>
            <a:ext cx="3348447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In-text citation:</a:t>
            </a:r>
            <a:r>
              <a:rPr lang="en-US" sz="1600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 (</a:t>
            </a:r>
            <a:r>
              <a:rPr lang="en-US" sz="1100" b="0" i="0" err="1">
                <a:solidFill>
                  <a:srgbClr val="2C3E50"/>
                </a:solidFill>
                <a:latin typeface="Roboto"/>
                <a:ea typeface="Roboto"/>
                <a:cs typeface="Roboto"/>
              </a:rPr>
              <a:t>Freerangestock</a:t>
            </a:r>
            <a:r>
              <a:rPr lang="en-US" sz="1200" b="0" i="0" err="1">
                <a:solidFill>
                  <a:srgbClr val="2C3E50"/>
                </a:solidFill>
                <a:latin typeface="Roboto"/>
                <a:ea typeface="Roboto"/>
                <a:cs typeface="Roboto"/>
              </a:rPr>
              <a:t>.com</a:t>
            </a:r>
            <a:r>
              <a:rPr lang="en-US" sz="1200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, 2021)</a:t>
            </a:r>
            <a:endParaRPr lang="en-US" sz="1200"/>
          </a:p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3026A2-C5A8-E143-DE29-500BF73F0B5E}"/>
              </a:ext>
            </a:extLst>
          </p:cNvPr>
          <p:cNvSpPr/>
          <p:nvPr/>
        </p:nvSpPr>
        <p:spPr>
          <a:xfrm rot="10800000" flipV="1">
            <a:off x="1488890" y="1355735"/>
            <a:ext cx="2373461" cy="41465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>
                <a:solidFill>
                  <a:schemeClr val="tx1"/>
                </a:solidFill>
              </a:rPr>
              <a:t>All schools in Wales follow Safeguarding Procedures and guidance from ' Keeping Learner's Safe and section 175 of The Education Act 2020</a:t>
            </a:r>
          </a:p>
          <a:p>
            <a:pPr algn="ctr"/>
            <a:endParaRPr lang="en-GB" sz="1000">
              <a:solidFill>
                <a:schemeClr val="tx1"/>
              </a:solidFill>
            </a:endParaRPr>
          </a:p>
          <a:p>
            <a:pPr algn="ctr"/>
            <a:r>
              <a:rPr lang="en-GB" sz="1200">
                <a:solidFill>
                  <a:schemeClr val="tx1"/>
                </a:solidFill>
              </a:rPr>
              <a:t>(Welsh Gov, 2020).</a:t>
            </a:r>
          </a:p>
        </p:txBody>
      </p:sp>
      <p:pic>
        <p:nvPicPr>
          <p:cNvPr id="12" name="Picture 11" descr="A group of kids holding a sign&#10;&#10;AI-generated content may be incorrect.">
            <a:extLst>
              <a:ext uri="{FF2B5EF4-FFF2-40B4-BE49-F238E27FC236}">
                <a16:creationId xmlns:a16="http://schemas.microsoft.com/office/drawing/2014/main" id="{2BC92A95-3C50-7CD0-86D5-F250448E7D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9433" y="3719014"/>
            <a:ext cx="3348447" cy="2263255"/>
          </a:xfrm>
          <a:prstGeom prst="rect">
            <a:avLst/>
          </a:prstGeom>
          <a:ln w="57150">
            <a:solidFill>
              <a:schemeClr val="tx1">
                <a:lumMod val="65000"/>
              </a:schemeClr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75286B-CA78-F765-1565-16FF3796CD7D}"/>
              </a:ext>
            </a:extLst>
          </p:cNvPr>
          <p:cNvSpPr txBox="1"/>
          <p:nvPr/>
        </p:nvSpPr>
        <p:spPr>
          <a:xfrm>
            <a:off x="8609463" y="5680880"/>
            <a:ext cx="284328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In-text citation: (School, 2019)</a:t>
            </a:r>
            <a:endParaRPr lang="en-US" sz="1400"/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5382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E0C16D-E610-AE8A-0F15-FD3E334526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A25BF79-9ED2-4290-8C48-1AB107B674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159C197-C92F-4EEC-9821-4C2CAABD6D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A863A539-3C09-4E46-97FB-DF20B3586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912391E-D0CD-D405-1D17-1C0FCF988E37}"/>
              </a:ext>
            </a:extLst>
          </p:cNvPr>
          <p:cNvSpPr/>
          <p:nvPr/>
        </p:nvSpPr>
        <p:spPr>
          <a:xfrm>
            <a:off x="5407395" y="2616426"/>
            <a:ext cx="2279175" cy="1323831"/>
          </a:xfrm>
          <a:prstGeom prst="ellipse">
            <a:avLst/>
          </a:prstGeom>
          <a:ln w="57150"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Inclusive</a:t>
            </a:r>
          </a:p>
          <a:p>
            <a:pPr algn="ctr"/>
            <a:r>
              <a:rPr lang="en-GB" sz="2400"/>
              <a:t>Curriculum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C3D87B-A75A-33CD-0F72-5A3EA89F9BB3}"/>
              </a:ext>
            </a:extLst>
          </p:cNvPr>
          <p:cNvSpPr/>
          <p:nvPr/>
        </p:nvSpPr>
        <p:spPr>
          <a:xfrm>
            <a:off x="1350421" y="1007039"/>
            <a:ext cx="2525842" cy="486180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/>
              <a:t>Personal, Social and health education</a:t>
            </a:r>
          </a:p>
          <a:p>
            <a:pPr algn="ctr"/>
            <a:r>
              <a:rPr lang="en-GB" sz="2400"/>
              <a:t>PHSE</a:t>
            </a:r>
          </a:p>
          <a:p>
            <a:pPr algn="ctr"/>
            <a:endParaRPr lang="en-GB" sz="2400"/>
          </a:p>
          <a:p>
            <a:pPr marL="342900" indent="-342900">
              <a:buFont typeface="Arial"/>
              <a:buChar char="•"/>
            </a:pPr>
            <a:r>
              <a:rPr lang="en-GB" sz="2400"/>
              <a:t>Consent</a:t>
            </a:r>
          </a:p>
          <a:p>
            <a:pPr marL="342900" indent="-342900">
              <a:buFont typeface="Arial"/>
              <a:buChar char="•"/>
            </a:pPr>
            <a:r>
              <a:rPr lang="en-GB" sz="2400"/>
              <a:t>Healthy </a:t>
            </a:r>
            <a:r>
              <a:rPr lang="en-GB" sz="2400" err="1"/>
              <a:t>relationsh</a:t>
            </a:r>
            <a:r>
              <a:rPr lang="en-GB" sz="2400"/>
              <a:t>ips</a:t>
            </a:r>
          </a:p>
          <a:p>
            <a:pPr marL="342900" indent="-342900">
              <a:buFont typeface="Arial"/>
              <a:buChar char="•"/>
            </a:pPr>
            <a:r>
              <a:rPr lang="en-GB" sz="2400"/>
              <a:t>Mental health</a:t>
            </a:r>
          </a:p>
          <a:p>
            <a:pPr marL="342900" indent="-342900">
              <a:buFont typeface="Arial"/>
              <a:buChar char="•"/>
            </a:pPr>
            <a:r>
              <a:rPr lang="en-GB" sz="2400"/>
              <a:t>Digital </a:t>
            </a:r>
            <a:r>
              <a:rPr lang="en-GB" sz="2400" err="1"/>
              <a:t>citzenship</a:t>
            </a:r>
            <a:endParaRPr lang="en-GB" sz="2400"/>
          </a:p>
          <a:p>
            <a:pPr marL="342900" indent="-342900" algn="ctr">
              <a:buFont typeface="Arial"/>
              <a:buChar char="•"/>
            </a:pPr>
            <a:endParaRPr lang="en-GB" sz="2400"/>
          </a:p>
          <a:p>
            <a:pPr algn="ctr"/>
            <a:r>
              <a:rPr lang="en-GB" sz="1200">
                <a:solidFill>
                  <a:schemeClr val="bg1"/>
                </a:solidFill>
              </a:rPr>
              <a:t>(King, 2024)</a:t>
            </a:r>
          </a:p>
        </p:txBody>
      </p:sp>
      <p:pic>
        <p:nvPicPr>
          <p:cNvPr id="8" name="Picture 7" descr="A cartoon of a crocodile and a pair of underwear&#10;&#10;AI-generated content may be incorrect.">
            <a:extLst>
              <a:ext uri="{FF2B5EF4-FFF2-40B4-BE49-F238E27FC236}">
                <a16:creationId xmlns:a16="http://schemas.microsoft.com/office/drawing/2014/main" id="{D04736C5-4DA5-2211-D05F-7B4FD2C0E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2271" y="486415"/>
            <a:ext cx="2794948" cy="1552007"/>
          </a:xfrm>
          <a:prstGeom prst="rect">
            <a:avLst/>
          </a:prstGeom>
          <a:ln w="57150">
            <a:solidFill>
              <a:schemeClr val="tx1">
                <a:lumMod val="65000"/>
              </a:schemeClr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C6FF1F4-B2BF-4481-087B-BF28F3034C71}"/>
              </a:ext>
            </a:extLst>
          </p:cNvPr>
          <p:cNvSpPr txBox="1"/>
          <p:nvPr/>
        </p:nvSpPr>
        <p:spPr>
          <a:xfrm>
            <a:off x="5106537" y="1711657"/>
            <a:ext cx="264994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I</a:t>
            </a:r>
            <a:r>
              <a:rPr lang="en-US" sz="1200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n-text citation: (</a:t>
            </a:r>
            <a:r>
              <a:rPr lang="en-US" sz="1200" b="0" i="0" err="1">
                <a:solidFill>
                  <a:srgbClr val="2C3E50"/>
                </a:solidFill>
                <a:latin typeface="Roboto"/>
                <a:ea typeface="Roboto"/>
                <a:cs typeface="Roboto"/>
              </a:rPr>
              <a:t>Parenta</a:t>
            </a:r>
            <a:r>
              <a:rPr lang="en-US" sz="1200" b="0" i="0">
                <a:solidFill>
                  <a:srgbClr val="2C3E50"/>
                </a:solidFill>
                <a:latin typeface="Roboto"/>
                <a:ea typeface="Roboto"/>
                <a:cs typeface="Roboto"/>
              </a:rPr>
              <a:t>, 2024)</a:t>
            </a:r>
            <a:endParaRPr lang="en-US" sz="1200"/>
          </a:p>
          <a:p>
            <a:pPr algn="ctr"/>
            <a:endParaRPr lang="en-GB"/>
          </a:p>
        </p:txBody>
      </p:sp>
      <p:pic>
        <p:nvPicPr>
          <p:cNvPr id="4" name="Picture 3" descr="A group of people using laptops&#10;&#10;AI-generated content may be incorrect.">
            <a:extLst>
              <a:ext uri="{FF2B5EF4-FFF2-40B4-BE49-F238E27FC236}">
                <a16:creationId xmlns:a16="http://schemas.microsoft.com/office/drawing/2014/main" id="{94E0B665-0B90-53CF-7057-81EF179502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2187" y="4494485"/>
            <a:ext cx="2790208" cy="1871070"/>
          </a:xfrm>
          <a:prstGeom prst="rect">
            <a:avLst/>
          </a:prstGeom>
          <a:ln w="57150">
            <a:solidFill>
              <a:schemeClr val="tx1">
                <a:lumMod val="65000"/>
              </a:schemeClr>
            </a:solidFill>
          </a:ln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D0114E8-3F3B-02FA-42A7-9B1FE022CBBD}"/>
              </a:ext>
            </a:extLst>
          </p:cNvPr>
          <p:cNvSpPr/>
          <p:nvPr/>
        </p:nvSpPr>
        <p:spPr>
          <a:xfrm>
            <a:off x="8415038" y="221516"/>
            <a:ext cx="3382370" cy="2608995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endParaRPr lang="en-GB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The pants area is private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Always remember your body belongs to you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No means No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Talk about secrets that upset you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Speak up, someone can help</a:t>
            </a:r>
          </a:p>
          <a:p>
            <a:pPr marL="285750" indent="-285750">
              <a:buFont typeface="Arial"/>
              <a:buChar char="•"/>
            </a:pPr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9F5280-8AE2-043C-11B6-E348B4C17721}"/>
              </a:ext>
            </a:extLst>
          </p:cNvPr>
          <p:cNvSpPr txBox="1"/>
          <p:nvPr/>
        </p:nvSpPr>
        <p:spPr>
          <a:xfrm>
            <a:off x="4958686" y="5862851"/>
            <a:ext cx="271818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0" i="0">
                <a:latin typeface="Roboto"/>
                <a:ea typeface="Roboto"/>
                <a:cs typeface="Roboto"/>
              </a:rPr>
              <a:t>In-text citation: (Istockphoto.com, 2025)</a:t>
            </a:r>
          </a:p>
          <a:p>
            <a:pPr algn="l"/>
            <a:endParaRPr lang="en-US" sz="1100" b="0" i="0">
              <a:solidFill>
                <a:srgbClr val="2C3E50"/>
              </a:solidFill>
              <a:latin typeface="Roboto"/>
              <a:ea typeface="Roboto"/>
              <a:cs typeface="Roboto"/>
            </a:endParaRPr>
          </a:p>
          <a:p>
            <a:endParaRPr lang="en-US" sz="1100"/>
          </a:p>
          <a:p>
            <a:pPr algn="ctr"/>
            <a:endParaRPr lang="en-GB" sz="110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5843643-3435-193D-BBB6-BACF3EAA3EF2}"/>
              </a:ext>
            </a:extLst>
          </p:cNvPr>
          <p:cNvSpPr/>
          <p:nvPr/>
        </p:nvSpPr>
        <p:spPr>
          <a:xfrm>
            <a:off x="8585636" y="3431014"/>
            <a:ext cx="3041174" cy="3098039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endParaRPr lang="en-GB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Media Balance and Well-being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Privacy and Security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Digital Identity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Relationships and Communication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Cyberbullying and Hate Speech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</a:rPr>
              <a:t>News and Media Literacy</a:t>
            </a:r>
          </a:p>
          <a:p>
            <a:pPr marL="285750" indent="-285750">
              <a:buFont typeface="Arial"/>
              <a:buChar char="•"/>
            </a:pP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7887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0DC0C1-513F-F9F6-8B2E-9A84060E6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A25BF79-9ED2-4290-8C48-1AB107B674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159C197-C92F-4EEC-9821-4C2CAABD6D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034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A863A539-3C09-4E46-97FB-DF20B3586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7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ABFE77F-A114-8E05-CAAC-661420813D2B}"/>
              </a:ext>
            </a:extLst>
          </p:cNvPr>
          <p:cNvSpPr/>
          <p:nvPr/>
        </p:nvSpPr>
        <p:spPr>
          <a:xfrm>
            <a:off x="8819852" y="425272"/>
            <a:ext cx="2657504" cy="1665373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Safer</a:t>
            </a:r>
          </a:p>
          <a:p>
            <a:pPr algn="ctr"/>
            <a:r>
              <a:rPr lang="en-GB" sz="2400"/>
              <a:t>Recruitment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5E852AF-694C-99EC-DC09-2405F6CC8A1D}"/>
              </a:ext>
            </a:extLst>
          </p:cNvPr>
          <p:cNvSpPr/>
          <p:nvPr/>
        </p:nvSpPr>
        <p:spPr>
          <a:xfrm>
            <a:off x="5201152" y="518383"/>
            <a:ext cx="3057891" cy="1479153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000">
              <a:solidFill>
                <a:schemeClr val="bg1"/>
              </a:solidFill>
            </a:endParaRPr>
          </a:p>
          <a:p>
            <a:pPr algn="ctr"/>
            <a:r>
              <a:rPr lang="en-GB" sz="2000">
                <a:solidFill>
                  <a:schemeClr val="bg1"/>
                </a:solidFill>
              </a:rPr>
              <a:t>Disclosure and Baring Service</a:t>
            </a:r>
            <a:endParaRPr lang="en-GB" sz="2000">
              <a:solidFill>
                <a:srgbClr val="FFFFFF"/>
              </a:solidFill>
            </a:endParaRPr>
          </a:p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EDDB7AC-8F6D-E4F5-7CCA-9D1127FEE4E5}"/>
              </a:ext>
            </a:extLst>
          </p:cNvPr>
          <p:cNvSpPr/>
          <p:nvPr/>
        </p:nvSpPr>
        <p:spPr>
          <a:xfrm>
            <a:off x="8819852" y="2596313"/>
            <a:ext cx="2657504" cy="1665372"/>
          </a:xfrm>
          <a:prstGeom prst="ellipse">
            <a:avLst/>
          </a:prstGeom>
          <a:ln w="57150"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>
                <a:solidFill>
                  <a:srgbClr val="FFFFFF"/>
                </a:solidFill>
              </a:rPr>
              <a:t>Continuous</a:t>
            </a:r>
          </a:p>
          <a:p>
            <a:pPr algn="ctr"/>
            <a:r>
              <a:rPr lang="en-GB" sz="2400" err="1">
                <a:solidFill>
                  <a:srgbClr val="FFFFFF"/>
                </a:solidFill>
              </a:rPr>
              <a:t>Trainin</a:t>
            </a:r>
            <a:r>
              <a:rPr lang="en-GB" sz="2400">
                <a:solidFill>
                  <a:srgbClr val="FFFFFF"/>
                </a:solidFill>
              </a:rPr>
              <a:t>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027027E-B842-C57D-0CAB-C3A1ADE97FDB}"/>
              </a:ext>
            </a:extLst>
          </p:cNvPr>
          <p:cNvSpPr/>
          <p:nvPr/>
        </p:nvSpPr>
        <p:spPr>
          <a:xfrm>
            <a:off x="5201152" y="2689422"/>
            <a:ext cx="3057891" cy="1479153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>
              <a:buFont typeface="Arial"/>
              <a:buChar char="•"/>
            </a:pPr>
            <a:r>
              <a:rPr lang="en-GB" sz="2000">
                <a:solidFill>
                  <a:schemeClr val="bg1"/>
                </a:solidFill>
              </a:rPr>
              <a:t>Sings of abuse</a:t>
            </a:r>
            <a:endParaRPr lang="en-US" sz="2000"/>
          </a:p>
          <a:p>
            <a:pPr marL="285750" indent="-285750">
              <a:buFont typeface="Arial"/>
              <a:buChar char="•"/>
            </a:pPr>
            <a:r>
              <a:rPr lang="en-GB" sz="2000">
                <a:solidFill>
                  <a:schemeClr val="bg1"/>
                </a:solidFill>
              </a:rPr>
              <a:t>Reporting procedures</a:t>
            </a:r>
          </a:p>
          <a:p>
            <a:pPr marL="285750" indent="-285750">
              <a:buFont typeface="Arial"/>
              <a:buChar char="•"/>
            </a:pPr>
            <a:r>
              <a:rPr lang="en-GB" sz="2000">
                <a:solidFill>
                  <a:schemeClr val="bg1"/>
                </a:solidFill>
              </a:rPr>
              <a:t>Supporting children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225BADE-97EA-F0E6-0880-6B83058C877B}"/>
              </a:ext>
            </a:extLst>
          </p:cNvPr>
          <p:cNvSpPr/>
          <p:nvPr/>
        </p:nvSpPr>
        <p:spPr>
          <a:xfrm>
            <a:off x="8850955" y="4837340"/>
            <a:ext cx="2688607" cy="1665373"/>
          </a:xfrm>
          <a:prstGeom prst="ellipse">
            <a:avLst/>
          </a:prstGeom>
          <a:ln w="57150"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Accessible</a:t>
            </a:r>
          </a:p>
          <a:p>
            <a:pPr algn="ctr"/>
            <a:r>
              <a:rPr lang="en-GB" sz="2400"/>
              <a:t>Reporting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483123A-D826-CDAC-E3D3-2F6C735AEB1F}"/>
              </a:ext>
            </a:extLst>
          </p:cNvPr>
          <p:cNvSpPr/>
          <p:nvPr/>
        </p:nvSpPr>
        <p:spPr>
          <a:xfrm>
            <a:off x="5214170" y="5027121"/>
            <a:ext cx="3062958" cy="1285809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>
              <a:buFont typeface="Arial"/>
              <a:buChar char="•"/>
            </a:pPr>
            <a:r>
              <a:rPr lang="en-GB" sz="2000">
                <a:solidFill>
                  <a:srgbClr val="000000"/>
                </a:solidFill>
              </a:rPr>
              <a:t>Detailed</a:t>
            </a:r>
            <a:endParaRPr lang="en-US" sz="2000"/>
          </a:p>
          <a:p>
            <a:pPr marL="285750" indent="-285750">
              <a:buFont typeface="Arial"/>
              <a:buChar char="•"/>
            </a:pPr>
            <a:r>
              <a:rPr lang="en-GB" sz="2000">
                <a:solidFill>
                  <a:srgbClr val="000000"/>
                </a:solidFill>
              </a:rPr>
              <a:t>Accurate</a:t>
            </a:r>
          </a:p>
          <a:p>
            <a:pPr marL="285750" indent="-285750">
              <a:buFont typeface="Arial"/>
              <a:buChar char="•"/>
            </a:pPr>
            <a:r>
              <a:rPr lang="en-GB" sz="2000">
                <a:solidFill>
                  <a:srgbClr val="000000"/>
                </a:solidFill>
              </a:rPr>
              <a:t>Secure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4061643-6629-4425-3ABE-A3AD81D6F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857" y="1881280"/>
            <a:ext cx="3095439" cy="3095439"/>
          </a:xfrm>
          <a:prstGeom prst="rect">
            <a:avLst/>
          </a:prstGeom>
          <a:ln w="57150">
            <a:solidFill>
              <a:schemeClr val="tx1">
                <a:lumMod val="65000"/>
              </a:schemeClr>
            </a:solidFill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7A7FBB6-FF2A-2019-2A2D-C9EC742D47CD}"/>
              </a:ext>
            </a:extLst>
          </p:cNvPr>
          <p:cNvSpPr txBox="1"/>
          <p:nvPr/>
        </p:nvSpPr>
        <p:spPr>
          <a:xfrm>
            <a:off x="1094757" y="1511948"/>
            <a:ext cx="15908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(</a:t>
            </a:r>
            <a:r>
              <a:rPr lang="en-GB" b="0" i="0" u="none" strike="noStrike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timsa</a:t>
            </a:r>
            <a:r>
              <a:rPr lang="en-GB" b="0" i="0" u="none" strike="noStrike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, 2016)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5598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2A1807-BC4E-09EC-5777-C5275B419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AACE35A-DD26-4C0E-81A5-8C18F73905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B9E871BE-68DD-43BE-B3DB-E11D2B540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808051" y="1262092"/>
            <a:ext cx="4369702" cy="4364402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55B794-5D73-1A3D-4B21-26D60DEE05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3557" y="1679703"/>
            <a:ext cx="3998690" cy="3529180"/>
          </a:xfrm>
        </p:spPr>
        <p:txBody>
          <a:bodyPr>
            <a:normAutofit/>
          </a:bodyPr>
          <a:lstStyle/>
          <a:p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Julie reference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9C71155-FE2E-4DAD-A34B-04706245E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02742" y="3407199"/>
            <a:ext cx="2032000" cy="43602"/>
          </a:xfrm>
          <a:custGeom>
            <a:avLst/>
            <a:gdLst>
              <a:gd name="connsiteX0" fmla="*/ 103232 w 2032000"/>
              <a:gd name="connsiteY0" fmla="*/ 0 h 43602"/>
              <a:gd name="connsiteX1" fmla="*/ 114609 w 2032000"/>
              <a:gd name="connsiteY1" fmla="*/ 529 h 43602"/>
              <a:gd name="connsiteX2" fmla="*/ 124663 w 2032000"/>
              <a:gd name="connsiteY2" fmla="*/ 1588 h 43602"/>
              <a:gd name="connsiteX3" fmla="*/ 133394 w 2032000"/>
              <a:gd name="connsiteY3" fmla="*/ 3440 h 43602"/>
              <a:gd name="connsiteX4" fmla="*/ 141067 w 2032000"/>
              <a:gd name="connsiteY4" fmla="*/ 6085 h 43602"/>
              <a:gd name="connsiteX5" fmla="*/ 147946 w 2032000"/>
              <a:gd name="connsiteY5" fmla="*/ 8731 h 43602"/>
              <a:gd name="connsiteX6" fmla="*/ 154032 w 2032000"/>
              <a:gd name="connsiteY6" fmla="*/ 11377 h 43602"/>
              <a:gd name="connsiteX7" fmla="*/ 160382 w 2032000"/>
              <a:gd name="connsiteY7" fmla="*/ 14552 h 43602"/>
              <a:gd name="connsiteX8" fmla="*/ 166732 w 2032000"/>
              <a:gd name="connsiteY8" fmla="*/ 17727 h 43602"/>
              <a:gd name="connsiteX9" fmla="*/ 172817 w 2032000"/>
              <a:gd name="connsiteY9" fmla="*/ 20902 h 43602"/>
              <a:gd name="connsiteX10" fmla="*/ 179696 w 2032000"/>
              <a:gd name="connsiteY10" fmla="*/ 23548 h 43602"/>
              <a:gd name="connsiteX11" fmla="*/ 187369 w 2032000"/>
              <a:gd name="connsiteY11" fmla="*/ 25929 h 43602"/>
              <a:gd name="connsiteX12" fmla="*/ 196100 w 2032000"/>
              <a:gd name="connsiteY12" fmla="*/ 27781 h 43602"/>
              <a:gd name="connsiteX13" fmla="*/ 206155 w 2032000"/>
              <a:gd name="connsiteY13" fmla="*/ 29104 h 43602"/>
              <a:gd name="connsiteX14" fmla="*/ 217532 w 2032000"/>
              <a:gd name="connsiteY14" fmla="*/ 29369 h 43602"/>
              <a:gd name="connsiteX15" fmla="*/ 228909 w 2032000"/>
              <a:gd name="connsiteY15" fmla="*/ 29104 h 43602"/>
              <a:gd name="connsiteX16" fmla="*/ 238963 w 2032000"/>
              <a:gd name="connsiteY16" fmla="*/ 27781 h 43602"/>
              <a:gd name="connsiteX17" fmla="*/ 247694 w 2032000"/>
              <a:gd name="connsiteY17" fmla="*/ 25929 h 43602"/>
              <a:gd name="connsiteX18" fmla="*/ 255367 w 2032000"/>
              <a:gd name="connsiteY18" fmla="*/ 23548 h 43602"/>
              <a:gd name="connsiteX19" fmla="*/ 262246 w 2032000"/>
              <a:gd name="connsiteY19" fmla="*/ 20902 h 43602"/>
              <a:gd name="connsiteX20" fmla="*/ 268332 w 2032000"/>
              <a:gd name="connsiteY20" fmla="*/ 17727 h 43602"/>
              <a:gd name="connsiteX21" fmla="*/ 274682 w 2032000"/>
              <a:gd name="connsiteY21" fmla="*/ 14552 h 43602"/>
              <a:gd name="connsiteX22" fmla="*/ 281032 w 2032000"/>
              <a:gd name="connsiteY22" fmla="*/ 11377 h 43602"/>
              <a:gd name="connsiteX23" fmla="*/ 287117 w 2032000"/>
              <a:gd name="connsiteY23" fmla="*/ 8731 h 43602"/>
              <a:gd name="connsiteX24" fmla="*/ 293996 w 2032000"/>
              <a:gd name="connsiteY24" fmla="*/ 6085 h 43602"/>
              <a:gd name="connsiteX25" fmla="*/ 301669 w 2032000"/>
              <a:gd name="connsiteY25" fmla="*/ 3440 h 43602"/>
              <a:gd name="connsiteX26" fmla="*/ 310400 w 2032000"/>
              <a:gd name="connsiteY26" fmla="*/ 1588 h 43602"/>
              <a:gd name="connsiteX27" fmla="*/ 320455 w 2032000"/>
              <a:gd name="connsiteY27" fmla="*/ 529 h 43602"/>
              <a:gd name="connsiteX28" fmla="*/ 331832 w 2032000"/>
              <a:gd name="connsiteY28" fmla="*/ 0 h 43602"/>
              <a:gd name="connsiteX29" fmla="*/ 343209 w 2032000"/>
              <a:gd name="connsiteY29" fmla="*/ 529 h 43602"/>
              <a:gd name="connsiteX30" fmla="*/ 353263 w 2032000"/>
              <a:gd name="connsiteY30" fmla="*/ 1588 h 43602"/>
              <a:gd name="connsiteX31" fmla="*/ 361994 w 2032000"/>
              <a:gd name="connsiteY31" fmla="*/ 3440 h 43602"/>
              <a:gd name="connsiteX32" fmla="*/ 369667 w 2032000"/>
              <a:gd name="connsiteY32" fmla="*/ 6085 h 43602"/>
              <a:gd name="connsiteX33" fmla="*/ 376546 w 2032000"/>
              <a:gd name="connsiteY33" fmla="*/ 8731 h 43602"/>
              <a:gd name="connsiteX34" fmla="*/ 382632 w 2032000"/>
              <a:gd name="connsiteY34" fmla="*/ 11377 h 43602"/>
              <a:gd name="connsiteX35" fmla="*/ 388982 w 2032000"/>
              <a:gd name="connsiteY35" fmla="*/ 14552 h 43602"/>
              <a:gd name="connsiteX36" fmla="*/ 395332 w 2032000"/>
              <a:gd name="connsiteY36" fmla="*/ 17727 h 43602"/>
              <a:gd name="connsiteX37" fmla="*/ 401417 w 2032000"/>
              <a:gd name="connsiteY37" fmla="*/ 20902 h 43602"/>
              <a:gd name="connsiteX38" fmla="*/ 408296 w 2032000"/>
              <a:gd name="connsiteY38" fmla="*/ 23548 h 43602"/>
              <a:gd name="connsiteX39" fmla="*/ 415969 w 2032000"/>
              <a:gd name="connsiteY39" fmla="*/ 25929 h 43602"/>
              <a:gd name="connsiteX40" fmla="*/ 424700 w 2032000"/>
              <a:gd name="connsiteY40" fmla="*/ 27781 h 43602"/>
              <a:gd name="connsiteX41" fmla="*/ 434755 w 2032000"/>
              <a:gd name="connsiteY41" fmla="*/ 29104 h 43602"/>
              <a:gd name="connsiteX42" fmla="*/ 446132 w 2032000"/>
              <a:gd name="connsiteY42" fmla="*/ 29369 h 43602"/>
              <a:gd name="connsiteX43" fmla="*/ 457509 w 2032000"/>
              <a:gd name="connsiteY43" fmla="*/ 29104 h 43602"/>
              <a:gd name="connsiteX44" fmla="*/ 467563 w 2032000"/>
              <a:gd name="connsiteY44" fmla="*/ 27781 h 43602"/>
              <a:gd name="connsiteX45" fmla="*/ 476294 w 2032000"/>
              <a:gd name="connsiteY45" fmla="*/ 25929 h 43602"/>
              <a:gd name="connsiteX46" fmla="*/ 483967 w 2032000"/>
              <a:gd name="connsiteY46" fmla="*/ 23548 h 43602"/>
              <a:gd name="connsiteX47" fmla="*/ 490846 w 2032000"/>
              <a:gd name="connsiteY47" fmla="*/ 20902 h 43602"/>
              <a:gd name="connsiteX48" fmla="*/ 496932 w 2032000"/>
              <a:gd name="connsiteY48" fmla="*/ 17727 h 43602"/>
              <a:gd name="connsiteX49" fmla="*/ 503282 w 2032000"/>
              <a:gd name="connsiteY49" fmla="*/ 14552 h 43602"/>
              <a:gd name="connsiteX50" fmla="*/ 509632 w 2032000"/>
              <a:gd name="connsiteY50" fmla="*/ 11377 h 43602"/>
              <a:gd name="connsiteX51" fmla="*/ 515717 w 2032000"/>
              <a:gd name="connsiteY51" fmla="*/ 8731 h 43602"/>
              <a:gd name="connsiteX52" fmla="*/ 522596 w 2032000"/>
              <a:gd name="connsiteY52" fmla="*/ 6085 h 43602"/>
              <a:gd name="connsiteX53" fmla="*/ 530269 w 2032000"/>
              <a:gd name="connsiteY53" fmla="*/ 3440 h 43602"/>
              <a:gd name="connsiteX54" fmla="*/ 539000 w 2032000"/>
              <a:gd name="connsiteY54" fmla="*/ 1588 h 43602"/>
              <a:gd name="connsiteX55" fmla="*/ 549055 w 2032000"/>
              <a:gd name="connsiteY55" fmla="*/ 529 h 43602"/>
              <a:gd name="connsiteX56" fmla="*/ 560167 w 2032000"/>
              <a:gd name="connsiteY56" fmla="*/ 0 h 43602"/>
              <a:gd name="connsiteX57" fmla="*/ 571809 w 2032000"/>
              <a:gd name="connsiteY57" fmla="*/ 529 h 43602"/>
              <a:gd name="connsiteX58" fmla="*/ 581863 w 2032000"/>
              <a:gd name="connsiteY58" fmla="*/ 1588 h 43602"/>
              <a:gd name="connsiteX59" fmla="*/ 590594 w 2032000"/>
              <a:gd name="connsiteY59" fmla="*/ 3440 h 43602"/>
              <a:gd name="connsiteX60" fmla="*/ 598267 w 2032000"/>
              <a:gd name="connsiteY60" fmla="*/ 6085 h 43602"/>
              <a:gd name="connsiteX61" fmla="*/ 605146 w 2032000"/>
              <a:gd name="connsiteY61" fmla="*/ 8731 h 43602"/>
              <a:gd name="connsiteX62" fmla="*/ 611232 w 2032000"/>
              <a:gd name="connsiteY62" fmla="*/ 11377 h 43602"/>
              <a:gd name="connsiteX63" fmla="*/ 617582 w 2032000"/>
              <a:gd name="connsiteY63" fmla="*/ 14552 h 43602"/>
              <a:gd name="connsiteX64" fmla="*/ 623932 w 2032000"/>
              <a:gd name="connsiteY64" fmla="*/ 17727 h 43602"/>
              <a:gd name="connsiteX65" fmla="*/ 630017 w 2032000"/>
              <a:gd name="connsiteY65" fmla="*/ 20902 h 43602"/>
              <a:gd name="connsiteX66" fmla="*/ 636896 w 2032000"/>
              <a:gd name="connsiteY66" fmla="*/ 23548 h 43602"/>
              <a:gd name="connsiteX67" fmla="*/ 644569 w 2032000"/>
              <a:gd name="connsiteY67" fmla="*/ 25929 h 43602"/>
              <a:gd name="connsiteX68" fmla="*/ 653300 w 2032000"/>
              <a:gd name="connsiteY68" fmla="*/ 27781 h 43602"/>
              <a:gd name="connsiteX69" fmla="*/ 663355 w 2032000"/>
              <a:gd name="connsiteY69" fmla="*/ 29104 h 43602"/>
              <a:gd name="connsiteX70" fmla="*/ 674732 w 2032000"/>
              <a:gd name="connsiteY70" fmla="*/ 29369 h 43602"/>
              <a:gd name="connsiteX71" fmla="*/ 686109 w 2032000"/>
              <a:gd name="connsiteY71" fmla="*/ 29104 h 43602"/>
              <a:gd name="connsiteX72" fmla="*/ 696163 w 2032000"/>
              <a:gd name="connsiteY72" fmla="*/ 27781 h 43602"/>
              <a:gd name="connsiteX73" fmla="*/ 704894 w 2032000"/>
              <a:gd name="connsiteY73" fmla="*/ 25929 h 43602"/>
              <a:gd name="connsiteX74" fmla="*/ 712567 w 2032000"/>
              <a:gd name="connsiteY74" fmla="*/ 23548 h 43602"/>
              <a:gd name="connsiteX75" fmla="*/ 719446 w 2032000"/>
              <a:gd name="connsiteY75" fmla="*/ 20902 h 43602"/>
              <a:gd name="connsiteX76" fmla="*/ 725532 w 2032000"/>
              <a:gd name="connsiteY76" fmla="*/ 17727 h 43602"/>
              <a:gd name="connsiteX77" fmla="*/ 738232 w 2032000"/>
              <a:gd name="connsiteY77" fmla="*/ 11377 h 43602"/>
              <a:gd name="connsiteX78" fmla="*/ 744317 w 2032000"/>
              <a:gd name="connsiteY78" fmla="*/ 8731 h 43602"/>
              <a:gd name="connsiteX79" fmla="*/ 751196 w 2032000"/>
              <a:gd name="connsiteY79" fmla="*/ 6085 h 43602"/>
              <a:gd name="connsiteX80" fmla="*/ 758869 w 2032000"/>
              <a:gd name="connsiteY80" fmla="*/ 3440 h 43602"/>
              <a:gd name="connsiteX81" fmla="*/ 767600 w 2032000"/>
              <a:gd name="connsiteY81" fmla="*/ 1588 h 43602"/>
              <a:gd name="connsiteX82" fmla="*/ 777655 w 2032000"/>
              <a:gd name="connsiteY82" fmla="*/ 529 h 43602"/>
              <a:gd name="connsiteX83" fmla="*/ 789032 w 2032000"/>
              <a:gd name="connsiteY83" fmla="*/ 0 h 43602"/>
              <a:gd name="connsiteX84" fmla="*/ 800409 w 2032000"/>
              <a:gd name="connsiteY84" fmla="*/ 529 h 43602"/>
              <a:gd name="connsiteX85" fmla="*/ 810463 w 2032000"/>
              <a:gd name="connsiteY85" fmla="*/ 1588 h 43602"/>
              <a:gd name="connsiteX86" fmla="*/ 819194 w 2032000"/>
              <a:gd name="connsiteY86" fmla="*/ 3440 h 43602"/>
              <a:gd name="connsiteX87" fmla="*/ 826867 w 2032000"/>
              <a:gd name="connsiteY87" fmla="*/ 6085 h 43602"/>
              <a:gd name="connsiteX88" fmla="*/ 833746 w 2032000"/>
              <a:gd name="connsiteY88" fmla="*/ 8731 h 43602"/>
              <a:gd name="connsiteX89" fmla="*/ 839832 w 2032000"/>
              <a:gd name="connsiteY89" fmla="*/ 11377 h 43602"/>
              <a:gd name="connsiteX90" fmla="*/ 846182 w 2032000"/>
              <a:gd name="connsiteY90" fmla="*/ 14552 h 43602"/>
              <a:gd name="connsiteX91" fmla="*/ 852532 w 2032000"/>
              <a:gd name="connsiteY91" fmla="*/ 17727 h 43602"/>
              <a:gd name="connsiteX92" fmla="*/ 858617 w 2032000"/>
              <a:gd name="connsiteY92" fmla="*/ 20902 h 43602"/>
              <a:gd name="connsiteX93" fmla="*/ 865496 w 2032000"/>
              <a:gd name="connsiteY93" fmla="*/ 23548 h 43602"/>
              <a:gd name="connsiteX94" fmla="*/ 873169 w 2032000"/>
              <a:gd name="connsiteY94" fmla="*/ 25929 h 43602"/>
              <a:gd name="connsiteX95" fmla="*/ 881900 w 2032000"/>
              <a:gd name="connsiteY95" fmla="*/ 27781 h 43602"/>
              <a:gd name="connsiteX96" fmla="*/ 891955 w 2032000"/>
              <a:gd name="connsiteY96" fmla="*/ 29104 h 43602"/>
              <a:gd name="connsiteX97" fmla="*/ 901700 w 2032000"/>
              <a:gd name="connsiteY97" fmla="*/ 29331 h 43602"/>
              <a:gd name="connsiteX98" fmla="*/ 911445 w 2032000"/>
              <a:gd name="connsiteY98" fmla="*/ 29104 h 43602"/>
              <a:gd name="connsiteX99" fmla="*/ 921499 w 2032000"/>
              <a:gd name="connsiteY99" fmla="*/ 27781 h 43602"/>
              <a:gd name="connsiteX100" fmla="*/ 930231 w 2032000"/>
              <a:gd name="connsiteY100" fmla="*/ 25929 h 43602"/>
              <a:gd name="connsiteX101" fmla="*/ 937904 w 2032000"/>
              <a:gd name="connsiteY101" fmla="*/ 23548 h 43602"/>
              <a:gd name="connsiteX102" fmla="*/ 944783 w 2032000"/>
              <a:gd name="connsiteY102" fmla="*/ 20902 h 43602"/>
              <a:gd name="connsiteX103" fmla="*/ 950868 w 2032000"/>
              <a:gd name="connsiteY103" fmla="*/ 17727 h 43602"/>
              <a:gd name="connsiteX104" fmla="*/ 957218 w 2032000"/>
              <a:gd name="connsiteY104" fmla="*/ 14552 h 43602"/>
              <a:gd name="connsiteX105" fmla="*/ 963568 w 2032000"/>
              <a:gd name="connsiteY105" fmla="*/ 11377 h 43602"/>
              <a:gd name="connsiteX106" fmla="*/ 969654 w 2032000"/>
              <a:gd name="connsiteY106" fmla="*/ 8731 h 43602"/>
              <a:gd name="connsiteX107" fmla="*/ 976533 w 2032000"/>
              <a:gd name="connsiteY107" fmla="*/ 6085 h 43602"/>
              <a:gd name="connsiteX108" fmla="*/ 984206 w 2032000"/>
              <a:gd name="connsiteY108" fmla="*/ 3440 h 43602"/>
              <a:gd name="connsiteX109" fmla="*/ 992937 w 2032000"/>
              <a:gd name="connsiteY109" fmla="*/ 1588 h 43602"/>
              <a:gd name="connsiteX110" fmla="*/ 1002991 w 2032000"/>
              <a:gd name="connsiteY110" fmla="*/ 529 h 43602"/>
              <a:gd name="connsiteX111" fmla="*/ 1014368 w 2032000"/>
              <a:gd name="connsiteY111" fmla="*/ 0 h 43602"/>
              <a:gd name="connsiteX112" fmla="*/ 1016000 w 2032000"/>
              <a:gd name="connsiteY112" fmla="*/ 76 h 43602"/>
              <a:gd name="connsiteX113" fmla="*/ 1017632 w 2032000"/>
              <a:gd name="connsiteY113" fmla="*/ 0 h 43602"/>
              <a:gd name="connsiteX114" fmla="*/ 1029009 w 2032000"/>
              <a:gd name="connsiteY114" fmla="*/ 529 h 43602"/>
              <a:gd name="connsiteX115" fmla="*/ 1039063 w 2032000"/>
              <a:gd name="connsiteY115" fmla="*/ 1588 h 43602"/>
              <a:gd name="connsiteX116" fmla="*/ 1047794 w 2032000"/>
              <a:gd name="connsiteY116" fmla="*/ 3440 h 43602"/>
              <a:gd name="connsiteX117" fmla="*/ 1055467 w 2032000"/>
              <a:gd name="connsiteY117" fmla="*/ 6085 h 43602"/>
              <a:gd name="connsiteX118" fmla="*/ 1062346 w 2032000"/>
              <a:gd name="connsiteY118" fmla="*/ 8731 h 43602"/>
              <a:gd name="connsiteX119" fmla="*/ 1068432 w 2032000"/>
              <a:gd name="connsiteY119" fmla="*/ 11377 h 43602"/>
              <a:gd name="connsiteX120" fmla="*/ 1074782 w 2032000"/>
              <a:gd name="connsiteY120" fmla="*/ 14552 h 43602"/>
              <a:gd name="connsiteX121" fmla="*/ 1081132 w 2032000"/>
              <a:gd name="connsiteY121" fmla="*/ 17727 h 43602"/>
              <a:gd name="connsiteX122" fmla="*/ 1087217 w 2032000"/>
              <a:gd name="connsiteY122" fmla="*/ 20902 h 43602"/>
              <a:gd name="connsiteX123" fmla="*/ 1094096 w 2032000"/>
              <a:gd name="connsiteY123" fmla="*/ 23548 h 43602"/>
              <a:gd name="connsiteX124" fmla="*/ 1101769 w 2032000"/>
              <a:gd name="connsiteY124" fmla="*/ 25929 h 43602"/>
              <a:gd name="connsiteX125" fmla="*/ 1110501 w 2032000"/>
              <a:gd name="connsiteY125" fmla="*/ 27781 h 43602"/>
              <a:gd name="connsiteX126" fmla="*/ 1120555 w 2032000"/>
              <a:gd name="connsiteY126" fmla="*/ 29104 h 43602"/>
              <a:gd name="connsiteX127" fmla="*/ 1130300 w 2032000"/>
              <a:gd name="connsiteY127" fmla="*/ 29331 h 43602"/>
              <a:gd name="connsiteX128" fmla="*/ 1140045 w 2032000"/>
              <a:gd name="connsiteY128" fmla="*/ 29104 h 43602"/>
              <a:gd name="connsiteX129" fmla="*/ 1150100 w 2032000"/>
              <a:gd name="connsiteY129" fmla="*/ 27781 h 43602"/>
              <a:gd name="connsiteX130" fmla="*/ 1158831 w 2032000"/>
              <a:gd name="connsiteY130" fmla="*/ 25929 h 43602"/>
              <a:gd name="connsiteX131" fmla="*/ 1166504 w 2032000"/>
              <a:gd name="connsiteY131" fmla="*/ 23548 h 43602"/>
              <a:gd name="connsiteX132" fmla="*/ 1173383 w 2032000"/>
              <a:gd name="connsiteY132" fmla="*/ 20902 h 43602"/>
              <a:gd name="connsiteX133" fmla="*/ 1179468 w 2032000"/>
              <a:gd name="connsiteY133" fmla="*/ 17727 h 43602"/>
              <a:gd name="connsiteX134" fmla="*/ 1185818 w 2032000"/>
              <a:gd name="connsiteY134" fmla="*/ 14552 h 43602"/>
              <a:gd name="connsiteX135" fmla="*/ 1192168 w 2032000"/>
              <a:gd name="connsiteY135" fmla="*/ 11377 h 43602"/>
              <a:gd name="connsiteX136" fmla="*/ 1198254 w 2032000"/>
              <a:gd name="connsiteY136" fmla="*/ 8731 h 43602"/>
              <a:gd name="connsiteX137" fmla="*/ 1205133 w 2032000"/>
              <a:gd name="connsiteY137" fmla="*/ 6085 h 43602"/>
              <a:gd name="connsiteX138" fmla="*/ 1212806 w 2032000"/>
              <a:gd name="connsiteY138" fmla="*/ 3440 h 43602"/>
              <a:gd name="connsiteX139" fmla="*/ 1221537 w 2032000"/>
              <a:gd name="connsiteY139" fmla="*/ 1588 h 43602"/>
              <a:gd name="connsiteX140" fmla="*/ 1231591 w 2032000"/>
              <a:gd name="connsiteY140" fmla="*/ 529 h 43602"/>
              <a:gd name="connsiteX141" fmla="*/ 1242968 w 2032000"/>
              <a:gd name="connsiteY141" fmla="*/ 0 h 43602"/>
              <a:gd name="connsiteX142" fmla="*/ 1254345 w 2032000"/>
              <a:gd name="connsiteY142" fmla="*/ 529 h 43602"/>
              <a:gd name="connsiteX143" fmla="*/ 1264400 w 2032000"/>
              <a:gd name="connsiteY143" fmla="*/ 1588 h 43602"/>
              <a:gd name="connsiteX144" fmla="*/ 1273131 w 2032000"/>
              <a:gd name="connsiteY144" fmla="*/ 3440 h 43602"/>
              <a:gd name="connsiteX145" fmla="*/ 1280804 w 2032000"/>
              <a:gd name="connsiteY145" fmla="*/ 6085 h 43602"/>
              <a:gd name="connsiteX146" fmla="*/ 1287683 w 2032000"/>
              <a:gd name="connsiteY146" fmla="*/ 8731 h 43602"/>
              <a:gd name="connsiteX147" fmla="*/ 1293768 w 2032000"/>
              <a:gd name="connsiteY147" fmla="*/ 11377 h 43602"/>
              <a:gd name="connsiteX148" fmla="*/ 1300118 w 2032000"/>
              <a:gd name="connsiteY148" fmla="*/ 14552 h 43602"/>
              <a:gd name="connsiteX149" fmla="*/ 1306468 w 2032000"/>
              <a:gd name="connsiteY149" fmla="*/ 17727 h 43602"/>
              <a:gd name="connsiteX150" fmla="*/ 1312554 w 2032000"/>
              <a:gd name="connsiteY150" fmla="*/ 20902 h 43602"/>
              <a:gd name="connsiteX151" fmla="*/ 1319433 w 2032000"/>
              <a:gd name="connsiteY151" fmla="*/ 23548 h 43602"/>
              <a:gd name="connsiteX152" fmla="*/ 1327106 w 2032000"/>
              <a:gd name="connsiteY152" fmla="*/ 25929 h 43602"/>
              <a:gd name="connsiteX153" fmla="*/ 1335837 w 2032000"/>
              <a:gd name="connsiteY153" fmla="*/ 27781 h 43602"/>
              <a:gd name="connsiteX154" fmla="*/ 1345891 w 2032000"/>
              <a:gd name="connsiteY154" fmla="*/ 29104 h 43602"/>
              <a:gd name="connsiteX155" fmla="*/ 1357268 w 2032000"/>
              <a:gd name="connsiteY155" fmla="*/ 29369 h 43602"/>
              <a:gd name="connsiteX156" fmla="*/ 1368645 w 2032000"/>
              <a:gd name="connsiteY156" fmla="*/ 29104 h 43602"/>
              <a:gd name="connsiteX157" fmla="*/ 1378700 w 2032000"/>
              <a:gd name="connsiteY157" fmla="*/ 27781 h 43602"/>
              <a:gd name="connsiteX158" fmla="*/ 1387431 w 2032000"/>
              <a:gd name="connsiteY158" fmla="*/ 25929 h 43602"/>
              <a:gd name="connsiteX159" fmla="*/ 1395104 w 2032000"/>
              <a:gd name="connsiteY159" fmla="*/ 23548 h 43602"/>
              <a:gd name="connsiteX160" fmla="*/ 1401983 w 2032000"/>
              <a:gd name="connsiteY160" fmla="*/ 20902 h 43602"/>
              <a:gd name="connsiteX161" fmla="*/ 1408068 w 2032000"/>
              <a:gd name="connsiteY161" fmla="*/ 17727 h 43602"/>
              <a:gd name="connsiteX162" fmla="*/ 1414418 w 2032000"/>
              <a:gd name="connsiteY162" fmla="*/ 14552 h 43602"/>
              <a:gd name="connsiteX163" fmla="*/ 1420768 w 2032000"/>
              <a:gd name="connsiteY163" fmla="*/ 11377 h 43602"/>
              <a:gd name="connsiteX164" fmla="*/ 1426854 w 2032000"/>
              <a:gd name="connsiteY164" fmla="*/ 8731 h 43602"/>
              <a:gd name="connsiteX165" fmla="*/ 1433733 w 2032000"/>
              <a:gd name="connsiteY165" fmla="*/ 6085 h 43602"/>
              <a:gd name="connsiteX166" fmla="*/ 1441406 w 2032000"/>
              <a:gd name="connsiteY166" fmla="*/ 3440 h 43602"/>
              <a:gd name="connsiteX167" fmla="*/ 1450137 w 2032000"/>
              <a:gd name="connsiteY167" fmla="*/ 1588 h 43602"/>
              <a:gd name="connsiteX168" fmla="*/ 1460191 w 2032000"/>
              <a:gd name="connsiteY168" fmla="*/ 529 h 43602"/>
              <a:gd name="connsiteX169" fmla="*/ 1471304 w 2032000"/>
              <a:gd name="connsiteY169" fmla="*/ 0 h 43602"/>
              <a:gd name="connsiteX170" fmla="*/ 1482945 w 2032000"/>
              <a:gd name="connsiteY170" fmla="*/ 529 h 43602"/>
              <a:gd name="connsiteX171" fmla="*/ 1493000 w 2032000"/>
              <a:gd name="connsiteY171" fmla="*/ 1588 h 43602"/>
              <a:gd name="connsiteX172" fmla="*/ 1501731 w 2032000"/>
              <a:gd name="connsiteY172" fmla="*/ 3440 h 43602"/>
              <a:gd name="connsiteX173" fmla="*/ 1509404 w 2032000"/>
              <a:gd name="connsiteY173" fmla="*/ 6085 h 43602"/>
              <a:gd name="connsiteX174" fmla="*/ 1516283 w 2032000"/>
              <a:gd name="connsiteY174" fmla="*/ 8731 h 43602"/>
              <a:gd name="connsiteX175" fmla="*/ 1522368 w 2032000"/>
              <a:gd name="connsiteY175" fmla="*/ 11377 h 43602"/>
              <a:gd name="connsiteX176" fmla="*/ 1528718 w 2032000"/>
              <a:gd name="connsiteY176" fmla="*/ 14552 h 43602"/>
              <a:gd name="connsiteX177" fmla="*/ 1535068 w 2032000"/>
              <a:gd name="connsiteY177" fmla="*/ 17727 h 43602"/>
              <a:gd name="connsiteX178" fmla="*/ 1541154 w 2032000"/>
              <a:gd name="connsiteY178" fmla="*/ 20902 h 43602"/>
              <a:gd name="connsiteX179" fmla="*/ 1548033 w 2032000"/>
              <a:gd name="connsiteY179" fmla="*/ 23548 h 43602"/>
              <a:gd name="connsiteX180" fmla="*/ 1555706 w 2032000"/>
              <a:gd name="connsiteY180" fmla="*/ 25929 h 43602"/>
              <a:gd name="connsiteX181" fmla="*/ 1564437 w 2032000"/>
              <a:gd name="connsiteY181" fmla="*/ 27781 h 43602"/>
              <a:gd name="connsiteX182" fmla="*/ 1574491 w 2032000"/>
              <a:gd name="connsiteY182" fmla="*/ 29104 h 43602"/>
              <a:gd name="connsiteX183" fmla="*/ 1585868 w 2032000"/>
              <a:gd name="connsiteY183" fmla="*/ 29369 h 43602"/>
              <a:gd name="connsiteX184" fmla="*/ 1597245 w 2032000"/>
              <a:gd name="connsiteY184" fmla="*/ 29104 h 43602"/>
              <a:gd name="connsiteX185" fmla="*/ 1607300 w 2032000"/>
              <a:gd name="connsiteY185" fmla="*/ 27781 h 43602"/>
              <a:gd name="connsiteX186" fmla="*/ 1616031 w 2032000"/>
              <a:gd name="connsiteY186" fmla="*/ 25929 h 43602"/>
              <a:gd name="connsiteX187" fmla="*/ 1623704 w 2032000"/>
              <a:gd name="connsiteY187" fmla="*/ 23548 h 43602"/>
              <a:gd name="connsiteX188" fmla="*/ 1630583 w 2032000"/>
              <a:gd name="connsiteY188" fmla="*/ 20902 h 43602"/>
              <a:gd name="connsiteX189" fmla="*/ 1636668 w 2032000"/>
              <a:gd name="connsiteY189" fmla="*/ 17727 h 43602"/>
              <a:gd name="connsiteX190" fmla="*/ 1649368 w 2032000"/>
              <a:gd name="connsiteY190" fmla="*/ 11377 h 43602"/>
              <a:gd name="connsiteX191" fmla="*/ 1655454 w 2032000"/>
              <a:gd name="connsiteY191" fmla="*/ 8731 h 43602"/>
              <a:gd name="connsiteX192" fmla="*/ 1662333 w 2032000"/>
              <a:gd name="connsiteY192" fmla="*/ 6085 h 43602"/>
              <a:gd name="connsiteX193" fmla="*/ 1670006 w 2032000"/>
              <a:gd name="connsiteY193" fmla="*/ 3440 h 43602"/>
              <a:gd name="connsiteX194" fmla="*/ 1678737 w 2032000"/>
              <a:gd name="connsiteY194" fmla="*/ 1588 h 43602"/>
              <a:gd name="connsiteX195" fmla="*/ 1688791 w 2032000"/>
              <a:gd name="connsiteY195" fmla="*/ 529 h 43602"/>
              <a:gd name="connsiteX196" fmla="*/ 1700168 w 2032000"/>
              <a:gd name="connsiteY196" fmla="*/ 0 h 43602"/>
              <a:gd name="connsiteX197" fmla="*/ 1711545 w 2032000"/>
              <a:gd name="connsiteY197" fmla="*/ 529 h 43602"/>
              <a:gd name="connsiteX198" fmla="*/ 1721600 w 2032000"/>
              <a:gd name="connsiteY198" fmla="*/ 1588 h 43602"/>
              <a:gd name="connsiteX199" fmla="*/ 1730331 w 2032000"/>
              <a:gd name="connsiteY199" fmla="*/ 3440 h 43602"/>
              <a:gd name="connsiteX200" fmla="*/ 1738004 w 2032000"/>
              <a:gd name="connsiteY200" fmla="*/ 6085 h 43602"/>
              <a:gd name="connsiteX201" fmla="*/ 1744883 w 2032000"/>
              <a:gd name="connsiteY201" fmla="*/ 8731 h 43602"/>
              <a:gd name="connsiteX202" fmla="*/ 1750968 w 2032000"/>
              <a:gd name="connsiteY202" fmla="*/ 11377 h 43602"/>
              <a:gd name="connsiteX203" fmla="*/ 1757318 w 2032000"/>
              <a:gd name="connsiteY203" fmla="*/ 14552 h 43602"/>
              <a:gd name="connsiteX204" fmla="*/ 1763668 w 2032000"/>
              <a:gd name="connsiteY204" fmla="*/ 17727 h 43602"/>
              <a:gd name="connsiteX205" fmla="*/ 1769754 w 2032000"/>
              <a:gd name="connsiteY205" fmla="*/ 20902 h 43602"/>
              <a:gd name="connsiteX206" fmla="*/ 1776633 w 2032000"/>
              <a:gd name="connsiteY206" fmla="*/ 23548 h 43602"/>
              <a:gd name="connsiteX207" fmla="*/ 1784306 w 2032000"/>
              <a:gd name="connsiteY207" fmla="*/ 25929 h 43602"/>
              <a:gd name="connsiteX208" fmla="*/ 1793037 w 2032000"/>
              <a:gd name="connsiteY208" fmla="*/ 27781 h 43602"/>
              <a:gd name="connsiteX209" fmla="*/ 1803091 w 2032000"/>
              <a:gd name="connsiteY209" fmla="*/ 29104 h 43602"/>
              <a:gd name="connsiteX210" fmla="*/ 1814468 w 2032000"/>
              <a:gd name="connsiteY210" fmla="*/ 29369 h 43602"/>
              <a:gd name="connsiteX211" fmla="*/ 1825845 w 2032000"/>
              <a:gd name="connsiteY211" fmla="*/ 29104 h 43602"/>
              <a:gd name="connsiteX212" fmla="*/ 1835900 w 2032000"/>
              <a:gd name="connsiteY212" fmla="*/ 27781 h 43602"/>
              <a:gd name="connsiteX213" fmla="*/ 1844631 w 2032000"/>
              <a:gd name="connsiteY213" fmla="*/ 25929 h 43602"/>
              <a:gd name="connsiteX214" fmla="*/ 1852304 w 2032000"/>
              <a:gd name="connsiteY214" fmla="*/ 23548 h 43602"/>
              <a:gd name="connsiteX215" fmla="*/ 1859183 w 2032000"/>
              <a:gd name="connsiteY215" fmla="*/ 20902 h 43602"/>
              <a:gd name="connsiteX216" fmla="*/ 1865268 w 2032000"/>
              <a:gd name="connsiteY216" fmla="*/ 17727 h 43602"/>
              <a:gd name="connsiteX217" fmla="*/ 1871618 w 2032000"/>
              <a:gd name="connsiteY217" fmla="*/ 14552 h 43602"/>
              <a:gd name="connsiteX218" fmla="*/ 1877968 w 2032000"/>
              <a:gd name="connsiteY218" fmla="*/ 11377 h 43602"/>
              <a:gd name="connsiteX219" fmla="*/ 1884054 w 2032000"/>
              <a:gd name="connsiteY219" fmla="*/ 8731 h 43602"/>
              <a:gd name="connsiteX220" fmla="*/ 1890933 w 2032000"/>
              <a:gd name="connsiteY220" fmla="*/ 6085 h 43602"/>
              <a:gd name="connsiteX221" fmla="*/ 1898606 w 2032000"/>
              <a:gd name="connsiteY221" fmla="*/ 3440 h 43602"/>
              <a:gd name="connsiteX222" fmla="*/ 1907337 w 2032000"/>
              <a:gd name="connsiteY222" fmla="*/ 1588 h 43602"/>
              <a:gd name="connsiteX223" fmla="*/ 1917391 w 2032000"/>
              <a:gd name="connsiteY223" fmla="*/ 529 h 43602"/>
              <a:gd name="connsiteX224" fmla="*/ 1928768 w 2032000"/>
              <a:gd name="connsiteY224" fmla="*/ 0 h 43602"/>
              <a:gd name="connsiteX225" fmla="*/ 1940145 w 2032000"/>
              <a:gd name="connsiteY225" fmla="*/ 529 h 43602"/>
              <a:gd name="connsiteX226" fmla="*/ 1950200 w 2032000"/>
              <a:gd name="connsiteY226" fmla="*/ 1588 h 43602"/>
              <a:gd name="connsiteX227" fmla="*/ 1958931 w 2032000"/>
              <a:gd name="connsiteY227" fmla="*/ 3440 h 43602"/>
              <a:gd name="connsiteX228" fmla="*/ 1966604 w 2032000"/>
              <a:gd name="connsiteY228" fmla="*/ 6085 h 43602"/>
              <a:gd name="connsiteX229" fmla="*/ 1973483 w 2032000"/>
              <a:gd name="connsiteY229" fmla="*/ 8731 h 43602"/>
              <a:gd name="connsiteX230" fmla="*/ 1979568 w 2032000"/>
              <a:gd name="connsiteY230" fmla="*/ 11377 h 43602"/>
              <a:gd name="connsiteX231" fmla="*/ 1985918 w 2032000"/>
              <a:gd name="connsiteY231" fmla="*/ 14552 h 43602"/>
              <a:gd name="connsiteX232" fmla="*/ 1992268 w 2032000"/>
              <a:gd name="connsiteY232" fmla="*/ 17727 h 43602"/>
              <a:gd name="connsiteX233" fmla="*/ 1998354 w 2032000"/>
              <a:gd name="connsiteY233" fmla="*/ 20902 h 43602"/>
              <a:gd name="connsiteX234" fmla="*/ 2005233 w 2032000"/>
              <a:gd name="connsiteY234" fmla="*/ 23548 h 43602"/>
              <a:gd name="connsiteX235" fmla="*/ 2012906 w 2032000"/>
              <a:gd name="connsiteY235" fmla="*/ 25929 h 43602"/>
              <a:gd name="connsiteX236" fmla="*/ 2021637 w 2032000"/>
              <a:gd name="connsiteY236" fmla="*/ 27781 h 43602"/>
              <a:gd name="connsiteX237" fmla="*/ 2031691 w 2032000"/>
              <a:gd name="connsiteY237" fmla="*/ 29104 h 43602"/>
              <a:gd name="connsiteX238" fmla="*/ 2032000 w 2032000"/>
              <a:gd name="connsiteY238" fmla="*/ 29111 h 43602"/>
              <a:gd name="connsiteX239" fmla="*/ 2032000 w 2032000"/>
              <a:gd name="connsiteY239" fmla="*/ 43344 h 43602"/>
              <a:gd name="connsiteX240" fmla="*/ 2031691 w 2032000"/>
              <a:gd name="connsiteY240" fmla="*/ 43337 h 43602"/>
              <a:gd name="connsiteX241" fmla="*/ 2021637 w 2032000"/>
              <a:gd name="connsiteY241" fmla="*/ 42014 h 43602"/>
              <a:gd name="connsiteX242" fmla="*/ 2012906 w 2032000"/>
              <a:gd name="connsiteY242" fmla="*/ 40162 h 43602"/>
              <a:gd name="connsiteX243" fmla="*/ 2005233 w 2032000"/>
              <a:gd name="connsiteY243" fmla="*/ 37781 h 43602"/>
              <a:gd name="connsiteX244" fmla="*/ 1998354 w 2032000"/>
              <a:gd name="connsiteY244" fmla="*/ 35135 h 43602"/>
              <a:gd name="connsiteX245" fmla="*/ 1992268 w 2032000"/>
              <a:gd name="connsiteY245" fmla="*/ 31960 h 43602"/>
              <a:gd name="connsiteX246" fmla="*/ 1985918 w 2032000"/>
              <a:gd name="connsiteY246" fmla="*/ 28785 h 43602"/>
              <a:gd name="connsiteX247" fmla="*/ 1979568 w 2032000"/>
              <a:gd name="connsiteY247" fmla="*/ 25610 h 43602"/>
              <a:gd name="connsiteX248" fmla="*/ 1973483 w 2032000"/>
              <a:gd name="connsiteY248" fmla="*/ 22964 h 43602"/>
              <a:gd name="connsiteX249" fmla="*/ 1966604 w 2032000"/>
              <a:gd name="connsiteY249" fmla="*/ 20318 h 43602"/>
              <a:gd name="connsiteX250" fmla="*/ 1958931 w 2032000"/>
              <a:gd name="connsiteY250" fmla="*/ 17673 h 43602"/>
              <a:gd name="connsiteX251" fmla="*/ 1950200 w 2032000"/>
              <a:gd name="connsiteY251" fmla="*/ 15821 h 43602"/>
              <a:gd name="connsiteX252" fmla="*/ 1940145 w 2032000"/>
              <a:gd name="connsiteY252" fmla="*/ 14762 h 43602"/>
              <a:gd name="connsiteX253" fmla="*/ 1928768 w 2032000"/>
              <a:gd name="connsiteY253" fmla="*/ 14233 h 43602"/>
              <a:gd name="connsiteX254" fmla="*/ 1917391 w 2032000"/>
              <a:gd name="connsiteY254" fmla="*/ 14762 h 43602"/>
              <a:gd name="connsiteX255" fmla="*/ 1907337 w 2032000"/>
              <a:gd name="connsiteY255" fmla="*/ 15821 h 43602"/>
              <a:gd name="connsiteX256" fmla="*/ 1898606 w 2032000"/>
              <a:gd name="connsiteY256" fmla="*/ 17673 h 43602"/>
              <a:gd name="connsiteX257" fmla="*/ 1890933 w 2032000"/>
              <a:gd name="connsiteY257" fmla="*/ 20318 h 43602"/>
              <a:gd name="connsiteX258" fmla="*/ 1884054 w 2032000"/>
              <a:gd name="connsiteY258" fmla="*/ 22964 h 43602"/>
              <a:gd name="connsiteX259" fmla="*/ 1877968 w 2032000"/>
              <a:gd name="connsiteY259" fmla="*/ 25610 h 43602"/>
              <a:gd name="connsiteX260" fmla="*/ 1871618 w 2032000"/>
              <a:gd name="connsiteY260" fmla="*/ 28785 h 43602"/>
              <a:gd name="connsiteX261" fmla="*/ 1865268 w 2032000"/>
              <a:gd name="connsiteY261" fmla="*/ 31960 h 43602"/>
              <a:gd name="connsiteX262" fmla="*/ 1859183 w 2032000"/>
              <a:gd name="connsiteY262" fmla="*/ 35135 h 43602"/>
              <a:gd name="connsiteX263" fmla="*/ 1852304 w 2032000"/>
              <a:gd name="connsiteY263" fmla="*/ 37781 h 43602"/>
              <a:gd name="connsiteX264" fmla="*/ 1844631 w 2032000"/>
              <a:gd name="connsiteY264" fmla="*/ 40162 h 43602"/>
              <a:gd name="connsiteX265" fmla="*/ 1835900 w 2032000"/>
              <a:gd name="connsiteY265" fmla="*/ 42014 h 43602"/>
              <a:gd name="connsiteX266" fmla="*/ 1825845 w 2032000"/>
              <a:gd name="connsiteY266" fmla="*/ 43337 h 43602"/>
              <a:gd name="connsiteX267" fmla="*/ 1814468 w 2032000"/>
              <a:gd name="connsiteY267" fmla="*/ 43602 h 43602"/>
              <a:gd name="connsiteX268" fmla="*/ 1803091 w 2032000"/>
              <a:gd name="connsiteY268" fmla="*/ 43337 h 43602"/>
              <a:gd name="connsiteX269" fmla="*/ 1793037 w 2032000"/>
              <a:gd name="connsiteY269" fmla="*/ 42014 h 43602"/>
              <a:gd name="connsiteX270" fmla="*/ 1784306 w 2032000"/>
              <a:gd name="connsiteY270" fmla="*/ 40162 h 43602"/>
              <a:gd name="connsiteX271" fmla="*/ 1776633 w 2032000"/>
              <a:gd name="connsiteY271" fmla="*/ 37781 h 43602"/>
              <a:gd name="connsiteX272" fmla="*/ 1769754 w 2032000"/>
              <a:gd name="connsiteY272" fmla="*/ 35135 h 43602"/>
              <a:gd name="connsiteX273" fmla="*/ 1763668 w 2032000"/>
              <a:gd name="connsiteY273" fmla="*/ 31960 h 43602"/>
              <a:gd name="connsiteX274" fmla="*/ 1757318 w 2032000"/>
              <a:gd name="connsiteY274" fmla="*/ 28785 h 43602"/>
              <a:gd name="connsiteX275" fmla="*/ 1750968 w 2032000"/>
              <a:gd name="connsiteY275" fmla="*/ 25610 h 43602"/>
              <a:gd name="connsiteX276" fmla="*/ 1744883 w 2032000"/>
              <a:gd name="connsiteY276" fmla="*/ 22964 h 43602"/>
              <a:gd name="connsiteX277" fmla="*/ 1738004 w 2032000"/>
              <a:gd name="connsiteY277" fmla="*/ 20318 h 43602"/>
              <a:gd name="connsiteX278" fmla="*/ 1730331 w 2032000"/>
              <a:gd name="connsiteY278" fmla="*/ 17673 h 43602"/>
              <a:gd name="connsiteX279" fmla="*/ 1721600 w 2032000"/>
              <a:gd name="connsiteY279" fmla="*/ 15821 h 43602"/>
              <a:gd name="connsiteX280" fmla="*/ 1711545 w 2032000"/>
              <a:gd name="connsiteY280" fmla="*/ 14762 h 43602"/>
              <a:gd name="connsiteX281" fmla="*/ 1700168 w 2032000"/>
              <a:gd name="connsiteY281" fmla="*/ 14233 h 43602"/>
              <a:gd name="connsiteX282" fmla="*/ 1688791 w 2032000"/>
              <a:gd name="connsiteY282" fmla="*/ 14762 h 43602"/>
              <a:gd name="connsiteX283" fmla="*/ 1678737 w 2032000"/>
              <a:gd name="connsiteY283" fmla="*/ 15821 h 43602"/>
              <a:gd name="connsiteX284" fmla="*/ 1670006 w 2032000"/>
              <a:gd name="connsiteY284" fmla="*/ 17673 h 43602"/>
              <a:gd name="connsiteX285" fmla="*/ 1662333 w 2032000"/>
              <a:gd name="connsiteY285" fmla="*/ 20318 h 43602"/>
              <a:gd name="connsiteX286" fmla="*/ 1655454 w 2032000"/>
              <a:gd name="connsiteY286" fmla="*/ 22964 h 43602"/>
              <a:gd name="connsiteX287" fmla="*/ 1649368 w 2032000"/>
              <a:gd name="connsiteY287" fmla="*/ 25610 h 43602"/>
              <a:gd name="connsiteX288" fmla="*/ 1636668 w 2032000"/>
              <a:gd name="connsiteY288" fmla="*/ 31960 h 43602"/>
              <a:gd name="connsiteX289" fmla="*/ 1630583 w 2032000"/>
              <a:gd name="connsiteY289" fmla="*/ 35135 h 43602"/>
              <a:gd name="connsiteX290" fmla="*/ 1623704 w 2032000"/>
              <a:gd name="connsiteY290" fmla="*/ 37781 h 43602"/>
              <a:gd name="connsiteX291" fmla="*/ 1616031 w 2032000"/>
              <a:gd name="connsiteY291" fmla="*/ 40162 h 43602"/>
              <a:gd name="connsiteX292" fmla="*/ 1607300 w 2032000"/>
              <a:gd name="connsiteY292" fmla="*/ 42014 h 43602"/>
              <a:gd name="connsiteX293" fmla="*/ 1597245 w 2032000"/>
              <a:gd name="connsiteY293" fmla="*/ 43337 h 43602"/>
              <a:gd name="connsiteX294" fmla="*/ 1585868 w 2032000"/>
              <a:gd name="connsiteY294" fmla="*/ 43602 h 43602"/>
              <a:gd name="connsiteX295" fmla="*/ 1574491 w 2032000"/>
              <a:gd name="connsiteY295" fmla="*/ 43337 h 43602"/>
              <a:gd name="connsiteX296" fmla="*/ 1564437 w 2032000"/>
              <a:gd name="connsiteY296" fmla="*/ 42014 h 43602"/>
              <a:gd name="connsiteX297" fmla="*/ 1555706 w 2032000"/>
              <a:gd name="connsiteY297" fmla="*/ 40162 h 43602"/>
              <a:gd name="connsiteX298" fmla="*/ 1548033 w 2032000"/>
              <a:gd name="connsiteY298" fmla="*/ 37781 h 43602"/>
              <a:gd name="connsiteX299" fmla="*/ 1541154 w 2032000"/>
              <a:gd name="connsiteY299" fmla="*/ 35135 h 43602"/>
              <a:gd name="connsiteX300" fmla="*/ 1535068 w 2032000"/>
              <a:gd name="connsiteY300" fmla="*/ 31960 h 43602"/>
              <a:gd name="connsiteX301" fmla="*/ 1528718 w 2032000"/>
              <a:gd name="connsiteY301" fmla="*/ 28785 h 43602"/>
              <a:gd name="connsiteX302" fmla="*/ 1522368 w 2032000"/>
              <a:gd name="connsiteY302" fmla="*/ 25610 h 43602"/>
              <a:gd name="connsiteX303" fmla="*/ 1516283 w 2032000"/>
              <a:gd name="connsiteY303" fmla="*/ 22964 h 43602"/>
              <a:gd name="connsiteX304" fmla="*/ 1509404 w 2032000"/>
              <a:gd name="connsiteY304" fmla="*/ 20318 h 43602"/>
              <a:gd name="connsiteX305" fmla="*/ 1501731 w 2032000"/>
              <a:gd name="connsiteY305" fmla="*/ 17673 h 43602"/>
              <a:gd name="connsiteX306" fmla="*/ 1493000 w 2032000"/>
              <a:gd name="connsiteY306" fmla="*/ 15821 h 43602"/>
              <a:gd name="connsiteX307" fmla="*/ 1482945 w 2032000"/>
              <a:gd name="connsiteY307" fmla="*/ 14762 h 43602"/>
              <a:gd name="connsiteX308" fmla="*/ 1471304 w 2032000"/>
              <a:gd name="connsiteY308" fmla="*/ 14233 h 43602"/>
              <a:gd name="connsiteX309" fmla="*/ 1460191 w 2032000"/>
              <a:gd name="connsiteY309" fmla="*/ 14762 h 43602"/>
              <a:gd name="connsiteX310" fmla="*/ 1450137 w 2032000"/>
              <a:gd name="connsiteY310" fmla="*/ 15821 h 43602"/>
              <a:gd name="connsiteX311" fmla="*/ 1441406 w 2032000"/>
              <a:gd name="connsiteY311" fmla="*/ 17673 h 43602"/>
              <a:gd name="connsiteX312" fmla="*/ 1433733 w 2032000"/>
              <a:gd name="connsiteY312" fmla="*/ 20318 h 43602"/>
              <a:gd name="connsiteX313" fmla="*/ 1426854 w 2032000"/>
              <a:gd name="connsiteY313" fmla="*/ 22964 h 43602"/>
              <a:gd name="connsiteX314" fmla="*/ 1420768 w 2032000"/>
              <a:gd name="connsiteY314" fmla="*/ 25610 h 43602"/>
              <a:gd name="connsiteX315" fmla="*/ 1414418 w 2032000"/>
              <a:gd name="connsiteY315" fmla="*/ 28785 h 43602"/>
              <a:gd name="connsiteX316" fmla="*/ 1408068 w 2032000"/>
              <a:gd name="connsiteY316" fmla="*/ 31960 h 43602"/>
              <a:gd name="connsiteX317" fmla="*/ 1401983 w 2032000"/>
              <a:gd name="connsiteY317" fmla="*/ 35135 h 43602"/>
              <a:gd name="connsiteX318" fmla="*/ 1395104 w 2032000"/>
              <a:gd name="connsiteY318" fmla="*/ 37781 h 43602"/>
              <a:gd name="connsiteX319" fmla="*/ 1387431 w 2032000"/>
              <a:gd name="connsiteY319" fmla="*/ 40162 h 43602"/>
              <a:gd name="connsiteX320" fmla="*/ 1378700 w 2032000"/>
              <a:gd name="connsiteY320" fmla="*/ 42014 h 43602"/>
              <a:gd name="connsiteX321" fmla="*/ 1368645 w 2032000"/>
              <a:gd name="connsiteY321" fmla="*/ 43337 h 43602"/>
              <a:gd name="connsiteX322" fmla="*/ 1357268 w 2032000"/>
              <a:gd name="connsiteY322" fmla="*/ 43602 h 43602"/>
              <a:gd name="connsiteX323" fmla="*/ 1345891 w 2032000"/>
              <a:gd name="connsiteY323" fmla="*/ 43337 h 43602"/>
              <a:gd name="connsiteX324" fmla="*/ 1335837 w 2032000"/>
              <a:gd name="connsiteY324" fmla="*/ 42014 h 43602"/>
              <a:gd name="connsiteX325" fmla="*/ 1327106 w 2032000"/>
              <a:gd name="connsiteY325" fmla="*/ 40162 h 43602"/>
              <a:gd name="connsiteX326" fmla="*/ 1319433 w 2032000"/>
              <a:gd name="connsiteY326" fmla="*/ 37781 h 43602"/>
              <a:gd name="connsiteX327" fmla="*/ 1312554 w 2032000"/>
              <a:gd name="connsiteY327" fmla="*/ 35135 h 43602"/>
              <a:gd name="connsiteX328" fmla="*/ 1306468 w 2032000"/>
              <a:gd name="connsiteY328" fmla="*/ 31960 h 43602"/>
              <a:gd name="connsiteX329" fmla="*/ 1300118 w 2032000"/>
              <a:gd name="connsiteY329" fmla="*/ 28785 h 43602"/>
              <a:gd name="connsiteX330" fmla="*/ 1293768 w 2032000"/>
              <a:gd name="connsiteY330" fmla="*/ 25610 h 43602"/>
              <a:gd name="connsiteX331" fmla="*/ 1287683 w 2032000"/>
              <a:gd name="connsiteY331" fmla="*/ 22964 h 43602"/>
              <a:gd name="connsiteX332" fmla="*/ 1280804 w 2032000"/>
              <a:gd name="connsiteY332" fmla="*/ 20318 h 43602"/>
              <a:gd name="connsiteX333" fmla="*/ 1273131 w 2032000"/>
              <a:gd name="connsiteY333" fmla="*/ 17673 h 43602"/>
              <a:gd name="connsiteX334" fmla="*/ 1264400 w 2032000"/>
              <a:gd name="connsiteY334" fmla="*/ 15821 h 43602"/>
              <a:gd name="connsiteX335" fmla="*/ 1254345 w 2032000"/>
              <a:gd name="connsiteY335" fmla="*/ 14762 h 43602"/>
              <a:gd name="connsiteX336" fmla="*/ 1242968 w 2032000"/>
              <a:gd name="connsiteY336" fmla="*/ 14233 h 43602"/>
              <a:gd name="connsiteX337" fmla="*/ 1231591 w 2032000"/>
              <a:gd name="connsiteY337" fmla="*/ 14762 h 43602"/>
              <a:gd name="connsiteX338" fmla="*/ 1221537 w 2032000"/>
              <a:gd name="connsiteY338" fmla="*/ 15821 h 43602"/>
              <a:gd name="connsiteX339" fmla="*/ 1212806 w 2032000"/>
              <a:gd name="connsiteY339" fmla="*/ 17673 h 43602"/>
              <a:gd name="connsiteX340" fmla="*/ 1205133 w 2032000"/>
              <a:gd name="connsiteY340" fmla="*/ 20318 h 43602"/>
              <a:gd name="connsiteX341" fmla="*/ 1198254 w 2032000"/>
              <a:gd name="connsiteY341" fmla="*/ 22964 h 43602"/>
              <a:gd name="connsiteX342" fmla="*/ 1192168 w 2032000"/>
              <a:gd name="connsiteY342" fmla="*/ 25610 h 43602"/>
              <a:gd name="connsiteX343" fmla="*/ 1185818 w 2032000"/>
              <a:gd name="connsiteY343" fmla="*/ 28785 h 43602"/>
              <a:gd name="connsiteX344" fmla="*/ 1179468 w 2032000"/>
              <a:gd name="connsiteY344" fmla="*/ 31960 h 43602"/>
              <a:gd name="connsiteX345" fmla="*/ 1173383 w 2032000"/>
              <a:gd name="connsiteY345" fmla="*/ 35135 h 43602"/>
              <a:gd name="connsiteX346" fmla="*/ 1166504 w 2032000"/>
              <a:gd name="connsiteY346" fmla="*/ 37781 h 43602"/>
              <a:gd name="connsiteX347" fmla="*/ 1158831 w 2032000"/>
              <a:gd name="connsiteY347" fmla="*/ 40162 h 43602"/>
              <a:gd name="connsiteX348" fmla="*/ 1150100 w 2032000"/>
              <a:gd name="connsiteY348" fmla="*/ 42014 h 43602"/>
              <a:gd name="connsiteX349" fmla="*/ 1140045 w 2032000"/>
              <a:gd name="connsiteY349" fmla="*/ 43337 h 43602"/>
              <a:gd name="connsiteX350" fmla="*/ 1130300 w 2032000"/>
              <a:gd name="connsiteY350" fmla="*/ 43564 h 43602"/>
              <a:gd name="connsiteX351" fmla="*/ 1120555 w 2032000"/>
              <a:gd name="connsiteY351" fmla="*/ 43337 h 43602"/>
              <a:gd name="connsiteX352" fmla="*/ 1110501 w 2032000"/>
              <a:gd name="connsiteY352" fmla="*/ 42014 h 43602"/>
              <a:gd name="connsiteX353" fmla="*/ 1101769 w 2032000"/>
              <a:gd name="connsiteY353" fmla="*/ 40162 h 43602"/>
              <a:gd name="connsiteX354" fmla="*/ 1094096 w 2032000"/>
              <a:gd name="connsiteY354" fmla="*/ 37781 h 43602"/>
              <a:gd name="connsiteX355" fmla="*/ 1087217 w 2032000"/>
              <a:gd name="connsiteY355" fmla="*/ 35135 h 43602"/>
              <a:gd name="connsiteX356" fmla="*/ 1081132 w 2032000"/>
              <a:gd name="connsiteY356" fmla="*/ 31960 h 43602"/>
              <a:gd name="connsiteX357" fmla="*/ 1074782 w 2032000"/>
              <a:gd name="connsiteY357" fmla="*/ 28785 h 43602"/>
              <a:gd name="connsiteX358" fmla="*/ 1068432 w 2032000"/>
              <a:gd name="connsiteY358" fmla="*/ 25610 h 43602"/>
              <a:gd name="connsiteX359" fmla="*/ 1062346 w 2032000"/>
              <a:gd name="connsiteY359" fmla="*/ 22964 h 43602"/>
              <a:gd name="connsiteX360" fmla="*/ 1055467 w 2032000"/>
              <a:gd name="connsiteY360" fmla="*/ 20318 h 43602"/>
              <a:gd name="connsiteX361" fmla="*/ 1047794 w 2032000"/>
              <a:gd name="connsiteY361" fmla="*/ 17673 h 43602"/>
              <a:gd name="connsiteX362" fmla="*/ 1039063 w 2032000"/>
              <a:gd name="connsiteY362" fmla="*/ 15821 h 43602"/>
              <a:gd name="connsiteX363" fmla="*/ 1029009 w 2032000"/>
              <a:gd name="connsiteY363" fmla="*/ 14762 h 43602"/>
              <a:gd name="connsiteX364" fmla="*/ 1017632 w 2032000"/>
              <a:gd name="connsiteY364" fmla="*/ 14233 h 43602"/>
              <a:gd name="connsiteX365" fmla="*/ 1016000 w 2032000"/>
              <a:gd name="connsiteY365" fmla="*/ 14309 h 43602"/>
              <a:gd name="connsiteX366" fmla="*/ 1014368 w 2032000"/>
              <a:gd name="connsiteY366" fmla="*/ 14233 h 43602"/>
              <a:gd name="connsiteX367" fmla="*/ 1002991 w 2032000"/>
              <a:gd name="connsiteY367" fmla="*/ 14762 h 43602"/>
              <a:gd name="connsiteX368" fmla="*/ 992937 w 2032000"/>
              <a:gd name="connsiteY368" fmla="*/ 15821 h 43602"/>
              <a:gd name="connsiteX369" fmla="*/ 984206 w 2032000"/>
              <a:gd name="connsiteY369" fmla="*/ 17673 h 43602"/>
              <a:gd name="connsiteX370" fmla="*/ 976533 w 2032000"/>
              <a:gd name="connsiteY370" fmla="*/ 20318 h 43602"/>
              <a:gd name="connsiteX371" fmla="*/ 969654 w 2032000"/>
              <a:gd name="connsiteY371" fmla="*/ 22964 h 43602"/>
              <a:gd name="connsiteX372" fmla="*/ 963568 w 2032000"/>
              <a:gd name="connsiteY372" fmla="*/ 25610 h 43602"/>
              <a:gd name="connsiteX373" fmla="*/ 957218 w 2032000"/>
              <a:gd name="connsiteY373" fmla="*/ 28785 h 43602"/>
              <a:gd name="connsiteX374" fmla="*/ 950868 w 2032000"/>
              <a:gd name="connsiteY374" fmla="*/ 31960 h 43602"/>
              <a:gd name="connsiteX375" fmla="*/ 944783 w 2032000"/>
              <a:gd name="connsiteY375" fmla="*/ 35135 h 43602"/>
              <a:gd name="connsiteX376" fmla="*/ 937904 w 2032000"/>
              <a:gd name="connsiteY376" fmla="*/ 37781 h 43602"/>
              <a:gd name="connsiteX377" fmla="*/ 930231 w 2032000"/>
              <a:gd name="connsiteY377" fmla="*/ 40162 h 43602"/>
              <a:gd name="connsiteX378" fmla="*/ 921499 w 2032000"/>
              <a:gd name="connsiteY378" fmla="*/ 42014 h 43602"/>
              <a:gd name="connsiteX379" fmla="*/ 911445 w 2032000"/>
              <a:gd name="connsiteY379" fmla="*/ 43337 h 43602"/>
              <a:gd name="connsiteX380" fmla="*/ 901700 w 2032000"/>
              <a:gd name="connsiteY380" fmla="*/ 43564 h 43602"/>
              <a:gd name="connsiteX381" fmla="*/ 891955 w 2032000"/>
              <a:gd name="connsiteY381" fmla="*/ 43337 h 43602"/>
              <a:gd name="connsiteX382" fmla="*/ 881900 w 2032000"/>
              <a:gd name="connsiteY382" fmla="*/ 42014 h 43602"/>
              <a:gd name="connsiteX383" fmla="*/ 873169 w 2032000"/>
              <a:gd name="connsiteY383" fmla="*/ 40162 h 43602"/>
              <a:gd name="connsiteX384" fmla="*/ 865496 w 2032000"/>
              <a:gd name="connsiteY384" fmla="*/ 37781 h 43602"/>
              <a:gd name="connsiteX385" fmla="*/ 858617 w 2032000"/>
              <a:gd name="connsiteY385" fmla="*/ 35135 h 43602"/>
              <a:gd name="connsiteX386" fmla="*/ 852532 w 2032000"/>
              <a:gd name="connsiteY386" fmla="*/ 31960 h 43602"/>
              <a:gd name="connsiteX387" fmla="*/ 846182 w 2032000"/>
              <a:gd name="connsiteY387" fmla="*/ 28785 h 43602"/>
              <a:gd name="connsiteX388" fmla="*/ 839832 w 2032000"/>
              <a:gd name="connsiteY388" fmla="*/ 25610 h 43602"/>
              <a:gd name="connsiteX389" fmla="*/ 833746 w 2032000"/>
              <a:gd name="connsiteY389" fmla="*/ 22964 h 43602"/>
              <a:gd name="connsiteX390" fmla="*/ 826867 w 2032000"/>
              <a:gd name="connsiteY390" fmla="*/ 20318 h 43602"/>
              <a:gd name="connsiteX391" fmla="*/ 819194 w 2032000"/>
              <a:gd name="connsiteY391" fmla="*/ 17673 h 43602"/>
              <a:gd name="connsiteX392" fmla="*/ 810463 w 2032000"/>
              <a:gd name="connsiteY392" fmla="*/ 15821 h 43602"/>
              <a:gd name="connsiteX393" fmla="*/ 800409 w 2032000"/>
              <a:gd name="connsiteY393" fmla="*/ 14762 h 43602"/>
              <a:gd name="connsiteX394" fmla="*/ 789032 w 2032000"/>
              <a:gd name="connsiteY394" fmla="*/ 14233 h 43602"/>
              <a:gd name="connsiteX395" fmla="*/ 777655 w 2032000"/>
              <a:gd name="connsiteY395" fmla="*/ 14762 h 43602"/>
              <a:gd name="connsiteX396" fmla="*/ 767600 w 2032000"/>
              <a:gd name="connsiteY396" fmla="*/ 15821 h 43602"/>
              <a:gd name="connsiteX397" fmla="*/ 758869 w 2032000"/>
              <a:gd name="connsiteY397" fmla="*/ 17673 h 43602"/>
              <a:gd name="connsiteX398" fmla="*/ 751196 w 2032000"/>
              <a:gd name="connsiteY398" fmla="*/ 20318 h 43602"/>
              <a:gd name="connsiteX399" fmla="*/ 744317 w 2032000"/>
              <a:gd name="connsiteY399" fmla="*/ 22964 h 43602"/>
              <a:gd name="connsiteX400" fmla="*/ 738232 w 2032000"/>
              <a:gd name="connsiteY400" fmla="*/ 25610 h 43602"/>
              <a:gd name="connsiteX401" fmla="*/ 725532 w 2032000"/>
              <a:gd name="connsiteY401" fmla="*/ 31960 h 43602"/>
              <a:gd name="connsiteX402" fmla="*/ 719446 w 2032000"/>
              <a:gd name="connsiteY402" fmla="*/ 35135 h 43602"/>
              <a:gd name="connsiteX403" fmla="*/ 712567 w 2032000"/>
              <a:gd name="connsiteY403" fmla="*/ 37781 h 43602"/>
              <a:gd name="connsiteX404" fmla="*/ 704894 w 2032000"/>
              <a:gd name="connsiteY404" fmla="*/ 40162 h 43602"/>
              <a:gd name="connsiteX405" fmla="*/ 696163 w 2032000"/>
              <a:gd name="connsiteY405" fmla="*/ 42014 h 43602"/>
              <a:gd name="connsiteX406" fmla="*/ 686109 w 2032000"/>
              <a:gd name="connsiteY406" fmla="*/ 43337 h 43602"/>
              <a:gd name="connsiteX407" fmla="*/ 674732 w 2032000"/>
              <a:gd name="connsiteY407" fmla="*/ 43602 h 43602"/>
              <a:gd name="connsiteX408" fmla="*/ 663355 w 2032000"/>
              <a:gd name="connsiteY408" fmla="*/ 43337 h 43602"/>
              <a:gd name="connsiteX409" fmla="*/ 653300 w 2032000"/>
              <a:gd name="connsiteY409" fmla="*/ 42014 h 43602"/>
              <a:gd name="connsiteX410" fmla="*/ 644569 w 2032000"/>
              <a:gd name="connsiteY410" fmla="*/ 40162 h 43602"/>
              <a:gd name="connsiteX411" fmla="*/ 636896 w 2032000"/>
              <a:gd name="connsiteY411" fmla="*/ 37781 h 43602"/>
              <a:gd name="connsiteX412" fmla="*/ 630017 w 2032000"/>
              <a:gd name="connsiteY412" fmla="*/ 35135 h 43602"/>
              <a:gd name="connsiteX413" fmla="*/ 623932 w 2032000"/>
              <a:gd name="connsiteY413" fmla="*/ 31960 h 43602"/>
              <a:gd name="connsiteX414" fmla="*/ 617582 w 2032000"/>
              <a:gd name="connsiteY414" fmla="*/ 28785 h 43602"/>
              <a:gd name="connsiteX415" fmla="*/ 611232 w 2032000"/>
              <a:gd name="connsiteY415" fmla="*/ 25610 h 43602"/>
              <a:gd name="connsiteX416" fmla="*/ 605146 w 2032000"/>
              <a:gd name="connsiteY416" fmla="*/ 22964 h 43602"/>
              <a:gd name="connsiteX417" fmla="*/ 598267 w 2032000"/>
              <a:gd name="connsiteY417" fmla="*/ 20318 h 43602"/>
              <a:gd name="connsiteX418" fmla="*/ 590594 w 2032000"/>
              <a:gd name="connsiteY418" fmla="*/ 17673 h 43602"/>
              <a:gd name="connsiteX419" fmla="*/ 581863 w 2032000"/>
              <a:gd name="connsiteY419" fmla="*/ 15821 h 43602"/>
              <a:gd name="connsiteX420" fmla="*/ 571809 w 2032000"/>
              <a:gd name="connsiteY420" fmla="*/ 14762 h 43602"/>
              <a:gd name="connsiteX421" fmla="*/ 560167 w 2032000"/>
              <a:gd name="connsiteY421" fmla="*/ 14233 h 43602"/>
              <a:gd name="connsiteX422" fmla="*/ 549055 w 2032000"/>
              <a:gd name="connsiteY422" fmla="*/ 14762 h 43602"/>
              <a:gd name="connsiteX423" fmla="*/ 539000 w 2032000"/>
              <a:gd name="connsiteY423" fmla="*/ 15821 h 43602"/>
              <a:gd name="connsiteX424" fmla="*/ 530269 w 2032000"/>
              <a:gd name="connsiteY424" fmla="*/ 17673 h 43602"/>
              <a:gd name="connsiteX425" fmla="*/ 522596 w 2032000"/>
              <a:gd name="connsiteY425" fmla="*/ 20318 h 43602"/>
              <a:gd name="connsiteX426" fmla="*/ 515717 w 2032000"/>
              <a:gd name="connsiteY426" fmla="*/ 22964 h 43602"/>
              <a:gd name="connsiteX427" fmla="*/ 509632 w 2032000"/>
              <a:gd name="connsiteY427" fmla="*/ 25610 h 43602"/>
              <a:gd name="connsiteX428" fmla="*/ 503282 w 2032000"/>
              <a:gd name="connsiteY428" fmla="*/ 28785 h 43602"/>
              <a:gd name="connsiteX429" fmla="*/ 496932 w 2032000"/>
              <a:gd name="connsiteY429" fmla="*/ 31960 h 43602"/>
              <a:gd name="connsiteX430" fmla="*/ 490846 w 2032000"/>
              <a:gd name="connsiteY430" fmla="*/ 35135 h 43602"/>
              <a:gd name="connsiteX431" fmla="*/ 483967 w 2032000"/>
              <a:gd name="connsiteY431" fmla="*/ 37781 h 43602"/>
              <a:gd name="connsiteX432" fmla="*/ 476294 w 2032000"/>
              <a:gd name="connsiteY432" fmla="*/ 40162 h 43602"/>
              <a:gd name="connsiteX433" fmla="*/ 467563 w 2032000"/>
              <a:gd name="connsiteY433" fmla="*/ 42014 h 43602"/>
              <a:gd name="connsiteX434" fmla="*/ 457509 w 2032000"/>
              <a:gd name="connsiteY434" fmla="*/ 43337 h 43602"/>
              <a:gd name="connsiteX435" fmla="*/ 446132 w 2032000"/>
              <a:gd name="connsiteY435" fmla="*/ 43602 h 43602"/>
              <a:gd name="connsiteX436" fmla="*/ 434755 w 2032000"/>
              <a:gd name="connsiteY436" fmla="*/ 43337 h 43602"/>
              <a:gd name="connsiteX437" fmla="*/ 424700 w 2032000"/>
              <a:gd name="connsiteY437" fmla="*/ 42014 h 43602"/>
              <a:gd name="connsiteX438" fmla="*/ 415969 w 2032000"/>
              <a:gd name="connsiteY438" fmla="*/ 40162 h 43602"/>
              <a:gd name="connsiteX439" fmla="*/ 408296 w 2032000"/>
              <a:gd name="connsiteY439" fmla="*/ 37781 h 43602"/>
              <a:gd name="connsiteX440" fmla="*/ 401417 w 2032000"/>
              <a:gd name="connsiteY440" fmla="*/ 35135 h 43602"/>
              <a:gd name="connsiteX441" fmla="*/ 395332 w 2032000"/>
              <a:gd name="connsiteY441" fmla="*/ 31960 h 43602"/>
              <a:gd name="connsiteX442" fmla="*/ 388982 w 2032000"/>
              <a:gd name="connsiteY442" fmla="*/ 28785 h 43602"/>
              <a:gd name="connsiteX443" fmla="*/ 382632 w 2032000"/>
              <a:gd name="connsiteY443" fmla="*/ 25610 h 43602"/>
              <a:gd name="connsiteX444" fmla="*/ 376546 w 2032000"/>
              <a:gd name="connsiteY444" fmla="*/ 22964 h 43602"/>
              <a:gd name="connsiteX445" fmla="*/ 369667 w 2032000"/>
              <a:gd name="connsiteY445" fmla="*/ 20318 h 43602"/>
              <a:gd name="connsiteX446" fmla="*/ 361994 w 2032000"/>
              <a:gd name="connsiteY446" fmla="*/ 17673 h 43602"/>
              <a:gd name="connsiteX447" fmla="*/ 353263 w 2032000"/>
              <a:gd name="connsiteY447" fmla="*/ 15821 h 43602"/>
              <a:gd name="connsiteX448" fmla="*/ 343209 w 2032000"/>
              <a:gd name="connsiteY448" fmla="*/ 14762 h 43602"/>
              <a:gd name="connsiteX449" fmla="*/ 331832 w 2032000"/>
              <a:gd name="connsiteY449" fmla="*/ 14233 h 43602"/>
              <a:gd name="connsiteX450" fmla="*/ 320455 w 2032000"/>
              <a:gd name="connsiteY450" fmla="*/ 14762 h 43602"/>
              <a:gd name="connsiteX451" fmla="*/ 310400 w 2032000"/>
              <a:gd name="connsiteY451" fmla="*/ 15821 h 43602"/>
              <a:gd name="connsiteX452" fmla="*/ 301669 w 2032000"/>
              <a:gd name="connsiteY452" fmla="*/ 17673 h 43602"/>
              <a:gd name="connsiteX453" fmla="*/ 293996 w 2032000"/>
              <a:gd name="connsiteY453" fmla="*/ 20318 h 43602"/>
              <a:gd name="connsiteX454" fmla="*/ 287117 w 2032000"/>
              <a:gd name="connsiteY454" fmla="*/ 22964 h 43602"/>
              <a:gd name="connsiteX455" fmla="*/ 281032 w 2032000"/>
              <a:gd name="connsiteY455" fmla="*/ 25610 h 43602"/>
              <a:gd name="connsiteX456" fmla="*/ 274682 w 2032000"/>
              <a:gd name="connsiteY456" fmla="*/ 28785 h 43602"/>
              <a:gd name="connsiteX457" fmla="*/ 268332 w 2032000"/>
              <a:gd name="connsiteY457" fmla="*/ 31960 h 43602"/>
              <a:gd name="connsiteX458" fmla="*/ 262246 w 2032000"/>
              <a:gd name="connsiteY458" fmla="*/ 35135 h 43602"/>
              <a:gd name="connsiteX459" fmla="*/ 255367 w 2032000"/>
              <a:gd name="connsiteY459" fmla="*/ 37781 h 43602"/>
              <a:gd name="connsiteX460" fmla="*/ 247694 w 2032000"/>
              <a:gd name="connsiteY460" fmla="*/ 40162 h 43602"/>
              <a:gd name="connsiteX461" fmla="*/ 238963 w 2032000"/>
              <a:gd name="connsiteY461" fmla="*/ 42014 h 43602"/>
              <a:gd name="connsiteX462" fmla="*/ 228909 w 2032000"/>
              <a:gd name="connsiteY462" fmla="*/ 43337 h 43602"/>
              <a:gd name="connsiteX463" fmla="*/ 217532 w 2032000"/>
              <a:gd name="connsiteY463" fmla="*/ 43602 h 43602"/>
              <a:gd name="connsiteX464" fmla="*/ 206155 w 2032000"/>
              <a:gd name="connsiteY464" fmla="*/ 43337 h 43602"/>
              <a:gd name="connsiteX465" fmla="*/ 196100 w 2032000"/>
              <a:gd name="connsiteY465" fmla="*/ 42014 h 43602"/>
              <a:gd name="connsiteX466" fmla="*/ 187369 w 2032000"/>
              <a:gd name="connsiteY466" fmla="*/ 40162 h 43602"/>
              <a:gd name="connsiteX467" fmla="*/ 179696 w 2032000"/>
              <a:gd name="connsiteY467" fmla="*/ 37781 h 43602"/>
              <a:gd name="connsiteX468" fmla="*/ 172817 w 2032000"/>
              <a:gd name="connsiteY468" fmla="*/ 35135 h 43602"/>
              <a:gd name="connsiteX469" fmla="*/ 166732 w 2032000"/>
              <a:gd name="connsiteY469" fmla="*/ 31960 h 43602"/>
              <a:gd name="connsiteX470" fmla="*/ 160382 w 2032000"/>
              <a:gd name="connsiteY470" fmla="*/ 28785 h 43602"/>
              <a:gd name="connsiteX471" fmla="*/ 154032 w 2032000"/>
              <a:gd name="connsiteY471" fmla="*/ 25610 h 43602"/>
              <a:gd name="connsiteX472" fmla="*/ 147946 w 2032000"/>
              <a:gd name="connsiteY472" fmla="*/ 22964 h 43602"/>
              <a:gd name="connsiteX473" fmla="*/ 141067 w 2032000"/>
              <a:gd name="connsiteY473" fmla="*/ 20318 h 43602"/>
              <a:gd name="connsiteX474" fmla="*/ 133394 w 2032000"/>
              <a:gd name="connsiteY474" fmla="*/ 17673 h 43602"/>
              <a:gd name="connsiteX475" fmla="*/ 124663 w 2032000"/>
              <a:gd name="connsiteY475" fmla="*/ 15821 h 43602"/>
              <a:gd name="connsiteX476" fmla="*/ 114609 w 2032000"/>
              <a:gd name="connsiteY476" fmla="*/ 14762 h 43602"/>
              <a:gd name="connsiteX477" fmla="*/ 103232 w 2032000"/>
              <a:gd name="connsiteY477" fmla="*/ 14233 h 43602"/>
              <a:gd name="connsiteX478" fmla="*/ 91855 w 2032000"/>
              <a:gd name="connsiteY478" fmla="*/ 14762 h 43602"/>
              <a:gd name="connsiteX479" fmla="*/ 81800 w 2032000"/>
              <a:gd name="connsiteY479" fmla="*/ 15821 h 43602"/>
              <a:gd name="connsiteX480" fmla="*/ 73069 w 2032000"/>
              <a:gd name="connsiteY480" fmla="*/ 17673 h 43602"/>
              <a:gd name="connsiteX481" fmla="*/ 65396 w 2032000"/>
              <a:gd name="connsiteY481" fmla="*/ 20318 h 43602"/>
              <a:gd name="connsiteX482" fmla="*/ 58517 w 2032000"/>
              <a:gd name="connsiteY482" fmla="*/ 22964 h 43602"/>
              <a:gd name="connsiteX483" fmla="*/ 52432 w 2032000"/>
              <a:gd name="connsiteY483" fmla="*/ 25610 h 43602"/>
              <a:gd name="connsiteX484" fmla="*/ 46082 w 2032000"/>
              <a:gd name="connsiteY484" fmla="*/ 28785 h 43602"/>
              <a:gd name="connsiteX485" fmla="*/ 39732 w 2032000"/>
              <a:gd name="connsiteY485" fmla="*/ 31960 h 43602"/>
              <a:gd name="connsiteX486" fmla="*/ 33646 w 2032000"/>
              <a:gd name="connsiteY486" fmla="*/ 35135 h 43602"/>
              <a:gd name="connsiteX487" fmla="*/ 26767 w 2032000"/>
              <a:gd name="connsiteY487" fmla="*/ 37781 h 43602"/>
              <a:gd name="connsiteX488" fmla="*/ 19094 w 2032000"/>
              <a:gd name="connsiteY488" fmla="*/ 40162 h 43602"/>
              <a:gd name="connsiteX489" fmla="*/ 10363 w 2032000"/>
              <a:gd name="connsiteY489" fmla="*/ 42014 h 43602"/>
              <a:gd name="connsiteX490" fmla="*/ 309 w 2032000"/>
              <a:gd name="connsiteY490" fmla="*/ 43337 h 43602"/>
              <a:gd name="connsiteX491" fmla="*/ 0 w 2032000"/>
              <a:gd name="connsiteY491" fmla="*/ 43344 h 43602"/>
              <a:gd name="connsiteX492" fmla="*/ 0 w 2032000"/>
              <a:gd name="connsiteY492" fmla="*/ 29111 h 43602"/>
              <a:gd name="connsiteX493" fmla="*/ 309 w 2032000"/>
              <a:gd name="connsiteY493" fmla="*/ 29104 h 43602"/>
              <a:gd name="connsiteX494" fmla="*/ 10363 w 2032000"/>
              <a:gd name="connsiteY494" fmla="*/ 27781 h 43602"/>
              <a:gd name="connsiteX495" fmla="*/ 19094 w 2032000"/>
              <a:gd name="connsiteY495" fmla="*/ 25929 h 43602"/>
              <a:gd name="connsiteX496" fmla="*/ 26767 w 2032000"/>
              <a:gd name="connsiteY496" fmla="*/ 23548 h 43602"/>
              <a:gd name="connsiteX497" fmla="*/ 33646 w 2032000"/>
              <a:gd name="connsiteY497" fmla="*/ 20902 h 43602"/>
              <a:gd name="connsiteX498" fmla="*/ 39732 w 2032000"/>
              <a:gd name="connsiteY498" fmla="*/ 17727 h 43602"/>
              <a:gd name="connsiteX499" fmla="*/ 46082 w 2032000"/>
              <a:gd name="connsiteY499" fmla="*/ 14552 h 43602"/>
              <a:gd name="connsiteX500" fmla="*/ 52432 w 2032000"/>
              <a:gd name="connsiteY500" fmla="*/ 11377 h 43602"/>
              <a:gd name="connsiteX501" fmla="*/ 58517 w 2032000"/>
              <a:gd name="connsiteY501" fmla="*/ 8731 h 43602"/>
              <a:gd name="connsiteX502" fmla="*/ 65396 w 2032000"/>
              <a:gd name="connsiteY502" fmla="*/ 6085 h 43602"/>
              <a:gd name="connsiteX503" fmla="*/ 73069 w 2032000"/>
              <a:gd name="connsiteY503" fmla="*/ 3440 h 43602"/>
              <a:gd name="connsiteX504" fmla="*/ 81800 w 2032000"/>
              <a:gd name="connsiteY504" fmla="*/ 1588 h 43602"/>
              <a:gd name="connsiteX505" fmla="*/ 91855 w 2032000"/>
              <a:gd name="connsiteY505" fmla="*/ 529 h 4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</a:cxnLst>
            <a:rect l="l" t="t" r="r" b="b"/>
            <a:pathLst>
              <a:path w="2032000" h="43602">
                <a:moveTo>
                  <a:pt x="103232" y="0"/>
                </a:moveTo>
                <a:lnTo>
                  <a:pt x="114609" y="529"/>
                </a:lnTo>
                <a:lnTo>
                  <a:pt x="124663" y="1588"/>
                </a:lnTo>
                <a:lnTo>
                  <a:pt x="133394" y="3440"/>
                </a:lnTo>
                <a:lnTo>
                  <a:pt x="141067" y="6085"/>
                </a:lnTo>
                <a:lnTo>
                  <a:pt x="147946" y="8731"/>
                </a:lnTo>
                <a:lnTo>
                  <a:pt x="154032" y="11377"/>
                </a:lnTo>
                <a:lnTo>
                  <a:pt x="160382" y="14552"/>
                </a:lnTo>
                <a:lnTo>
                  <a:pt x="166732" y="17727"/>
                </a:lnTo>
                <a:lnTo>
                  <a:pt x="172817" y="20902"/>
                </a:lnTo>
                <a:lnTo>
                  <a:pt x="179696" y="23548"/>
                </a:lnTo>
                <a:lnTo>
                  <a:pt x="187369" y="25929"/>
                </a:lnTo>
                <a:lnTo>
                  <a:pt x="196100" y="27781"/>
                </a:lnTo>
                <a:lnTo>
                  <a:pt x="206155" y="29104"/>
                </a:lnTo>
                <a:lnTo>
                  <a:pt x="217532" y="29369"/>
                </a:lnTo>
                <a:lnTo>
                  <a:pt x="228909" y="29104"/>
                </a:lnTo>
                <a:lnTo>
                  <a:pt x="238963" y="27781"/>
                </a:lnTo>
                <a:lnTo>
                  <a:pt x="247694" y="25929"/>
                </a:lnTo>
                <a:lnTo>
                  <a:pt x="255367" y="23548"/>
                </a:lnTo>
                <a:lnTo>
                  <a:pt x="262246" y="20902"/>
                </a:lnTo>
                <a:lnTo>
                  <a:pt x="268332" y="17727"/>
                </a:lnTo>
                <a:lnTo>
                  <a:pt x="274682" y="14552"/>
                </a:lnTo>
                <a:lnTo>
                  <a:pt x="281032" y="11377"/>
                </a:lnTo>
                <a:lnTo>
                  <a:pt x="287117" y="8731"/>
                </a:lnTo>
                <a:lnTo>
                  <a:pt x="293996" y="6085"/>
                </a:lnTo>
                <a:lnTo>
                  <a:pt x="301669" y="3440"/>
                </a:lnTo>
                <a:lnTo>
                  <a:pt x="310400" y="1588"/>
                </a:lnTo>
                <a:lnTo>
                  <a:pt x="320455" y="529"/>
                </a:lnTo>
                <a:lnTo>
                  <a:pt x="331832" y="0"/>
                </a:lnTo>
                <a:lnTo>
                  <a:pt x="343209" y="529"/>
                </a:lnTo>
                <a:lnTo>
                  <a:pt x="353263" y="1588"/>
                </a:lnTo>
                <a:lnTo>
                  <a:pt x="361994" y="3440"/>
                </a:lnTo>
                <a:lnTo>
                  <a:pt x="369667" y="6085"/>
                </a:lnTo>
                <a:lnTo>
                  <a:pt x="376546" y="8731"/>
                </a:lnTo>
                <a:lnTo>
                  <a:pt x="382632" y="11377"/>
                </a:lnTo>
                <a:lnTo>
                  <a:pt x="388982" y="14552"/>
                </a:lnTo>
                <a:lnTo>
                  <a:pt x="395332" y="17727"/>
                </a:lnTo>
                <a:lnTo>
                  <a:pt x="401417" y="20902"/>
                </a:lnTo>
                <a:lnTo>
                  <a:pt x="408296" y="23548"/>
                </a:lnTo>
                <a:lnTo>
                  <a:pt x="415969" y="25929"/>
                </a:lnTo>
                <a:lnTo>
                  <a:pt x="424700" y="27781"/>
                </a:lnTo>
                <a:lnTo>
                  <a:pt x="434755" y="29104"/>
                </a:lnTo>
                <a:lnTo>
                  <a:pt x="446132" y="29369"/>
                </a:lnTo>
                <a:lnTo>
                  <a:pt x="457509" y="29104"/>
                </a:lnTo>
                <a:lnTo>
                  <a:pt x="467563" y="27781"/>
                </a:lnTo>
                <a:lnTo>
                  <a:pt x="476294" y="25929"/>
                </a:lnTo>
                <a:lnTo>
                  <a:pt x="483967" y="23548"/>
                </a:lnTo>
                <a:lnTo>
                  <a:pt x="490846" y="20902"/>
                </a:lnTo>
                <a:lnTo>
                  <a:pt x="496932" y="17727"/>
                </a:lnTo>
                <a:lnTo>
                  <a:pt x="503282" y="14552"/>
                </a:lnTo>
                <a:lnTo>
                  <a:pt x="509632" y="11377"/>
                </a:lnTo>
                <a:lnTo>
                  <a:pt x="515717" y="8731"/>
                </a:lnTo>
                <a:lnTo>
                  <a:pt x="522596" y="6085"/>
                </a:lnTo>
                <a:lnTo>
                  <a:pt x="530269" y="3440"/>
                </a:lnTo>
                <a:lnTo>
                  <a:pt x="539000" y="1588"/>
                </a:lnTo>
                <a:lnTo>
                  <a:pt x="549055" y="529"/>
                </a:lnTo>
                <a:lnTo>
                  <a:pt x="560167" y="0"/>
                </a:lnTo>
                <a:lnTo>
                  <a:pt x="571809" y="529"/>
                </a:lnTo>
                <a:lnTo>
                  <a:pt x="581863" y="1588"/>
                </a:lnTo>
                <a:lnTo>
                  <a:pt x="590594" y="3440"/>
                </a:lnTo>
                <a:lnTo>
                  <a:pt x="598267" y="6085"/>
                </a:lnTo>
                <a:lnTo>
                  <a:pt x="605146" y="8731"/>
                </a:lnTo>
                <a:lnTo>
                  <a:pt x="611232" y="11377"/>
                </a:lnTo>
                <a:lnTo>
                  <a:pt x="617582" y="14552"/>
                </a:lnTo>
                <a:lnTo>
                  <a:pt x="623932" y="17727"/>
                </a:lnTo>
                <a:lnTo>
                  <a:pt x="630017" y="20902"/>
                </a:lnTo>
                <a:lnTo>
                  <a:pt x="636896" y="23548"/>
                </a:lnTo>
                <a:lnTo>
                  <a:pt x="644569" y="25929"/>
                </a:lnTo>
                <a:lnTo>
                  <a:pt x="653300" y="27781"/>
                </a:lnTo>
                <a:lnTo>
                  <a:pt x="663355" y="29104"/>
                </a:lnTo>
                <a:lnTo>
                  <a:pt x="674732" y="29369"/>
                </a:lnTo>
                <a:lnTo>
                  <a:pt x="686109" y="29104"/>
                </a:lnTo>
                <a:lnTo>
                  <a:pt x="696163" y="27781"/>
                </a:lnTo>
                <a:lnTo>
                  <a:pt x="704894" y="25929"/>
                </a:lnTo>
                <a:lnTo>
                  <a:pt x="712567" y="23548"/>
                </a:lnTo>
                <a:lnTo>
                  <a:pt x="719446" y="20902"/>
                </a:lnTo>
                <a:lnTo>
                  <a:pt x="725532" y="17727"/>
                </a:lnTo>
                <a:lnTo>
                  <a:pt x="738232" y="11377"/>
                </a:lnTo>
                <a:lnTo>
                  <a:pt x="744317" y="8731"/>
                </a:lnTo>
                <a:lnTo>
                  <a:pt x="751196" y="6085"/>
                </a:lnTo>
                <a:lnTo>
                  <a:pt x="758869" y="3440"/>
                </a:lnTo>
                <a:lnTo>
                  <a:pt x="767600" y="1588"/>
                </a:lnTo>
                <a:lnTo>
                  <a:pt x="777655" y="529"/>
                </a:lnTo>
                <a:lnTo>
                  <a:pt x="789032" y="0"/>
                </a:lnTo>
                <a:lnTo>
                  <a:pt x="800409" y="529"/>
                </a:lnTo>
                <a:lnTo>
                  <a:pt x="810463" y="1588"/>
                </a:lnTo>
                <a:lnTo>
                  <a:pt x="819194" y="3440"/>
                </a:lnTo>
                <a:lnTo>
                  <a:pt x="826867" y="6085"/>
                </a:lnTo>
                <a:lnTo>
                  <a:pt x="833746" y="8731"/>
                </a:lnTo>
                <a:lnTo>
                  <a:pt x="839832" y="11377"/>
                </a:lnTo>
                <a:lnTo>
                  <a:pt x="846182" y="14552"/>
                </a:lnTo>
                <a:lnTo>
                  <a:pt x="852532" y="17727"/>
                </a:lnTo>
                <a:lnTo>
                  <a:pt x="858617" y="20902"/>
                </a:lnTo>
                <a:lnTo>
                  <a:pt x="865496" y="23548"/>
                </a:lnTo>
                <a:lnTo>
                  <a:pt x="873169" y="25929"/>
                </a:lnTo>
                <a:lnTo>
                  <a:pt x="881900" y="27781"/>
                </a:lnTo>
                <a:lnTo>
                  <a:pt x="891955" y="29104"/>
                </a:lnTo>
                <a:lnTo>
                  <a:pt x="901700" y="29331"/>
                </a:lnTo>
                <a:lnTo>
                  <a:pt x="911445" y="29104"/>
                </a:lnTo>
                <a:lnTo>
                  <a:pt x="921499" y="27781"/>
                </a:lnTo>
                <a:lnTo>
                  <a:pt x="930231" y="25929"/>
                </a:lnTo>
                <a:lnTo>
                  <a:pt x="937904" y="23548"/>
                </a:lnTo>
                <a:lnTo>
                  <a:pt x="944783" y="20902"/>
                </a:lnTo>
                <a:lnTo>
                  <a:pt x="950868" y="17727"/>
                </a:lnTo>
                <a:lnTo>
                  <a:pt x="957218" y="14552"/>
                </a:lnTo>
                <a:lnTo>
                  <a:pt x="963568" y="11377"/>
                </a:lnTo>
                <a:lnTo>
                  <a:pt x="969654" y="8731"/>
                </a:lnTo>
                <a:lnTo>
                  <a:pt x="976533" y="6085"/>
                </a:lnTo>
                <a:lnTo>
                  <a:pt x="984206" y="3440"/>
                </a:lnTo>
                <a:lnTo>
                  <a:pt x="992937" y="1588"/>
                </a:lnTo>
                <a:lnTo>
                  <a:pt x="1002991" y="529"/>
                </a:lnTo>
                <a:lnTo>
                  <a:pt x="1014368" y="0"/>
                </a:lnTo>
                <a:lnTo>
                  <a:pt x="1016000" y="76"/>
                </a:lnTo>
                <a:lnTo>
                  <a:pt x="1017632" y="0"/>
                </a:lnTo>
                <a:lnTo>
                  <a:pt x="1029009" y="529"/>
                </a:lnTo>
                <a:lnTo>
                  <a:pt x="1039063" y="1588"/>
                </a:lnTo>
                <a:lnTo>
                  <a:pt x="1047794" y="3440"/>
                </a:lnTo>
                <a:lnTo>
                  <a:pt x="1055467" y="6085"/>
                </a:lnTo>
                <a:lnTo>
                  <a:pt x="1062346" y="8731"/>
                </a:lnTo>
                <a:lnTo>
                  <a:pt x="1068432" y="11377"/>
                </a:lnTo>
                <a:lnTo>
                  <a:pt x="1074782" y="14552"/>
                </a:lnTo>
                <a:lnTo>
                  <a:pt x="1081132" y="17727"/>
                </a:lnTo>
                <a:lnTo>
                  <a:pt x="1087217" y="20902"/>
                </a:lnTo>
                <a:lnTo>
                  <a:pt x="1094096" y="23548"/>
                </a:lnTo>
                <a:lnTo>
                  <a:pt x="1101769" y="25929"/>
                </a:lnTo>
                <a:lnTo>
                  <a:pt x="1110501" y="27781"/>
                </a:lnTo>
                <a:lnTo>
                  <a:pt x="1120555" y="29104"/>
                </a:lnTo>
                <a:lnTo>
                  <a:pt x="1130300" y="29331"/>
                </a:lnTo>
                <a:lnTo>
                  <a:pt x="1140045" y="29104"/>
                </a:lnTo>
                <a:lnTo>
                  <a:pt x="1150100" y="27781"/>
                </a:lnTo>
                <a:lnTo>
                  <a:pt x="1158831" y="25929"/>
                </a:lnTo>
                <a:lnTo>
                  <a:pt x="1166504" y="23548"/>
                </a:lnTo>
                <a:lnTo>
                  <a:pt x="1173383" y="20902"/>
                </a:lnTo>
                <a:lnTo>
                  <a:pt x="1179468" y="17727"/>
                </a:lnTo>
                <a:lnTo>
                  <a:pt x="1185818" y="14552"/>
                </a:lnTo>
                <a:lnTo>
                  <a:pt x="1192168" y="11377"/>
                </a:lnTo>
                <a:lnTo>
                  <a:pt x="1198254" y="8731"/>
                </a:lnTo>
                <a:lnTo>
                  <a:pt x="1205133" y="6085"/>
                </a:lnTo>
                <a:lnTo>
                  <a:pt x="1212806" y="3440"/>
                </a:lnTo>
                <a:lnTo>
                  <a:pt x="1221537" y="1588"/>
                </a:lnTo>
                <a:lnTo>
                  <a:pt x="1231591" y="529"/>
                </a:lnTo>
                <a:lnTo>
                  <a:pt x="1242968" y="0"/>
                </a:lnTo>
                <a:lnTo>
                  <a:pt x="1254345" y="529"/>
                </a:lnTo>
                <a:lnTo>
                  <a:pt x="1264400" y="1588"/>
                </a:lnTo>
                <a:lnTo>
                  <a:pt x="1273131" y="3440"/>
                </a:lnTo>
                <a:lnTo>
                  <a:pt x="1280804" y="6085"/>
                </a:lnTo>
                <a:lnTo>
                  <a:pt x="1287683" y="8731"/>
                </a:lnTo>
                <a:lnTo>
                  <a:pt x="1293768" y="11377"/>
                </a:lnTo>
                <a:lnTo>
                  <a:pt x="1300118" y="14552"/>
                </a:lnTo>
                <a:lnTo>
                  <a:pt x="1306468" y="17727"/>
                </a:lnTo>
                <a:lnTo>
                  <a:pt x="1312554" y="20902"/>
                </a:lnTo>
                <a:lnTo>
                  <a:pt x="1319433" y="23548"/>
                </a:lnTo>
                <a:lnTo>
                  <a:pt x="1327106" y="25929"/>
                </a:lnTo>
                <a:lnTo>
                  <a:pt x="1335837" y="27781"/>
                </a:lnTo>
                <a:lnTo>
                  <a:pt x="1345891" y="29104"/>
                </a:lnTo>
                <a:lnTo>
                  <a:pt x="1357268" y="29369"/>
                </a:lnTo>
                <a:lnTo>
                  <a:pt x="1368645" y="29104"/>
                </a:lnTo>
                <a:lnTo>
                  <a:pt x="1378700" y="27781"/>
                </a:lnTo>
                <a:lnTo>
                  <a:pt x="1387431" y="25929"/>
                </a:lnTo>
                <a:lnTo>
                  <a:pt x="1395104" y="23548"/>
                </a:lnTo>
                <a:lnTo>
                  <a:pt x="1401983" y="20902"/>
                </a:lnTo>
                <a:lnTo>
                  <a:pt x="1408068" y="17727"/>
                </a:lnTo>
                <a:lnTo>
                  <a:pt x="1414418" y="14552"/>
                </a:lnTo>
                <a:lnTo>
                  <a:pt x="1420768" y="11377"/>
                </a:lnTo>
                <a:lnTo>
                  <a:pt x="1426854" y="8731"/>
                </a:lnTo>
                <a:lnTo>
                  <a:pt x="1433733" y="6085"/>
                </a:lnTo>
                <a:lnTo>
                  <a:pt x="1441406" y="3440"/>
                </a:lnTo>
                <a:lnTo>
                  <a:pt x="1450137" y="1588"/>
                </a:lnTo>
                <a:lnTo>
                  <a:pt x="1460191" y="529"/>
                </a:lnTo>
                <a:lnTo>
                  <a:pt x="1471304" y="0"/>
                </a:lnTo>
                <a:lnTo>
                  <a:pt x="1482945" y="529"/>
                </a:lnTo>
                <a:lnTo>
                  <a:pt x="1493000" y="1588"/>
                </a:lnTo>
                <a:lnTo>
                  <a:pt x="1501731" y="3440"/>
                </a:lnTo>
                <a:lnTo>
                  <a:pt x="1509404" y="6085"/>
                </a:lnTo>
                <a:lnTo>
                  <a:pt x="1516283" y="8731"/>
                </a:lnTo>
                <a:lnTo>
                  <a:pt x="1522368" y="11377"/>
                </a:lnTo>
                <a:lnTo>
                  <a:pt x="1528718" y="14552"/>
                </a:lnTo>
                <a:lnTo>
                  <a:pt x="1535068" y="17727"/>
                </a:lnTo>
                <a:lnTo>
                  <a:pt x="1541154" y="20902"/>
                </a:lnTo>
                <a:lnTo>
                  <a:pt x="1548033" y="23548"/>
                </a:lnTo>
                <a:lnTo>
                  <a:pt x="1555706" y="25929"/>
                </a:lnTo>
                <a:lnTo>
                  <a:pt x="1564437" y="27781"/>
                </a:lnTo>
                <a:lnTo>
                  <a:pt x="1574491" y="29104"/>
                </a:lnTo>
                <a:lnTo>
                  <a:pt x="1585868" y="29369"/>
                </a:lnTo>
                <a:lnTo>
                  <a:pt x="1597245" y="29104"/>
                </a:lnTo>
                <a:lnTo>
                  <a:pt x="1607300" y="27781"/>
                </a:lnTo>
                <a:lnTo>
                  <a:pt x="1616031" y="25929"/>
                </a:lnTo>
                <a:lnTo>
                  <a:pt x="1623704" y="23548"/>
                </a:lnTo>
                <a:lnTo>
                  <a:pt x="1630583" y="20902"/>
                </a:lnTo>
                <a:lnTo>
                  <a:pt x="1636668" y="17727"/>
                </a:lnTo>
                <a:lnTo>
                  <a:pt x="1649368" y="11377"/>
                </a:lnTo>
                <a:lnTo>
                  <a:pt x="1655454" y="8731"/>
                </a:lnTo>
                <a:lnTo>
                  <a:pt x="1662333" y="6085"/>
                </a:lnTo>
                <a:lnTo>
                  <a:pt x="1670006" y="3440"/>
                </a:lnTo>
                <a:lnTo>
                  <a:pt x="1678737" y="1588"/>
                </a:lnTo>
                <a:lnTo>
                  <a:pt x="1688791" y="529"/>
                </a:lnTo>
                <a:lnTo>
                  <a:pt x="1700168" y="0"/>
                </a:lnTo>
                <a:lnTo>
                  <a:pt x="1711545" y="529"/>
                </a:lnTo>
                <a:lnTo>
                  <a:pt x="1721600" y="1588"/>
                </a:lnTo>
                <a:lnTo>
                  <a:pt x="1730331" y="3440"/>
                </a:lnTo>
                <a:lnTo>
                  <a:pt x="1738004" y="6085"/>
                </a:lnTo>
                <a:lnTo>
                  <a:pt x="1744883" y="8731"/>
                </a:lnTo>
                <a:lnTo>
                  <a:pt x="1750968" y="11377"/>
                </a:lnTo>
                <a:lnTo>
                  <a:pt x="1757318" y="14552"/>
                </a:lnTo>
                <a:lnTo>
                  <a:pt x="1763668" y="17727"/>
                </a:lnTo>
                <a:lnTo>
                  <a:pt x="1769754" y="20902"/>
                </a:lnTo>
                <a:lnTo>
                  <a:pt x="1776633" y="23548"/>
                </a:lnTo>
                <a:lnTo>
                  <a:pt x="1784306" y="25929"/>
                </a:lnTo>
                <a:lnTo>
                  <a:pt x="1793037" y="27781"/>
                </a:lnTo>
                <a:lnTo>
                  <a:pt x="1803091" y="29104"/>
                </a:lnTo>
                <a:lnTo>
                  <a:pt x="1814468" y="29369"/>
                </a:lnTo>
                <a:lnTo>
                  <a:pt x="1825845" y="29104"/>
                </a:lnTo>
                <a:lnTo>
                  <a:pt x="1835900" y="27781"/>
                </a:lnTo>
                <a:lnTo>
                  <a:pt x="1844631" y="25929"/>
                </a:lnTo>
                <a:lnTo>
                  <a:pt x="1852304" y="23548"/>
                </a:lnTo>
                <a:lnTo>
                  <a:pt x="1859183" y="20902"/>
                </a:lnTo>
                <a:lnTo>
                  <a:pt x="1865268" y="17727"/>
                </a:lnTo>
                <a:lnTo>
                  <a:pt x="1871618" y="14552"/>
                </a:lnTo>
                <a:lnTo>
                  <a:pt x="1877968" y="11377"/>
                </a:lnTo>
                <a:lnTo>
                  <a:pt x="1884054" y="8731"/>
                </a:lnTo>
                <a:lnTo>
                  <a:pt x="1890933" y="6085"/>
                </a:lnTo>
                <a:lnTo>
                  <a:pt x="1898606" y="3440"/>
                </a:lnTo>
                <a:lnTo>
                  <a:pt x="1907337" y="1588"/>
                </a:lnTo>
                <a:lnTo>
                  <a:pt x="1917391" y="529"/>
                </a:lnTo>
                <a:lnTo>
                  <a:pt x="1928768" y="0"/>
                </a:lnTo>
                <a:lnTo>
                  <a:pt x="1940145" y="529"/>
                </a:lnTo>
                <a:lnTo>
                  <a:pt x="1950200" y="1588"/>
                </a:lnTo>
                <a:lnTo>
                  <a:pt x="1958931" y="3440"/>
                </a:lnTo>
                <a:lnTo>
                  <a:pt x="1966604" y="6085"/>
                </a:lnTo>
                <a:lnTo>
                  <a:pt x="1973483" y="8731"/>
                </a:lnTo>
                <a:lnTo>
                  <a:pt x="1979568" y="11377"/>
                </a:lnTo>
                <a:lnTo>
                  <a:pt x="1985918" y="14552"/>
                </a:lnTo>
                <a:lnTo>
                  <a:pt x="1992268" y="17727"/>
                </a:lnTo>
                <a:lnTo>
                  <a:pt x="1998354" y="20902"/>
                </a:lnTo>
                <a:lnTo>
                  <a:pt x="2005233" y="23548"/>
                </a:lnTo>
                <a:lnTo>
                  <a:pt x="2012906" y="25929"/>
                </a:lnTo>
                <a:lnTo>
                  <a:pt x="2021637" y="27781"/>
                </a:lnTo>
                <a:lnTo>
                  <a:pt x="2031691" y="29104"/>
                </a:lnTo>
                <a:lnTo>
                  <a:pt x="2032000" y="29111"/>
                </a:lnTo>
                <a:lnTo>
                  <a:pt x="2032000" y="43344"/>
                </a:lnTo>
                <a:lnTo>
                  <a:pt x="2031691" y="43337"/>
                </a:lnTo>
                <a:lnTo>
                  <a:pt x="2021637" y="42014"/>
                </a:lnTo>
                <a:lnTo>
                  <a:pt x="2012906" y="40162"/>
                </a:lnTo>
                <a:lnTo>
                  <a:pt x="2005233" y="37781"/>
                </a:lnTo>
                <a:lnTo>
                  <a:pt x="1998354" y="35135"/>
                </a:lnTo>
                <a:lnTo>
                  <a:pt x="1992268" y="31960"/>
                </a:lnTo>
                <a:lnTo>
                  <a:pt x="1985918" y="28785"/>
                </a:lnTo>
                <a:lnTo>
                  <a:pt x="1979568" y="25610"/>
                </a:lnTo>
                <a:lnTo>
                  <a:pt x="1973483" y="22964"/>
                </a:lnTo>
                <a:lnTo>
                  <a:pt x="1966604" y="20318"/>
                </a:lnTo>
                <a:lnTo>
                  <a:pt x="1958931" y="17673"/>
                </a:lnTo>
                <a:lnTo>
                  <a:pt x="1950200" y="15821"/>
                </a:lnTo>
                <a:lnTo>
                  <a:pt x="1940145" y="14762"/>
                </a:lnTo>
                <a:lnTo>
                  <a:pt x="1928768" y="14233"/>
                </a:lnTo>
                <a:lnTo>
                  <a:pt x="1917391" y="14762"/>
                </a:lnTo>
                <a:lnTo>
                  <a:pt x="1907337" y="15821"/>
                </a:lnTo>
                <a:lnTo>
                  <a:pt x="1898606" y="17673"/>
                </a:lnTo>
                <a:lnTo>
                  <a:pt x="1890933" y="20318"/>
                </a:lnTo>
                <a:lnTo>
                  <a:pt x="1884054" y="22964"/>
                </a:lnTo>
                <a:lnTo>
                  <a:pt x="1877968" y="25610"/>
                </a:lnTo>
                <a:lnTo>
                  <a:pt x="1871618" y="28785"/>
                </a:lnTo>
                <a:lnTo>
                  <a:pt x="1865268" y="31960"/>
                </a:lnTo>
                <a:lnTo>
                  <a:pt x="1859183" y="35135"/>
                </a:lnTo>
                <a:lnTo>
                  <a:pt x="1852304" y="37781"/>
                </a:lnTo>
                <a:lnTo>
                  <a:pt x="1844631" y="40162"/>
                </a:lnTo>
                <a:lnTo>
                  <a:pt x="1835900" y="42014"/>
                </a:lnTo>
                <a:lnTo>
                  <a:pt x="1825845" y="43337"/>
                </a:lnTo>
                <a:lnTo>
                  <a:pt x="1814468" y="43602"/>
                </a:lnTo>
                <a:lnTo>
                  <a:pt x="1803091" y="43337"/>
                </a:lnTo>
                <a:lnTo>
                  <a:pt x="1793037" y="42014"/>
                </a:lnTo>
                <a:lnTo>
                  <a:pt x="1784306" y="40162"/>
                </a:lnTo>
                <a:lnTo>
                  <a:pt x="1776633" y="37781"/>
                </a:lnTo>
                <a:lnTo>
                  <a:pt x="1769754" y="35135"/>
                </a:lnTo>
                <a:lnTo>
                  <a:pt x="1763668" y="31960"/>
                </a:lnTo>
                <a:lnTo>
                  <a:pt x="1757318" y="28785"/>
                </a:lnTo>
                <a:lnTo>
                  <a:pt x="1750968" y="25610"/>
                </a:lnTo>
                <a:lnTo>
                  <a:pt x="1744883" y="22964"/>
                </a:lnTo>
                <a:lnTo>
                  <a:pt x="1738004" y="20318"/>
                </a:lnTo>
                <a:lnTo>
                  <a:pt x="1730331" y="17673"/>
                </a:lnTo>
                <a:lnTo>
                  <a:pt x="1721600" y="15821"/>
                </a:lnTo>
                <a:lnTo>
                  <a:pt x="1711545" y="14762"/>
                </a:lnTo>
                <a:lnTo>
                  <a:pt x="1700168" y="14233"/>
                </a:lnTo>
                <a:lnTo>
                  <a:pt x="1688791" y="14762"/>
                </a:lnTo>
                <a:lnTo>
                  <a:pt x="1678737" y="15821"/>
                </a:lnTo>
                <a:lnTo>
                  <a:pt x="1670006" y="17673"/>
                </a:lnTo>
                <a:lnTo>
                  <a:pt x="1662333" y="20318"/>
                </a:lnTo>
                <a:lnTo>
                  <a:pt x="1655454" y="22964"/>
                </a:lnTo>
                <a:lnTo>
                  <a:pt x="1649368" y="25610"/>
                </a:lnTo>
                <a:lnTo>
                  <a:pt x="1636668" y="31960"/>
                </a:lnTo>
                <a:lnTo>
                  <a:pt x="1630583" y="35135"/>
                </a:lnTo>
                <a:lnTo>
                  <a:pt x="1623704" y="37781"/>
                </a:lnTo>
                <a:lnTo>
                  <a:pt x="1616031" y="40162"/>
                </a:lnTo>
                <a:lnTo>
                  <a:pt x="1607300" y="42014"/>
                </a:lnTo>
                <a:lnTo>
                  <a:pt x="1597245" y="43337"/>
                </a:lnTo>
                <a:lnTo>
                  <a:pt x="1585868" y="43602"/>
                </a:lnTo>
                <a:lnTo>
                  <a:pt x="1574491" y="43337"/>
                </a:lnTo>
                <a:lnTo>
                  <a:pt x="1564437" y="42014"/>
                </a:lnTo>
                <a:lnTo>
                  <a:pt x="1555706" y="40162"/>
                </a:lnTo>
                <a:lnTo>
                  <a:pt x="1548033" y="37781"/>
                </a:lnTo>
                <a:lnTo>
                  <a:pt x="1541154" y="35135"/>
                </a:lnTo>
                <a:lnTo>
                  <a:pt x="1535068" y="31960"/>
                </a:lnTo>
                <a:lnTo>
                  <a:pt x="1528718" y="28785"/>
                </a:lnTo>
                <a:lnTo>
                  <a:pt x="1522368" y="25610"/>
                </a:lnTo>
                <a:lnTo>
                  <a:pt x="1516283" y="22964"/>
                </a:lnTo>
                <a:lnTo>
                  <a:pt x="1509404" y="20318"/>
                </a:lnTo>
                <a:lnTo>
                  <a:pt x="1501731" y="17673"/>
                </a:lnTo>
                <a:lnTo>
                  <a:pt x="1493000" y="15821"/>
                </a:lnTo>
                <a:lnTo>
                  <a:pt x="1482945" y="14762"/>
                </a:lnTo>
                <a:lnTo>
                  <a:pt x="1471304" y="14233"/>
                </a:lnTo>
                <a:lnTo>
                  <a:pt x="1460191" y="14762"/>
                </a:lnTo>
                <a:lnTo>
                  <a:pt x="1450137" y="15821"/>
                </a:lnTo>
                <a:lnTo>
                  <a:pt x="1441406" y="17673"/>
                </a:lnTo>
                <a:lnTo>
                  <a:pt x="1433733" y="20318"/>
                </a:lnTo>
                <a:lnTo>
                  <a:pt x="1426854" y="22964"/>
                </a:lnTo>
                <a:lnTo>
                  <a:pt x="1420768" y="25610"/>
                </a:lnTo>
                <a:lnTo>
                  <a:pt x="1414418" y="28785"/>
                </a:lnTo>
                <a:lnTo>
                  <a:pt x="1408068" y="31960"/>
                </a:lnTo>
                <a:lnTo>
                  <a:pt x="1401983" y="35135"/>
                </a:lnTo>
                <a:lnTo>
                  <a:pt x="1395104" y="37781"/>
                </a:lnTo>
                <a:lnTo>
                  <a:pt x="1387431" y="40162"/>
                </a:lnTo>
                <a:lnTo>
                  <a:pt x="1378700" y="42014"/>
                </a:lnTo>
                <a:lnTo>
                  <a:pt x="1368645" y="43337"/>
                </a:lnTo>
                <a:lnTo>
                  <a:pt x="1357268" y="43602"/>
                </a:lnTo>
                <a:lnTo>
                  <a:pt x="1345891" y="43337"/>
                </a:lnTo>
                <a:lnTo>
                  <a:pt x="1335837" y="42014"/>
                </a:lnTo>
                <a:lnTo>
                  <a:pt x="1327106" y="40162"/>
                </a:lnTo>
                <a:lnTo>
                  <a:pt x="1319433" y="37781"/>
                </a:lnTo>
                <a:lnTo>
                  <a:pt x="1312554" y="35135"/>
                </a:lnTo>
                <a:lnTo>
                  <a:pt x="1306468" y="31960"/>
                </a:lnTo>
                <a:lnTo>
                  <a:pt x="1300118" y="28785"/>
                </a:lnTo>
                <a:lnTo>
                  <a:pt x="1293768" y="25610"/>
                </a:lnTo>
                <a:lnTo>
                  <a:pt x="1287683" y="22964"/>
                </a:lnTo>
                <a:lnTo>
                  <a:pt x="1280804" y="20318"/>
                </a:lnTo>
                <a:lnTo>
                  <a:pt x="1273131" y="17673"/>
                </a:lnTo>
                <a:lnTo>
                  <a:pt x="1264400" y="15821"/>
                </a:lnTo>
                <a:lnTo>
                  <a:pt x="1254345" y="14762"/>
                </a:lnTo>
                <a:lnTo>
                  <a:pt x="1242968" y="14233"/>
                </a:lnTo>
                <a:lnTo>
                  <a:pt x="1231591" y="14762"/>
                </a:lnTo>
                <a:lnTo>
                  <a:pt x="1221537" y="15821"/>
                </a:lnTo>
                <a:lnTo>
                  <a:pt x="1212806" y="17673"/>
                </a:lnTo>
                <a:lnTo>
                  <a:pt x="1205133" y="20318"/>
                </a:lnTo>
                <a:lnTo>
                  <a:pt x="1198254" y="22964"/>
                </a:lnTo>
                <a:lnTo>
                  <a:pt x="1192168" y="25610"/>
                </a:lnTo>
                <a:lnTo>
                  <a:pt x="1185818" y="28785"/>
                </a:lnTo>
                <a:lnTo>
                  <a:pt x="1179468" y="31960"/>
                </a:lnTo>
                <a:lnTo>
                  <a:pt x="1173383" y="35135"/>
                </a:lnTo>
                <a:lnTo>
                  <a:pt x="1166504" y="37781"/>
                </a:lnTo>
                <a:lnTo>
                  <a:pt x="1158831" y="40162"/>
                </a:lnTo>
                <a:lnTo>
                  <a:pt x="1150100" y="42014"/>
                </a:lnTo>
                <a:lnTo>
                  <a:pt x="1140045" y="43337"/>
                </a:lnTo>
                <a:lnTo>
                  <a:pt x="1130300" y="43564"/>
                </a:lnTo>
                <a:lnTo>
                  <a:pt x="1120555" y="43337"/>
                </a:lnTo>
                <a:lnTo>
                  <a:pt x="1110501" y="42014"/>
                </a:lnTo>
                <a:lnTo>
                  <a:pt x="1101769" y="40162"/>
                </a:lnTo>
                <a:lnTo>
                  <a:pt x="1094096" y="37781"/>
                </a:lnTo>
                <a:lnTo>
                  <a:pt x="1087217" y="35135"/>
                </a:lnTo>
                <a:lnTo>
                  <a:pt x="1081132" y="31960"/>
                </a:lnTo>
                <a:lnTo>
                  <a:pt x="1074782" y="28785"/>
                </a:lnTo>
                <a:lnTo>
                  <a:pt x="1068432" y="25610"/>
                </a:lnTo>
                <a:lnTo>
                  <a:pt x="1062346" y="22964"/>
                </a:lnTo>
                <a:lnTo>
                  <a:pt x="1055467" y="20318"/>
                </a:lnTo>
                <a:lnTo>
                  <a:pt x="1047794" y="17673"/>
                </a:lnTo>
                <a:lnTo>
                  <a:pt x="1039063" y="15821"/>
                </a:lnTo>
                <a:lnTo>
                  <a:pt x="1029009" y="14762"/>
                </a:lnTo>
                <a:lnTo>
                  <a:pt x="1017632" y="14233"/>
                </a:lnTo>
                <a:lnTo>
                  <a:pt x="1016000" y="14309"/>
                </a:lnTo>
                <a:lnTo>
                  <a:pt x="1014368" y="14233"/>
                </a:lnTo>
                <a:lnTo>
                  <a:pt x="1002991" y="14762"/>
                </a:lnTo>
                <a:lnTo>
                  <a:pt x="992937" y="15821"/>
                </a:lnTo>
                <a:lnTo>
                  <a:pt x="984206" y="17673"/>
                </a:lnTo>
                <a:lnTo>
                  <a:pt x="976533" y="20318"/>
                </a:lnTo>
                <a:lnTo>
                  <a:pt x="969654" y="22964"/>
                </a:lnTo>
                <a:lnTo>
                  <a:pt x="963568" y="25610"/>
                </a:lnTo>
                <a:lnTo>
                  <a:pt x="957218" y="28785"/>
                </a:lnTo>
                <a:lnTo>
                  <a:pt x="950868" y="31960"/>
                </a:lnTo>
                <a:lnTo>
                  <a:pt x="944783" y="35135"/>
                </a:lnTo>
                <a:lnTo>
                  <a:pt x="937904" y="37781"/>
                </a:lnTo>
                <a:lnTo>
                  <a:pt x="930231" y="40162"/>
                </a:lnTo>
                <a:lnTo>
                  <a:pt x="921499" y="42014"/>
                </a:lnTo>
                <a:lnTo>
                  <a:pt x="911445" y="43337"/>
                </a:lnTo>
                <a:lnTo>
                  <a:pt x="901700" y="43564"/>
                </a:lnTo>
                <a:lnTo>
                  <a:pt x="891955" y="43337"/>
                </a:lnTo>
                <a:lnTo>
                  <a:pt x="881900" y="42014"/>
                </a:lnTo>
                <a:lnTo>
                  <a:pt x="873169" y="40162"/>
                </a:lnTo>
                <a:lnTo>
                  <a:pt x="865496" y="37781"/>
                </a:lnTo>
                <a:lnTo>
                  <a:pt x="858617" y="35135"/>
                </a:lnTo>
                <a:lnTo>
                  <a:pt x="852532" y="31960"/>
                </a:lnTo>
                <a:lnTo>
                  <a:pt x="846182" y="28785"/>
                </a:lnTo>
                <a:lnTo>
                  <a:pt x="839832" y="25610"/>
                </a:lnTo>
                <a:lnTo>
                  <a:pt x="833746" y="22964"/>
                </a:lnTo>
                <a:lnTo>
                  <a:pt x="826867" y="20318"/>
                </a:lnTo>
                <a:lnTo>
                  <a:pt x="819194" y="17673"/>
                </a:lnTo>
                <a:lnTo>
                  <a:pt x="810463" y="15821"/>
                </a:lnTo>
                <a:lnTo>
                  <a:pt x="800409" y="14762"/>
                </a:lnTo>
                <a:lnTo>
                  <a:pt x="789032" y="14233"/>
                </a:lnTo>
                <a:lnTo>
                  <a:pt x="777655" y="14762"/>
                </a:lnTo>
                <a:lnTo>
                  <a:pt x="767600" y="15821"/>
                </a:lnTo>
                <a:lnTo>
                  <a:pt x="758869" y="17673"/>
                </a:lnTo>
                <a:lnTo>
                  <a:pt x="751196" y="20318"/>
                </a:lnTo>
                <a:lnTo>
                  <a:pt x="744317" y="22964"/>
                </a:lnTo>
                <a:lnTo>
                  <a:pt x="738232" y="25610"/>
                </a:lnTo>
                <a:lnTo>
                  <a:pt x="725532" y="31960"/>
                </a:lnTo>
                <a:lnTo>
                  <a:pt x="719446" y="35135"/>
                </a:lnTo>
                <a:lnTo>
                  <a:pt x="712567" y="37781"/>
                </a:lnTo>
                <a:lnTo>
                  <a:pt x="704894" y="40162"/>
                </a:lnTo>
                <a:lnTo>
                  <a:pt x="696163" y="42014"/>
                </a:lnTo>
                <a:lnTo>
                  <a:pt x="686109" y="43337"/>
                </a:lnTo>
                <a:lnTo>
                  <a:pt x="674732" y="43602"/>
                </a:lnTo>
                <a:lnTo>
                  <a:pt x="663355" y="43337"/>
                </a:lnTo>
                <a:lnTo>
                  <a:pt x="653300" y="42014"/>
                </a:lnTo>
                <a:lnTo>
                  <a:pt x="644569" y="40162"/>
                </a:lnTo>
                <a:lnTo>
                  <a:pt x="636896" y="37781"/>
                </a:lnTo>
                <a:lnTo>
                  <a:pt x="630017" y="35135"/>
                </a:lnTo>
                <a:lnTo>
                  <a:pt x="623932" y="31960"/>
                </a:lnTo>
                <a:lnTo>
                  <a:pt x="617582" y="28785"/>
                </a:lnTo>
                <a:lnTo>
                  <a:pt x="611232" y="25610"/>
                </a:lnTo>
                <a:lnTo>
                  <a:pt x="605146" y="22964"/>
                </a:lnTo>
                <a:lnTo>
                  <a:pt x="598267" y="20318"/>
                </a:lnTo>
                <a:lnTo>
                  <a:pt x="590594" y="17673"/>
                </a:lnTo>
                <a:lnTo>
                  <a:pt x="581863" y="15821"/>
                </a:lnTo>
                <a:lnTo>
                  <a:pt x="571809" y="14762"/>
                </a:lnTo>
                <a:lnTo>
                  <a:pt x="560167" y="14233"/>
                </a:lnTo>
                <a:lnTo>
                  <a:pt x="549055" y="14762"/>
                </a:lnTo>
                <a:lnTo>
                  <a:pt x="539000" y="15821"/>
                </a:lnTo>
                <a:lnTo>
                  <a:pt x="530269" y="17673"/>
                </a:lnTo>
                <a:lnTo>
                  <a:pt x="522596" y="20318"/>
                </a:lnTo>
                <a:lnTo>
                  <a:pt x="515717" y="22964"/>
                </a:lnTo>
                <a:lnTo>
                  <a:pt x="509632" y="25610"/>
                </a:lnTo>
                <a:lnTo>
                  <a:pt x="503282" y="28785"/>
                </a:lnTo>
                <a:lnTo>
                  <a:pt x="496932" y="31960"/>
                </a:lnTo>
                <a:lnTo>
                  <a:pt x="490846" y="35135"/>
                </a:lnTo>
                <a:lnTo>
                  <a:pt x="483967" y="37781"/>
                </a:lnTo>
                <a:lnTo>
                  <a:pt x="476294" y="40162"/>
                </a:lnTo>
                <a:lnTo>
                  <a:pt x="467563" y="42014"/>
                </a:lnTo>
                <a:lnTo>
                  <a:pt x="457509" y="43337"/>
                </a:lnTo>
                <a:lnTo>
                  <a:pt x="446132" y="43602"/>
                </a:lnTo>
                <a:lnTo>
                  <a:pt x="434755" y="43337"/>
                </a:lnTo>
                <a:lnTo>
                  <a:pt x="424700" y="42014"/>
                </a:lnTo>
                <a:lnTo>
                  <a:pt x="415969" y="40162"/>
                </a:lnTo>
                <a:lnTo>
                  <a:pt x="408296" y="37781"/>
                </a:lnTo>
                <a:lnTo>
                  <a:pt x="401417" y="35135"/>
                </a:lnTo>
                <a:lnTo>
                  <a:pt x="395332" y="31960"/>
                </a:lnTo>
                <a:lnTo>
                  <a:pt x="388982" y="28785"/>
                </a:lnTo>
                <a:lnTo>
                  <a:pt x="382632" y="25610"/>
                </a:lnTo>
                <a:lnTo>
                  <a:pt x="376546" y="22964"/>
                </a:lnTo>
                <a:lnTo>
                  <a:pt x="369667" y="20318"/>
                </a:lnTo>
                <a:lnTo>
                  <a:pt x="361994" y="17673"/>
                </a:lnTo>
                <a:lnTo>
                  <a:pt x="353263" y="15821"/>
                </a:lnTo>
                <a:lnTo>
                  <a:pt x="343209" y="14762"/>
                </a:lnTo>
                <a:lnTo>
                  <a:pt x="331832" y="14233"/>
                </a:lnTo>
                <a:lnTo>
                  <a:pt x="320455" y="14762"/>
                </a:lnTo>
                <a:lnTo>
                  <a:pt x="310400" y="15821"/>
                </a:lnTo>
                <a:lnTo>
                  <a:pt x="301669" y="17673"/>
                </a:lnTo>
                <a:lnTo>
                  <a:pt x="293996" y="20318"/>
                </a:lnTo>
                <a:lnTo>
                  <a:pt x="287117" y="22964"/>
                </a:lnTo>
                <a:lnTo>
                  <a:pt x="281032" y="25610"/>
                </a:lnTo>
                <a:lnTo>
                  <a:pt x="274682" y="28785"/>
                </a:lnTo>
                <a:lnTo>
                  <a:pt x="268332" y="31960"/>
                </a:lnTo>
                <a:lnTo>
                  <a:pt x="262246" y="35135"/>
                </a:lnTo>
                <a:lnTo>
                  <a:pt x="255367" y="37781"/>
                </a:lnTo>
                <a:lnTo>
                  <a:pt x="247694" y="40162"/>
                </a:lnTo>
                <a:lnTo>
                  <a:pt x="238963" y="42014"/>
                </a:lnTo>
                <a:lnTo>
                  <a:pt x="228909" y="43337"/>
                </a:lnTo>
                <a:lnTo>
                  <a:pt x="217532" y="43602"/>
                </a:lnTo>
                <a:lnTo>
                  <a:pt x="206155" y="43337"/>
                </a:lnTo>
                <a:lnTo>
                  <a:pt x="196100" y="42014"/>
                </a:lnTo>
                <a:lnTo>
                  <a:pt x="187369" y="40162"/>
                </a:lnTo>
                <a:lnTo>
                  <a:pt x="179696" y="37781"/>
                </a:lnTo>
                <a:lnTo>
                  <a:pt x="172817" y="35135"/>
                </a:lnTo>
                <a:lnTo>
                  <a:pt x="166732" y="31960"/>
                </a:lnTo>
                <a:lnTo>
                  <a:pt x="160382" y="28785"/>
                </a:lnTo>
                <a:lnTo>
                  <a:pt x="154032" y="25610"/>
                </a:lnTo>
                <a:lnTo>
                  <a:pt x="147946" y="22964"/>
                </a:lnTo>
                <a:lnTo>
                  <a:pt x="141067" y="20318"/>
                </a:lnTo>
                <a:lnTo>
                  <a:pt x="133394" y="17673"/>
                </a:lnTo>
                <a:lnTo>
                  <a:pt x="124663" y="15821"/>
                </a:lnTo>
                <a:lnTo>
                  <a:pt x="114609" y="14762"/>
                </a:lnTo>
                <a:lnTo>
                  <a:pt x="103232" y="14233"/>
                </a:lnTo>
                <a:lnTo>
                  <a:pt x="91855" y="14762"/>
                </a:lnTo>
                <a:lnTo>
                  <a:pt x="81800" y="15821"/>
                </a:lnTo>
                <a:lnTo>
                  <a:pt x="73069" y="17673"/>
                </a:lnTo>
                <a:lnTo>
                  <a:pt x="65396" y="20318"/>
                </a:lnTo>
                <a:lnTo>
                  <a:pt x="58517" y="22964"/>
                </a:lnTo>
                <a:lnTo>
                  <a:pt x="52432" y="25610"/>
                </a:lnTo>
                <a:lnTo>
                  <a:pt x="46082" y="28785"/>
                </a:lnTo>
                <a:lnTo>
                  <a:pt x="39732" y="31960"/>
                </a:lnTo>
                <a:lnTo>
                  <a:pt x="33646" y="35135"/>
                </a:lnTo>
                <a:lnTo>
                  <a:pt x="26767" y="37781"/>
                </a:lnTo>
                <a:lnTo>
                  <a:pt x="19094" y="40162"/>
                </a:lnTo>
                <a:lnTo>
                  <a:pt x="10363" y="42014"/>
                </a:lnTo>
                <a:lnTo>
                  <a:pt x="309" y="43337"/>
                </a:lnTo>
                <a:lnTo>
                  <a:pt x="0" y="43344"/>
                </a:lnTo>
                <a:lnTo>
                  <a:pt x="0" y="29111"/>
                </a:lnTo>
                <a:lnTo>
                  <a:pt x="309" y="29104"/>
                </a:lnTo>
                <a:lnTo>
                  <a:pt x="10363" y="27781"/>
                </a:lnTo>
                <a:lnTo>
                  <a:pt x="19094" y="25929"/>
                </a:lnTo>
                <a:lnTo>
                  <a:pt x="26767" y="23548"/>
                </a:lnTo>
                <a:lnTo>
                  <a:pt x="33646" y="20902"/>
                </a:lnTo>
                <a:lnTo>
                  <a:pt x="39732" y="17727"/>
                </a:lnTo>
                <a:lnTo>
                  <a:pt x="46082" y="14552"/>
                </a:lnTo>
                <a:lnTo>
                  <a:pt x="52432" y="11377"/>
                </a:lnTo>
                <a:lnTo>
                  <a:pt x="58517" y="8731"/>
                </a:lnTo>
                <a:lnTo>
                  <a:pt x="65396" y="6085"/>
                </a:lnTo>
                <a:lnTo>
                  <a:pt x="73069" y="3440"/>
                </a:lnTo>
                <a:lnTo>
                  <a:pt x="81800" y="1588"/>
                </a:lnTo>
                <a:lnTo>
                  <a:pt x="91855" y="52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CBCD3D2-C40D-B4AA-F335-482B338F9082}"/>
              </a:ext>
            </a:extLst>
          </p:cNvPr>
          <p:cNvSpPr/>
          <p:nvPr/>
        </p:nvSpPr>
        <p:spPr>
          <a:xfrm>
            <a:off x="6363258" y="250070"/>
            <a:ext cx="5706629" cy="63884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33F84A-488E-718F-FF59-2741606278D2}"/>
              </a:ext>
            </a:extLst>
          </p:cNvPr>
          <p:cNvSpPr txBox="1"/>
          <p:nvPr/>
        </p:nvSpPr>
        <p:spPr>
          <a:xfrm>
            <a:off x="6996092" y="250070"/>
            <a:ext cx="4914257" cy="66787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u="sng">
                <a:latin typeface="Arial" panose="020B0604020202020204" pitchFamily="34" charset="0"/>
                <a:cs typeface="Arial" panose="020B0604020202020204" pitchFamily="34" charset="0"/>
              </a:rPr>
              <a:t>Reference page</a:t>
            </a:r>
          </a:p>
          <a:p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Children’s Commissioner for Wales. (n.d.).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United Nations Convention on the Rights of the Child: Full text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https://www.childcomwales.org.uk/united-nations-convention-on-the-rights-of-the-child-full-text/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22 April 2026).</a:t>
            </a:r>
            <a:endParaRPr lang="en-US" sz="900"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Eddiversity.com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(2022).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NSPCC Pants | Educational Diversity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https://eddiversity.com/safeguarding/nspcc-pants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24 April 2026)</a:t>
            </a:r>
          </a:p>
          <a:p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Freerangestock.com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(2021).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Free Stock Photo of People Communicating - Speech Bubbles | Download Free Images and Free Illustrations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https://freerangestock.com/photos/113814/people-communicating--speech-bubbles.html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23 April 2026).</a:t>
            </a:r>
            <a:endParaRPr lang="en-US" sz="900"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hwb.gov.wales</a:t>
            </a:r>
            <a:r>
              <a:rPr lang="en-US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(n.d.). </a:t>
            </a:r>
            <a:r>
              <a:rPr lang="en-US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Articles - Hwb</a:t>
            </a:r>
            <a:r>
              <a:rPr lang="en-US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US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https://hwb.gov.wales/News/articles/81412119-b560-4db7-af0b-72e48e1b3df9</a:t>
            </a:r>
            <a:r>
              <a:rPr lang="en-US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24 April 2026).</a:t>
            </a:r>
            <a:endParaRPr lang="en-GB" sz="900"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Istockphoto.com</a:t>
            </a:r>
            <a:r>
              <a:rPr lang="en-US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(2025). </a:t>
            </a:r>
            <a:r>
              <a:rPr lang="en-US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Child Using Computer Stock Photos, Pictures &amp; Royalty-Free Images - iStock</a:t>
            </a:r>
            <a:r>
              <a:rPr lang="en-US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US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https://www.istockphoto.com/search/2/image-film?phrase=child+using+computer&amp;tracked_gsrp_landing=https%3A%2F%2Fwww.istockphoto.com%2Fphotos%2Fchild-using-computer</a:t>
            </a:r>
            <a:r>
              <a:rPr lang="en-US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24 April 2026).</a:t>
            </a:r>
            <a:endParaRPr lang="en-GB" sz="900"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junipereducation.org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(n.d.).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Understanding DBS checks in schools: Who needs them and why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https://junipereducation.org/blog/understanding-dbs-checks-in-schools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24 April 2026).</a:t>
            </a:r>
          </a:p>
          <a:p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Parenta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(2024).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As early years practitioners, one of our most crucial responsibilities is ensuring the safety and well-being of the children in our care. This includes protecting them from harm, both physically and emotionally.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[online] 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Linkedin.com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https://www.linkedin.com/pulse/talk-pants-essential-guide-protecting-children-theparentagroup-xajje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24 April 2026).</a:t>
            </a:r>
          </a:p>
          <a:p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RomoloTavani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(2025).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Pics Of Paper Chain People Stock Photos, Pictures &amp; Royalty-Free Images - iStock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Istockphoto.com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https://www.istockphoto.com/search/2/image-film?phrase=pics+of+paper+chain+people&amp;tracked_gsrp_landing=https%3A%2F%2Fwww.istockphoto.com%2Fphotos%2Fpics-of-paper-chain-people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22 April 2026).</a:t>
            </a:r>
            <a:endParaRPr lang="en-US" sz="900"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School, O. (2019).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Policies and procedures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Oaklands 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Kura o 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Ōwaka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https://hail.to/oaklands-te-kura-o-waka/article/QF7GEAj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23 April 2026).</a:t>
            </a:r>
            <a:endParaRPr lang="en-US" sz="900"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‌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Supporting Education Group (2024).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What is Safeguarding in Schools?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[online] Supporting Education Group - UK’s leading education services platform.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https://www.supportingeducation.com/content-hub/safeguarding-in-schools-importance-and-strategies/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23 April 2026).</a:t>
            </a:r>
          </a:p>
          <a:p>
            <a:r>
              <a:rPr lang="en-US" altLang="en-US" sz="900" err="1">
                <a:solidFill>
                  <a:srgbClr val="000000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timsa</a:t>
            </a:r>
            <a:r>
              <a:rPr lang="en-US" altLang="en-US" sz="900">
                <a:solidFill>
                  <a:srgbClr val="000000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(2016). [online] </a:t>
            </a:r>
            <a:r>
              <a:rPr lang="en-US" altLang="en-US" sz="900" err="1">
                <a:solidFill>
                  <a:srgbClr val="000000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Gettyimages.co.uk</a:t>
            </a:r>
            <a:r>
              <a:rPr lang="en-US" altLang="en-US" sz="900">
                <a:solidFill>
                  <a:srgbClr val="000000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Available at: https://</a:t>
            </a:r>
            <a:r>
              <a:rPr lang="en-US" altLang="en-US" sz="900" err="1">
                <a:solidFill>
                  <a:srgbClr val="000000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www.gettyimages.co.uk</a:t>
            </a:r>
            <a:r>
              <a:rPr lang="en-US" altLang="en-US" sz="900">
                <a:solidFill>
                  <a:srgbClr val="000000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/photos/paper-chain-people-circle [Accessed 25 Apr. 2026].</a:t>
            </a:r>
            <a:endParaRPr lang="en-US" sz="900"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Welsh Government (2020).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Keeping learners safe A summary version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https://www.gov.wales/sites/default/files/publications/2020-12/Keeping%20learners%20safe%20a%20summary%20version.pdf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23 April 2026)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  <a:endParaRPr lang="en-US" sz="900">
              <a:highlight>
                <a:srgbClr val="FFFFFF"/>
              </a:highlight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Ysgol 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Gelliswick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CiW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VC School. (2024).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Safeguarding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https://www.gelliswickschool.co.uk/safeguarding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24 April 2026).</a:t>
            </a:r>
          </a:p>
          <a:p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Ysgol 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Gelliswick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900" err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CiW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VC School. (2024). </a:t>
            </a:r>
            <a:r>
              <a:rPr lang="en-GB" sz="900" i="1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Policies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900" u="sng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https://www.gelliswickschool.co.uk/policies</a:t>
            </a:r>
            <a:r>
              <a:rPr lang="en-GB" sz="900"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 (Accessed: 24 April 2026).</a:t>
            </a:r>
          </a:p>
          <a:p>
            <a:endParaRPr lang="en-US" sz="1400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023075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8E2D7A627FDA4FA7EE7262EFCD8638" ma:contentTypeVersion="3" ma:contentTypeDescription="Create a new document." ma:contentTypeScope="" ma:versionID="5f07a20bab290725921f64c63d928b36">
  <xsd:schema xmlns:xsd="http://www.w3.org/2001/XMLSchema" xmlns:xs="http://www.w3.org/2001/XMLSchema" xmlns:p="http://schemas.microsoft.com/office/2006/metadata/properties" xmlns:ns2="4463233e-3636-437d-9f2e-3faa2bb88902" targetNamespace="http://schemas.microsoft.com/office/2006/metadata/properties" ma:root="true" ma:fieldsID="699bb700d0df76a5c290020eb00cdeb5" ns2:_="">
    <xsd:import namespace="4463233e-3636-437d-9f2e-3faa2bb8890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63233e-3636-437d-9f2e-3faa2bb889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7393182-8C48-4984-89A5-50E44A94D1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D0456FA-33F2-4773-A504-17544246ED56}">
  <ds:schemaRefs>
    <ds:schemaRef ds:uri="4463233e-3636-437d-9f2e-3faa2bb8890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3B3C41E-CE9A-4F27-9672-9BE3CEF58FFC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www.w3.org/XML/1998/namespace"/>
    <ds:schemaRef ds:uri="http://purl.org/dc/elements/1.1/"/>
    <ds:schemaRef ds:uri="4463233e-3636-437d-9f2e-3faa2bb88902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0</TotalTime>
  <Words>926</Words>
  <Application>Microsoft Macintosh PowerPoint</Application>
  <PresentationFormat>Widescreen</PresentationFormat>
  <Paragraphs>80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</vt:lpstr>
      <vt:lpstr>Arial</vt:lpstr>
      <vt:lpstr>Calibri</vt:lpstr>
      <vt:lpstr>Gill Sans MT</vt:lpstr>
      <vt:lpstr>Impact</vt:lpstr>
      <vt:lpstr>Roboto</vt:lpstr>
      <vt:lpstr>Badge</vt:lpstr>
      <vt:lpstr>What is SAFEGUARDINg BEST PRACTICE In SCHOOLS ?  </vt:lpstr>
      <vt:lpstr>PowerPoint Presentation</vt:lpstr>
      <vt:lpstr>PowerPoint Presentation</vt:lpstr>
      <vt:lpstr>PowerPoint Presentation</vt:lpstr>
      <vt:lpstr>Julie 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Havard (2315254)</dc:creator>
  <cp:lastModifiedBy>Sarah Havard (2315254)</cp:lastModifiedBy>
  <cp:revision>1</cp:revision>
  <dcterms:created xsi:type="dcterms:W3CDTF">2026-03-08T13:48:45Z</dcterms:created>
  <dcterms:modified xsi:type="dcterms:W3CDTF">2026-04-25T14:06:35Z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0x010100E18E2D7A627FDA4FA7EE7262EFCD8638</vt:lpwstr>
  </property>
</Properties>
</file>