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59" r:id="rId5"/>
    <p:sldId id="261" r:id="rId6"/>
    <p:sldId id="263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 snapToGrid="0">
      <p:cViewPr varScale="1">
        <p:scale>
          <a:sx n="96" d="100"/>
          <a:sy n="96" d="100"/>
        </p:scale>
        <p:origin x="68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3647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BMTP4016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6070893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Events &amp; Festivals </a:t>
            </a:r>
          </a:p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Experience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755880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1  Part 1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9F6B7-AC25-541B-9026-C29ECCE340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Event Experience Plan - 500 words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C6E5AF-6822-2F75-2DF4-9A3934F9D7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91684"/>
          </a:xfrm>
        </p:spPr>
        <p:txBody>
          <a:bodyPr>
            <a:normAutofit/>
          </a:bodyPr>
          <a:lstStyle/>
          <a:p>
            <a:pPr marL="0" lvl="0" indent="0" rtl="0"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pPr marL="0" lvl="0" indent="0" rtl="0"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 preparation for the event students are required to prepare a 500-word event experience plan which should include </a:t>
            </a:r>
          </a:p>
          <a:p>
            <a:pPr marL="0" lvl="0" indent="0" rtl="0">
              <a:buNone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reflection on their personal results from taking part in Honey and Mumford Learning Styles.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Qualifications and Training Audit to identify specific event training needs.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CV (not included in </a:t>
            </a:r>
            <a:r>
              <a:rPr lang="en-GB" sz="18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wor</a:t>
            </a:r>
            <a:r>
              <a:rPr lang="en-GB" sz="18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 count)</a:t>
            </a:r>
            <a:r>
              <a:rPr lang="en-GB" sz="18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and event plan for the Arena events experience.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Personal and Professional (Measurable) Aims and Objectives for Events Experience 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2257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A1BB5A-3266-BF88-F838-7DF1389915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Qualifications &amp; Training Audit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5487E9-F236-7E45-52AD-3E1346BF52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583635"/>
            <a:ext cx="10797209" cy="4593328"/>
          </a:xfrm>
        </p:spPr>
        <p:txBody>
          <a:bodyPr/>
          <a:lstStyle/>
          <a:p>
            <a:r>
              <a:rPr lang="en-GB" dirty="0"/>
              <a:t>Audit = Investigation</a:t>
            </a:r>
          </a:p>
          <a:p>
            <a:r>
              <a:rPr lang="en-GB" dirty="0"/>
              <a:t>Review the Qualifications that you have achieved</a:t>
            </a:r>
          </a:p>
          <a:p>
            <a:r>
              <a:rPr lang="en-GB" dirty="0"/>
              <a:t>What training have you undertaken?</a:t>
            </a:r>
          </a:p>
          <a:p>
            <a:endParaRPr lang="en-GB" dirty="0"/>
          </a:p>
          <a:p>
            <a:r>
              <a:rPr lang="en-GB" dirty="0"/>
              <a:t>What qualifications do you need for your planned events career?</a:t>
            </a:r>
          </a:p>
          <a:p>
            <a:r>
              <a:rPr lang="en-GB" dirty="0"/>
              <a:t>What are your training and qualification needs for your events career?</a:t>
            </a:r>
          </a:p>
          <a:p>
            <a:r>
              <a:rPr lang="en-GB" dirty="0"/>
              <a:t>What Skills are you missing?</a:t>
            </a:r>
          </a:p>
          <a:p>
            <a:r>
              <a:rPr lang="en-GB" dirty="0"/>
              <a:t>How can you address this?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044304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1C733-E70F-7B75-CAB0-334F1A980A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12035"/>
            <a:ext cx="10515600" cy="1398105"/>
          </a:xfrm>
        </p:spPr>
        <p:txBody>
          <a:bodyPr/>
          <a:lstStyle/>
          <a:p>
            <a:r>
              <a:rPr lang="en-GB" b="1" dirty="0"/>
              <a:t>Reflection – Honey &amp; Mumford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BCB4F5-AB9B-3A1B-EA79-6E1C8981D8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47530"/>
            <a:ext cx="12013096" cy="5229433"/>
          </a:xfrm>
        </p:spPr>
        <p:txBody>
          <a:bodyPr/>
          <a:lstStyle/>
          <a:p>
            <a:r>
              <a:rPr lang="en-GB" dirty="0"/>
              <a:t>Use the results of your Honey &amp; Mumford Learning Styles questionnaire</a:t>
            </a:r>
          </a:p>
          <a:p>
            <a:endParaRPr lang="en-GB" dirty="0"/>
          </a:p>
          <a:p>
            <a:r>
              <a:rPr lang="en-GB" dirty="0"/>
              <a:t>Activator</a:t>
            </a:r>
          </a:p>
          <a:p>
            <a:r>
              <a:rPr lang="en-GB" dirty="0"/>
              <a:t>Pragmatist</a:t>
            </a:r>
          </a:p>
          <a:p>
            <a:r>
              <a:rPr lang="en-GB" dirty="0"/>
              <a:t>Theorist </a:t>
            </a:r>
          </a:p>
          <a:p>
            <a:r>
              <a:rPr lang="en-GB" dirty="0"/>
              <a:t>Reflector</a:t>
            </a:r>
          </a:p>
          <a:p>
            <a:endParaRPr lang="en-GB" dirty="0"/>
          </a:p>
          <a:p>
            <a:r>
              <a:rPr lang="en-GB" dirty="0"/>
              <a:t>Consider your Strengths &amp; Weaknesses from the results.</a:t>
            </a:r>
          </a:p>
          <a:p>
            <a:r>
              <a:rPr lang="en-GB" dirty="0"/>
              <a:t>What do you need to work on to improve your skills?</a:t>
            </a:r>
          </a:p>
        </p:txBody>
      </p:sp>
    </p:spTree>
    <p:extLst>
      <p:ext uri="{BB962C8B-B14F-4D97-AF65-F5344CB8AC3E}">
        <p14:creationId xmlns:p14="http://schemas.microsoft.com/office/powerpoint/2010/main" val="39063356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CBBD2F-E780-11EA-0C02-E14AEE0ACE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Personal Events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EA3908-1D03-996C-26E1-42082A0AF8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Put together a brief personal event plan</a:t>
            </a:r>
          </a:p>
          <a:p>
            <a:r>
              <a:rPr lang="en-GB" dirty="0"/>
              <a:t> </a:t>
            </a:r>
          </a:p>
          <a:p>
            <a:r>
              <a:rPr lang="en-GB" dirty="0"/>
              <a:t>This needs to focus on the events you want to experience</a:t>
            </a:r>
          </a:p>
          <a:p>
            <a:endParaRPr lang="en-GB" dirty="0"/>
          </a:p>
          <a:p>
            <a:r>
              <a:rPr lang="en-GB" dirty="0"/>
              <a:t>What skills do you need to develop from these events?</a:t>
            </a:r>
          </a:p>
          <a:p>
            <a:endParaRPr lang="en-GB" dirty="0"/>
          </a:p>
          <a:p>
            <a:r>
              <a:rPr lang="en-GB" dirty="0"/>
              <a:t>Communication, Task Management, Team-Work, Problem Solving, Initiative &amp; Event Management Skills</a:t>
            </a:r>
          </a:p>
        </p:txBody>
      </p:sp>
    </p:spTree>
    <p:extLst>
      <p:ext uri="{BB962C8B-B14F-4D97-AF65-F5344CB8AC3E}">
        <p14:creationId xmlns:p14="http://schemas.microsoft.com/office/powerpoint/2010/main" val="12991356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86657-76F9-E2E4-FDD4-E0043AC093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569842"/>
            <a:ext cx="10515600" cy="1895060"/>
          </a:xfrm>
        </p:spPr>
        <p:txBody>
          <a:bodyPr/>
          <a:lstStyle/>
          <a:p>
            <a:r>
              <a:rPr lang="en-GB" b="1" dirty="0"/>
              <a:t>Personal &amp; Professional Aims &amp;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43C4BE-1ACB-175F-AE0C-57BE689E7F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01147"/>
            <a:ext cx="12192000" cy="5275815"/>
          </a:xfrm>
        </p:spPr>
        <p:txBody>
          <a:bodyPr/>
          <a:lstStyle/>
          <a:p>
            <a:r>
              <a:rPr lang="en-GB" dirty="0"/>
              <a:t>Aims – Your overall goal for your Events Experience</a:t>
            </a:r>
          </a:p>
          <a:p>
            <a:endParaRPr lang="en-GB" dirty="0"/>
          </a:p>
          <a:p>
            <a:r>
              <a:rPr lang="en-GB" dirty="0"/>
              <a:t>Objectives – Road Map of how you will achieve your aims</a:t>
            </a:r>
          </a:p>
          <a:p>
            <a:endParaRPr lang="en-GB" dirty="0"/>
          </a:p>
          <a:p>
            <a:r>
              <a:rPr lang="en-GB" dirty="0"/>
              <a:t>Measurable Learning Outcomes – List them in a table, then in your Events Placement Passport you will provide the evidence of how achieved them.</a:t>
            </a:r>
          </a:p>
          <a:p>
            <a:endParaRPr lang="en-GB" dirty="0"/>
          </a:p>
          <a:p>
            <a:r>
              <a:rPr lang="en-GB" dirty="0"/>
              <a:t>These should relate to </a:t>
            </a:r>
            <a:r>
              <a:rPr lang="en-GB" kern="0" dirty="0">
                <a:effectLst/>
                <a:ea typeface="Times New Roman" panose="02020603050405020304" pitchFamily="18" charset="0"/>
              </a:rPr>
              <a:t>key skills including professional development, operational skills, event planning, event management communication, teamwork, task management, problem solving, initiative and application of knowledge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88678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F46320-9F15-E35E-593A-E65DCFB935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 </a:t>
            </a:r>
            <a:r>
              <a:rPr lang="en-GB" b="1" dirty="0"/>
              <a:t>Updated  C.V.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E37F06-2768-EDFD-E837-2A6B71C73F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8539" y="1825625"/>
            <a:ext cx="11115261" cy="4351338"/>
          </a:xfrm>
        </p:spPr>
        <p:txBody>
          <a:bodyPr/>
          <a:lstStyle/>
          <a:p>
            <a:r>
              <a:rPr lang="en-GB" dirty="0"/>
              <a:t>Well presented &amp; Professional</a:t>
            </a:r>
          </a:p>
          <a:p>
            <a:r>
              <a:rPr lang="en-GB" dirty="0"/>
              <a:t>Contact Details </a:t>
            </a:r>
          </a:p>
          <a:p>
            <a:r>
              <a:rPr lang="en-GB" dirty="0"/>
              <a:t>Qualifications – Most recent 1</a:t>
            </a:r>
            <a:r>
              <a:rPr lang="en-GB" baseline="30000" dirty="0"/>
              <a:t>st</a:t>
            </a:r>
            <a:endParaRPr lang="en-GB" dirty="0"/>
          </a:p>
          <a:p>
            <a:r>
              <a:rPr lang="en-GB" dirty="0"/>
              <a:t>Employment, Events &amp; Volunteering Experience – Most recent 1</a:t>
            </a:r>
            <a:r>
              <a:rPr lang="en-GB" baseline="30000" dirty="0"/>
              <a:t>st</a:t>
            </a:r>
            <a:endParaRPr lang="en-GB" dirty="0"/>
          </a:p>
          <a:p>
            <a:r>
              <a:rPr lang="en-GB" dirty="0"/>
              <a:t>Interest, Achievements, Clubs &amp; Societies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24495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357</Words>
  <Application>Microsoft Office PowerPoint</Application>
  <PresentationFormat>Widescreen</PresentationFormat>
  <Paragraphs>55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PowerPoint Presentation</vt:lpstr>
      <vt:lpstr>Event Experience Plan - 500 words</vt:lpstr>
      <vt:lpstr>Qualifications &amp; Training Audit</vt:lpstr>
      <vt:lpstr>Reflection – Honey &amp; Mumford Results</vt:lpstr>
      <vt:lpstr>Personal Events Plan</vt:lpstr>
      <vt:lpstr>Personal &amp; Professional Aims &amp; Objectives</vt:lpstr>
      <vt:lpstr>                         Updated  C.V.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6</cp:revision>
  <dcterms:created xsi:type="dcterms:W3CDTF">2023-09-15T09:31:09Z</dcterms:created>
  <dcterms:modified xsi:type="dcterms:W3CDTF">2024-01-30T22:18:18Z</dcterms:modified>
</cp:coreProperties>
</file>