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0" autoAdjust="0"/>
    <p:restoredTop sz="94660"/>
  </p:normalViewPr>
  <p:slideViewPr>
    <p:cSldViewPr snapToGrid="0">
      <p:cViewPr varScale="1">
        <p:scale>
          <a:sx n="77" d="100"/>
          <a:sy n="77" d="100"/>
        </p:scale>
        <p:origin x="76"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CD333B9-B61F-4241-ADD4-C2019C167D3A}" type="datetimeFigureOut">
              <a:rPr lang="en-GB" smtClean="0"/>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520410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CD333B9-B61F-4241-ADD4-C2019C167D3A}" type="datetimeFigureOut">
              <a:rPr lang="en-GB" smtClean="0"/>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129202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D333B9-B61F-4241-ADD4-C2019C167D3A}" type="datetimeFigureOut">
              <a:rPr lang="en-GB" smtClean="0"/>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777906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D333B9-B61F-4241-ADD4-C2019C167D3A}" type="datetimeFigureOut">
              <a:rPr lang="en-GB" smtClean="0"/>
              <a:t>13/05/2023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3234292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D333B9-B61F-4241-ADD4-C2019C167D3A}" type="datetimeFigureOut">
              <a:rPr lang="en-GB" smtClean="0"/>
              <a:t>13/05/2023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2524337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CD333B9-B61F-4241-ADD4-C2019C167D3A}" type="datetimeFigureOut">
              <a:rPr lang="en-GB" smtClean="0"/>
              <a:t>13/05/2023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3124969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CD333B9-B61F-4241-ADD4-C2019C167D3A}" type="datetimeFigureOut">
              <a:rPr lang="en-GB" smtClean="0"/>
              <a:t>13/05/2023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1775248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CD333B9-B61F-4241-ADD4-C2019C167D3A}" type="datetimeFigureOut">
              <a:rPr lang="en-GB" smtClean="0"/>
              <a:t>13/05/2023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510220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D333B9-B61F-4241-ADD4-C2019C167D3A}" type="datetimeFigureOut">
              <a:rPr lang="en-GB" smtClean="0"/>
              <a:t>13/05/2023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642109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D333B9-B61F-4241-ADD4-C2019C167D3A}" type="datetimeFigureOut">
              <a:rPr lang="en-GB" smtClean="0"/>
              <a:t>13/05/2023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1635326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CD333B9-B61F-4241-ADD4-C2019C167D3A}" type="datetimeFigureOut">
              <a:rPr lang="en-GB" smtClean="0"/>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1727226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CD333B9-B61F-4241-ADD4-C2019C167D3A}" type="datetimeFigureOut">
              <a:rPr lang="en-GB" smtClean="0"/>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840F30-FC15-477E-8D20-2E75565F3A6A}"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4049193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D333B9-B61F-4241-ADD4-C2019C167D3A}" type="datetimeFigureOut">
              <a:rPr lang="en-GB" smtClean="0"/>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681916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CD333B9-B61F-4241-ADD4-C2019C167D3A}" type="datetimeFigureOut">
              <a:rPr lang="en-GB" smtClean="0"/>
              <a:t>13/05/2023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24690342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CD333B9-B61F-4241-ADD4-C2019C167D3A}" type="datetimeFigureOut">
              <a:rPr lang="en-GB" smtClean="0"/>
              <a:t>13/05/2023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39487400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D333B9-B61F-4241-ADD4-C2019C167D3A}" type="datetimeFigureOut">
              <a:rPr lang="en-GB" smtClean="0"/>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17424046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D333B9-B61F-4241-ADD4-C2019C167D3A}" type="datetimeFigureOut">
              <a:rPr lang="en-GB" smtClean="0"/>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840F30-FC15-477E-8D20-2E75565F3A6A}" type="slidenum">
              <a:rPr lang="en-GB" smtClean="0"/>
              <a:t>‹#›</a:t>
            </a:fld>
            <a:endParaRPr lang="en-GB"/>
          </a:p>
        </p:txBody>
      </p:sp>
    </p:spTree>
    <p:extLst>
      <p:ext uri="{BB962C8B-B14F-4D97-AF65-F5344CB8AC3E}">
        <p14:creationId xmlns:p14="http://schemas.microsoft.com/office/powerpoint/2010/main" val="3191569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CD333B9-B61F-4241-ADD4-C2019C167D3A}" type="datetimeFigureOut">
              <a:rPr lang="en-GB" smtClean="0"/>
              <a:t>13/05/2023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7840F30-FC15-477E-8D20-2E75565F3A6A}" type="slidenum">
              <a:rPr lang="en-GB" smtClean="0"/>
              <a:t>‹#›</a:t>
            </a:fld>
            <a:endParaRPr lang="en-GB"/>
          </a:p>
        </p:txBody>
      </p:sp>
    </p:spTree>
    <p:extLst>
      <p:ext uri="{BB962C8B-B14F-4D97-AF65-F5344CB8AC3E}">
        <p14:creationId xmlns:p14="http://schemas.microsoft.com/office/powerpoint/2010/main" val="239804876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0E5A6-77E6-1D01-AD55-123A7152BC38}"/>
              </a:ext>
            </a:extLst>
          </p:cNvPr>
          <p:cNvSpPr>
            <a:spLocks noGrp="1"/>
          </p:cNvSpPr>
          <p:nvPr>
            <p:ph type="ctrTitle"/>
          </p:nvPr>
        </p:nvSpPr>
        <p:spPr/>
        <p:txBody>
          <a:bodyPr/>
          <a:lstStyle/>
          <a:p>
            <a:r>
              <a:rPr lang="en-GB" dirty="0"/>
              <a:t>Dissertation Viva</a:t>
            </a:r>
          </a:p>
        </p:txBody>
      </p:sp>
      <p:sp>
        <p:nvSpPr>
          <p:cNvPr id="3" name="Subtitle 2">
            <a:extLst>
              <a:ext uri="{FF2B5EF4-FFF2-40B4-BE49-F238E27FC236}">
                <a16:creationId xmlns:a16="http://schemas.microsoft.com/office/drawing/2014/main" id="{0F004C1B-B84F-AF1C-A125-7230125C905D}"/>
              </a:ext>
            </a:extLst>
          </p:cNvPr>
          <p:cNvSpPr>
            <a:spLocks noGrp="1"/>
          </p:cNvSpPr>
          <p:nvPr>
            <p:ph type="subTitle" idx="1"/>
          </p:nvPr>
        </p:nvSpPr>
        <p:spPr/>
        <p:txBody>
          <a:bodyPr/>
          <a:lstStyle/>
          <a:p>
            <a:r>
              <a:rPr lang="en-GB" dirty="0"/>
              <a:t>Shekinah mala Biasala 1914922</a:t>
            </a:r>
          </a:p>
        </p:txBody>
      </p:sp>
    </p:spTree>
    <p:extLst>
      <p:ext uri="{BB962C8B-B14F-4D97-AF65-F5344CB8AC3E}">
        <p14:creationId xmlns:p14="http://schemas.microsoft.com/office/powerpoint/2010/main" val="3316078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54923-32C8-2288-2EE4-8492AF73B7AB}"/>
              </a:ext>
            </a:extLst>
          </p:cNvPr>
          <p:cNvSpPr>
            <a:spLocks noGrp="1"/>
          </p:cNvSpPr>
          <p:nvPr>
            <p:ph type="title"/>
          </p:nvPr>
        </p:nvSpPr>
        <p:spPr/>
        <p:txBody>
          <a:bodyPr/>
          <a:lstStyle/>
          <a:p>
            <a:r>
              <a:rPr lang="en-GB" dirty="0"/>
              <a:t>Abstract</a:t>
            </a:r>
          </a:p>
        </p:txBody>
      </p:sp>
      <p:sp>
        <p:nvSpPr>
          <p:cNvPr id="3" name="Content Placeholder 2">
            <a:extLst>
              <a:ext uri="{FF2B5EF4-FFF2-40B4-BE49-F238E27FC236}">
                <a16:creationId xmlns:a16="http://schemas.microsoft.com/office/drawing/2014/main" id="{AD33A0AD-69D5-B706-B0F2-32EF059025DF}"/>
              </a:ext>
            </a:extLst>
          </p:cNvPr>
          <p:cNvSpPr>
            <a:spLocks noGrp="1"/>
          </p:cNvSpPr>
          <p:nvPr>
            <p:ph idx="1"/>
          </p:nvPr>
        </p:nvSpPr>
        <p:spPr/>
        <p:txBody>
          <a:bodyPr>
            <a:normAutofit/>
          </a:bodyPr>
          <a:lstStyle/>
          <a:p>
            <a:r>
              <a:rPr lang="en-GB" dirty="0"/>
              <a:t>This is where I summarized what will be covered in my dissertation with the following sections </a:t>
            </a:r>
          </a:p>
          <a:p>
            <a:r>
              <a:rPr lang="en-GB" dirty="0"/>
              <a:t>Aim and objectives </a:t>
            </a:r>
          </a:p>
          <a:p>
            <a:r>
              <a:rPr lang="en-GB" dirty="0"/>
              <a:t>Background </a:t>
            </a:r>
          </a:p>
          <a:p>
            <a:r>
              <a:rPr lang="en-GB" dirty="0"/>
              <a:t>Methods </a:t>
            </a:r>
          </a:p>
          <a:p>
            <a:r>
              <a:rPr lang="en-GB" dirty="0"/>
              <a:t>Main findings , conclusion </a:t>
            </a:r>
          </a:p>
          <a:p>
            <a:pPr marL="0" indent="0">
              <a:buNone/>
            </a:pPr>
            <a:r>
              <a:rPr lang="en-GB" dirty="0"/>
              <a:t>The aim of my study is to investigate and analyse the relationship between social media and incidences of anorexia , amongst the adolescent's in the UK</a:t>
            </a:r>
          </a:p>
        </p:txBody>
      </p:sp>
    </p:spTree>
    <p:extLst>
      <p:ext uri="{BB962C8B-B14F-4D97-AF65-F5344CB8AC3E}">
        <p14:creationId xmlns:p14="http://schemas.microsoft.com/office/powerpoint/2010/main" val="3583316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C80B3-AFC9-481C-E3BC-BD10811D647B}"/>
              </a:ext>
            </a:extLst>
          </p:cNvPr>
          <p:cNvSpPr>
            <a:spLocks noGrp="1"/>
          </p:cNvSpPr>
          <p:nvPr>
            <p:ph type="title"/>
          </p:nvPr>
        </p:nvSpPr>
        <p:spPr/>
        <p:txBody>
          <a:bodyPr/>
          <a:lstStyle/>
          <a:p>
            <a:r>
              <a:rPr lang="en-GB" dirty="0"/>
              <a:t>Chapter 1 – introduction </a:t>
            </a:r>
          </a:p>
        </p:txBody>
      </p:sp>
      <p:sp>
        <p:nvSpPr>
          <p:cNvPr id="3" name="Content Placeholder 2">
            <a:extLst>
              <a:ext uri="{FF2B5EF4-FFF2-40B4-BE49-F238E27FC236}">
                <a16:creationId xmlns:a16="http://schemas.microsoft.com/office/drawing/2014/main" id="{1B761475-C9A3-4E4C-E747-278DD9341DA2}"/>
              </a:ext>
            </a:extLst>
          </p:cNvPr>
          <p:cNvSpPr>
            <a:spLocks noGrp="1"/>
          </p:cNvSpPr>
          <p:nvPr>
            <p:ph idx="1"/>
          </p:nvPr>
        </p:nvSpPr>
        <p:spPr/>
        <p:txBody>
          <a:bodyPr/>
          <a:lstStyle/>
          <a:p>
            <a:pPr marL="0" indent="0">
              <a:buNone/>
            </a:pPr>
            <a:r>
              <a:rPr lang="en-GB" dirty="0"/>
              <a:t>In this section I outlined and define the concepts of my topic to investigate the extent to which social media usage contributes towards the tendencies of developing anorexia among adolescents in the UK.</a:t>
            </a:r>
          </a:p>
          <a:p>
            <a:pPr marL="0" indent="0">
              <a:buNone/>
            </a:pPr>
            <a:endParaRPr lang="en-GB" dirty="0"/>
          </a:p>
          <a:p>
            <a:pPr marL="0" indent="0">
              <a:buNone/>
            </a:pPr>
            <a:r>
              <a:rPr lang="en-GB" dirty="0"/>
              <a:t>Furthermore in my Introduction I discussed in detail the Structure of my dissertation following the template given </a:t>
            </a:r>
          </a:p>
          <a:p>
            <a:pPr marL="0" indent="0">
              <a:buNone/>
            </a:pPr>
            <a:r>
              <a:rPr lang="en-GB" dirty="0"/>
              <a:t>Chapter 1 – intro </a:t>
            </a:r>
          </a:p>
          <a:p>
            <a:pPr marL="0" indent="0">
              <a:buNone/>
            </a:pPr>
            <a:r>
              <a:rPr lang="en-GB" dirty="0"/>
              <a:t>Chapter 2- background </a:t>
            </a:r>
          </a:p>
          <a:p>
            <a:pPr marL="0" indent="0">
              <a:buNone/>
            </a:pPr>
            <a:r>
              <a:rPr lang="en-GB" dirty="0"/>
              <a:t>Chapter3- methods , and so forth </a:t>
            </a:r>
          </a:p>
        </p:txBody>
      </p:sp>
    </p:spTree>
    <p:extLst>
      <p:ext uri="{BB962C8B-B14F-4D97-AF65-F5344CB8AC3E}">
        <p14:creationId xmlns:p14="http://schemas.microsoft.com/office/powerpoint/2010/main" val="2070644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E325E-6D0F-5F6F-BE28-CB9BBD958237}"/>
              </a:ext>
            </a:extLst>
          </p:cNvPr>
          <p:cNvSpPr>
            <a:spLocks noGrp="1"/>
          </p:cNvSpPr>
          <p:nvPr>
            <p:ph type="title"/>
          </p:nvPr>
        </p:nvSpPr>
        <p:spPr/>
        <p:txBody>
          <a:bodyPr/>
          <a:lstStyle/>
          <a:p>
            <a:r>
              <a:rPr lang="en-GB" dirty="0"/>
              <a:t>Chapter 2 – background </a:t>
            </a:r>
          </a:p>
        </p:txBody>
      </p:sp>
      <p:sp>
        <p:nvSpPr>
          <p:cNvPr id="3" name="Content Placeholder 2">
            <a:extLst>
              <a:ext uri="{FF2B5EF4-FFF2-40B4-BE49-F238E27FC236}">
                <a16:creationId xmlns:a16="http://schemas.microsoft.com/office/drawing/2014/main" id="{D6518126-E703-C685-BF65-4BC2FC13B17B}"/>
              </a:ext>
            </a:extLst>
          </p:cNvPr>
          <p:cNvSpPr>
            <a:spLocks noGrp="1"/>
          </p:cNvSpPr>
          <p:nvPr>
            <p:ph idx="1"/>
          </p:nvPr>
        </p:nvSpPr>
        <p:spPr/>
        <p:txBody>
          <a:bodyPr/>
          <a:lstStyle/>
          <a:p>
            <a:r>
              <a:rPr lang="en-GB" dirty="0"/>
              <a:t>This is where I explore in detail the background of my topic on Anorexia and social media usage providing detail review on the </a:t>
            </a:r>
          </a:p>
          <a:p>
            <a:r>
              <a:rPr lang="en-GB" dirty="0"/>
              <a:t>Historical background of Anorexia </a:t>
            </a:r>
          </a:p>
          <a:p>
            <a:r>
              <a:rPr lang="en-GB" dirty="0"/>
              <a:t>Causes of Anorexia</a:t>
            </a:r>
          </a:p>
          <a:p>
            <a:r>
              <a:rPr lang="en-GB" dirty="0"/>
              <a:t>Symptoms of anorexia</a:t>
            </a:r>
          </a:p>
          <a:p>
            <a:r>
              <a:rPr lang="en-GB" dirty="0"/>
              <a:t>Impact of anorexia on human health </a:t>
            </a:r>
          </a:p>
        </p:txBody>
      </p:sp>
    </p:spTree>
    <p:extLst>
      <p:ext uri="{BB962C8B-B14F-4D97-AF65-F5344CB8AC3E}">
        <p14:creationId xmlns:p14="http://schemas.microsoft.com/office/powerpoint/2010/main" val="1585536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0B1F3-8D2C-F07F-1B3C-F4A9AD2231EB}"/>
              </a:ext>
            </a:extLst>
          </p:cNvPr>
          <p:cNvSpPr>
            <a:spLocks noGrp="1"/>
          </p:cNvSpPr>
          <p:nvPr>
            <p:ph type="title"/>
          </p:nvPr>
        </p:nvSpPr>
        <p:spPr/>
        <p:txBody>
          <a:bodyPr/>
          <a:lstStyle/>
          <a:p>
            <a:r>
              <a:rPr lang="en-GB" dirty="0"/>
              <a:t>Chapter 3 – Methods </a:t>
            </a:r>
          </a:p>
        </p:txBody>
      </p:sp>
      <p:sp>
        <p:nvSpPr>
          <p:cNvPr id="3" name="Content Placeholder 2">
            <a:extLst>
              <a:ext uri="{FF2B5EF4-FFF2-40B4-BE49-F238E27FC236}">
                <a16:creationId xmlns:a16="http://schemas.microsoft.com/office/drawing/2014/main" id="{DD0BE154-D8BC-B788-D0C0-0CC2C58BB358}"/>
              </a:ext>
            </a:extLst>
          </p:cNvPr>
          <p:cNvSpPr>
            <a:spLocks noGrp="1"/>
          </p:cNvSpPr>
          <p:nvPr>
            <p:ph idx="1"/>
          </p:nvPr>
        </p:nvSpPr>
        <p:spPr/>
        <p:txBody>
          <a:bodyPr/>
          <a:lstStyle/>
          <a:p>
            <a:pPr marL="0" indent="0">
              <a:buNone/>
            </a:pPr>
            <a:r>
              <a:rPr lang="en-GB" dirty="0"/>
              <a:t>This is the section I struggled with the most due to the material needed for this study however I found website's that really helped me which where </a:t>
            </a:r>
          </a:p>
          <a:p>
            <a:pPr marL="0" indent="0">
              <a:buNone/>
            </a:pPr>
            <a:endParaRPr lang="en-GB" dirty="0"/>
          </a:p>
          <a:p>
            <a:pPr marL="0" indent="0">
              <a:buNone/>
            </a:pPr>
            <a:r>
              <a:rPr lang="en-GB" dirty="0" err="1"/>
              <a:t>Pudmed</a:t>
            </a:r>
            <a:r>
              <a:rPr lang="en-GB" dirty="0"/>
              <a:t> </a:t>
            </a:r>
          </a:p>
          <a:p>
            <a:pPr marL="0" indent="0">
              <a:buNone/>
            </a:pPr>
            <a:r>
              <a:rPr lang="en-GB" dirty="0"/>
              <a:t>University library</a:t>
            </a:r>
          </a:p>
          <a:p>
            <a:pPr marL="0" indent="0">
              <a:buNone/>
            </a:pPr>
            <a:r>
              <a:rPr lang="en-GB" dirty="0"/>
              <a:t>Google scholar </a:t>
            </a:r>
          </a:p>
          <a:p>
            <a:pPr marL="0" indent="0">
              <a:buNone/>
            </a:pPr>
            <a:r>
              <a:rPr lang="en-GB" dirty="0"/>
              <a:t>Different articles online on my topic </a:t>
            </a:r>
          </a:p>
          <a:p>
            <a:pPr marL="0" indent="0">
              <a:buNone/>
            </a:pPr>
            <a:r>
              <a:rPr lang="en-GB" dirty="0"/>
              <a:t>Books / articles </a:t>
            </a:r>
          </a:p>
        </p:txBody>
      </p:sp>
    </p:spTree>
    <p:extLst>
      <p:ext uri="{BB962C8B-B14F-4D97-AF65-F5344CB8AC3E}">
        <p14:creationId xmlns:p14="http://schemas.microsoft.com/office/powerpoint/2010/main" val="3867341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93323-7826-5DB0-7A90-FF6764943707}"/>
              </a:ext>
            </a:extLst>
          </p:cNvPr>
          <p:cNvSpPr>
            <a:spLocks noGrp="1"/>
          </p:cNvSpPr>
          <p:nvPr>
            <p:ph type="title"/>
          </p:nvPr>
        </p:nvSpPr>
        <p:spPr/>
        <p:txBody>
          <a:bodyPr/>
          <a:lstStyle/>
          <a:p>
            <a:r>
              <a:rPr lang="en-GB" dirty="0"/>
              <a:t>Chapter 4 – Results and discussion </a:t>
            </a:r>
          </a:p>
        </p:txBody>
      </p:sp>
      <p:sp>
        <p:nvSpPr>
          <p:cNvPr id="3" name="Content Placeholder 2">
            <a:extLst>
              <a:ext uri="{FF2B5EF4-FFF2-40B4-BE49-F238E27FC236}">
                <a16:creationId xmlns:a16="http://schemas.microsoft.com/office/drawing/2014/main" id="{218E5914-41EB-7D24-C7FF-009BDC9852B2}"/>
              </a:ext>
            </a:extLst>
          </p:cNvPr>
          <p:cNvSpPr>
            <a:spLocks noGrp="1"/>
          </p:cNvSpPr>
          <p:nvPr>
            <p:ph idx="1"/>
          </p:nvPr>
        </p:nvSpPr>
        <p:spPr/>
        <p:txBody>
          <a:bodyPr>
            <a:normAutofit/>
          </a:bodyPr>
          <a:lstStyle/>
          <a:p>
            <a:r>
              <a:rPr lang="en-GB" dirty="0"/>
              <a:t>In this section several themes have been conducted to address  the relationship between anorexia and social media among adolescents in the UK the data and evidence collected from secondary sources help to understand the main cause and appropriate interventions of the issue , by collecting 10 articles on the issue of anorexia by overusing social media platforms </a:t>
            </a:r>
          </a:p>
          <a:p>
            <a:r>
              <a:rPr lang="en-GB" dirty="0"/>
              <a:t>Some headlines discussed in this section</a:t>
            </a:r>
          </a:p>
          <a:p>
            <a:r>
              <a:rPr lang="en-GB" dirty="0"/>
              <a:t>Causes behind anorexia among adolescents </a:t>
            </a:r>
          </a:p>
          <a:p>
            <a:r>
              <a:rPr lang="en-GB" dirty="0"/>
              <a:t>Interventions for preventing anorexia in adolescents </a:t>
            </a:r>
          </a:p>
          <a:p>
            <a:r>
              <a:rPr lang="en-GB" dirty="0"/>
              <a:t>And the finding of why this eating disorder happens to our </a:t>
            </a:r>
            <a:r>
              <a:rPr lang="en-GB" dirty="0" err="1"/>
              <a:t>adolscents</a:t>
            </a:r>
            <a:r>
              <a:rPr lang="en-GB" dirty="0"/>
              <a:t> </a:t>
            </a:r>
          </a:p>
        </p:txBody>
      </p:sp>
    </p:spTree>
    <p:extLst>
      <p:ext uri="{BB962C8B-B14F-4D97-AF65-F5344CB8AC3E}">
        <p14:creationId xmlns:p14="http://schemas.microsoft.com/office/powerpoint/2010/main" val="2109142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BA468-8E81-27BF-5B1D-F0A7BC20671B}"/>
              </a:ext>
            </a:extLst>
          </p:cNvPr>
          <p:cNvSpPr>
            <a:spLocks noGrp="1"/>
          </p:cNvSpPr>
          <p:nvPr>
            <p:ph type="title"/>
          </p:nvPr>
        </p:nvSpPr>
        <p:spPr/>
        <p:txBody>
          <a:bodyPr/>
          <a:lstStyle/>
          <a:p>
            <a:r>
              <a:rPr lang="en-GB" dirty="0"/>
              <a:t>Chapter 5 – Conclusion </a:t>
            </a:r>
          </a:p>
        </p:txBody>
      </p:sp>
      <p:sp>
        <p:nvSpPr>
          <p:cNvPr id="3" name="Content Placeholder 2">
            <a:extLst>
              <a:ext uri="{FF2B5EF4-FFF2-40B4-BE49-F238E27FC236}">
                <a16:creationId xmlns:a16="http://schemas.microsoft.com/office/drawing/2014/main" id="{20C70E30-90B4-3CA6-7765-DCAED53625A5}"/>
              </a:ext>
            </a:extLst>
          </p:cNvPr>
          <p:cNvSpPr>
            <a:spLocks noGrp="1"/>
          </p:cNvSpPr>
          <p:nvPr>
            <p:ph idx="1"/>
          </p:nvPr>
        </p:nvSpPr>
        <p:spPr/>
        <p:txBody>
          <a:bodyPr/>
          <a:lstStyle/>
          <a:p>
            <a:r>
              <a:rPr lang="en-GB" dirty="0"/>
              <a:t>This section intends to draw the concluding statement based on the analysis of the literature sources and secondary date furthermore , recommendations have been suggested along with the limitation of the research in this study. </a:t>
            </a:r>
          </a:p>
          <a:p>
            <a:endParaRPr lang="en-GB" dirty="0"/>
          </a:p>
          <a:p>
            <a:r>
              <a:rPr lang="en-GB" dirty="0"/>
              <a:t>Based on the analysis of the data collected from the secondary sources , it can be concluded that a significant relationship has been existing between increased utilisation of social media and prevalent cases of anorexia among adolescents , particularly among young girls in the UK. </a:t>
            </a:r>
          </a:p>
        </p:txBody>
      </p:sp>
    </p:spTree>
    <p:extLst>
      <p:ext uri="{BB962C8B-B14F-4D97-AF65-F5344CB8AC3E}">
        <p14:creationId xmlns:p14="http://schemas.microsoft.com/office/powerpoint/2010/main" val="3711487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CA003-83CB-0D04-39B0-786BB47B4D9D}"/>
              </a:ext>
            </a:extLst>
          </p:cNvPr>
          <p:cNvSpPr>
            <a:spLocks noGrp="1"/>
          </p:cNvSpPr>
          <p:nvPr>
            <p:ph type="title"/>
          </p:nvPr>
        </p:nvSpPr>
        <p:spPr/>
        <p:txBody>
          <a:bodyPr/>
          <a:lstStyle/>
          <a:p>
            <a:r>
              <a:rPr lang="en-GB" dirty="0"/>
              <a:t>THANK YOU FOR LISTENING </a:t>
            </a:r>
          </a:p>
        </p:txBody>
      </p:sp>
      <p:sp>
        <p:nvSpPr>
          <p:cNvPr id="3" name="Content Placeholder 2">
            <a:extLst>
              <a:ext uri="{FF2B5EF4-FFF2-40B4-BE49-F238E27FC236}">
                <a16:creationId xmlns:a16="http://schemas.microsoft.com/office/drawing/2014/main" id="{87A3ED28-FF4D-E92C-3FE9-4C7B8F299374}"/>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6973403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261</TotalTime>
  <Words>396</Words>
  <Application>Microsoft Office PowerPoint</Application>
  <PresentationFormat>Widescreen</PresentationFormat>
  <Paragraphs>41</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Ion</vt:lpstr>
      <vt:lpstr>Dissertation Viva</vt:lpstr>
      <vt:lpstr>Abstract</vt:lpstr>
      <vt:lpstr>Chapter 1 – introduction </vt:lpstr>
      <vt:lpstr>Chapter 2 – background </vt:lpstr>
      <vt:lpstr>Chapter 3 – Methods </vt:lpstr>
      <vt:lpstr>Chapter 4 – Results and discussion </vt:lpstr>
      <vt:lpstr>Chapter 5 – Conclusion </vt:lpstr>
      <vt:lpstr>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Viva</dc:title>
  <dc:creator>shekinah Mala</dc:creator>
  <cp:lastModifiedBy>shekinah Mala</cp:lastModifiedBy>
  <cp:revision>10</cp:revision>
  <dcterms:created xsi:type="dcterms:W3CDTF">2023-05-09T12:12:50Z</dcterms:created>
  <dcterms:modified xsi:type="dcterms:W3CDTF">2023-05-13T21:16:59Z</dcterms:modified>
</cp:coreProperties>
</file>