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m4a" ContentType="audio/mp4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Masters/slideMaster1.xml" ContentType="application/vnd.openxmlformats-officedocument.presentationml.slideMaster+xml"/>
  <Override PartName="/ppt/slideLayouts/slideLayout10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commentAuthors.xml" ContentType="application/vnd.openxmlformats-officedocument.presentationml.commentAuthors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57" r:id="rId3"/>
    <p:sldId id="259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83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84" r:id="rId22"/>
    <p:sldId id="277" r:id="rId23"/>
    <p:sldId id="278" r:id="rId24"/>
    <p:sldId id="279" r:id="rId25"/>
    <p:sldId id="280" r:id="rId26"/>
    <p:sldId id="258" r:id="rId27"/>
    <p:sldId id="260" r:id="rId28"/>
    <p:sldId id="282" r:id="rId29"/>
    <p:sldId id="285" r:id="rId30"/>
    <p:sldId id="281" r:id="rId3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ndrew Young" initials="AY" lastIdx="1" clrIdx="0">
    <p:extLst>
      <p:ext uri="{19B8F6BF-5375-455C-9EA6-DF929625EA0E}">
        <p15:presenceInfo xmlns:p15="http://schemas.microsoft.com/office/powerpoint/2012/main" userId="010ec5cf2fba227f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14" autoAdjust="0"/>
    <p:restoredTop sz="94660"/>
  </p:normalViewPr>
  <p:slideViewPr>
    <p:cSldViewPr snapToGrid="0">
      <p:cViewPr>
        <p:scale>
          <a:sx n="40" d="100"/>
          <a:sy n="40" d="100"/>
        </p:scale>
        <p:origin x="1594" y="104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customXml" Target="../customXml/item3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38" Type="http://schemas.openxmlformats.org/officeDocument/2006/relationships/customXml" Target="../customXml/item2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commentAuthors" Target="commentAuthors.xml"/><Relationship Id="rId37" Type="http://schemas.openxmlformats.org/officeDocument/2006/relationships/customXml" Target="../customXml/item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42A4BB-CED9-45CA-AB05-03CF63D56DDC}" type="datetimeFigureOut">
              <a:rPr lang="en-GB" smtClean="0"/>
              <a:t>26/03/2020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DA38398E-C03B-4C3F-8C30-AF505CE5FFC6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201304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42A4BB-CED9-45CA-AB05-03CF63D56DDC}" type="datetimeFigureOut">
              <a:rPr lang="en-GB" smtClean="0"/>
              <a:t>26/03/2020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8398E-C03B-4C3F-8C30-AF505CE5FFC6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36918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42A4BB-CED9-45CA-AB05-03CF63D56DDC}" type="datetimeFigureOut">
              <a:rPr lang="en-GB" smtClean="0"/>
              <a:t>26/03/2020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8398E-C03B-4C3F-8C30-AF505CE5FFC6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854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42A4BB-CED9-45CA-AB05-03CF63D56DDC}" type="datetimeFigureOut">
              <a:rPr lang="en-GB" smtClean="0"/>
              <a:t>26/03/2020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8398E-C03B-4C3F-8C30-AF505CE5FFC6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157427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42A4BB-CED9-45CA-AB05-03CF63D56DDC}" type="datetimeFigureOut">
              <a:rPr lang="en-GB" smtClean="0"/>
              <a:t>26/03/2020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8398E-C03B-4C3F-8C30-AF505CE5FFC6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277838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42A4BB-CED9-45CA-AB05-03CF63D56DDC}" type="datetimeFigureOut">
              <a:rPr lang="en-GB" smtClean="0"/>
              <a:t>26/03/2020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8398E-C03B-4C3F-8C30-AF505CE5FFC6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01606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42A4BB-CED9-45CA-AB05-03CF63D56DDC}" type="datetimeFigureOut">
              <a:rPr lang="en-GB" smtClean="0"/>
              <a:t>26/03/2020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8398E-C03B-4C3F-8C30-AF505CE5FF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45678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42A4BB-CED9-45CA-AB05-03CF63D56DDC}" type="datetimeFigureOut">
              <a:rPr lang="en-GB" smtClean="0"/>
              <a:t>26/03/2020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8398E-C03B-4C3F-8C30-AF505CE5FFC6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800037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0942A4BB-CED9-45CA-AB05-03CF63D56DDC}" type="datetimeFigureOut">
              <a:rPr lang="en-GB" smtClean="0"/>
              <a:t>26/03/2020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8398E-C03B-4C3F-8C30-AF505CE5FFC6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032756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42A4BB-CED9-45CA-AB05-03CF63D56DDC}" type="datetimeFigureOut">
              <a:rPr lang="en-GB" smtClean="0"/>
              <a:t>26/03/2020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8398E-C03B-4C3F-8C30-AF505CE5FFC6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341093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42A4BB-CED9-45CA-AB05-03CF63D56DDC}" type="datetimeFigureOut">
              <a:rPr lang="en-GB" smtClean="0"/>
              <a:t>26/03/2020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8398E-C03B-4C3F-8C30-AF505CE5FFC6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26713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42A4BB-CED9-45CA-AB05-03CF63D56DDC}" type="datetimeFigureOut">
              <a:rPr lang="en-GB" smtClean="0"/>
              <a:t>26/03/2020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DA38398E-C03B-4C3F-8C30-AF505CE5FFC6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732561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4" Type="http://schemas.openxmlformats.org/officeDocument/2006/relationships/slide" Target="slide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" Target="slide27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slide" Target="slide26.xml"/><Relationship Id="rId4" Type="http://schemas.openxmlformats.org/officeDocument/2006/relationships/slide" Target="slide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27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slide" Target="slide4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2.xml"/><Relationship Id="rId7" Type="http://schemas.openxmlformats.org/officeDocument/2006/relationships/slide" Target="slide5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slide" Target="slide3.xml"/><Relationship Id="rId5" Type="http://schemas.openxmlformats.org/officeDocument/2006/relationships/slide" Target="slide27.xml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27.xml"/><Relationship Id="rId7" Type="http://schemas.openxmlformats.org/officeDocument/2006/relationships/slide" Target="slide6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slide" Target="slid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27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slide" Target="slide6.xml"/><Relationship Id="rId4" Type="http://schemas.openxmlformats.org/officeDocument/2006/relationships/slide" Target="slid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27.xml"/><Relationship Id="rId7" Type="http://schemas.openxmlformats.org/officeDocument/2006/relationships/slide" Target="slide8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slide" Target="slid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27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slide" Target="slide9.xml"/><Relationship Id="rId4" Type="http://schemas.openxmlformats.org/officeDocument/2006/relationships/slide" Target="slid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27.xml"/><Relationship Id="rId7" Type="http://schemas.openxmlformats.org/officeDocument/2006/relationships/slide" Target="slide5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slide" Target="slid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27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slide" Target="slide11.xml"/><Relationship Id="rId4" Type="http://schemas.openxmlformats.org/officeDocument/2006/relationships/slide" Target="slide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27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slide" Target="slide13.xml"/><Relationship Id="rId4" Type="http://schemas.openxmlformats.org/officeDocument/2006/relationships/slide" Target="slide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27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slide" Target="slide13.xml"/><Relationship Id="rId4" Type="http://schemas.openxmlformats.org/officeDocument/2006/relationships/slide" Target="slide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27.xml"/><Relationship Id="rId7" Type="http://schemas.openxmlformats.org/officeDocument/2006/relationships/slide" Target="slide5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slide" Target="slide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27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slide" Target="slide15.xml"/><Relationship Id="rId4" Type="http://schemas.openxmlformats.org/officeDocument/2006/relationships/slide" Target="slide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27.xml"/><Relationship Id="rId7" Type="http://schemas.openxmlformats.org/officeDocument/2006/relationships/slide" Target="slide5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slide" Target="slide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27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slide" Target="slide5.xml"/><Relationship Id="rId4" Type="http://schemas.openxmlformats.org/officeDocument/2006/relationships/slide" Target="slide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27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slide" Target="slide5.xml"/><Relationship Id="rId4" Type="http://schemas.openxmlformats.org/officeDocument/2006/relationships/slide" Target="slide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27.xml"/><Relationship Id="rId7" Type="http://schemas.openxmlformats.org/officeDocument/2006/relationships/image" Target="../media/image5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slide" Target="slide5.xml"/><Relationship Id="rId4" Type="http://schemas.openxmlformats.org/officeDocument/2006/relationships/slide" Target="slide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27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slide" Target="slide5.xml"/><Relationship Id="rId4" Type="http://schemas.openxmlformats.org/officeDocument/2006/relationships/slide" Target="slide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27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slide" Target="slide5.xml"/><Relationship Id="rId4" Type="http://schemas.openxmlformats.org/officeDocument/2006/relationships/slide" Target="slide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27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slide" Target="slide5.xml"/><Relationship Id="rId4" Type="http://schemas.openxmlformats.org/officeDocument/2006/relationships/slide" Target="slide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27.xml"/><Relationship Id="rId7" Type="http://schemas.openxmlformats.org/officeDocument/2006/relationships/slide" Target="slide5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slide" Target="slide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27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slide" Target="slide5.xml"/><Relationship Id="rId4" Type="http://schemas.openxmlformats.org/officeDocument/2006/relationships/slide" Target="slide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" Target="slide27.xml"/><Relationship Id="rId7" Type="http://schemas.openxmlformats.org/officeDocument/2006/relationships/slide" Target="slide5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slide" Target="slide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" Target="slide27.xml"/><Relationship Id="rId7" Type="http://schemas.openxmlformats.org/officeDocument/2006/relationships/image" Target="../media/image7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slide" Target="slide1.xml"/><Relationship Id="rId4" Type="http://schemas.openxmlformats.org/officeDocument/2006/relationships/slide" Target="slide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" Target="slide27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" Target="slide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" Target="slide27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slide" Target="slide5.xml"/><Relationship Id="rId4" Type="http://schemas.openxmlformats.org/officeDocument/2006/relationships/slide" Target="slide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" Target="slide27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slide" Target="slide5.xml"/><Relationship Id="rId4" Type="http://schemas.openxmlformats.org/officeDocument/2006/relationships/slide" Target="slide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" Target="slide27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slide" Target="slide26.xml"/><Relationship Id="rId4" Type="http://schemas.openxmlformats.org/officeDocument/2006/relationships/slide" Target="slide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CDDE5CDF-1512-4CDA-B956-23D223F8DE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3" name="Picture 72">
            <a:extLst>
              <a:ext uri="{FF2B5EF4-FFF2-40B4-BE49-F238E27FC236}">
                <a16:creationId xmlns:a16="http://schemas.microsoft.com/office/drawing/2014/main" id="{B029D7D8-5A6B-4C76-94C8-15798C6C5A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A5C9319C-E20D-4884-952F-60B6A58C3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77" name="Rectangle 76">
            <a:extLst>
              <a:ext uri="{FF2B5EF4-FFF2-40B4-BE49-F238E27FC236}">
                <a16:creationId xmlns:a16="http://schemas.microsoft.com/office/drawing/2014/main" id="{62C9703D-C8F9-44AD-A7C0-C2F3871F8C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16016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Image result for nptc logo">
            <a:extLst>
              <a:ext uri="{FF2B5EF4-FFF2-40B4-BE49-F238E27FC236}">
                <a16:creationId xmlns:a16="http://schemas.microsoft.com/office/drawing/2014/main" id="{C46B9181-1DA4-4095-86EE-09AB5BA8CD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10089" y="643467"/>
            <a:ext cx="8771821" cy="4873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E1531F59-2949-4096-A5C8-99C032CD7C1C}"/>
              </a:ext>
            </a:extLst>
          </p:cNvPr>
          <p:cNvSpPr/>
          <p:nvPr/>
        </p:nvSpPr>
        <p:spPr>
          <a:xfrm>
            <a:off x="4471792" y="5636712"/>
            <a:ext cx="2981194" cy="363255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hlinkClick r:id="rId4" action="ppaction://hlinksldjump"/>
            <a:extLst>
              <a:ext uri="{FF2B5EF4-FFF2-40B4-BE49-F238E27FC236}">
                <a16:creationId xmlns:a16="http://schemas.microsoft.com/office/drawing/2014/main" id="{032B33B5-C5EF-45B2-B81D-C975D4338FBC}"/>
              </a:ext>
            </a:extLst>
          </p:cNvPr>
          <p:cNvSpPr txBox="1"/>
          <p:nvPr/>
        </p:nvSpPr>
        <p:spPr>
          <a:xfrm>
            <a:off x="4471792" y="5609122"/>
            <a:ext cx="298119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200" dirty="0">
                <a:solidFill>
                  <a:schemeClr val="bg1"/>
                </a:solidFill>
              </a:rPr>
              <a:t>Start</a:t>
            </a:r>
          </a:p>
        </p:txBody>
      </p:sp>
    </p:spTree>
    <p:extLst>
      <p:ext uri="{BB962C8B-B14F-4D97-AF65-F5344CB8AC3E}">
        <p14:creationId xmlns:p14="http://schemas.microsoft.com/office/powerpoint/2010/main" val="22253417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Image result for nptc logo">
            <a:extLst>
              <a:ext uri="{FF2B5EF4-FFF2-40B4-BE49-F238E27FC236}">
                <a16:creationId xmlns:a16="http://schemas.microsoft.com/office/drawing/2014/main" id="{4F091570-BF8A-4362-85D6-0845226CFA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027379" cy="13321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99646BE-78F0-4491-A054-B105CCDE6E19}"/>
              </a:ext>
            </a:extLst>
          </p:cNvPr>
          <p:cNvSpPr txBox="1"/>
          <p:nvPr/>
        </p:nvSpPr>
        <p:spPr>
          <a:xfrm>
            <a:off x="4728696" y="444425"/>
            <a:ext cx="6871854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400" dirty="0"/>
              <a:t>Enrolment System</a:t>
            </a:r>
          </a:p>
        </p:txBody>
      </p:sp>
      <p:sp>
        <p:nvSpPr>
          <p:cNvPr id="4" name="Rectangle 3">
            <a:hlinkClick r:id="rId3" action="ppaction://hlinksldjump"/>
            <a:extLst>
              <a:ext uri="{FF2B5EF4-FFF2-40B4-BE49-F238E27FC236}">
                <a16:creationId xmlns:a16="http://schemas.microsoft.com/office/drawing/2014/main" id="{9A68C56E-16AB-4EA9-9451-59616B325821}"/>
              </a:ext>
            </a:extLst>
          </p:cNvPr>
          <p:cNvSpPr/>
          <p:nvPr/>
        </p:nvSpPr>
        <p:spPr>
          <a:xfrm>
            <a:off x="11826240" y="0"/>
            <a:ext cx="365760" cy="3352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X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51EA9DA-4A35-43A7-BC96-0C7C8A9B0BE7}"/>
              </a:ext>
            </a:extLst>
          </p:cNvPr>
          <p:cNvSpPr txBox="1"/>
          <p:nvPr/>
        </p:nvSpPr>
        <p:spPr>
          <a:xfrm>
            <a:off x="2209800" y="2972117"/>
            <a:ext cx="2895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Email Address: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9132023-8E04-4263-B5F1-A00A0769D263}"/>
              </a:ext>
            </a:extLst>
          </p:cNvPr>
          <p:cNvSpPr txBox="1"/>
          <p:nvPr/>
        </p:nvSpPr>
        <p:spPr>
          <a:xfrm>
            <a:off x="2209800" y="3429000"/>
            <a:ext cx="2895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Password: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FF5EC13-9FDB-4F71-A52B-B225E4C14AA2}"/>
              </a:ext>
            </a:extLst>
          </p:cNvPr>
          <p:cNvSpPr txBox="1"/>
          <p:nvPr/>
        </p:nvSpPr>
        <p:spPr>
          <a:xfrm>
            <a:off x="3779520" y="2972117"/>
            <a:ext cx="307848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5319B87-E1F5-4127-9A8A-720A7A4DCFE5}"/>
              </a:ext>
            </a:extLst>
          </p:cNvPr>
          <p:cNvSpPr txBox="1"/>
          <p:nvPr/>
        </p:nvSpPr>
        <p:spPr>
          <a:xfrm>
            <a:off x="3779520" y="3461425"/>
            <a:ext cx="307848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9" name="Rectangle 8">
            <a:hlinkClick r:id="rId4" action="ppaction://hlinksldjump"/>
            <a:extLst>
              <a:ext uri="{FF2B5EF4-FFF2-40B4-BE49-F238E27FC236}">
                <a16:creationId xmlns:a16="http://schemas.microsoft.com/office/drawing/2014/main" id="{E68426E2-9A7D-4AE7-BEE9-2F40983861D4}"/>
              </a:ext>
            </a:extLst>
          </p:cNvPr>
          <p:cNvSpPr/>
          <p:nvPr/>
        </p:nvSpPr>
        <p:spPr>
          <a:xfrm>
            <a:off x="3779521" y="4770120"/>
            <a:ext cx="3078480" cy="4834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Login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B706C0A-7D49-4477-9B3D-ACE889A85710}"/>
              </a:ext>
            </a:extLst>
          </p:cNvPr>
          <p:cNvSpPr txBox="1"/>
          <p:nvPr/>
        </p:nvSpPr>
        <p:spPr>
          <a:xfrm>
            <a:off x="3779520" y="3950733"/>
            <a:ext cx="2895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Forgot </a:t>
            </a:r>
            <a:r>
              <a:rPr lang="en-GB" dirty="0">
                <a:hlinkClick r:id="rId5" action="ppaction://hlinksldjump"/>
              </a:rPr>
              <a:t>Password</a:t>
            </a:r>
            <a:r>
              <a:rPr lang="en-GB" dirty="0"/>
              <a:t> ? 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2BE8DB4-A5ED-49B9-AE75-7E5C2CAFC82F}"/>
              </a:ext>
            </a:extLst>
          </p:cNvPr>
          <p:cNvSpPr/>
          <p:nvPr/>
        </p:nvSpPr>
        <p:spPr>
          <a:xfrm>
            <a:off x="0" y="1332195"/>
            <a:ext cx="1417314" cy="8484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Click Here For Audio Help</a:t>
            </a:r>
          </a:p>
        </p:txBody>
      </p:sp>
    </p:spTree>
    <p:extLst>
      <p:ext uri="{BB962C8B-B14F-4D97-AF65-F5344CB8AC3E}">
        <p14:creationId xmlns:p14="http://schemas.microsoft.com/office/powerpoint/2010/main" val="33425195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Image result for nptc logo">
            <a:extLst>
              <a:ext uri="{FF2B5EF4-FFF2-40B4-BE49-F238E27FC236}">
                <a16:creationId xmlns:a16="http://schemas.microsoft.com/office/drawing/2014/main" id="{4F091570-BF8A-4362-85D6-0845226CFA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027379" cy="13321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hlinkClick r:id="rId3" action="ppaction://hlinksldjump"/>
            <a:extLst>
              <a:ext uri="{FF2B5EF4-FFF2-40B4-BE49-F238E27FC236}">
                <a16:creationId xmlns:a16="http://schemas.microsoft.com/office/drawing/2014/main" id="{794134C3-7538-4B7D-A7C6-6081544A7FE5}"/>
              </a:ext>
            </a:extLst>
          </p:cNvPr>
          <p:cNvSpPr/>
          <p:nvPr/>
        </p:nvSpPr>
        <p:spPr>
          <a:xfrm>
            <a:off x="11826240" y="0"/>
            <a:ext cx="365760" cy="3352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X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5DC3E5AC-E585-49C0-910B-087E8722CF64}"/>
              </a:ext>
            </a:extLst>
          </p:cNvPr>
          <p:cNvSpPr/>
          <p:nvPr/>
        </p:nvSpPr>
        <p:spPr>
          <a:xfrm>
            <a:off x="1737360" y="2933700"/>
            <a:ext cx="3032760" cy="9906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  <a:hlinkClick r:id="rId4" action="ppaction://hlinksldjump"/>
              </a:rPr>
              <a:t>Enrol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062B855-8FF9-41F9-96F6-104E80C11761}"/>
              </a:ext>
            </a:extLst>
          </p:cNvPr>
          <p:cNvSpPr/>
          <p:nvPr/>
        </p:nvSpPr>
        <p:spPr>
          <a:xfrm>
            <a:off x="6659880" y="2933700"/>
            <a:ext cx="3032760" cy="9906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Previous Application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B7104EF-E6B5-4AC0-8116-3C3054FE5E98}"/>
              </a:ext>
            </a:extLst>
          </p:cNvPr>
          <p:cNvSpPr/>
          <p:nvPr/>
        </p:nvSpPr>
        <p:spPr>
          <a:xfrm>
            <a:off x="0" y="1332195"/>
            <a:ext cx="1417314" cy="8484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Click Here For Audio Help</a:t>
            </a:r>
          </a:p>
        </p:txBody>
      </p:sp>
    </p:spTree>
    <p:extLst>
      <p:ext uri="{BB962C8B-B14F-4D97-AF65-F5344CB8AC3E}">
        <p14:creationId xmlns:p14="http://schemas.microsoft.com/office/powerpoint/2010/main" val="40561300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Image result for nptc logo">
            <a:extLst>
              <a:ext uri="{FF2B5EF4-FFF2-40B4-BE49-F238E27FC236}">
                <a16:creationId xmlns:a16="http://schemas.microsoft.com/office/drawing/2014/main" id="{4F091570-BF8A-4362-85D6-0845226CFA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027379" cy="13321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hlinkClick r:id="rId5" action="ppaction://hlinksldjump"/>
            <a:extLst>
              <a:ext uri="{FF2B5EF4-FFF2-40B4-BE49-F238E27FC236}">
                <a16:creationId xmlns:a16="http://schemas.microsoft.com/office/drawing/2014/main" id="{794134C3-7538-4B7D-A7C6-6081544A7FE5}"/>
              </a:ext>
            </a:extLst>
          </p:cNvPr>
          <p:cNvSpPr/>
          <p:nvPr/>
        </p:nvSpPr>
        <p:spPr>
          <a:xfrm>
            <a:off x="11826240" y="0"/>
            <a:ext cx="365760" cy="3352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X</a:t>
            </a:r>
          </a:p>
        </p:txBody>
      </p:sp>
      <p:sp>
        <p:nvSpPr>
          <p:cNvPr id="3" name="Arrow: Left 2">
            <a:hlinkClick r:id="rId6" action="ppaction://hlinksldjump"/>
            <a:extLst>
              <a:ext uri="{FF2B5EF4-FFF2-40B4-BE49-F238E27FC236}">
                <a16:creationId xmlns:a16="http://schemas.microsoft.com/office/drawing/2014/main" id="{964C8A34-D330-4E01-8D9E-117864051402}"/>
              </a:ext>
            </a:extLst>
          </p:cNvPr>
          <p:cNvSpPr/>
          <p:nvPr/>
        </p:nvSpPr>
        <p:spPr>
          <a:xfrm>
            <a:off x="200129" y="6004560"/>
            <a:ext cx="1722120" cy="70104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6D969C8-C08B-4C02-8C9B-85285383DCDC}"/>
              </a:ext>
            </a:extLst>
          </p:cNvPr>
          <p:cNvSpPr txBox="1"/>
          <p:nvPr/>
        </p:nvSpPr>
        <p:spPr>
          <a:xfrm>
            <a:off x="838200" y="5819894"/>
            <a:ext cx="12974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Back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7532AD0-089E-48DB-A689-F1B40334D49C}"/>
              </a:ext>
            </a:extLst>
          </p:cNvPr>
          <p:cNvSpPr txBox="1"/>
          <p:nvPr/>
        </p:nvSpPr>
        <p:spPr>
          <a:xfrm>
            <a:off x="1417314" y="1599582"/>
            <a:ext cx="4027379" cy="56388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DA65E5A-E949-4CB0-B7F8-59A1B1CAC148}"/>
              </a:ext>
            </a:extLst>
          </p:cNvPr>
          <p:cNvSpPr txBox="1"/>
          <p:nvPr/>
        </p:nvSpPr>
        <p:spPr>
          <a:xfrm>
            <a:off x="1417314" y="2472183"/>
            <a:ext cx="4027379" cy="56388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09BE5A1-2663-4CDE-B665-BE76F8178AAF}"/>
              </a:ext>
            </a:extLst>
          </p:cNvPr>
          <p:cNvSpPr txBox="1"/>
          <p:nvPr/>
        </p:nvSpPr>
        <p:spPr>
          <a:xfrm>
            <a:off x="1417314" y="3344784"/>
            <a:ext cx="4027379" cy="56388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F8DFCA8-48EA-4E0E-A986-55AE4470F3AF}"/>
              </a:ext>
            </a:extLst>
          </p:cNvPr>
          <p:cNvSpPr txBox="1"/>
          <p:nvPr/>
        </p:nvSpPr>
        <p:spPr>
          <a:xfrm>
            <a:off x="1396469" y="4228469"/>
            <a:ext cx="4027379" cy="56388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B820ADD-673D-4576-8EC5-8B3AFD9FFAAA}"/>
              </a:ext>
            </a:extLst>
          </p:cNvPr>
          <p:cNvSpPr txBox="1"/>
          <p:nvPr/>
        </p:nvSpPr>
        <p:spPr>
          <a:xfrm>
            <a:off x="1417314" y="5083843"/>
            <a:ext cx="4027379" cy="56388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65B5E78-83F0-4950-8508-ACFA2E972BD5}"/>
              </a:ext>
            </a:extLst>
          </p:cNvPr>
          <p:cNvSpPr txBox="1"/>
          <p:nvPr/>
        </p:nvSpPr>
        <p:spPr>
          <a:xfrm>
            <a:off x="2979420" y="1319701"/>
            <a:ext cx="2301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Name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876A8E3-CF6B-4AFD-9601-C11210153717}"/>
              </a:ext>
            </a:extLst>
          </p:cNvPr>
          <p:cNvSpPr txBox="1"/>
          <p:nvPr/>
        </p:nvSpPr>
        <p:spPr>
          <a:xfrm>
            <a:off x="2876759" y="2129822"/>
            <a:ext cx="2301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Address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FEDC8CA-7AFE-47A4-A85E-95F94D840210}"/>
              </a:ext>
            </a:extLst>
          </p:cNvPr>
          <p:cNvSpPr txBox="1"/>
          <p:nvPr/>
        </p:nvSpPr>
        <p:spPr>
          <a:xfrm>
            <a:off x="2943329" y="3024979"/>
            <a:ext cx="2301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Postcode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6EAEFC0-B26E-4C43-A7D6-4FF11A70B077}"/>
              </a:ext>
            </a:extLst>
          </p:cNvPr>
          <p:cNvSpPr txBox="1"/>
          <p:nvPr/>
        </p:nvSpPr>
        <p:spPr>
          <a:xfrm>
            <a:off x="2432784" y="3908664"/>
            <a:ext cx="2301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Contact Number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769AD75-2148-48B4-A4AC-127F4FD97A44}"/>
              </a:ext>
            </a:extLst>
          </p:cNvPr>
          <p:cNvSpPr txBox="1"/>
          <p:nvPr/>
        </p:nvSpPr>
        <p:spPr>
          <a:xfrm>
            <a:off x="1904203" y="4731738"/>
            <a:ext cx="30119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Emergency Contact Number</a:t>
            </a:r>
          </a:p>
        </p:txBody>
      </p:sp>
      <p:sp>
        <p:nvSpPr>
          <p:cNvPr id="15" name="Arrow: Right 14">
            <a:hlinkClick r:id="rId7" action="ppaction://hlinksldjump"/>
            <a:extLst>
              <a:ext uri="{FF2B5EF4-FFF2-40B4-BE49-F238E27FC236}">
                <a16:creationId xmlns:a16="http://schemas.microsoft.com/office/drawing/2014/main" id="{88B1C0D5-D979-46C0-BD98-750F72723C83}"/>
              </a:ext>
            </a:extLst>
          </p:cNvPr>
          <p:cNvSpPr/>
          <p:nvPr/>
        </p:nvSpPr>
        <p:spPr>
          <a:xfrm>
            <a:off x="10363199" y="6036826"/>
            <a:ext cx="1628671" cy="66877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24DF8295-CF21-470C-BC64-097BC84DA958}"/>
              </a:ext>
            </a:extLst>
          </p:cNvPr>
          <p:cNvSpPr txBox="1"/>
          <p:nvPr/>
        </p:nvSpPr>
        <p:spPr>
          <a:xfrm>
            <a:off x="10694461" y="5852160"/>
            <a:ext cx="12974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Next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5E8A087D-9FDA-4862-B398-530E71A5DFFA}"/>
              </a:ext>
            </a:extLst>
          </p:cNvPr>
          <p:cNvSpPr txBox="1"/>
          <p:nvPr/>
        </p:nvSpPr>
        <p:spPr>
          <a:xfrm>
            <a:off x="6158552" y="2444213"/>
            <a:ext cx="4027379" cy="56388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DF7845E3-1A10-4DCB-9CA3-90B5E3F85F82}"/>
              </a:ext>
            </a:extLst>
          </p:cNvPr>
          <p:cNvSpPr txBox="1"/>
          <p:nvPr/>
        </p:nvSpPr>
        <p:spPr>
          <a:xfrm>
            <a:off x="6904138" y="2090379"/>
            <a:ext cx="30119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Gender ( If Applicable )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422D51C5-CBDD-41B5-9574-A1B691BC0F5F}"/>
              </a:ext>
            </a:extLst>
          </p:cNvPr>
          <p:cNvSpPr txBox="1"/>
          <p:nvPr/>
        </p:nvSpPr>
        <p:spPr>
          <a:xfrm>
            <a:off x="6158552" y="3314772"/>
            <a:ext cx="4027379" cy="56388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3663C0A6-F805-44AB-BFF6-ABB8101AFB20}"/>
              </a:ext>
            </a:extLst>
          </p:cNvPr>
          <p:cNvSpPr txBox="1"/>
          <p:nvPr/>
        </p:nvSpPr>
        <p:spPr>
          <a:xfrm>
            <a:off x="7745104" y="2974453"/>
            <a:ext cx="30119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Age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91BEDA0-AACF-47D2-BBDC-D284292E6855}"/>
              </a:ext>
            </a:extLst>
          </p:cNvPr>
          <p:cNvSpPr txBox="1"/>
          <p:nvPr/>
        </p:nvSpPr>
        <p:spPr>
          <a:xfrm>
            <a:off x="6158552" y="4181627"/>
            <a:ext cx="4027379" cy="56388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DBD3826B-090C-4344-A6E0-9759C7C0FD76}"/>
              </a:ext>
            </a:extLst>
          </p:cNvPr>
          <p:cNvSpPr txBox="1"/>
          <p:nvPr/>
        </p:nvSpPr>
        <p:spPr>
          <a:xfrm>
            <a:off x="7033260" y="3826098"/>
            <a:ext cx="30119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Previous School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ECF2484E-56F8-4BDD-A772-298FAE44D739}"/>
              </a:ext>
            </a:extLst>
          </p:cNvPr>
          <p:cNvSpPr txBox="1"/>
          <p:nvPr/>
        </p:nvSpPr>
        <p:spPr>
          <a:xfrm>
            <a:off x="6158552" y="5083843"/>
            <a:ext cx="4027379" cy="56388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5B10C916-AE70-4E88-AB12-F8FBA6173FE4}"/>
              </a:ext>
            </a:extLst>
          </p:cNvPr>
          <p:cNvSpPr txBox="1"/>
          <p:nvPr/>
        </p:nvSpPr>
        <p:spPr>
          <a:xfrm>
            <a:off x="6645441" y="4731738"/>
            <a:ext cx="30119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Criminal Record ( Yes/No)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8FCC6AD5-9314-4DD7-A293-701C97D8A79D}"/>
              </a:ext>
            </a:extLst>
          </p:cNvPr>
          <p:cNvSpPr/>
          <p:nvPr/>
        </p:nvSpPr>
        <p:spPr>
          <a:xfrm>
            <a:off x="0" y="1332195"/>
            <a:ext cx="1417314" cy="8484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Click Here For Audio Help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E011B30D-AD0E-4E7C-ADFE-E8A9D42D1A78}"/>
              </a:ext>
            </a:extLst>
          </p:cNvPr>
          <p:cNvSpPr txBox="1"/>
          <p:nvPr/>
        </p:nvSpPr>
        <p:spPr>
          <a:xfrm>
            <a:off x="6158552" y="1599614"/>
            <a:ext cx="4027379" cy="56388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430ACECA-0640-44E8-B9C3-33E36E27D24D}"/>
              </a:ext>
            </a:extLst>
          </p:cNvPr>
          <p:cNvSpPr txBox="1"/>
          <p:nvPr/>
        </p:nvSpPr>
        <p:spPr>
          <a:xfrm>
            <a:off x="7678533" y="1263055"/>
            <a:ext cx="2301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Email</a:t>
            </a: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2327225-FED3-4468-A634-64C441A57A9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2465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47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Image result for nptc logo">
            <a:extLst>
              <a:ext uri="{FF2B5EF4-FFF2-40B4-BE49-F238E27FC236}">
                <a16:creationId xmlns:a16="http://schemas.microsoft.com/office/drawing/2014/main" id="{4F091570-BF8A-4362-85D6-0845226CFA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027379" cy="13321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hlinkClick r:id="rId3" action="ppaction://hlinksldjump"/>
            <a:extLst>
              <a:ext uri="{FF2B5EF4-FFF2-40B4-BE49-F238E27FC236}">
                <a16:creationId xmlns:a16="http://schemas.microsoft.com/office/drawing/2014/main" id="{794134C3-7538-4B7D-A7C6-6081544A7FE5}"/>
              </a:ext>
            </a:extLst>
          </p:cNvPr>
          <p:cNvSpPr/>
          <p:nvPr/>
        </p:nvSpPr>
        <p:spPr>
          <a:xfrm>
            <a:off x="11826240" y="0"/>
            <a:ext cx="365760" cy="3352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X</a:t>
            </a:r>
          </a:p>
        </p:txBody>
      </p:sp>
      <p:sp>
        <p:nvSpPr>
          <p:cNvPr id="3" name="Arrow: Left 2">
            <a:hlinkClick r:id="rId4" action="ppaction://hlinksldjump"/>
            <a:extLst>
              <a:ext uri="{FF2B5EF4-FFF2-40B4-BE49-F238E27FC236}">
                <a16:creationId xmlns:a16="http://schemas.microsoft.com/office/drawing/2014/main" id="{964C8A34-D330-4E01-8D9E-117864051402}"/>
              </a:ext>
            </a:extLst>
          </p:cNvPr>
          <p:cNvSpPr/>
          <p:nvPr/>
        </p:nvSpPr>
        <p:spPr>
          <a:xfrm>
            <a:off x="200129" y="6004560"/>
            <a:ext cx="1722120" cy="70104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6D969C8-C08B-4C02-8C9B-85285383DCDC}"/>
              </a:ext>
            </a:extLst>
          </p:cNvPr>
          <p:cNvSpPr txBox="1"/>
          <p:nvPr/>
        </p:nvSpPr>
        <p:spPr>
          <a:xfrm>
            <a:off x="716280" y="5819894"/>
            <a:ext cx="12974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Back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B0820AA-E15D-405E-BC5C-6834257388F0}"/>
              </a:ext>
            </a:extLst>
          </p:cNvPr>
          <p:cNvSpPr txBox="1"/>
          <p:nvPr/>
        </p:nvSpPr>
        <p:spPr>
          <a:xfrm>
            <a:off x="4495800" y="2555379"/>
            <a:ext cx="8412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Saving Information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65715E5E-D392-411D-8A5A-E39F82B4B648}"/>
              </a:ext>
            </a:extLst>
          </p:cNvPr>
          <p:cNvSpPr txBox="1"/>
          <p:nvPr/>
        </p:nvSpPr>
        <p:spPr>
          <a:xfrm>
            <a:off x="4312920" y="3059668"/>
            <a:ext cx="8412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Please Wait  A Moment</a:t>
            </a:r>
          </a:p>
        </p:txBody>
      </p:sp>
      <p:pic>
        <p:nvPicPr>
          <p:cNvPr id="7" name="Graphic 6" descr="Hourglass">
            <a:extLst>
              <a:ext uri="{FF2B5EF4-FFF2-40B4-BE49-F238E27FC236}">
                <a16:creationId xmlns:a16="http://schemas.microsoft.com/office/drawing/2014/main" id="{613F9C59-6734-47F9-97E2-E613F4D58A9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044440" y="3563957"/>
            <a:ext cx="914400" cy="914400"/>
          </a:xfrm>
          <a:prstGeom prst="rect">
            <a:avLst/>
          </a:prstGeom>
        </p:spPr>
      </p:pic>
      <p:sp>
        <p:nvSpPr>
          <p:cNvPr id="21" name="Arrow: Right 20">
            <a:hlinkClick r:id="rId7" action="ppaction://hlinksldjump"/>
            <a:extLst>
              <a:ext uri="{FF2B5EF4-FFF2-40B4-BE49-F238E27FC236}">
                <a16:creationId xmlns:a16="http://schemas.microsoft.com/office/drawing/2014/main" id="{C348C79F-D028-4940-886F-3C796F84DD11}"/>
              </a:ext>
            </a:extLst>
          </p:cNvPr>
          <p:cNvSpPr/>
          <p:nvPr/>
        </p:nvSpPr>
        <p:spPr>
          <a:xfrm>
            <a:off x="10363199" y="6036826"/>
            <a:ext cx="1628671" cy="66877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8E7AF34-6B00-4896-9D05-CFC7C0E0754D}"/>
              </a:ext>
            </a:extLst>
          </p:cNvPr>
          <p:cNvSpPr txBox="1"/>
          <p:nvPr/>
        </p:nvSpPr>
        <p:spPr>
          <a:xfrm>
            <a:off x="10694461" y="5819894"/>
            <a:ext cx="12974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Next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D8CDB95-2249-47A1-B715-8E91E9D120B8}"/>
              </a:ext>
            </a:extLst>
          </p:cNvPr>
          <p:cNvSpPr/>
          <p:nvPr/>
        </p:nvSpPr>
        <p:spPr>
          <a:xfrm>
            <a:off x="0" y="1332195"/>
            <a:ext cx="1417314" cy="8484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Click Here For Audio Help</a:t>
            </a:r>
          </a:p>
        </p:txBody>
      </p:sp>
    </p:spTree>
    <p:extLst>
      <p:ext uri="{BB962C8B-B14F-4D97-AF65-F5344CB8AC3E}">
        <p14:creationId xmlns:p14="http://schemas.microsoft.com/office/powerpoint/2010/main" val="41247296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Image result for nptc logo">
            <a:extLst>
              <a:ext uri="{FF2B5EF4-FFF2-40B4-BE49-F238E27FC236}">
                <a16:creationId xmlns:a16="http://schemas.microsoft.com/office/drawing/2014/main" id="{4F091570-BF8A-4362-85D6-0845226CFA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027379" cy="13321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hlinkClick r:id="rId3" action="ppaction://hlinksldjump"/>
            <a:extLst>
              <a:ext uri="{FF2B5EF4-FFF2-40B4-BE49-F238E27FC236}">
                <a16:creationId xmlns:a16="http://schemas.microsoft.com/office/drawing/2014/main" id="{794134C3-7538-4B7D-A7C6-6081544A7FE5}"/>
              </a:ext>
            </a:extLst>
          </p:cNvPr>
          <p:cNvSpPr/>
          <p:nvPr/>
        </p:nvSpPr>
        <p:spPr>
          <a:xfrm>
            <a:off x="11826240" y="0"/>
            <a:ext cx="365760" cy="3352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X</a:t>
            </a:r>
          </a:p>
        </p:txBody>
      </p:sp>
      <p:sp>
        <p:nvSpPr>
          <p:cNvPr id="3" name="Arrow: Left 2">
            <a:hlinkClick r:id="rId4" action="ppaction://hlinksldjump"/>
            <a:extLst>
              <a:ext uri="{FF2B5EF4-FFF2-40B4-BE49-F238E27FC236}">
                <a16:creationId xmlns:a16="http://schemas.microsoft.com/office/drawing/2014/main" id="{964C8A34-D330-4E01-8D9E-117864051402}"/>
              </a:ext>
            </a:extLst>
          </p:cNvPr>
          <p:cNvSpPr/>
          <p:nvPr/>
        </p:nvSpPr>
        <p:spPr>
          <a:xfrm>
            <a:off x="200129" y="6004560"/>
            <a:ext cx="1722120" cy="70104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6D969C8-C08B-4C02-8C9B-85285383DCDC}"/>
              </a:ext>
            </a:extLst>
          </p:cNvPr>
          <p:cNvSpPr txBox="1"/>
          <p:nvPr/>
        </p:nvSpPr>
        <p:spPr>
          <a:xfrm>
            <a:off x="716280" y="5819894"/>
            <a:ext cx="12974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Back</a:t>
            </a:r>
          </a:p>
        </p:txBody>
      </p:sp>
      <p:sp>
        <p:nvSpPr>
          <p:cNvPr id="21" name="Arrow: Right 20">
            <a:hlinkClick r:id="rId5" action="ppaction://hlinksldjump"/>
            <a:extLst>
              <a:ext uri="{FF2B5EF4-FFF2-40B4-BE49-F238E27FC236}">
                <a16:creationId xmlns:a16="http://schemas.microsoft.com/office/drawing/2014/main" id="{C348C79F-D028-4940-886F-3C796F84DD11}"/>
              </a:ext>
            </a:extLst>
          </p:cNvPr>
          <p:cNvSpPr/>
          <p:nvPr/>
        </p:nvSpPr>
        <p:spPr>
          <a:xfrm>
            <a:off x="10363199" y="6036826"/>
            <a:ext cx="1628671" cy="66877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8E7AF34-6B00-4896-9D05-CFC7C0E0754D}"/>
              </a:ext>
            </a:extLst>
          </p:cNvPr>
          <p:cNvSpPr txBox="1"/>
          <p:nvPr/>
        </p:nvSpPr>
        <p:spPr>
          <a:xfrm>
            <a:off x="10694461" y="5819894"/>
            <a:ext cx="12974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Next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346802B-6532-4E76-9A1D-A7F85F247357}"/>
              </a:ext>
            </a:extLst>
          </p:cNvPr>
          <p:cNvSpPr txBox="1"/>
          <p:nvPr/>
        </p:nvSpPr>
        <p:spPr>
          <a:xfrm>
            <a:off x="2148840" y="2575560"/>
            <a:ext cx="71628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Photographic Identification Required.</a:t>
            </a:r>
          </a:p>
          <a:p>
            <a:endParaRPr lang="en-GB" dirty="0"/>
          </a:p>
          <a:p>
            <a:r>
              <a:rPr lang="en-GB" dirty="0"/>
              <a:t>Please Place Identification Face Down On The Scanner And Press Next.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6BF18F3-475F-4F14-B628-BDE10D9E4030}"/>
              </a:ext>
            </a:extLst>
          </p:cNvPr>
          <p:cNvSpPr/>
          <p:nvPr/>
        </p:nvSpPr>
        <p:spPr>
          <a:xfrm>
            <a:off x="0" y="1332195"/>
            <a:ext cx="1417314" cy="8484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Click Here For Audio Help</a:t>
            </a:r>
          </a:p>
        </p:txBody>
      </p:sp>
    </p:spTree>
    <p:extLst>
      <p:ext uri="{BB962C8B-B14F-4D97-AF65-F5344CB8AC3E}">
        <p14:creationId xmlns:p14="http://schemas.microsoft.com/office/powerpoint/2010/main" val="37249216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Image result for nptc logo">
            <a:extLst>
              <a:ext uri="{FF2B5EF4-FFF2-40B4-BE49-F238E27FC236}">
                <a16:creationId xmlns:a16="http://schemas.microsoft.com/office/drawing/2014/main" id="{4F091570-BF8A-4362-85D6-0845226CFA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027379" cy="13321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hlinkClick r:id="rId3" action="ppaction://hlinksldjump"/>
            <a:extLst>
              <a:ext uri="{FF2B5EF4-FFF2-40B4-BE49-F238E27FC236}">
                <a16:creationId xmlns:a16="http://schemas.microsoft.com/office/drawing/2014/main" id="{794134C3-7538-4B7D-A7C6-6081544A7FE5}"/>
              </a:ext>
            </a:extLst>
          </p:cNvPr>
          <p:cNvSpPr/>
          <p:nvPr/>
        </p:nvSpPr>
        <p:spPr>
          <a:xfrm>
            <a:off x="11826240" y="0"/>
            <a:ext cx="365760" cy="3352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X</a:t>
            </a:r>
          </a:p>
        </p:txBody>
      </p:sp>
      <p:sp>
        <p:nvSpPr>
          <p:cNvPr id="3" name="Arrow: Left 2">
            <a:hlinkClick r:id="rId4" action="ppaction://hlinksldjump"/>
            <a:extLst>
              <a:ext uri="{FF2B5EF4-FFF2-40B4-BE49-F238E27FC236}">
                <a16:creationId xmlns:a16="http://schemas.microsoft.com/office/drawing/2014/main" id="{964C8A34-D330-4E01-8D9E-117864051402}"/>
              </a:ext>
            </a:extLst>
          </p:cNvPr>
          <p:cNvSpPr/>
          <p:nvPr/>
        </p:nvSpPr>
        <p:spPr>
          <a:xfrm>
            <a:off x="200129" y="6004560"/>
            <a:ext cx="1722120" cy="70104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6D969C8-C08B-4C02-8C9B-85285383DCDC}"/>
              </a:ext>
            </a:extLst>
          </p:cNvPr>
          <p:cNvSpPr txBox="1"/>
          <p:nvPr/>
        </p:nvSpPr>
        <p:spPr>
          <a:xfrm>
            <a:off x="716280" y="5819894"/>
            <a:ext cx="12974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Back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B0820AA-E15D-405E-BC5C-6834257388F0}"/>
              </a:ext>
            </a:extLst>
          </p:cNvPr>
          <p:cNvSpPr txBox="1"/>
          <p:nvPr/>
        </p:nvSpPr>
        <p:spPr>
          <a:xfrm>
            <a:off x="4495800" y="2555379"/>
            <a:ext cx="8412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Saving Information</a:t>
            </a:r>
          </a:p>
        </p:txBody>
      </p:sp>
      <p:sp useBgFill="1">
        <p:nvSpPr>
          <p:cNvPr id="20" name="TextBox 19">
            <a:extLst>
              <a:ext uri="{FF2B5EF4-FFF2-40B4-BE49-F238E27FC236}">
                <a16:creationId xmlns:a16="http://schemas.microsoft.com/office/drawing/2014/main" id="{65715E5E-D392-411D-8A5A-E39F82B4B648}"/>
              </a:ext>
            </a:extLst>
          </p:cNvPr>
          <p:cNvSpPr txBox="1"/>
          <p:nvPr/>
        </p:nvSpPr>
        <p:spPr>
          <a:xfrm>
            <a:off x="4297680" y="3089731"/>
            <a:ext cx="8412480" cy="369332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r>
              <a:rPr lang="en-GB" dirty="0"/>
              <a:t>Please Wait  A Moment</a:t>
            </a:r>
          </a:p>
        </p:txBody>
      </p:sp>
      <p:pic>
        <p:nvPicPr>
          <p:cNvPr id="7" name="Graphic 6" descr="Hourglass">
            <a:extLst>
              <a:ext uri="{FF2B5EF4-FFF2-40B4-BE49-F238E27FC236}">
                <a16:creationId xmlns:a16="http://schemas.microsoft.com/office/drawing/2014/main" id="{613F9C59-6734-47F9-97E2-E613F4D58A9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044440" y="3563957"/>
            <a:ext cx="914400" cy="914400"/>
          </a:xfrm>
          <a:prstGeom prst="rect">
            <a:avLst/>
          </a:prstGeom>
        </p:spPr>
      </p:pic>
      <p:sp>
        <p:nvSpPr>
          <p:cNvPr id="21" name="Arrow: Right 20">
            <a:hlinkClick r:id="rId7" action="ppaction://hlinksldjump"/>
            <a:extLst>
              <a:ext uri="{FF2B5EF4-FFF2-40B4-BE49-F238E27FC236}">
                <a16:creationId xmlns:a16="http://schemas.microsoft.com/office/drawing/2014/main" id="{C348C79F-D028-4940-886F-3C796F84DD11}"/>
              </a:ext>
            </a:extLst>
          </p:cNvPr>
          <p:cNvSpPr/>
          <p:nvPr/>
        </p:nvSpPr>
        <p:spPr>
          <a:xfrm>
            <a:off x="10363199" y="6036826"/>
            <a:ext cx="1628671" cy="66877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8E7AF34-6B00-4896-9D05-CFC7C0E0754D}"/>
              </a:ext>
            </a:extLst>
          </p:cNvPr>
          <p:cNvSpPr txBox="1"/>
          <p:nvPr/>
        </p:nvSpPr>
        <p:spPr>
          <a:xfrm>
            <a:off x="10694461" y="5819894"/>
            <a:ext cx="12974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Next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C2BF1D-6285-451C-8B5A-E1F7007A1150}"/>
              </a:ext>
            </a:extLst>
          </p:cNvPr>
          <p:cNvSpPr/>
          <p:nvPr/>
        </p:nvSpPr>
        <p:spPr>
          <a:xfrm>
            <a:off x="0" y="1332195"/>
            <a:ext cx="1417314" cy="8484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Click Here For Audio Help</a:t>
            </a:r>
          </a:p>
        </p:txBody>
      </p:sp>
    </p:spTree>
    <p:extLst>
      <p:ext uri="{BB962C8B-B14F-4D97-AF65-F5344CB8AC3E}">
        <p14:creationId xmlns:p14="http://schemas.microsoft.com/office/powerpoint/2010/main" val="29336671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Image result for nptc logo">
            <a:extLst>
              <a:ext uri="{FF2B5EF4-FFF2-40B4-BE49-F238E27FC236}">
                <a16:creationId xmlns:a16="http://schemas.microsoft.com/office/drawing/2014/main" id="{4F091570-BF8A-4362-85D6-0845226CFA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027379" cy="13321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hlinkClick r:id="rId3" action="ppaction://hlinksldjump"/>
            <a:extLst>
              <a:ext uri="{FF2B5EF4-FFF2-40B4-BE49-F238E27FC236}">
                <a16:creationId xmlns:a16="http://schemas.microsoft.com/office/drawing/2014/main" id="{794134C3-7538-4B7D-A7C6-6081544A7FE5}"/>
              </a:ext>
            </a:extLst>
          </p:cNvPr>
          <p:cNvSpPr/>
          <p:nvPr/>
        </p:nvSpPr>
        <p:spPr>
          <a:xfrm>
            <a:off x="11826240" y="0"/>
            <a:ext cx="365760" cy="3352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X</a:t>
            </a:r>
          </a:p>
        </p:txBody>
      </p:sp>
      <p:sp>
        <p:nvSpPr>
          <p:cNvPr id="3" name="Arrow: Left 2">
            <a:hlinkClick r:id="rId4" action="ppaction://hlinksldjump"/>
            <a:extLst>
              <a:ext uri="{FF2B5EF4-FFF2-40B4-BE49-F238E27FC236}">
                <a16:creationId xmlns:a16="http://schemas.microsoft.com/office/drawing/2014/main" id="{964C8A34-D330-4E01-8D9E-117864051402}"/>
              </a:ext>
            </a:extLst>
          </p:cNvPr>
          <p:cNvSpPr/>
          <p:nvPr/>
        </p:nvSpPr>
        <p:spPr>
          <a:xfrm>
            <a:off x="200129" y="6004560"/>
            <a:ext cx="1722120" cy="70104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6D969C8-C08B-4C02-8C9B-85285383DCDC}"/>
              </a:ext>
            </a:extLst>
          </p:cNvPr>
          <p:cNvSpPr txBox="1"/>
          <p:nvPr/>
        </p:nvSpPr>
        <p:spPr>
          <a:xfrm>
            <a:off x="716280" y="5819894"/>
            <a:ext cx="12974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Back</a:t>
            </a:r>
          </a:p>
        </p:txBody>
      </p:sp>
      <p:sp>
        <p:nvSpPr>
          <p:cNvPr id="21" name="Arrow: Right 20">
            <a:hlinkClick r:id="rId5" action="ppaction://hlinksldjump"/>
            <a:extLst>
              <a:ext uri="{FF2B5EF4-FFF2-40B4-BE49-F238E27FC236}">
                <a16:creationId xmlns:a16="http://schemas.microsoft.com/office/drawing/2014/main" id="{C348C79F-D028-4940-886F-3C796F84DD11}"/>
              </a:ext>
            </a:extLst>
          </p:cNvPr>
          <p:cNvSpPr/>
          <p:nvPr/>
        </p:nvSpPr>
        <p:spPr>
          <a:xfrm>
            <a:off x="10363199" y="6036826"/>
            <a:ext cx="1628671" cy="66877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8E7AF34-6B00-4896-9D05-CFC7C0E0754D}"/>
              </a:ext>
            </a:extLst>
          </p:cNvPr>
          <p:cNvSpPr txBox="1"/>
          <p:nvPr/>
        </p:nvSpPr>
        <p:spPr>
          <a:xfrm>
            <a:off x="10694461" y="5819894"/>
            <a:ext cx="12974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Next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BEC8FF3-857B-49A9-AC15-B7903011FE5D}"/>
              </a:ext>
            </a:extLst>
          </p:cNvPr>
          <p:cNvSpPr txBox="1"/>
          <p:nvPr/>
        </p:nvSpPr>
        <p:spPr>
          <a:xfrm>
            <a:off x="4227509" y="805701"/>
            <a:ext cx="7964491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800" dirty="0"/>
              <a:t>Qualifications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D15DD61-B6E4-4B4F-BBCE-558979533580}"/>
              </a:ext>
            </a:extLst>
          </p:cNvPr>
          <p:cNvSpPr txBox="1"/>
          <p:nvPr/>
        </p:nvSpPr>
        <p:spPr>
          <a:xfrm>
            <a:off x="2958568" y="2754255"/>
            <a:ext cx="673407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Please Scan Qualification Documents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EEB3AA0-921F-4171-9553-886696FC814F}"/>
              </a:ext>
            </a:extLst>
          </p:cNvPr>
          <p:cNvSpPr/>
          <p:nvPr/>
        </p:nvSpPr>
        <p:spPr>
          <a:xfrm>
            <a:off x="0" y="1332195"/>
            <a:ext cx="1417314" cy="8484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Click Here For Audio Help</a:t>
            </a:r>
          </a:p>
        </p:txBody>
      </p:sp>
    </p:spTree>
    <p:extLst>
      <p:ext uri="{BB962C8B-B14F-4D97-AF65-F5344CB8AC3E}">
        <p14:creationId xmlns:p14="http://schemas.microsoft.com/office/powerpoint/2010/main" val="1049478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Image result for nptc logo">
            <a:extLst>
              <a:ext uri="{FF2B5EF4-FFF2-40B4-BE49-F238E27FC236}">
                <a16:creationId xmlns:a16="http://schemas.microsoft.com/office/drawing/2014/main" id="{4F091570-BF8A-4362-85D6-0845226CFA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027379" cy="13321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hlinkClick r:id="rId3" action="ppaction://hlinksldjump"/>
            <a:extLst>
              <a:ext uri="{FF2B5EF4-FFF2-40B4-BE49-F238E27FC236}">
                <a16:creationId xmlns:a16="http://schemas.microsoft.com/office/drawing/2014/main" id="{794134C3-7538-4B7D-A7C6-6081544A7FE5}"/>
              </a:ext>
            </a:extLst>
          </p:cNvPr>
          <p:cNvSpPr/>
          <p:nvPr/>
        </p:nvSpPr>
        <p:spPr>
          <a:xfrm>
            <a:off x="11826240" y="0"/>
            <a:ext cx="365760" cy="3352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X</a:t>
            </a:r>
          </a:p>
        </p:txBody>
      </p:sp>
      <p:sp>
        <p:nvSpPr>
          <p:cNvPr id="3" name="Arrow: Left 2">
            <a:hlinkClick r:id="rId4" action="ppaction://hlinksldjump"/>
            <a:extLst>
              <a:ext uri="{FF2B5EF4-FFF2-40B4-BE49-F238E27FC236}">
                <a16:creationId xmlns:a16="http://schemas.microsoft.com/office/drawing/2014/main" id="{964C8A34-D330-4E01-8D9E-117864051402}"/>
              </a:ext>
            </a:extLst>
          </p:cNvPr>
          <p:cNvSpPr/>
          <p:nvPr/>
        </p:nvSpPr>
        <p:spPr>
          <a:xfrm>
            <a:off x="200129" y="6004560"/>
            <a:ext cx="1722120" cy="70104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6D969C8-C08B-4C02-8C9B-85285383DCDC}"/>
              </a:ext>
            </a:extLst>
          </p:cNvPr>
          <p:cNvSpPr txBox="1"/>
          <p:nvPr/>
        </p:nvSpPr>
        <p:spPr>
          <a:xfrm>
            <a:off x="716280" y="5819894"/>
            <a:ext cx="12974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Back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B0820AA-E15D-405E-BC5C-6834257388F0}"/>
              </a:ext>
            </a:extLst>
          </p:cNvPr>
          <p:cNvSpPr txBox="1"/>
          <p:nvPr/>
        </p:nvSpPr>
        <p:spPr>
          <a:xfrm>
            <a:off x="4495800" y="2555379"/>
            <a:ext cx="8412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Saving Information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65715E5E-D392-411D-8A5A-E39F82B4B648}"/>
              </a:ext>
            </a:extLst>
          </p:cNvPr>
          <p:cNvSpPr txBox="1"/>
          <p:nvPr/>
        </p:nvSpPr>
        <p:spPr>
          <a:xfrm>
            <a:off x="4312920" y="3059668"/>
            <a:ext cx="8412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Please Wait  A Moment</a:t>
            </a:r>
          </a:p>
        </p:txBody>
      </p:sp>
      <p:pic>
        <p:nvPicPr>
          <p:cNvPr id="7" name="Graphic 6" descr="Hourglass">
            <a:extLst>
              <a:ext uri="{FF2B5EF4-FFF2-40B4-BE49-F238E27FC236}">
                <a16:creationId xmlns:a16="http://schemas.microsoft.com/office/drawing/2014/main" id="{613F9C59-6734-47F9-97E2-E613F4D58A9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044440" y="3563957"/>
            <a:ext cx="914400" cy="914400"/>
          </a:xfrm>
          <a:prstGeom prst="rect">
            <a:avLst/>
          </a:prstGeom>
        </p:spPr>
      </p:pic>
      <p:sp>
        <p:nvSpPr>
          <p:cNvPr id="21" name="Arrow: Right 20">
            <a:hlinkClick r:id="rId7" action="ppaction://hlinksldjump"/>
            <a:extLst>
              <a:ext uri="{FF2B5EF4-FFF2-40B4-BE49-F238E27FC236}">
                <a16:creationId xmlns:a16="http://schemas.microsoft.com/office/drawing/2014/main" id="{C348C79F-D028-4940-886F-3C796F84DD11}"/>
              </a:ext>
            </a:extLst>
          </p:cNvPr>
          <p:cNvSpPr/>
          <p:nvPr/>
        </p:nvSpPr>
        <p:spPr>
          <a:xfrm>
            <a:off x="10363199" y="6036826"/>
            <a:ext cx="1628671" cy="66877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8E7AF34-6B00-4896-9D05-CFC7C0E0754D}"/>
              </a:ext>
            </a:extLst>
          </p:cNvPr>
          <p:cNvSpPr txBox="1"/>
          <p:nvPr/>
        </p:nvSpPr>
        <p:spPr>
          <a:xfrm>
            <a:off x="10694461" y="5819894"/>
            <a:ext cx="12974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Next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76746DF-D58A-4C26-980B-AF373248C6CC}"/>
              </a:ext>
            </a:extLst>
          </p:cNvPr>
          <p:cNvSpPr/>
          <p:nvPr/>
        </p:nvSpPr>
        <p:spPr>
          <a:xfrm>
            <a:off x="0" y="1332195"/>
            <a:ext cx="1417314" cy="8484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Click Here For Audio Help</a:t>
            </a:r>
          </a:p>
        </p:txBody>
      </p:sp>
    </p:spTree>
    <p:extLst>
      <p:ext uri="{BB962C8B-B14F-4D97-AF65-F5344CB8AC3E}">
        <p14:creationId xmlns:p14="http://schemas.microsoft.com/office/powerpoint/2010/main" val="22901977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Image result for nptc logo">
            <a:extLst>
              <a:ext uri="{FF2B5EF4-FFF2-40B4-BE49-F238E27FC236}">
                <a16:creationId xmlns:a16="http://schemas.microsoft.com/office/drawing/2014/main" id="{4F091570-BF8A-4362-85D6-0845226CFA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027379" cy="13321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hlinkClick r:id="rId3" action="ppaction://hlinksldjump"/>
            <a:extLst>
              <a:ext uri="{FF2B5EF4-FFF2-40B4-BE49-F238E27FC236}">
                <a16:creationId xmlns:a16="http://schemas.microsoft.com/office/drawing/2014/main" id="{794134C3-7538-4B7D-A7C6-6081544A7FE5}"/>
              </a:ext>
            </a:extLst>
          </p:cNvPr>
          <p:cNvSpPr/>
          <p:nvPr/>
        </p:nvSpPr>
        <p:spPr>
          <a:xfrm>
            <a:off x="11826240" y="0"/>
            <a:ext cx="365760" cy="3352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X</a:t>
            </a:r>
          </a:p>
        </p:txBody>
      </p:sp>
      <p:sp>
        <p:nvSpPr>
          <p:cNvPr id="3" name="Arrow: Left 2">
            <a:hlinkClick r:id="rId4" action="ppaction://hlinksldjump"/>
            <a:extLst>
              <a:ext uri="{FF2B5EF4-FFF2-40B4-BE49-F238E27FC236}">
                <a16:creationId xmlns:a16="http://schemas.microsoft.com/office/drawing/2014/main" id="{964C8A34-D330-4E01-8D9E-117864051402}"/>
              </a:ext>
            </a:extLst>
          </p:cNvPr>
          <p:cNvSpPr/>
          <p:nvPr/>
        </p:nvSpPr>
        <p:spPr>
          <a:xfrm>
            <a:off x="200129" y="6004560"/>
            <a:ext cx="1722120" cy="70104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6D969C8-C08B-4C02-8C9B-85285383DCDC}"/>
              </a:ext>
            </a:extLst>
          </p:cNvPr>
          <p:cNvSpPr txBox="1"/>
          <p:nvPr/>
        </p:nvSpPr>
        <p:spPr>
          <a:xfrm>
            <a:off x="716280" y="5819894"/>
            <a:ext cx="12974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Back</a:t>
            </a:r>
          </a:p>
        </p:txBody>
      </p:sp>
      <p:sp>
        <p:nvSpPr>
          <p:cNvPr id="21" name="Arrow: Right 20">
            <a:hlinkClick r:id="rId5" action="ppaction://hlinksldjump"/>
            <a:extLst>
              <a:ext uri="{FF2B5EF4-FFF2-40B4-BE49-F238E27FC236}">
                <a16:creationId xmlns:a16="http://schemas.microsoft.com/office/drawing/2014/main" id="{C348C79F-D028-4940-886F-3C796F84DD11}"/>
              </a:ext>
            </a:extLst>
          </p:cNvPr>
          <p:cNvSpPr/>
          <p:nvPr/>
        </p:nvSpPr>
        <p:spPr>
          <a:xfrm>
            <a:off x="10363199" y="6036826"/>
            <a:ext cx="1628671" cy="66877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8E7AF34-6B00-4896-9D05-CFC7C0E0754D}"/>
              </a:ext>
            </a:extLst>
          </p:cNvPr>
          <p:cNvSpPr txBox="1"/>
          <p:nvPr/>
        </p:nvSpPr>
        <p:spPr>
          <a:xfrm>
            <a:off x="10694461" y="5819894"/>
            <a:ext cx="12974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Next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6098CBB-48CB-477C-AC61-1A9EDB496198}"/>
              </a:ext>
            </a:extLst>
          </p:cNvPr>
          <p:cNvSpPr txBox="1"/>
          <p:nvPr/>
        </p:nvSpPr>
        <p:spPr>
          <a:xfrm>
            <a:off x="2516608" y="1332195"/>
            <a:ext cx="673407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Based On The Qualification The Following Levels Of Courses Are Available</a:t>
            </a:r>
          </a:p>
        </p:txBody>
      </p:sp>
      <p:graphicFrame>
        <p:nvGraphicFramePr>
          <p:cNvPr id="9" name="Table 9">
            <a:extLst>
              <a:ext uri="{FF2B5EF4-FFF2-40B4-BE49-F238E27FC236}">
                <a16:creationId xmlns:a16="http://schemas.microsoft.com/office/drawing/2014/main" id="{C0C54E8C-ED0B-4EB4-9447-6357BF046E1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09342250"/>
              </p:ext>
            </p:extLst>
          </p:nvPr>
        </p:nvGraphicFramePr>
        <p:xfrm>
          <a:off x="1547392" y="2699845"/>
          <a:ext cx="8128000" cy="296672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8128000">
                  <a:extLst>
                    <a:ext uri="{9D8B030D-6E8A-4147-A177-3AD203B41FA5}">
                      <a16:colId xmlns:a16="http://schemas.microsoft.com/office/drawing/2014/main" val="360454991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57244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GCSE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711147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BTEC National Diploma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323562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BTEC First Diploma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48365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 – Level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34692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BCS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413742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Higher National Diploma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8021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PGCE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32315908"/>
                  </a:ext>
                </a:extLst>
              </a:tr>
            </a:tbl>
          </a:graphicData>
        </a:graphic>
      </p:graphicFrame>
      <p:sp>
        <p:nvSpPr>
          <p:cNvPr id="10" name="Rectangle 9">
            <a:extLst>
              <a:ext uri="{FF2B5EF4-FFF2-40B4-BE49-F238E27FC236}">
                <a16:creationId xmlns:a16="http://schemas.microsoft.com/office/drawing/2014/main" id="{4F4F1A2A-D83D-4CE8-8B9C-D7200896BDE1}"/>
              </a:ext>
            </a:extLst>
          </p:cNvPr>
          <p:cNvSpPr/>
          <p:nvPr/>
        </p:nvSpPr>
        <p:spPr>
          <a:xfrm>
            <a:off x="0" y="1332195"/>
            <a:ext cx="1417314" cy="8484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Click Here For Audio Help</a:t>
            </a:r>
          </a:p>
        </p:txBody>
      </p:sp>
    </p:spTree>
    <p:extLst>
      <p:ext uri="{BB962C8B-B14F-4D97-AF65-F5344CB8AC3E}">
        <p14:creationId xmlns:p14="http://schemas.microsoft.com/office/powerpoint/2010/main" val="29808630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Image result for nptc logo">
            <a:extLst>
              <a:ext uri="{FF2B5EF4-FFF2-40B4-BE49-F238E27FC236}">
                <a16:creationId xmlns:a16="http://schemas.microsoft.com/office/drawing/2014/main" id="{4F091570-BF8A-4362-85D6-0845226CFA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027379" cy="13321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hlinkClick r:id="rId3" action="ppaction://hlinksldjump"/>
            <a:extLst>
              <a:ext uri="{FF2B5EF4-FFF2-40B4-BE49-F238E27FC236}">
                <a16:creationId xmlns:a16="http://schemas.microsoft.com/office/drawing/2014/main" id="{794134C3-7538-4B7D-A7C6-6081544A7FE5}"/>
              </a:ext>
            </a:extLst>
          </p:cNvPr>
          <p:cNvSpPr/>
          <p:nvPr/>
        </p:nvSpPr>
        <p:spPr>
          <a:xfrm>
            <a:off x="11826240" y="0"/>
            <a:ext cx="365760" cy="3352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X</a:t>
            </a:r>
          </a:p>
        </p:txBody>
      </p:sp>
      <p:sp>
        <p:nvSpPr>
          <p:cNvPr id="3" name="Arrow: Left 2">
            <a:hlinkClick r:id="rId4" action="ppaction://hlinksldjump"/>
            <a:extLst>
              <a:ext uri="{FF2B5EF4-FFF2-40B4-BE49-F238E27FC236}">
                <a16:creationId xmlns:a16="http://schemas.microsoft.com/office/drawing/2014/main" id="{964C8A34-D330-4E01-8D9E-117864051402}"/>
              </a:ext>
            </a:extLst>
          </p:cNvPr>
          <p:cNvSpPr/>
          <p:nvPr/>
        </p:nvSpPr>
        <p:spPr>
          <a:xfrm>
            <a:off x="200129" y="6004560"/>
            <a:ext cx="1722120" cy="70104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6D969C8-C08B-4C02-8C9B-85285383DCDC}"/>
              </a:ext>
            </a:extLst>
          </p:cNvPr>
          <p:cNvSpPr txBox="1"/>
          <p:nvPr/>
        </p:nvSpPr>
        <p:spPr>
          <a:xfrm>
            <a:off x="716280" y="5819894"/>
            <a:ext cx="12974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Back</a:t>
            </a:r>
          </a:p>
        </p:txBody>
      </p:sp>
      <p:sp>
        <p:nvSpPr>
          <p:cNvPr id="21" name="Arrow: Right 20">
            <a:hlinkClick r:id="rId5" action="ppaction://hlinksldjump"/>
            <a:extLst>
              <a:ext uri="{FF2B5EF4-FFF2-40B4-BE49-F238E27FC236}">
                <a16:creationId xmlns:a16="http://schemas.microsoft.com/office/drawing/2014/main" id="{C348C79F-D028-4940-886F-3C796F84DD11}"/>
              </a:ext>
            </a:extLst>
          </p:cNvPr>
          <p:cNvSpPr/>
          <p:nvPr/>
        </p:nvSpPr>
        <p:spPr>
          <a:xfrm>
            <a:off x="10363199" y="6036826"/>
            <a:ext cx="1628671" cy="66877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8E7AF34-6B00-4896-9D05-CFC7C0E0754D}"/>
              </a:ext>
            </a:extLst>
          </p:cNvPr>
          <p:cNvSpPr txBox="1"/>
          <p:nvPr/>
        </p:nvSpPr>
        <p:spPr>
          <a:xfrm>
            <a:off x="10694461" y="5819894"/>
            <a:ext cx="12974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Next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AD22BA1-FD39-4EB6-B193-796CB92F3083}"/>
              </a:ext>
            </a:extLst>
          </p:cNvPr>
          <p:cNvSpPr txBox="1"/>
          <p:nvPr/>
        </p:nvSpPr>
        <p:spPr>
          <a:xfrm>
            <a:off x="4495800" y="2006739"/>
            <a:ext cx="8412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Please Enter Desired Subjects.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099DAAB-4DA8-4360-B0B2-F858285EAA24}"/>
              </a:ext>
            </a:extLst>
          </p:cNvPr>
          <p:cNvSpPr txBox="1"/>
          <p:nvPr/>
        </p:nvSpPr>
        <p:spPr>
          <a:xfrm>
            <a:off x="4495800" y="2408337"/>
            <a:ext cx="8412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If A-Level Please Enter Three Subject.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A40F666-7D3F-45B6-B2AD-C6EF209CB002}"/>
              </a:ext>
            </a:extLst>
          </p:cNvPr>
          <p:cNvSpPr txBox="1"/>
          <p:nvPr/>
        </p:nvSpPr>
        <p:spPr>
          <a:xfrm>
            <a:off x="4495800" y="3059668"/>
            <a:ext cx="352044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1582060-EE0F-4A90-B51A-C8784E93DBD3}"/>
              </a:ext>
            </a:extLst>
          </p:cNvPr>
          <p:cNvSpPr txBox="1"/>
          <p:nvPr/>
        </p:nvSpPr>
        <p:spPr>
          <a:xfrm>
            <a:off x="4495800" y="3740794"/>
            <a:ext cx="352044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842F0E2-9D40-4239-A8BC-8300985B9D24}"/>
              </a:ext>
            </a:extLst>
          </p:cNvPr>
          <p:cNvSpPr txBox="1"/>
          <p:nvPr/>
        </p:nvSpPr>
        <p:spPr>
          <a:xfrm>
            <a:off x="4495800" y="4421920"/>
            <a:ext cx="352044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FB26F6D-899C-47EA-9D60-B16C3B2C2D08}"/>
              </a:ext>
            </a:extLst>
          </p:cNvPr>
          <p:cNvSpPr txBox="1"/>
          <p:nvPr/>
        </p:nvSpPr>
        <p:spPr>
          <a:xfrm>
            <a:off x="2049780" y="3089463"/>
            <a:ext cx="8412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First Subject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7E863D5-42D0-4E7F-A4F4-4714FF3B3B21}"/>
              </a:ext>
            </a:extLst>
          </p:cNvPr>
          <p:cNvSpPr txBox="1"/>
          <p:nvPr/>
        </p:nvSpPr>
        <p:spPr>
          <a:xfrm>
            <a:off x="2049780" y="3759456"/>
            <a:ext cx="8412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Second Subject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097BD86-9738-416D-B225-3A4581969997}"/>
              </a:ext>
            </a:extLst>
          </p:cNvPr>
          <p:cNvSpPr txBox="1"/>
          <p:nvPr/>
        </p:nvSpPr>
        <p:spPr>
          <a:xfrm>
            <a:off x="2049780" y="4403258"/>
            <a:ext cx="8412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Third Subject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E8CDEE9-63C8-4E7D-B48D-FD5FEAD5D971}"/>
              </a:ext>
            </a:extLst>
          </p:cNvPr>
          <p:cNvSpPr/>
          <p:nvPr/>
        </p:nvSpPr>
        <p:spPr>
          <a:xfrm>
            <a:off x="0" y="1332195"/>
            <a:ext cx="1417314" cy="8484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Click Here For Audio Help</a:t>
            </a:r>
          </a:p>
        </p:txBody>
      </p:sp>
    </p:spTree>
    <p:extLst>
      <p:ext uri="{BB962C8B-B14F-4D97-AF65-F5344CB8AC3E}">
        <p14:creationId xmlns:p14="http://schemas.microsoft.com/office/powerpoint/2010/main" val="2532711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Image result for nptc logo">
            <a:extLst>
              <a:ext uri="{FF2B5EF4-FFF2-40B4-BE49-F238E27FC236}">
                <a16:creationId xmlns:a16="http://schemas.microsoft.com/office/drawing/2014/main" id="{4F091570-BF8A-4362-85D6-0845226CFA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027379" cy="13321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hlinkClick r:id="rId3" action="ppaction://hlinksldjump"/>
            <a:extLst>
              <a:ext uri="{FF2B5EF4-FFF2-40B4-BE49-F238E27FC236}">
                <a16:creationId xmlns:a16="http://schemas.microsoft.com/office/drawing/2014/main" id="{794134C3-7538-4B7D-A7C6-6081544A7FE5}"/>
              </a:ext>
            </a:extLst>
          </p:cNvPr>
          <p:cNvSpPr/>
          <p:nvPr/>
        </p:nvSpPr>
        <p:spPr>
          <a:xfrm>
            <a:off x="11826240" y="0"/>
            <a:ext cx="365760" cy="3352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X</a:t>
            </a:r>
          </a:p>
        </p:txBody>
      </p:sp>
      <p:sp>
        <p:nvSpPr>
          <p:cNvPr id="3" name="Arrow: Left 2">
            <a:hlinkClick r:id="rId4" action="ppaction://hlinksldjump"/>
            <a:extLst>
              <a:ext uri="{FF2B5EF4-FFF2-40B4-BE49-F238E27FC236}">
                <a16:creationId xmlns:a16="http://schemas.microsoft.com/office/drawing/2014/main" id="{964C8A34-D330-4E01-8D9E-117864051402}"/>
              </a:ext>
            </a:extLst>
          </p:cNvPr>
          <p:cNvSpPr/>
          <p:nvPr/>
        </p:nvSpPr>
        <p:spPr>
          <a:xfrm>
            <a:off x="200129" y="6004560"/>
            <a:ext cx="1722120" cy="70104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6D969C8-C08B-4C02-8C9B-85285383DCDC}"/>
              </a:ext>
            </a:extLst>
          </p:cNvPr>
          <p:cNvSpPr txBox="1"/>
          <p:nvPr/>
        </p:nvSpPr>
        <p:spPr>
          <a:xfrm>
            <a:off x="716280" y="5819894"/>
            <a:ext cx="12974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Back</a:t>
            </a:r>
          </a:p>
        </p:txBody>
      </p:sp>
      <p:sp>
        <p:nvSpPr>
          <p:cNvPr id="21" name="Arrow: Right 20">
            <a:hlinkClick r:id="rId5" action="ppaction://hlinksldjump"/>
            <a:extLst>
              <a:ext uri="{FF2B5EF4-FFF2-40B4-BE49-F238E27FC236}">
                <a16:creationId xmlns:a16="http://schemas.microsoft.com/office/drawing/2014/main" id="{C348C79F-D028-4940-886F-3C796F84DD11}"/>
              </a:ext>
            </a:extLst>
          </p:cNvPr>
          <p:cNvSpPr/>
          <p:nvPr/>
        </p:nvSpPr>
        <p:spPr>
          <a:xfrm>
            <a:off x="10363199" y="6036826"/>
            <a:ext cx="1628671" cy="66877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8E7AF34-6B00-4896-9D05-CFC7C0E0754D}"/>
              </a:ext>
            </a:extLst>
          </p:cNvPr>
          <p:cNvSpPr txBox="1"/>
          <p:nvPr/>
        </p:nvSpPr>
        <p:spPr>
          <a:xfrm>
            <a:off x="10694461" y="5819894"/>
            <a:ext cx="12974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Next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AD22BA1-FD39-4EB6-B193-796CB92F3083}"/>
              </a:ext>
            </a:extLst>
          </p:cNvPr>
          <p:cNvSpPr txBox="1"/>
          <p:nvPr/>
        </p:nvSpPr>
        <p:spPr>
          <a:xfrm>
            <a:off x="4495800" y="2006739"/>
            <a:ext cx="8412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Please Enter Desired Subjects.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099DAAB-4DA8-4360-B0B2-F858285EAA24}"/>
              </a:ext>
            </a:extLst>
          </p:cNvPr>
          <p:cNvSpPr txBox="1"/>
          <p:nvPr/>
        </p:nvSpPr>
        <p:spPr>
          <a:xfrm>
            <a:off x="4495800" y="2408337"/>
            <a:ext cx="8412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If A-Level Please Enter Three Subject.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A40F666-7D3F-45B6-B2AD-C6EF209CB002}"/>
              </a:ext>
            </a:extLst>
          </p:cNvPr>
          <p:cNvSpPr txBox="1"/>
          <p:nvPr/>
        </p:nvSpPr>
        <p:spPr>
          <a:xfrm>
            <a:off x="4495800" y="3059668"/>
            <a:ext cx="352044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1582060-EE0F-4A90-B51A-C8784E93DBD3}"/>
              </a:ext>
            </a:extLst>
          </p:cNvPr>
          <p:cNvSpPr txBox="1"/>
          <p:nvPr/>
        </p:nvSpPr>
        <p:spPr>
          <a:xfrm>
            <a:off x="4495800" y="3740794"/>
            <a:ext cx="352044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842F0E2-9D40-4239-A8BC-8300985B9D24}"/>
              </a:ext>
            </a:extLst>
          </p:cNvPr>
          <p:cNvSpPr txBox="1"/>
          <p:nvPr/>
        </p:nvSpPr>
        <p:spPr>
          <a:xfrm>
            <a:off x="4495800" y="4421920"/>
            <a:ext cx="352044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FB26F6D-899C-47EA-9D60-B16C3B2C2D08}"/>
              </a:ext>
            </a:extLst>
          </p:cNvPr>
          <p:cNvSpPr txBox="1"/>
          <p:nvPr/>
        </p:nvSpPr>
        <p:spPr>
          <a:xfrm>
            <a:off x="2049780" y="3089463"/>
            <a:ext cx="8412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First Subject                    Computing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7E863D5-42D0-4E7F-A4F4-4714FF3B3B21}"/>
              </a:ext>
            </a:extLst>
          </p:cNvPr>
          <p:cNvSpPr txBox="1"/>
          <p:nvPr/>
        </p:nvSpPr>
        <p:spPr>
          <a:xfrm>
            <a:off x="2049780" y="3759456"/>
            <a:ext cx="8412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Second Subject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097BD86-9738-416D-B225-3A4581969997}"/>
              </a:ext>
            </a:extLst>
          </p:cNvPr>
          <p:cNvSpPr txBox="1"/>
          <p:nvPr/>
        </p:nvSpPr>
        <p:spPr>
          <a:xfrm>
            <a:off x="2049780" y="4403258"/>
            <a:ext cx="8412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Third Subject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E8CDEE9-63C8-4E7D-B48D-FD5FEAD5D971}"/>
              </a:ext>
            </a:extLst>
          </p:cNvPr>
          <p:cNvSpPr/>
          <p:nvPr/>
        </p:nvSpPr>
        <p:spPr>
          <a:xfrm>
            <a:off x="0" y="1332195"/>
            <a:ext cx="1417314" cy="8484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Click Here For Audio Help</a:t>
            </a:r>
          </a:p>
        </p:txBody>
      </p:sp>
    </p:spTree>
    <p:extLst>
      <p:ext uri="{BB962C8B-B14F-4D97-AF65-F5344CB8AC3E}">
        <p14:creationId xmlns:p14="http://schemas.microsoft.com/office/powerpoint/2010/main" val="28892241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Image result for nptc logo">
            <a:extLst>
              <a:ext uri="{FF2B5EF4-FFF2-40B4-BE49-F238E27FC236}">
                <a16:creationId xmlns:a16="http://schemas.microsoft.com/office/drawing/2014/main" id="{4F091570-BF8A-4362-85D6-0845226CFA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027379" cy="13321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hlinkClick r:id="rId3" action="ppaction://hlinksldjump"/>
            <a:extLst>
              <a:ext uri="{FF2B5EF4-FFF2-40B4-BE49-F238E27FC236}">
                <a16:creationId xmlns:a16="http://schemas.microsoft.com/office/drawing/2014/main" id="{794134C3-7538-4B7D-A7C6-6081544A7FE5}"/>
              </a:ext>
            </a:extLst>
          </p:cNvPr>
          <p:cNvSpPr/>
          <p:nvPr/>
        </p:nvSpPr>
        <p:spPr>
          <a:xfrm>
            <a:off x="11826240" y="0"/>
            <a:ext cx="365760" cy="3352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X</a:t>
            </a:r>
          </a:p>
        </p:txBody>
      </p:sp>
      <p:sp>
        <p:nvSpPr>
          <p:cNvPr id="3" name="Arrow: Left 2">
            <a:hlinkClick r:id="rId4" action="ppaction://hlinksldjump"/>
            <a:extLst>
              <a:ext uri="{FF2B5EF4-FFF2-40B4-BE49-F238E27FC236}">
                <a16:creationId xmlns:a16="http://schemas.microsoft.com/office/drawing/2014/main" id="{964C8A34-D330-4E01-8D9E-117864051402}"/>
              </a:ext>
            </a:extLst>
          </p:cNvPr>
          <p:cNvSpPr/>
          <p:nvPr/>
        </p:nvSpPr>
        <p:spPr>
          <a:xfrm>
            <a:off x="200129" y="6004560"/>
            <a:ext cx="1722120" cy="70104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6D969C8-C08B-4C02-8C9B-85285383DCDC}"/>
              </a:ext>
            </a:extLst>
          </p:cNvPr>
          <p:cNvSpPr txBox="1"/>
          <p:nvPr/>
        </p:nvSpPr>
        <p:spPr>
          <a:xfrm>
            <a:off x="716280" y="5819894"/>
            <a:ext cx="12974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Back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B0820AA-E15D-405E-BC5C-6834257388F0}"/>
              </a:ext>
            </a:extLst>
          </p:cNvPr>
          <p:cNvSpPr txBox="1"/>
          <p:nvPr/>
        </p:nvSpPr>
        <p:spPr>
          <a:xfrm>
            <a:off x="4495800" y="2555379"/>
            <a:ext cx="8412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Saving Information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65715E5E-D392-411D-8A5A-E39F82B4B648}"/>
              </a:ext>
            </a:extLst>
          </p:cNvPr>
          <p:cNvSpPr txBox="1"/>
          <p:nvPr/>
        </p:nvSpPr>
        <p:spPr>
          <a:xfrm>
            <a:off x="4312920" y="3059668"/>
            <a:ext cx="8412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Please Wait  A Moment</a:t>
            </a:r>
          </a:p>
        </p:txBody>
      </p:sp>
      <p:pic>
        <p:nvPicPr>
          <p:cNvPr id="7" name="Graphic 6" descr="Hourglass">
            <a:extLst>
              <a:ext uri="{FF2B5EF4-FFF2-40B4-BE49-F238E27FC236}">
                <a16:creationId xmlns:a16="http://schemas.microsoft.com/office/drawing/2014/main" id="{613F9C59-6734-47F9-97E2-E613F4D58A9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044440" y="3563957"/>
            <a:ext cx="914400" cy="914400"/>
          </a:xfrm>
          <a:prstGeom prst="rect">
            <a:avLst/>
          </a:prstGeom>
        </p:spPr>
      </p:pic>
      <p:sp>
        <p:nvSpPr>
          <p:cNvPr id="21" name="Arrow: Right 20">
            <a:hlinkClick r:id="rId7" action="ppaction://hlinksldjump"/>
            <a:extLst>
              <a:ext uri="{FF2B5EF4-FFF2-40B4-BE49-F238E27FC236}">
                <a16:creationId xmlns:a16="http://schemas.microsoft.com/office/drawing/2014/main" id="{C348C79F-D028-4940-886F-3C796F84DD11}"/>
              </a:ext>
            </a:extLst>
          </p:cNvPr>
          <p:cNvSpPr/>
          <p:nvPr/>
        </p:nvSpPr>
        <p:spPr>
          <a:xfrm>
            <a:off x="10363199" y="6036826"/>
            <a:ext cx="1628671" cy="66877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8E7AF34-6B00-4896-9D05-CFC7C0E0754D}"/>
              </a:ext>
            </a:extLst>
          </p:cNvPr>
          <p:cNvSpPr txBox="1"/>
          <p:nvPr/>
        </p:nvSpPr>
        <p:spPr>
          <a:xfrm>
            <a:off x="10694461" y="5819894"/>
            <a:ext cx="12974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Next</a:t>
            </a:r>
          </a:p>
        </p:txBody>
      </p:sp>
    </p:spTree>
    <p:extLst>
      <p:ext uri="{BB962C8B-B14F-4D97-AF65-F5344CB8AC3E}">
        <p14:creationId xmlns:p14="http://schemas.microsoft.com/office/powerpoint/2010/main" val="23212455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Image result for nptc logo">
            <a:extLst>
              <a:ext uri="{FF2B5EF4-FFF2-40B4-BE49-F238E27FC236}">
                <a16:creationId xmlns:a16="http://schemas.microsoft.com/office/drawing/2014/main" id="{4F091570-BF8A-4362-85D6-0845226CFA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027379" cy="13321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hlinkClick r:id="rId3" action="ppaction://hlinksldjump"/>
            <a:extLst>
              <a:ext uri="{FF2B5EF4-FFF2-40B4-BE49-F238E27FC236}">
                <a16:creationId xmlns:a16="http://schemas.microsoft.com/office/drawing/2014/main" id="{794134C3-7538-4B7D-A7C6-6081544A7FE5}"/>
              </a:ext>
            </a:extLst>
          </p:cNvPr>
          <p:cNvSpPr/>
          <p:nvPr/>
        </p:nvSpPr>
        <p:spPr>
          <a:xfrm>
            <a:off x="11826240" y="0"/>
            <a:ext cx="365760" cy="3352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X</a:t>
            </a:r>
          </a:p>
        </p:txBody>
      </p:sp>
      <p:sp>
        <p:nvSpPr>
          <p:cNvPr id="3" name="Arrow: Left 2">
            <a:hlinkClick r:id="rId4" action="ppaction://hlinksldjump"/>
            <a:extLst>
              <a:ext uri="{FF2B5EF4-FFF2-40B4-BE49-F238E27FC236}">
                <a16:creationId xmlns:a16="http://schemas.microsoft.com/office/drawing/2014/main" id="{964C8A34-D330-4E01-8D9E-117864051402}"/>
              </a:ext>
            </a:extLst>
          </p:cNvPr>
          <p:cNvSpPr/>
          <p:nvPr/>
        </p:nvSpPr>
        <p:spPr>
          <a:xfrm>
            <a:off x="200129" y="6004560"/>
            <a:ext cx="1722120" cy="70104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6D969C8-C08B-4C02-8C9B-85285383DCDC}"/>
              </a:ext>
            </a:extLst>
          </p:cNvPr>
          <p:cNvSpPr txBox="1"/>
          <p:nvPr/>
        </p:nvSpPr>
        <p:spPr>
          <a:xfrm>
            <a:off x="716280" y="5819894"/>
            <a:ext cx="12974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Back</a:t>
            </a:r>
          </a:p>
        </p:txBody>
      </p:sp>
      <p:sp>
        <p:nvSpPr>
          <p:cNvPr id="21" name="Arrow: Right 20">
            <a:hlinkClick r:id="rId5" action="ppaction://hlinksldjump"/>
            <a:extLst>
              <a:ext uri="{FF2B5EF4-FFF2-40B4-BE49-F238E27FC236}">
                <a16:creationId xmlns:a16="http://schemas.microsoft.com/office/drawing/2014/main" id="{C348C79F-D028-4940-886F-3C796F84DD11}"/>
              </a:ext>
            </a:extLst>
          </p:cNvPr>
          <p:cNvSpPr/>
          <p:nvPr/>
        </p:nvSpPr>
        <p:spPr>
          <a:xfrm>
            <a:off x="10363199" y="6036826"/>
            <a:ext cx="1628671" cy="66877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8E7AF34-6B00-4896-9D05-CFC7C0E0754D}"/>
              </a:ext>
            </a:extLst>
          </p:cNvPr>
          <p:cNvSpPr txBox="1"/>
          <p:nvPr/>
        </p:nvSpPr>
        <p:spPr>
          <a:xfrm>
            <a:off x="10694461" y="5819894"/>
            <a:ext cx="12974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Next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FE8A90A-E138-4CF0-99E4-744DD4889AF5}"/>
              </a:ext>
            </a:extLst>
          </p:cNvPr>
          <p:cNvSpPr txBox="1"/>
          <p:nvPr/>
        </p:nvSpPr>
        <p:spPr>
          <a:xfrm>
            <a:off x="4306304" y="580929"/>
            <a:ext cx="84124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Congratulation The Following Course Are Available.</a:t>
            </a:r>
            <a:br>
              <a:rPr lang="en-GB" dirty="0"/>
            </a:br>
            <a:r>
              <a:rPr lang="en-GB" dirty="0"/>
              <a:t>Please Select The Relevant Subject And Press Next.</a:t>
            </a:r>
          </a:p>
        </p:txBody>
      </p:sp>
      <p:graphicFrame>
        <p:nvGraphicFramePr>
          <p:cNvPr id="6" name="Table 7">
            <a:extLst>
              <a:ext uri="{FF2B5EF4-FFF2-40B4-BE49-F238E27FC236}">
                <a16:creationId xmlns:a16="http://schemas.microsoft.com/office/drawing/2014/main" id="{DAE1B747-7DA7-47BD-A3D2-6B4B7A4E4CA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83378826"/>
              </p:ext>
            </p:extLst>
          </p:nvPr>
        </p:nvGraphicFramePr>
        <p:xfrm>
          <a:off x="1364984" y="2529424"/>
          <a:ext cx="8128000" cy="296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28000">
                  <a:extLst>
                    <a:ext uri="{9D8B030D-6E8A-4147-A177-3AD203B41FA5}">
                      <a16:colId xmlns:a16="http://schemas.microsoft.com/office/drawing/2014/main" val="181036662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4461718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Computing HNC (Full Time) 1 Year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592735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Computing HND (Full Time) 2 Years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930701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Computing BCS (Full Time) 3 Years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096839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Computing HNC (Part Time) 2 years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36056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Computing HND (Part Time) 4 Years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111865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Computing BCS (Part Time)  4 Years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026756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62066389"/>
                  </a:ext>
                </a:extLst>
              </a:tr>
            </a:tbl>
          </a:graphicData>
        </a:graphic>
      </p:graphicFrame>
      <p:sp>
        <p:nvSpPr>
          <p:cNvPr id="14" name="TextBox 13">
            <a:extLst>
              <a:ext uri="{FF2B5EF4-FFF2-40B4-BE49-F238E27FC236}">
                <a16:creationId xmlns:a16="http://schemas.microsoft.com/office/drawing/2014/main" id="{DCA2AA4D-289E-4E12-BEF8-EAC4A762B417}"/>
              </a:ext>
            </a:extLst>
          </p:cNvPr>
          <p:cNvSpPr txBox="1"/>
          <p:nvPr/>
        </p:nvSpPr>
        <p:spPr>
          <a:xfrm>
            <a:off x="1517384" y="1901010"/>
            <a:ext cx="84124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Congratulation The Following Course Are Available.</a:t>
            </a:r>
            <a:br>
              <a:rPr lang="en-GB" dirty="0"/>
            </a:br>
            <a:r>
              <a:rPr lang="en-GB" dirty="0"/>
              <a:t>Please Select The Relevant Subject.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10678A5-9C74-4B11-9E05-20D1F000E0A3}"/>
              </a:ext>
            </a:extLst>
          </p:cNvPr>
          <p:cNvSpPr/>
          <p:nvPr/>
        </p:nvSpPr>
        <p:spPr>
          <a:xfrm>
            <a:off x="0" y="1332195"/>
            <a:ext cx="1417314" cy="8484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Click Here For Audio Help</a:t>
            </a:r>
          </a:p>
        </p:txBody>
      </p:sp>
    </p:spTree>
    <p:extLst>
      <p:ext uri="{BB962C8B-B14F-4D97-AF65-F5344CB8AC3E}">
        <p14:creationId xmlns:p14="http://schemas.microsoft.com/office/powerpoint/2010/main" val="42565425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Image result for nptc logo">
            <a:extLst>
              <a:ext uri="{FF2B5EF4-FFF2-40B4-BE49-F238E27FC236}">
                <a16:creationId xmlns:a16="http://schemas.microsoft.com/office/drawing/2014/main" id="{4F091570-BF8A-4362-85D6-0845226CFA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027379" cy="13321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hlinkClick r:id="rId3" action="ppaction://hlinksldjump"/>
            <a:extLst>
              <a:ext uri="{FF2B5EF4-FFF2-40B4-BE49-F238E27FC236}">
                <a16:creationId xmlns:a16="http://schemas.microsoft.com/office/drawing/2014/main" id="{794134C3-7538-4B7D-A7C6-6081544A7FE5}"/>
              </a:ext>
            </a:extLst>
          </p:cNvPr>
          <p:cNvSpPr/>
          <p:nvPr/>
        </p:nvSpPr>
        <p:spPr>
          <a:xfrm>
            <a:off x="11826240" y="0"/>
            <a:ext cx="365760" cy="3352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X</a:t>
            </a:r>
          </a:p>
        </p:txBody>
      </p:sp>
      <p:sp>
        <p:nvSpPr>
          <p:cNvPr id="3" name="Arrow: Left 2">
            <a:hlinkClick r:id="rId4" action="ppaction://hlinksldjump"/>
            <a:extLst>
              <a:ext uri="{FF2B5EF4-FFF2-40B4-BE49-F238E27FC236}">
                <a16:creationId xmlns:a16="http://schemas.microsoft.com/office/drawing/2014/main" id="{964C8A34-D330-4E01-8D9E-117864051402}"/>
              </a:ext>
            </a:extLst>
          </p:cNvPr>
          <p:cNvSpPr/>
          <p:nvPr/>
        </p:nvSpPr>
        <p:spPr>
          <a:xfrm>
            <a:off x="200129" y="6004560"/>
            <a:ext cx="1722120" cy="70104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6D969C8-C08B-4C02-8C9B-85285383DCDC}"/>
              </a:ext>
            </a:extLst>
          </p:cNvPr>
          <p:cNvSpPr txBox="1"/>
          <p:nvPr/>
        </p:nvSpPr>
        <p:spPr>
          <a:xfrm>
            <a:off x="716280" y="5819894"/>
            <a:ext cx="12974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Back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B0820AA-E15D-405E-BC5C-6834257388F0}"/>
              </a:ext>
            </a:extLst>
          </p:cNvPr>
          <p:cNvSpPr txBox="1"/>
          <p:nvPr/>
        </p:nvSpPr>
        <p:spPr>
          <a:xfrm>
            <a:off x="4495800" y="2555379"/>
            <a:ext cx="8412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Saving Information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65715E5E-D392-411D-8A5A-E39F82B4B648}"/>
              </a:ext>
            </a:extLst>
          </p:cNvPr>
          <p:cNvSpPr txBox="1"/>
          <p:nvPr/>
        </p:nvSpPr>
        <p:spPr>
          <a:xfrm>
            <a:off x="4312920" y="3059668"/>
            <a:ext cx="8412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Please Wait  A Moment</a:t>
            </a:r>
          </a:p>
        </p:txBody>
      </p:sp>
      <p:pic>
        <p:nvPicPr>
          <p:cNvPr id="7" name="Graphic 6" descr="Hourglass">
            <a:extLst>
              <a:ext uri="{FF2B5EF4-FFF2-40B4-BE49-F238E27FC236}">
                <a16:creationId xmlns:a16="http://schemas.microsoft.com/office/drawing/2014/main" id="{613F9C59-6734-47F9-97E2-E613F4D58A9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044440" y="3563957"/>
            <a:ext cx="914400" cy="914400"/>
          </a:xfrm>
          <a:prstGeom prst="rect">
            <a:avLst/>
          </a:prstGeom>
        </p:spPr>
      </p:pic>
      <p:sp>
        <p:nvSpPr>
          <p:cNvPr id="21" name="Arrow: Right 20">
            <a:hlinkClick r:id="rId7" action="ppaction://hlinksldjump"/>
            <a:extLst>
              <a:ext uri="{FF2B5EF4-FFF2-40B4-BE49-F238E27FC236}">
                <a16:creationId xmlns:a16="http://schemas.microsoft.com/office/drawing/2014/main" id="{C348C79F-D028-4940-886F-3C796F84DD11}"/>
              </a:ext>
            </a:extLst>
          </p:cNvPr>
          <p:cNvSpPr/>
          <p:nvPr/>
        </p:nvSpPr>
        <p:spPr>
          <a:xfrm>
            <a:off x="10363199" y="6036826"/>
            <a:ext cx="1628671" cy="66877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8E7AF34-6B00-4896-9D05-CFC7C0E0754D}"/>
              </a:ext>
            </a:extLst>
          </p:cNvPr>
          <p:cNvSpPr txBox="1"/>
          <p:nvPr/>
        </p:nvSpPr>
        <p:spPr>
          <a:xfrm>
            <a:off x="10694461" y="5819894"/>
            <a:ext cx="12974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Next</a:t>
            </a:r>
          </a:p>
        </p:txBody>
      </p:sp>
    </p:spTree>
    <p:extLst>
      <p:ext uri="{BB962C8B-B14F-4D97-AF65-F5344CB8AC3E}">
        <p14:creationId xmlns:p14="http://schemas.microsoft.com/office/powerpoint/2010/main" val="374343467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Image result for nptc logo">
            <a:extLst>
              <a:ext uri="{FF2B5EF4-FFF2-40B4-BE49-F238E27FC236}">
                <a16:creationId xmlns:a16="http://schemas.microsoft.com/office/drawing/2014/main" id="{4F091570-BF8A-4362-85D6-0845226CFA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027379" cy="13321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hlinkClick r:id="rId3" action="ppaction://hlinksldjump"/>
            <a:extLst>
              <a:ext uri="{FF2B5EF4-FFF2-40B4-BE49-F238E27FC236}">
                <a16:creationId xmlns:a16="http://schemas.microsoft.com/office/drawing/2014/main" id="{794134C3-7538-4B7D-A7C6-6081544A7FE5}"/>
              </a:ext>
            </a:extLst>
          </p:cNvPr>
          <p:cNvSpPr/>
          <p:nvPr/>
        </p:nvSpPr>
        <p:spPr>
          <a:xfrm>
            <a:off x="11826240" y="0"/>
            <a:ext cx="365760" cy="3352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X</a:t>
            </a:r>
          </a:p>
        </p:txBody>
      </p:sp>
      <p:sp>
        <p:nvSpPr>
          <p:cNvPr id="3" name="Arrow: Left 2">
            <a:hlinkClick r:id="rId4" action="ppaction://hlinksldjump"/>
            <a:extLst>
              <a:ext uri="{FF2B5EF4-FFF2-40B4-BE49-F238E27FC236}">
                <a16:creationId xmlns:a16="http://schemas.microsoft.com/office/drawing/2014/main" id="{964C8A34-D330-4E01-8D9E-117864051402}"/>
              </a:ext>
            </a:extLst>
          </p:cNvPr>
          <p:cNvSpPr/>
          <p:nvPr/>
        </p:nvSpPr>
        <p:spPr>
          <a:xfrm>
            <a:off x="200129" y="6004560"/>
            <a:ext cx="1722120" cy="70104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6D969C8-C08B-4C02-8C9B-85285383DCDC}"/>
              </a:ext>
            </a:extLst>
          </p:cNvPr>
          <p:cNvSpPr txBox="1"/>
          <p:nvPr/>
        </p:nvSpPr>
        <p:spPr>
          <a:xfrm>
            <a:off x="716280" y="5819894"/>
            <a:ext cx="12974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Back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B0820AA-E15D-405E-BC5C-6834257388F0}"/>
              </a:ext>
            </a:extLst>
          </p:cNvPr>
          <p:cNvSpPr txBox="1"/>
          <p:nvPr/>
        </p:nvSpPr>
        <p:spPr>
          <a:xfrm>
            <a:off x="4160520" y="1597342"/>
            <a:ext cx="8412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Registration Fee Payment.</a:t>
            </a:r>
          </a:p>
        </p:txBody>
      </p:sp>
      <p:sp>
        <p:nvSpPr>
          <p:cNvPr id="21" name="Arrow: Right 20">
            <a:hlinkClick r:id="rId5" action="ppaction://hlinksldjump"/>
            <a:extLst>
              <a:ext uri="{FF2B5EF4-FFF2-40B4-BE49-F238E27FC236}">
                <a16:creationId xmlns:a16="http://schemas.microsoft.com/office/drawing/2014/main" id="{C348C79F-D028-4940-886F-3C796F84DD11}"/>
              </a:ext>
            </a:extLst>
          </p:cNvPr>
          <p:cNvSpPr/>
          <p:nvPr/>
        </p:nvSpPr>
        <p:spPr>
          <a:xfrm>
            <a:off x="10363199" y="6036826"/>
            <a:ext cx="1628671" cy="66877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8E7AF34-6B00-4896-9D05-CFC7C0E0754D}"/>
              </a:ext>
            </a:extLst>
          </p:cNvPr>
          <p:cNvSpPr txBox="1"/>
          <p:nvPr/>
        </p:nvSpPr>
        <p:spPr>
          <a:xfrm>
            <a:off x="10694461" y="5819894"/>
            <a:ext cx="12974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Next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AE51E2C-13C3-4575-94EC-ABE369D17063}"/>
              </a:ext>
            </a:extLst>
          </p:cNvPr>
          <p:cNvSpPr txBox="1"/>
          <p:nvPr/>
        </p:nvSpPr>
        <p:spPr>
          <a:xfrm>
            <a:off x="4846320" y="1937742"/>
            <a:ext cx="8412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Card Only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1A79D5F-2DCE-4325-9556-3B9AF9574170}"/>
              </a:ext>
            </a:extLst>
          </p:cNvPr>
          <p:cNvSpPr txBox="1"/>
          <p:nvPr/>
        </p:nvSpPr>
        <p:spPr>
          <a:xfrm>
            <a:off x="3413760" y="3059668"/>
            <a:ext cx="8412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Payment Amount Required Is 50 Pound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842433D-CA23-4DB4-8B1B-00D4A83FA330}"/>
              </a:ext>
            </a:extLst>
          </p:cNvPr>
          <p:cNvSpPr/>
          <p:nvPr/>
        </p:nvSpPr>
        <p:spPr>
          <a:xfrm>
            <a:off x="0" y="1332195"/>
            <a:ext cx="1417314" cy="8484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Click Here For Audio Help</a:t>
            </a:r>
          </a:p>
        </p:txBody>
      </p:sp>
    </p:spTree>
    <p:extLst>
      <p:ext uri="{BB962C8B-B14F-4D97-AF65-F5344CB8AC3E}">
        <p14:creationId xmlns:p14="http://schemas.microsoft.com/office/powerpoint/2010/main" val="75196524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Image result for nptc logo">
            <a:extLst>
              <a:ext uri="{FF2B5EF4-FFF2-40B4-BE49-F238E27FC236}">
                <a16:creationId xmlns:a16="http://schemas.microsoft.com/office/drawing/2014/main" id="{4F091570-BF8A-4362-85D6-0845226CFA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027379" cy="13321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hlinkClick r:id="rId3" action="ppaction://hlinksldjump"/>
            <a:extLst>
              <a:ext uri="{FF2B5EF4-FFF2-40B4-BE49-F238E27FC236}">
                <a16:creationId xmlns:a16="http://schemas.microsoft.com/office/drawing/2014/main" id="{794134C3-7538-4B7D-A7C6-6081544A7FE5}"/>
              </a:ext>
            </a:extLst>
          </p:cNvPr>
          <p:cNvSpPr/>
          <p:nvPr/>
        </p:nvSpPr>
        <p:spPr>
          <a:xfrm>
            <a:off x="11826240" y="0"/>
            <a:ext cx="365760" cy="3352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X</a:t>
            </a:r>
          </a:p>
        </p:txBody>
      </p:sp>
      <p:sp>
        <p:nvSpPr>
          <p:cNvPr id="3" name="Arrow: Left 2">
            <a:hlinkClick r:id="rId4" action="ppaction://hlinksldjump"/>
            <a:extLst>
              <a:ext uri="{FF2B5EF4-FFF2-40B4-BE49-F238E27FC236}">
                <a16:creationId xmlns:a16="http://schemas.microsoft.com/office/drawing/2014/main" id="{964C8A34-D330-4E01-8D9E-117864051402}"/>
              </a:ext>
            </a:extLst>
          </p:cNvPr>
          <p:cNvSpPr/>
          <p:nvPr/>
        </p:nvSpPr>
        <p:spPr>
          <a:xfrm>
            <a:off x="200129" y="6004560"/>
            <a:ext cx="1722120" cy="70104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6D969C8-C08B-4C02-8C9B-85285383DCDC}"/>
              </a:ext>
            </a:extLst>
          </p:cNvPr>
          <p:cNvSpPr txBox="1"/>
          <p:nvPr/>
        </p:nvSpPr>
        <p:spPr>
          <a:xfrm>
            <a:off x="716280" y="5819894"/>
            <a:ext cx="12974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Back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B0820AA-E15D-405E-BC5C-6834257388F0}"/>
              </a:ext>
            </a:extLst>
          </p:cNvPr>
          <p:cNvSpPr txBox="1"/>
          <p:nvPr/>
        </p:nvSpPr>
        <p:spPr>
          <a:xfrm>
            <a:off x="1769849" y="2652714"/>
            <a:ext cx="84124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Please Inset Card Into The Card Reader And Follow The On Screen Instructions.</a:t>
            </a:r>
            <a:br>
              <a:rPr lang="en-GB" dirty="0"/>
            </a:br>
            <a:br>
              <a:rPr lang="en-GB" dirty="0"/>
            </a:br>
            <a:r>
              <a:rPr lang="en-GB" dirty="0"/>
              <a:t>Please Press Next Once Payment Has Been Made.</a:t>
            </a:r>
          </a:p>
        </p:txBody>
      </p:sp>
      <p:sp>
        <p:nvSpPr>
          <p:cNvPr id="21" name="Arrow: Right 20">
            <a:hlinkClick r:id="rId5" action="ppaction://hlinksldjump"/>
            <a:extLst>
              <a:ext uri="{FF2B5EF4-FFF2-40B4-BE49-F238E27FC236}">
                <a16:creationId xmlns:a16="http://schemas.microsoft.com/office/drawing/2014/main" id="{C348C79F-D028-4940-886F-3C796F84DD11}"/>
              </a:ext>
            </a:extLst>
          </p:cNvPr>
          <p:cNvSpPr/>
          <p:nvPr/>
        </p:nvSpPr>
        <p:spPr>
          <a:xfrm>
            <a:off x="10363199" y="6036826"/>
            <a:ext cx="1628671" cy="66877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8E7AF34-6B00-4896-9D05-CFC7C0E0754D}"/>
              </a:ext>
            </a:extLst>
          </p:cNvPr>
          <p:cNvSpPr txBox="1"/>
          <p:nvPr/>
        </p:nvSpPr>
        <p:spPr>
          <a:xfrm>
            <a:off x="10694461" y="5819894"/>
            <a:ext cx="12974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Next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428D7C1-A7A6-40E9-9350-115D2DA50E40}"/>
              </a:ext>
            </a:extLst>
          </p:cNvPr>
          <p:cNvSpPr/>
          <p:nvPr/>
        </p:nvSpPr>
        <p:spPr>
          <a:xfrm>
            <a:off x="0" y="1332195"/>
            <a:ext cx="1417314" cy="8484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Click Here For Audio Help</a:t>
            </a:r>
          </a:p>
        </p:txBody>
      </p:sp>
    </p:spTree>
    <p:extLst>
      <p:ext uri="{BB962C8B-B14F-4D97-AF65-F5344CB8AC3E}">
        <p14:creationId xmlns:p14="http://schemas.microsoft.com/office/powerpoint/2010/main" val="222824879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Image result for nptc logo">
            <a:extLst>
              <a:ext uri="{FF2B5EF4-FFF2-40B4-BE49-F238E27FC236}">
                <a16:creationId xmlns:a16="http://schemas.microsoft.com/office/drawing/2014/main" id="{4F091570-BF8A-4362-85D6-0845226CFA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027379" cy="13321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hlinkClick r:id="rId3" action="ppaction://hlinksldjump"/>
            <a:extLst>
              <a:ext uri="{FF2B5EF4-FFF2-40B4-BE49-F238E27FC236}">
                <a16:creationId xmlns:a16="http://schemas.microsoft.com/office/drawing/2014/main" id="{794134C3-7538-4B7D-A7C6-6081544A7FE5}"/>
              </a:ext>
            </a:extLst>
          </p:cNvPr>
          <p:cNvSpPr/>
          <p:nvPr/>
        </p:nvSpPr>
        <p:spPr>
          <a:xfrm>
            <a:off x="11826240" y="0"/>
            <a:ext cx="365760" cy="3352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X</a:t>
            </a:r>
          </a:p>
        </p:txBody>
      </p:sp>
      <p:sp>
        <p:nvSpPr>
          <p:cNvPr id="3" name="Arrow: Left 2">
            <a:hlinkClick r:id="rId4" action="ppaction://hlinksldjump"/>
            <a:extLst>
              <a:ext uri="{FF2B5EF4-FFF2-40B4-BE49-F238E27FC236}">
                <a16:creationId xmlns:a16="http://schemas.microsoft.com/office/drawing/2014/main" id="{964C8A34-D330-4E01-8D9E-117864051402}"/>
              </a:ext>
            </a:extLst>
          </p:cNvPr>
          <p:cNvSpPr/>
          <p:nvPr/>
        </p:nvSpPr>
        <p:spPr>
          <a:xfrm>
            <a:off x="200129" y="6004560"/>
            <a:ext cx="1722120" cy="70104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6D969C8-C08B-4C02-8C9B-85285383DCDC}"/>
              </a:ext>
            </a:extLst>
          </p:cNvPr>
          <p:cNvSpPr txBox="1"/>
          <p:nvPr/>
        </p:nvSpPr>
        <p:spPr>
          <a:xfrm>
            <a:off x="716280" y="5819894"/>
            <a:ext cx="12974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Back</a:t>
            </a:r>
          </a:p>
        </p:txBody>
      </p:sp>
      <p:sp>
        <p:nvSpPr>
          <p:cNvPr id="21" name="Arrow: Right 20">
            <a:hlinkClick r:id="rId5" action="ppaction://hlinksldjump"/>
            <a:extLst>
              <a:ext uri="{FF2B5EF4-FFF2-40B4-BE49-F238E27FC236}">
                <a16:creationId xmlns:a16="http://schemas.microsoft.com/office/drawing/2014/main" id="{C348C79F-D028-4940-886F-3C796F84DD11}"/>
              </a:ext>
            </a:extLst>
          </p:cNvPr>
          <p:cNvSpPr/>
          <p:nvPr/>
        </p:nvSpPr>
        <p:spPr>
          <a:xfrm>
            <a:off x="10363199" y="6036826"/>
            <a:ext cx="1628671" cy="66877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8E7AF34-6B00-4896-9D05-CFC7C0E0754D}"/>
              </a:ext>
            </a:extLst>
          </p:cNvPr>
          <p:cNvSpPr txBox="1"/>
          <p:nvPr/>
        </p:nvSpPr>
        <p:spPr>
          <a:xfrm>
            <a:off x="10694461" y="5819894"/>
            <a:ext cx="12974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Next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CE717C9-1B2D-482D-A5F7-F9C5C46B8B0E}"/>
              </a:ext>
            </a:extLst>
          </p:cNvPr>
          <p:cNvSpPr txBox="1"/>
          <p:nvPr/>
        </p:nvSpPr>
        <p:spPr>
          <a:xfrm>
            <a:off x="1480289" y="2652713"/>
            <a:ext cx="8412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Checking Payment Details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53A99E2-959A-48B1-BFCC-1A809BA3E0B0}"/>
              </a:ext>
            </a:extLst>
          </p:cNvPr>
          <p:cNvSpPr txBox="1"/>
          <p:nvPr/>
        </p:nvSpPr>
        <p:spPr>
          <a:xfrm>
            <a:off x="4480560" y="3108335"/>
            <a:ext cx="8412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Please Wait  A Moment</a:t>
            </a:r>
          </a:p>
        </p:txBody>
      </p:sp>
      <p:pic>
        <p:nvPicPr>
          <p:cNvPr id="13" name="Graphic 12" descr="Hourglass">
            <a:extLst>
              <a:ext uri="{FF2B5EF4-FFF2-40B4-BE49-F238E27FC236}">
                <a16:creationId xmlns:a16="http://schemas.microsoft.com/office/drawing/2014/main" id="{FCDD5045-9920-42FB-8B67-AA935D284D4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181600" y="3563957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066073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Image result for nptc logo">
            <a:extLst>
              <a:ext uri="{FF2B5EF4-FFF2-40B4-BE49-F238E27FC236}">
                <a16:creationId xmlns:a16="http://schemas.microsoft.com/office/drawing/2014/main" id="{4F091570-BF8A-4362-85D6-0845226CFA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027379" cy="13321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hlinkClick r:id="rId3" action="ppaction://hlinksldjump"/>
            <a:extLst>
              <a:ext uri="{FF2B5EF4-FFF2-40B4-BE49-F238E27FC236}">
                <a16:creationId xmlns:a16="http://schemas.microsoft.com/office/drawing/2014/main" id="{794134C3-7538-4B7D-A7C6-6081544A7FE5}"/>
              </a:ext>
            </a:extLst>
          </p:cNvPr>
          <p:cNvSpPr/>
          <p:nvPr/>
        </p:nvSpPr>
        <p:spPr>
          <a:xfrm>
            <a:off x="11826240" y="0"/>
            <a:ext cx="365760" cy="3352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X</a:t>
            </a:r>
          </a:p>
        </p:txBody>
      </p:sp>
      <p:sp>
        <p:nvSpPr>
          <p:cNvPr id="3" name="Arrow: Left 2">
            <a:hlinkClick r:id="rId4" action="ppaction://hlinksldjump"/>
            <a:extLst>
              <a:ext uri="{FF2B5EF4-FFF2-40B4-BE49-F238E27FC236}">
                <a16:creationId xmlns:a16="http://schemas.microsoft.com/office/drawing/2014/main" id="{964C8A34-D330-4E01-8D9E-117864051402}"/>
              </a:ext>
            </a:extLst>
          </p:cNvPr>
          <p:cNvSpPr/>
          <p:nvPr/>
        </p:nvSpPr>
        <p:spPr>
          <a:xfrm>
            <a:off x="200129" y="6004560"/>
            <a:ext cx="1722120" cy="70104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6D969C8-C08B-4C02-8C9B-85285383DCDC}"/>
              </a:ext>
            </a:extLst>
          </p:cNvPr>
          <p:cNvSpPr txBox="1"/>
          <p:nvPr/>
        </p:nvSpPr>
        <p:spPr>
          <a:xfrm>
            <a:off x="716280" y="5819894"/>
            <a:ext cx="12974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Back</a:t>
            </a:r>
          </a:p>
        </p:txBody>
      </p:sp>
      <p:sp>
        <p:nvSpPr>
          <p:cNvPr id="21" name="Arrow: Right 20">
            <a:hlinkClick r:id="rId5" action="ppaction://hlinksldjump"/>
            <a:extLst>
              <a:ext uri="{FF2B5EF4-FFF2-40B4-BE49-F238E27FC236}">
                <a16:creationId xmlns:a16="http://schemas.microsoft.com/office/drawing/2014/main" id="{C348C79F-D028-4940-886F-3C796F84DD11}"/>
              </a:ext>
            </a:extLst>
          </p:cNvPr>
          <p:cNvSpPr/>
          <p:nvPr/>
        </p:nvSpPr>
        <p:spPr>
          <a:xfrm>
            <a:off x="10363199" y="6036826"/>
            <a:ext cx="1628671" cy="66877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8E7AF34-6B00-4896-9D05-CFC7C0E0754D}"/>
              </a:ext>
            </a:extLst>
          </p:cNvPr>
          <p:cNvSpPr txBox="1"/>
          <p:nvPr/>
        </p:nvSpPr>
        <p:spPr>
          <a:xfrm>
            <a:off x="10694461" y="5819894"/>
            <a:ext cx="12974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Next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CE717C9-1B2D-482D-A5F7-F9C5C46B8B0E}"/>
              </a:ext>
            </a:extLst>
          </p:cNvPr>
          <p:cNvSpPr txBox="1"/>
          <p:nvPr/>
        </p:nvSpPr>
        <p:spPr>
          <a:xfrm>
            <a:off x="1364984" y="1626146"/>
            <a:ext cx="8412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Success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53A99E2-959A-48B1-BFCC-1A809BA3E0B0}"/>
              </a:ext>
            </a:extLst>
          </p:cNvPr>
          <p:cNvSpPr txBox="1"/>
          <p:nvPr/>
        </p:nvSpPr>
        <p:spPr>
          <a:xfrm>
            <a:off x="4027379" y="2427853"/>
            <a:ext cx="8412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Your Payment Has Been Received.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DBDBB6D-CAFD-4BEA-BE8E-7FDA37A50B4E}"/>
              </a:ext>
            </a:extLst>
          </p:cNvPr>
          <p:cNvSpPr/>
          <p:nvPr/>
        </p:nvSpPr>
        <p:spPr>
          <a:xfrm>
            <a:off x="0" y="1332195"/>
            <a:ext cx="1417314" cy="8484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Click Here For Audio Help</a:t>
            </a:r>
          </a:p>
        </p:txBody>
      </p:sp>
    </p:spTree>
    <p:extLst>
      <p:ext uri="{BB962C8B-B14F-4D97-AF65-F5344CB8AC3E}">
        <p14:creationId xmlns:p14="http://schemas.microsoft.com/office/powerpoint/2010/main" val="156533032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Image result for nptc logo">
            <a:extLst>
              <a:ext uri="{FF2B5EF4-FFF2-40B4-BE49-F238E27FC236}">
                <a16:creationId xmlns:a16="http://schemas.microsoft.com/office/drawing/2014/main" id="{4F091570-BF8A-4362-85D6-0845226CFA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027379" cy="13321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hlinkClick r:id="rId3" action="ppaction://hlinksldjump"/>
            <a:extLst>
              <a:ext uri="{FF2B5EF4-FFF2-40B4-BE49-F238E27FC236}">
                <a16:creationId xmlns:a16="http://schemas.microsoft.com/office/drawing/2014/main" id="{794134C3-7538-4B7D-A7C6-6081544A7FE5}"/>
              </a:ext>
            </a:extLst>
          </p:cNvPr>
          <p:cNvSpPr/>
          <p:nvPr/>
        </p:nvSpPr>
        <p:spPr>
          <a:xfrm>
            <a:off x="11826240" y="0"/>
            <a:ext cx="365760" cy="3352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X</a:t>
            </a:r>
          </a:p>
        </p:txBody>
      </p:sp>
      <p:sp>
        <p:nvSpPr>
          <p:cNvPr id="3" name="Arrow: Left 2">
            <a:hlinkClick r:id="rId4" action="ppaction://hlinksldjump"/>
            <a:extLst>
              <a:ext uri="{FF2B5EF4-FFF2-40B4-BE49-F238E27FC236}">
                <a16:creationId xmlns:a16="http://schemas.microsoft.com/office/drawing/2014/main" id="{964C8A34-D330-4E01-8D9E-117864051402}"/>
              </a:ext>
            </a:extLst>
          </p:cNvPr>
          <p:cNvSpPr/>
          <p:nvPr/>
        </p:nvSpPr>
        <p:spPr>
          <a:xfrm>
            <a:off x="200129" y="6004560"/>
            <a:ext cx="1722120" cy="70104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6D969C8-C08B-4C02-8C9B-85285383DCDC}"/>
              </a:ext>
            </a:extLst>
          </p:cNvPr>
          <p:cNvSpPr txBox="1"/>
          <p:nvPr/>
        </p:nvSpPr>
        <p:spPr>
          <a:xfrm>
            <a:off x="716280" y="5819894"/>
            <a:ext cx="12974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Back</a:t>
            </a:r>
          </a:p>
        </p:txBody>
      </p:sp>
      <p:sp>
        <p:nvSpPr>
          <p:cNvPr id="21" name="Arrow: Right 20">
            <a:hlinkClick r:id="rId5" action="ppaction://hlinksldjump"/>
            <a:extLst>
              <a:ext uri="{FF2B5EF4-FFF2-40B4-BE49-F238E27FC236}">
                <a16:creationId xmlns:a16="http://schemas.microsoft.com/office/drawing/2014/main" id="{C348C79F-D028-4940-886F-3C796F84DD11}"/>
              </a:ext>
            </a:extLst>
          </p:cNvPr>
          <p:cNvSpPr/>
          <p:nvPr/>
        </p:nvSpPr>
        <p:spPr>
          <a:xfrm>
            <a:off x="10363199" y="6036826"/>
            <a:ext cx="1628671" cy="66877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8E7AF34-6B00-4896-9D05-CFC7C0E0754D}"/>
              </a:ext>
            </a:extLst>
          </p:cNvPr>
          <p:cNvSpPr txBox="1"/>
          <p:nvPr/>
        </p:nvSpPr>
        <p:spPr>
          <a:xfrm>
            <a:off x="10694461" y="5819894"/>
            <a:ext cx="12974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Next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533920D-B4DF-4A70-A869-23A4786842DD}"/>
              </a:ext>
            </a:extLst>
          </p:cNvPr>
          <p:cNvSpPr txBox="1"/>
          <p:nvPr/>
        </p:nvSpPr>
        <p:spPr>
          <a:xfrm>
            <a:off x="1364984" y="1626146"/>
            <a:ext cx="8412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Please Provide A Signature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B923B8F-C712-4B0F-8A0D-50F37D2688D9}"/>
              </a:ext>
            </a:extLst>
          </p:cNvPr>
          <p:cNvSpPr txBox="1"/>
          <p:nvPr/>
        </p:nvSpPr>
        <p:spPr>
          <a:xfrm>
            <a:off x="3352800" y="2712720"/>
            <a:ext cx="4556760" cy="173736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3E2233D-E1C6-41DA-B5F8-B53133F6EE02}"/>
              </a:ext>
            </a:extLst>
          </p:cNvPr>
          <p:cNvSpPr/>
          <p:nvPr/>
        </p:nvSpPr>
        <p:spPr>
          <a:xfrm>
            <a:off x="0" y="1332195"/>
            <a:ext cx="1417314" cy="8484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Click Here For Audio Help</a:t>
            </a:r>
          </a:p>
        </p:txBody>
      </p:sp>
    </p:spTree>
    <p:extLst>
      <p:ext uri="{BB962C8B-B14F-4D97-AF65-F5344CB8AC3E}">
        <p14:creationId xmlns:p14="http://schemas.microsoft.com/office/powerpoint/2010/main" val="385748204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Image result for nptc logo">
            <a:extLst>
              <a:ext uri="{FF2B5EF4-FFF2-40B4-BE49-F238E27FC236}">
                <a16:creationId xmlns:a16="http://schemas.microsoft.com/office/drawing/2014/main" id="{4F091570-BF8A-4362-85D6-0845226CFA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027379" cy="13321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hlinkClick r:id="rId3" action="ppaction://hlinksldjump"/>
            <a:extLst>
              <a:ext uri="{FF2B5EF4-FFF2-40B4-BE49-F238E27FC236}">
                <a16:creationId xmlns:a16="http://schemas.microsoft.com/office/drawing/2014/main" id="{794134C3-7538-4B7D-A7C6-6081544A7FE5}"/>
              </a:ext>
            </a:extLst>
          </p:cNvPr>
          <p:cNvSpPr/>
          <p:nvPr/>
        </p:nvSpPr>
        <p:spPr>
          <a:xfrm>
            <a:off x="11826240" y="0"/>
            <a:ext cx="365760" cy="3352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X</a:t>
            </a:r>
          </a:p>
        </p:txBody>
      </p:sp>
      <p:sp>
        <p:nvSpPr>
          <p:cNvPr id="3" name="Arrow: Left 2">
            <a:hlinkClick r:id="rId4" action="ppaction://hlinksldjump"/>
            <a:extLst>
              <a:ext uri="{FF2B5EF4-FFF2-40B4-BE49-F238E27FC236}">
                <a16:creationId xmlns:a16="http://schemas.microsoft.com/office/drawing/2014/main" id="{964C8A34-D330-4E01-8D9E-117864051402}"/>
              </a:ext>
            </a:extLst>
          </p:cNvPr>
          <p:cNvSpPr/>
          <p:nvPr/>
        </p:nvSpPr>
        <p:spPr>
          <a:xfrm>
            <a:off x="200129" y="6004560"/>
            <a:ext cx="1722120" cy="70104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6D969C8-C08B-4C02-8C9B-85285383DCDC}"/>
              </a:ext>
            </a:extLst>
          </p:cNvPr>
          <p:cNvSpPr txBox="1"/>
          <p:nvPr/>
        </p:nvSpPr>
        <p:spPr>
          <a:xfrm>
            <a:off x="716280" y="5819894"/>
            <a:ext cx="12974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Back</a:t>
            </a:r>
          </a:p>
        </p:txBody>
      </p:sp>
      <p:sp>
        <p:nvSpPr>
          <p:cNvPr id="21" name="Arrow: Right 20">
            <a:hlinkClick r:id="rId5" action="ppaction://hlinksldjump"/>
            <a:extLst>
              <a:ext uri="{FF2B5EF4-FFF2-40B4-BE49-F238E27FC236}">
                <a16:creationId xmlns:a16="http://schemas.microsoft.com/office/drawing/2014/main" id="{C348C79F-D028-4940-886F-3C796F84DD11}"/>
              </a:ext>
            </a:extLst>
          </p:cNvPr>
          <p:cNvSpPr/>
          <p:nvPr/>
        </p:nvSpPr>
        <p:spPr>
          <a:xfrm>
            <a:off x="10363199" y="6036826"/>
            <a:ext cx="1628671" cy="66877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8E7AF34-6B00-4896-9D05-CFC7C0E0754D}"/>
              </a:ext>
            </a:extLst>
          </p:cNvPr>
          <p:cNvSpPr txBox="1"/>
          <p:nvPr/>
        </p:nvSpPr>
        <p:spPr>
          <a:xfrm>
            <a:off x="10694461" y="5819894"/>
            <a:ext cx="12974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Next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533920D-B4DF-4A70-A869-23A4786842DD}"/>
              </a:ext>
            </a:extLst>
          </p:cNvPr>
          <p:cNvSpPr txBox="1"/>
          <p:nvPr/>
        </p:nvSpPr>
        <p:spPr>
          <a:xfrm>
            <a:off x="1364984" y="1626146"/>
            <a:ext cx="8412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Please Provide A Signature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B923B8F-C712-4B0F-8A0D-50F37D2688D9}"/>
              </a:ext>
            </a:extLst>
          </p:cNvPr>
          <p:cNvSpPr txBox="1"/>
          <p:nvPr/>
        </p:nvSpPr>
        <p:spPr>
          <a:xfrm>
            <a:off x="3352800" y="2712720"/>
            <a:ext cx="4556760" cy="173736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3E2233D-E1C6-41DA-B5F8-B53133F6EE02}"/>
              </a:ext>
            </a:extLst>
          </p:cNvPr>
          <p:cNvSpPr/>
          <p:nvPr/>
        </p:nvSpPr>
        <p:spPr>
          <a:xfrm>
            <a:off x="0" y="1332195"/>
            <a:ext cx="1417314" cy="8484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Click Here For Audio Help</a:t>
            </a:r>
          </a:p>
        </p:txBody>
      </p:sp>
    </p:spTree>
    <p:extLst>
      <p:ext uri="{BB962C8B-B14F-4D97-AF65-F5344CB8AC3E}">
        <p14:creationId xmlns:p14="http://schemas.microsoft.com/office/powerpoint/2010/main" val="90036966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Image result for nptc logo">
            <a:extLst>
              <a:ext uri="{FF2B5EF4-FFF2-40B4-BE49-F238E27FC236}">
                <a16:creationId xmlns:a16="http://schemas.microsoft.com/office/drawing/2014/main" id="{4F091570-BF8A-4362-85D6-0845226CFA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027379" cy="13321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hlinkClick r:id="rId3" action="ppaction://hlinksldjump"/>
            <a:extLst>
              <a:ext uri="{FF2B5EF4-FFF2-40B4-BE49-F238E27FC236}">
                <a16:creationId xmlns:a16="http://schemas.microsoft.com/office/drawing/2014/main" id="{794134C3-7538-4B7D-A7C6-6081544A7FE5}"/>
              </a:ext>
            </a:extLst>
          </p:cNvPr>
          <p:cNvSpPr/>
          <p:nvPr/>
        </p:nvSpPr>
        <p:spPr>
          <a:xfrm>
            <a:off x="11826240" y="0"/>
            <a:ext cx="365760" cy="3352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X</a:t>
            </a:r>
          </a:p>
        </p:txBody>
      </p:sp>
      <p:sp>
        <p:nvSpPr>
          <p:cNvPr id="3" name="Arrow: Left 2">
            <a:hlinkClick r:id="rId4" action="ppaction://hlinksldjump"/>
            <a:extLst>
              <a:ext uri="{FF2B5EF4-FFF2-40B4-BE49-F238E27FC236}">
                <a16:creationId xmlns:a16="http://schemas.microsoft.com/office/drawing/2014/main" id="{964C8A34-D330-4E01-8D9E-117864051402}"/>
              </a:ext>
            </a:extLst>
          </p:cNvPr>
          <p:cNvSpPr/>
          <p:nvPr/>
        </p:nvSpPr>
        <p:spPr>
          <a:xfrm>
            <a:off x="200129" y="6004560"/>
            <a:ext cx="1722120" cy="70104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6D969C8-C08B-4C02-8C9B-85285383DCDC}"/>
              </a:ext>
            </a:extLst>
          </p:cNvPr>
          <p:cNvSpPr txBox="1"/>
          <p:nvPr/>
        </p:nvSpPr>
        <p:spPr>
          <a:xfrm>
            <a:off x="716280" y="5819894"/>
            <a:ext cx="12974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Back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B0820AA-E15D-405E-BC5C-6834257388F0}"/>
              </a:ext>
            </a:extLst>
          </p:cNvPr>
          <p:cNvSpPr txBox="1"/>
          <p:nvPr/>
        </p:nvSpPr>
        <p:spPr>
          <a:xfrm>
            <a:off x="4495800" y="2555379"/>
            <a:ext cx="8412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Saving Information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65715E5E-D392-411D-8A5A-E39F82B4B648}"/>
              </a:ext>
            </a:extLst>
          </p:cNvPr>
          <p:cNvSpPr txBox="1"/>
          <p:nvPr/>
        </p:nvSpPr>
        <p:spPr>
          <a:xfrm>
            <a:off x="4312920" y="3059668"/>
            <a:ext cx="8412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Please Wait  A Moment</a:t>
            </a:r>
          </a:p>
        </p:txBody>
      </p:sp>
      <p:pic>
        <p:nvPicPr>
          <p:cNvPr id="7" name="Graphic 6" descr="Hourglass">
            <a:extLst>
              <a:ext uri="{FF2B5EF4-FFF2-40B4-BE49-F238E27FC236}">
                <a16:creationId xmlns:a16="http://schemas.microsoft.com/office/drawing/2014/main" id="{613F9C59-6734-47F9-97E2-E613F4D58A9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044440" y="3563957"/>
            <a:ext cx="914400" cy="914400"/>
          </a:xfrm>
          <a:prstGeom prst="rect">
            <a:avLst/>
          </a:prstGeom>
        </p:spPr>
      </p:pic>
      <p:sp>
        <p:nvSpPr>
          <p:cNvPr id="21" name="Arrow: Right 20">
            <a:hlinkClick r:id="rId7" action="ppaction://hlinksldjump"/>
            <a:extLst>
              <a:ext uri="{FF2B5EF4-FFF2-40B4-BE49-F238E27FC236}">
                <a16:creationId xmlns:a16="http://schemas.microsoft.com/office/drawing/2014/main" id="{C348C79F-D028-4940-886F-3C796F84DD11}"/>
              </a:ext>
            </a:extLst>
          </p:cNvPr>
          <p:cNvSpPr/>
          <p:nvPr/>
        </p:nvSpPr>
        <p:spPr>
          <a:xfrm>
            <a:off x="10363199" y="6036826"/>
            <a:ext cx="1628671" cy="66877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8E7AF34-6B00-4896-9D05-CFC7C0E0754D}"/>
              </a:ext>
            </a:extLst>
          </p:cNvPr>
          <p:cNvSpPr txBox="1"/>
          <p:nvPr/>
        </p:nvSpPr>
        <p:spPr>
          <a:xfrm>
            <a:off x="10694461" y="5819894"/>
            <a:ext cx="12974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Next</a:t>
            </a:r>
          </a:p>
        </p:txBody>
      </p:sp>
    </p:spTree>
    <p:extLst>
      <p:ext uri="{BB962C8B-B14F-4D97-AF65-F5344CB8AC3E}">
        <p14:creationId xmlns:p14="http://schemas.microsoft.com/office/powerpoint/2010/main" val="256666548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Image result for nptc logo">
            <a:extLst>
              <a:ext uri="{FF2B5EF4-FFF2-40B4-BE49-F238E27FC236}">
                <a16:creationId xmlns:a16="http://schemas.microsoft.com/office/drawing/2014/main" id="{4F091570-BF8A-4362-85D6-0845226CFA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027379" cy="13321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hlinkClick r:id="rId3" action="ppaction://hlinksldjump"/>
            <a:extLst>
              <a:ext uri="{FF2B5EF4-FFF2-40B4-BE49-F238E27FC236}">
                <a16:creationId xmlns:a16="http://schemas.microsoft.com/office/drawing/2014/main" id="{794134C3-7538-4B7D-A7C6-6081544A7FE5}"/>
              </a:ext>
            </a:extLst>
          </p:cNvPr>
          <p:cNvSpPr/>
          <p:nvPr/>
        </p:nvSpPr>
        <p:spPr>
          <a:xfrm>
            <a:off x="11826240" y="0"/>
            <a:ext cx="365760" cy="3352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X</a:t>
            </a:r>
          </a:p>
        </p:txBody>
      </p:sp>
      <p:sp>
        <p:nvSpPr>
          <p:cNvPr id="3" name="Arrow: Left 2">
            <a:hlinkClick r:id="rId4" action="ppaction://hlinksldjump"/>
            <a:extLst>
              <a:ext uri="{FF2B5EF4-FFF2-40B4-BE49-F238E27FC236}">
                <a16:creationId xmlns:a16="http://schemas.microsoft.com/office/drawing/2014/main" id="{964C8A34-D330-4E01-8D9E-117864051402}"/>
              </a:ext>
            </a:extLst>
          </p:cNvPr>
          <p:cNvSpPr/>
          <p:nvPr/>
        </p:nvSpPr>
        <p:spPr>
          <a:xfrm>
            <a:off x="200129" y="6004560"/>
            <a:ext cx="1722120" cy="70104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6D969C8-C08B-4C02-8C9B-85285383DCDC}"/>
              </a:ext>
            </a:extLst>
          </p:cNvPr>
          <p:cNvSpPr txBox="1"/>
          <p:nvPr/>
        </p:nvSpPr>
        <p:spPr>
          <a:xfrm>
            <a:off x="716280" y="5819894"/>
            <a:ext cx="12974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Back</a:t>
            </a:r>
          </a:p>
        </p:txBody>
      </p:sp>
      <p:sp>
        <p:nvSpPr>
          <p:cNvPr id="21" name="Arrow: Right 20">
            <a:hlinkClick r:id="rId5" action="ppaction://hlinksldjump"/>
            <a:extLst>
              <a:ext uri="{FF2B5EF4-FFF2-40B4-BE49-F238E27FC236}">
                <a16:creationId xmlns:a16="http://schemas.microsoft.com/office/drawing/2014/main" id="{C348C79F-D028-4940-886F-3C796F84DD11}"/>
              </a:ext>
            </a:extLst>
          </p:cNvPr>
          <p:cNvSpPr/>
          <p:nvPr/>
        </p:nvSpPr>
        <p:spPr>
          <a:xfrm>
            <a:off x="10363199" y="6036826"/>
            <a:ext cx="1628671" cy="66877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8E7AF34-6B00-4896-9D05-CFC7C0E0754D}"/>
              </a:ext>
            </a:extLst>
          </p:cNvPr>
          <p:cNvSpPr txBox="1"/>
          <p:nvPr/>
        </p:nvSpPr>
        <p:spPr>
          <a:xfrm>
            <a:off x="10694461" y="5819894"/>
            <a:ext cx="12974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Next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B8A1F00-54A3-42AF-BE0B-E172C40E5689}"/>
              </a:ext>
            </a:extLst>
          </p:cNvPr>
          <p:cNvSpPr txBox="1"/>
          <p:nvPr/>
        </p:nvSpPr>
        <p:spPr>
          <a:xfrm>
            <a:off x="2930685" y="295105"/>
            <a:ext cx="8412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Please Review The Information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8D0C9AC-9EE6-4A62-B180-E58ED4C8B9EE}"/>
              </a:ext>
            </a:extLst>
          </p:cNvPr>
          <p:cNvSpPr txBox="1"/>
          <p:nvPr/>
        </p:nvSpPr>
        <p:spPr>
          <a:xfrm>
            <a:off x="1598992" y="1619383"/>
            <a:ext cx="3011910" cy="27411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A880B25-319E-498D-8B27-BACDC4FF5142}"/>
              </a:ext>
            </a:extLst>
          </p:cNvPr>
          <p:cNvSpPr txBox="1"/>
          <p:nvPr/>
        </p:nvSpPr>
        <p:spPr>
          <a:xfrm>
            <a:off x="2559527" y="1320774"/>
            <a:ext cx="2301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Name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8469A42-2ECB-47B3-B1F7-9CFAA3EF33B7}"/>
              </a:ext>
            </a:extLst>
          </p:cNvPr>
          <p:cNvSpPr txBox="1"/>
          <p:nvPr/>
        </p:nvSpPr>
        <p:spPr>
          <a:xfrm>
            <a:off x="2432784" y="1840162"/>
            <a:ext cx="2301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Address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84BF5E6-A120-402F-9E64-E481FDA5952C}"/>
              </a:ext>
            </a:extLst>
          </p:cNvPr>
          <p:cNvSpPr txBox="1"/>
          <p:nvPr/>
        </p:nvSpPr>
        <p:spPr>
          <a:xfrm>
            <a:off x="2559527" y="2433439"/>
            <a:ext cx="2301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Email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30B8039-B5D8-4017-9311-F861792AE3BE}"/>
              </a:ext>
            </a:extLst>
          </p:cNvPr>
          <p:cNvSpPr txBox="1"/>
          <p:nvPr/>
        </p:nvSpPr>
        <p:spPr>
          <a:xfrm>
            <a:off x="2013689" y="2932302"/>
            <a:ext cx="2301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Contact Number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C8CF06E0-B9B1-4CBA-85A9-0B4C677F8AB7}"/>
              </a:ext>
            </a:extLst>
          </p:cNvPr>
          <p:cNvSpPr txBox="1"/>
          <p:nvPr/>
        </p:nvSpPr>
        <p:spPr>
          <a:xfrm>
            <a:off x="1424730" y="3458453"/>
            <a:ext cx="30119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Emergency Contact Number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6437C3A6-BEBE-40C4-8CAF-4BAB316D9E7C}"/>
              </a:ext>
            </a:extLst>
          </p:cNvPr>
          <p:cNvSpPr txBox="1"/>
          <p:nvPr/>
        </p:nvSpPr>
        <p:spPr>
          <a:xfrm>
            <a:off x="2507084" y="3974018"/>
            <a:ext cx="30119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Gender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1F640335-453E-40A4-9738-D6C5EBC949F9}"/>
              </a:ext>
            </a:extLst>
          </p:cNvPr>
          <p:cNvSpPr txBox="1"/>
          <p:nvPr/>
        </p:nvSpPr>
        <p:spPr>
          <a:xfrm>
            <a:off x="6096000" y="2165509"/>
            <a:ext cx="3011910" cy="27411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C62613EC-2DD4-4486-AC3B-DC8B21F17F1B}"/>
              </a:ext>
            </a:extLst>
          </p:cNvPr>
          <p:cNvSpPr txBox="1"/>
          <p:nvPr/>
        </p:nvSpPr>
        <p:spPr>
          <a:xfrm>
            <a:off x="6096000" y="2699509"/>
            <a:ext cx="3032755" cy="56388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6D7E489E-D1DC-40C6-A0D2-E867853E276B}"/>
              </a:ext>
            </a:extLst>
          </p:cNvPr>
          <p:cNvSpPr txBox="1"/>
          <p:nvPr/>
        </p:nvSpPr>
        <p:spPr>
          <a:xfrm>
            <a:off x="2013689" y="4526620"/>
            <a:ext cx="30119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Previous School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3B17315C-2861-4A33-8E11-87EFD61F96F7}"/>
              </a:ext>
            </a:extLst>
          </p:cNvPr>
          <p:cNvSpPr txBox="1"/>
          <p:nvPr/>
        </p:nvSpPr>
        <p:spPr>
          <a:xfrm>
            <a:off x="6096000" y="3735667"/>
            <a:ext cx="3011909" cy="195001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39DDF16C-A5B3-45DA-B9B0-F7BA4EBBC502}"/>
              </a:ext>
            </a:extLst>
          </p:cNvPr>
          <p:cNvSpPr txBox="1"/>
          <p:nvPr/>
        </p:nvSpPr>
        <p:spPr>
          <a:xfrm>
            <a:off x="1658354" y="5109077"/>
            <a:ext cx="30119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Criminal Record ( Yes/No)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F654D228-26AA-4686-B235-9969B3B7E9E1}"/>
              </a:ext>
            </a:extLst>
          </p:cNvPr>
          <p:cNvSpPr txBox="1"/>
          <p:nvPr/>
        </p:nvSpPr>
        <p:spPr>
          <a:xfrm>
            <a:off x="6776189" y="3275816"/>
            <a:ext cx="30119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Photo Preview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ADB1178-ECC1-42A3-84D5-3F1075130EC1}"/>
              </a:ext>
            </a:extLst>
          </p:cNvPr>
          <p:cNvSpPr txBox="1"/>
          <p:nvPr/>
        </p:nvSpPr>
        <p:spPr>
          <a:xfrm>
            <a:off x="6096000" y="1585952"/>
            <a:ext cx="3011910" cy="27411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48AC7C07-0277-4D5C-B199-AF7C5BC050ED}"/>
              </a:ext>
            </a:extLst>
          </p:cNvPr>
          <p:cNvSpPr txBox="1"/>
          <p:nvPr/>
        </p:nvSpPr>
        <p:spPr>
          <a:xfrm>
            <a:off x="6776189" y="1172319"/>
            <a:ext cx="2301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Subject Chosen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F405D99C-BABF-42F4-8758-AA5C9BEA19AC}"/>
              </a:ext>
            </a:extLst>
          </p:cNvPr>
          <p:cNvSpPr txBox="1"/>
          <p:nvPr/>
        </p:nvSpPr>
        <p:spPr>
          <a:xfrm>
            <a:off x="6421657" y="1816050"/>
            <a:ext cx="25354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Academic Level Chosen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45238FB7-A79F-4D2D-92AA-1EC1B5347E62}"/>
              </a:ext>
            </a:extLst>
          </p:cNvPr>
          <p:cNvSpPr txBox="1"/>
          <p:nvPr/>
        </p:nvSpPr>
        <p:spPr>
          <a:xfrm>
            <a:off x="7015998" y="2390843"/>
            <a:ext cx="2301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Signature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13FD4B7-D3F6-4596-9950-AA8E5BAAC28F}"/>
              </a:ext>
            </a:extLst>
          </p:cNvPr>
          <p:cNvSpPr txBox="1"/>
          <p:nvPr/>
        </p:nvSpPr>
        <p:spPr>
          <a:xfrm>
            <a:off x="7168417" y="5672227"/>
            <a:ext cx="17886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Retake</a:t>
            </a: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ED533318-FB1F-47E8-BCAB-DEB1C72798F0}"/>
              </a:ext>
            </a:extLst>
          </p:cNvPr>
          <p:cNvSpPr/>
          <p:nvPr/>
        </p:nvSpPr>
        <p:spPr>
          <a:xfrm>
            <a:off x="0" y="1332195"/>
            <a:ext cx="1417314" cy="8484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Click Here For Audio Help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FFD19E0E-9342-45DA-842D-8C49C45D30A8}"/>
              </a:ext>
            </a:extLst>
          </p:cNvPr>
          <p:cNvSpPr txBox="1"/>
          <p:nvPr/>
        </p:nvSpPr>
        <p:spPr>
          <a:xfrm>
            <a:off x="1598992" y="2114824"/>
            <a:ext cx="3011910" cy="27411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08D01B6C-2E15-436B-9EA9-C340017AB040}"/>
              </a:ext>
            </a:extLst>
          </p:cNvPr>
          <p:cNvSpPr txBox="1"/>
          <p:nvPr/>
        </p:nvSpPr>
        <p:spPr>
          <a:xfrm>
            <a:off x="1598992" y="2741401"/>
            <a:ext cx="3011910" cy="27411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9B9F0DFC-73B5-4923-AEE6-F666B0860B83}"/>
              </a:ext>
            </a:extLst>
          </p:cNvPr>
          <p:cNvSpPr txBox="1"/>
          <p:nvPr/>
        </p:nvSpPr>
        <p:spPr>
          <a:xfrm>
            <a:off x="1598992" y="3237692"/>
            <a:ext cx="3011910" cy="27411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087D18DA-3424-405C-A279-AB2719768A71}"/>
              </a:ext>
            </a:extLst>
          </p:cNvPr>
          <p:cNvSpPr txBox="1"/>
          <p:nvPr/>
        </p:nvSpPr>
        <p:spPr>
          <a:xfrm>
            <a:off x="1598992" y="3752869"/>
            <a:ext cx="3011910" cy="27411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E8CB2F6C-FDFF-4983-B4E6-1843FA42EADA}"/>
              </a:ext>
            </a:extLst>
          </p:cNvPr>
          <p:cNvSpPr txBox="1"/>
          <p:nvPr/>
        </p:nvSpPr>
        <p:spPr>
          <a:xfrm>
            <a:off x="1568825" y="4306354"/>
            <a:ext cx="3011910" cy="27411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9C8392D5-471E-42FF-A202-0180C55F1FD3}"/>
              </a:ext>
            </a:extLst>
          </p:cNvPr>
          <p:cNvSpPr txBox="1"/>
          <p:nvPr/>
        </p:nvSpPr>
        <p:spPr>
          <a:xfrm>
            <a:off x="1568825" y="4895952"/>
            <a:ext cx="3011910" cy="27411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06751632-4A74-4602-8E26-D9939A20878A}"/>
              </a:ext>
            </a:extLst>
          </p:cNvPr>
          <p:cNvSpPr txBox="1"/>
          <p:nvPr/>
        </p:nvSpPr>
        <p:spPr>
          <a:xfrm>
            <a:off x="1557604" y="5449695"/>
            <a:ext cx="3011910" cy="27411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704483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Image result for nptc logo">
            <a:extLst>
              <a:ext uri="{FF2B5EF4-FFF2-40B4-BE49-F238E27FC236}">
                <a16:creationId xmlns:a16="http://schemas.microsoft.com/office/drawing/2014/main" id="{4F091570-BF8A-4362-85D6-0845226CFA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027379" cy="13321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hlinkClick r:id="rId3" action="ppaction://hlinksldjump"/>
            <a:extLst>
              <a:ext uri="{FF2B5EF4-FFF2-40B4-BE49-F238E27FC236}">
                <a16:creationId xmlns:a16="http://schemas.microsoft.com/office/drawing/2014/main" id="{794134C3-7538-4B7D-A7C6-6081544A7FE5}"/>
              </a:ext>
            </a:extLst>
          </p:cNvPr>
          <p:cNvSpPr/>
          <p:nvPr/>
        </p:nvSpPr>
        <p:spPr>
          <a:xfrm>
            <a:off x="11826240" y="0"/>
            <a:ext cx="365760" cy="3352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X</a:t>
            </a:r>
          </a:p>
        </p:txBody>
      </p:sp>
      <p:sp>
        <p:nvSpPr>
          <p:cNvPr id="3" name="Arrow: Left 2">
            <a:hlinkClick r:id="rId4" action="ppaction://hlinksldjump"/>
            <a:extLst>
              <a:ext uri="{FF2B5EF4-FFF2-40B4-BE49-F238E27FC236}">
                <a16:creationId xmlns:a16="http://schemas.microsoft.com/office/drawing/2014/main" id="{964C8A34-D330-4E01-8D9E-117864051402}"/>
              </a:ext>
            </a:extLst>
          </p:cNvPr>
          <p:cNvSpPr/>
          <p:nvPr/>
        </p:nvSpPr>
        <p:spPr>
          <a:xfrm>
            <a:off x="200129" y="6004560"/>
            <a:ext cx="1722120" cy="70104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6D969C8-C08B-4C02-8C9B-85285383DCDC}"/>
              </a:ext>
            </a:extLst>
          </p:cNvPr>
          <p:cNvSpPr txBox="1"/>
          <p:nvPr/>
        </p:nvSpPr>
        <p:spPr>
          <a:xfrm>
            <a:off x="716280" y="5819894"/>
            <a:ext cx="12974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Back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B0820AA-E15D-405E-BC5C-6834257388F0}"/>
              </a:ext>
            </a:extLst>
          </p:cNvPr>
          <p:cNvSpPr txBox="1"/>
          <p:nvPr/>
        </p:nvSpPr>
        <p:spPr>
          <a:xfrm>
            <a:off x="4495800" y="2555379"/>
            <a:ext cx="8412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Saving Information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65715E5E-D392-411D-8A5A-E39F82B4B648}"/>
              </a:ext>
            </a:extLst>
          </p:cNvPr>
          <p:cNvSpPr txBox="1"/>
          <p:nvPr/>
        </p:nvSpPr>
        <p:spPr>
          <a:xfrm>
            <a:off x="4312920" y="3059668"/>
            <a:ext cx="8412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Please Wait  A Moment</a:t>
            </a:r>
          </a:p>
        </p:txBody>
      </p:sp>
      <p:pic>
        <p:nvPicPr>
          <p:cNvPr id="7" name="Graphic 6" descr="Hourglass">
            <a:extLst>
              <a:ext uri="{FF2B5EF4-FFF2-40B4-BE49-F238E27FC236}">
                <a16:creationId xmlns:a16="http://schemas.microsoft.com/office/drawing/2014/main" id="{613F9C59-6734-47F9-97E2-E613F4D58A9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044440" y="3563957"/>
            <a:ext cx="914400" cy="914400"/>
          </a:xfrm>
          <a:prstGeom prst="rect">
            <a:avLst/>
          </a:prstGeom>
        </p:spPr>
      </p:pic>
      <p:sp>
        <p:nvSpPr>
          <p:cNvPr id="21" name="Arrow: Right 20">
            <a:hlinkClick r:id="rId7" action="ppaction://hlinksldjump"/>
            <a:extLst>
              <a:ext uri="{FF2B5EF4-FFF2-40B4-BE49-F238E27FC236}">
                <a16:creationId xmlns:a16="http://schemas.microsoft.com/office/drawing/2014/main" id="{C348C79F-D028-4940-886F-3C796F84DD11}"/>
              </a:ext>
            </a:extLst>
          </p:cNvPr>
          <p:cNvSpPr/>
          <p:nvPr/>
        </p:nvSpPr>
        <p:spPr>
          <a:xfrm>
            <a:off x="10363199" y="6036826"/>
            <a:ext cx="1628671" cy="66877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8E7AF34-6B00-4896-9D05-CFC7C0E0754D}"/>
              </a:ext>
            </a:extLst>
          </p:cNvPr>
          <p:cNvSpPr txBox="1"/>
          <p:nvPr/>
        </p:nvSpPr>
        <p:spPr>
          <a:xfrm>
            <a:off x="10694461" y="5819894"/>
            <a:ext cx="12974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Next</a:t>
            </a:r>
          </a:p>
        </p:txBody>
      </p:sp>
    </p:spTree>
    <p:extLst>
      <p:ext uri="{BB962C8B-B14F-4D97-AF65-F5344CB8AC3E}">
        <p14:creationId xmlns:p14="http://schemas.microsoft.com/office/powerpoint/2010/main" val="82682025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Image result for nptc logo">
            <a:extLst>
              <a:ext uri="{FF2B5EF4-FFF2-40B4-BE49-F238E27FC236}">
                <a16:creationId xmlns:a16="http://schemas.microsoft.com/office/drawing/2014/main" id="{4F091570-BF8A-4362-85D6-0845226CFA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027379" cy="13321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hlinkClick r:id="rId3" action="ppaction://hlinksldjump"/>
            <a:extLst>
              <a:ext uri="{FF2B5EF4-FFF2-40B4-BE49-F238E27FC236}">
                <a16:creationId xmlns:a16="http://schemas.microsoft.com/office/drawing/2014/main" id="{794134C3-7538-4B7D-A7C6-6081544A7FE5}"/>
              </a:ext>
            </a:extLst>
          </p:cNvPr>
          <p:cNvSpPr/>
          <p:nvPr/>
        </p:nvSpPr>
        <p:spPr>
          <a:xfrm>
            <a:off x="11826240" y="0"/>
            <a:ext cx="365760" cy="3352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X</a:t>
            </a:r>
          </a:p>
        </p:txBody>
      </p:sp>
      <p:sp>
        <p:nvSpPr>
          <p:cNvPr id="3" name="Arrow: Left 2">
            <a:hlinkClick r:id="rId4" action="ppaction://hlinksldjump"/>
            <a:extLst>
              <a:ext uri="{FF2B5EF4-FFF2-40B4-BE49-F238E27FC236}">
                <a16:creationId xmlns:a16="http://schemas.microsoft.com/office/drawing/2014/main" id="{964C8A34-D330-4E01-8D9E-117864051402}"/>
              </a:ext>
            </a:extLst>
          </p:cNvPr>
          <p:cNvSpPr/>
          <p:nvPr/>
        </p:nvSpPr>
        <p:spPr>
          <a:xfrm>
            <a:off x="200129" y="6004560"/>
            <a:ext cx="1722120" cy="70104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6D969C8-C08B-4C02-8C9B-85285383DCDC}"/>
              </a:ext>
            </a:extLst>
          </p:cNvPr>
          <p:cNvSpPr txBox="1"/>
          <p:nvPr/>
        </p:nvSpPr>
        <p:spPr>
          <a:xfrm>
            <a:off x="716280" y="5819894"/>
            <a:ext cx="12974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Back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B0820AA-E15D-405E-BC5C-6834257388F0}"/>
              </a:ext>
            </a:extLst>
          </p:cNvPr>
          <p:cNvSpPr txBox="1"/>
          <p:nvPr/>
        </p:nvSpPr>
        <p:spPr>
          <a:xfrm>
            <a:off x="2013689" y="1942866"/>
            <a:ext cx="94945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Thank You Very Much For Choosing NPTC</a:t>
            </a:r>
          </a:p>
        </p:txBody>
      </p:sp>
      <p:sp>
        <p:nvSpPr>
          <p:cNvPr id="21" name="Arrow: Right 20">
            <a:hlinkClick r:id="rId5" action="ppaction://hlinksldjump"/>
            <a:extLst>
              <a:ext uri="{FF2B5EF4-FFF2-40B4-BE49-F238E27FC236}">
                <a16:creationId xmlns:a16="http://schemas.microsoft.com/office/drawing/2014/main" id="{C348C79F-D028-4940-886F-3C796F84DD11}"/>
              </a:ext>
            </a:extLst>
          </p:cNvPr>
          <p:cNvSpPr/>
          <p:nvPr/>
        </p:nvSpPr>
        <p:spPr>
          <a:xfrm>
            <a:off x="10363199" y="6036826"/>
            <a:ext cx="1628671" cy="66877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8E7AF34-6B00-4896-9D05-CFC7C0E0754D}"/>
              </a:ext>
            </a:extLst>
          </p:cNvPr>
          <p:cNvSpPr txBox="1"/>
          <p:nvPr/>
        </p:nvSpPr>
        <p:spPr>
          <a:xfrm>
            <a:off x="10694461" y="5819894"/>
            <a:ext cx="12974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Finish</a:t>
            </a:r>
          </a:p>
        </p:txBody>
      </p:sp>
      <p:pic>
        <p:nvPicPr>
          <p:cNvPr id="8" name="Graphic 7" descr="Graduation cap">
            <a:extLst>
              <a:ext uri="{FF2B5EF4-FFF2-40B4-BE49-F238E27FC236}">
                <a16:creationId xmlns:a16="http://schemas.microsoft.com/office/drawing/2014/main" id="{F4B327C2-15C1-4845-91B1-BFBB9950D4D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519160" y="1180331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633692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Image result for nptc logo">
            <a:extLst>
              <a:ext uri="{FF2B5EF4-FFF2-40B4-BE49-F238E27FC236}">
                <a16:creationId xmlns:a16="http://schemas.microsoft.com/office/drawing/2014/main" id="{4F091570-BF8A-4362-85D6-0845226CFA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027379" cy="13321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A414D0A-31A1-4680-8C3B-89BA32A44110}"/>
              </a:ext>
            </a:extLst>
          </p:cNvPr>
          <p:cNvSpPr txBox="1"/>
          <p:nvPr/>
        </p:nvSpPr>
        <p:spPr>
          <a:xfrm>
            <a:off x="4728696" y="444425"/>
            <a:ext cx="6871854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400" dirty="0"/>
              <a:t>Enrolment System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97BC6EB-1379-4D1C-A2A0-03122C1FD98B}"/>
              </a:ext>
            </a:extLst>
          </p:cNvPr>
          <p:cNvSpPr txBox="1"/>
          <p:nvPr/>
        </p:nvSpPr>
        <p:spPr>
          <a:xfrm>
            <a:off x="411480" y="2260873"/>
            <a:ext cx="76657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Please Contact Administration Via Email.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BA5777-C02D-4963-BA22-9337F0F29D3D}"/>
              </a:ext>
            </a:extLst>
          </p:cNvPr>
          <p:cNvSpPr txBox="1"/>
          <p:nvPr/>
        </p:nvSpPr>
        <p:spPr>
          <a:xfrm>
            <a:off x="411480" y="2630205"/>
            <a:ext cx="76657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SetMyPassword@nptcgroup.ac.uk</a:t>
            </a:r>
          </a:p>
        </p:txBody>
      </p:sp>
      <p:sp>
        <p:nvSpPr>
          <p:cNvPr id="7" name="Rectangle 6">
            <a:hlinkClick r:id="rId3" action="ppaction://hlinksldjump"/>
            <a:extLst>
              <a:ext uri="{FF2B5EF4-FFF2-40B4-BE49-F238E27FC236}">
                <a16:creationId xmlns:a16="http://schemas.microsoft.com/office/drawing/2014/main" id="{867A532A-FA07-4C10-8CEE-C68A35E1B207}"/>
              </a:ext>
            </a:extLst>
          </p:cNvPr>
          <p:cNvSpPr/>
          <p:nvPr/>
        </p:nvSpPr>
        <p:spPr>
          <a:xfrm>
            <a:off x="11826240" y="0"/>
            <a:ext cx="365760" cy="3352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X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9630E7B-A9A8-40A8-A81D-187504CF367F}"/>
              </a:ext>
            </a:extLst>
          </p:cNvPr>
          <p:cNvSpPr/>
          <p:nvPr/>
        </p:nvSpPr>
        <p:spPr>
          <a:xfrm>
            <a:off x="0" y="1332195"/>
            <a:ext cx="1417314" cy="8484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Click Here For Audio Help</a:t>
            </a:r>
          </a:p>
        </p:txBody>
      </p:sp>
    </p:spTree>
    <p:extLst>
      <p:ext uri="{BB962C8B-B14F-4D97-AF65-F5344CB8AC3E}">
        <p14:creationId xmlns:p14="http://schemas.microsoft.com/office/powerpoint/2010/main" val="338186881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Image result for nptc logo">
            <a:extLst>
              <a:ext uri="{FF2B5EF4-FFF2-40B4-BE49-F238E27FC236}">
                <a16:creationId xmlns:a16="http://schemas.microsoft.com/office/drawing/2014/main" id="{4F091570-BF8A-4362-85D6-0845226CFA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027379" cy="13321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360864C-9F73-4E76-A88E-682694873B4F}"/>
              </a:ext>
            </a:extLst>
          </p:cNvPr>
          <p:cNvSpPr txBox="1"/>
          <p:nvPr/>
        </p:nvSpPr>
        <p:spPr>
          <a:xfrm>
            <a:off x="4027379" y="2225040"/>
            <a:ext cx="32116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Are you sure you want to log out and exit ?</a:t>
            </a:r>
          </a:p>
        </p:txBody>
      </p:sp>
      <p:sp>
        <p:nvSpPr>
          <p:cNvPr id="4" name="Rectangle 3">
            <a:hlinkClick r:id="rId3" action="ppaction://hlinksldjump"/>
            <a:extLst>
              <a:ext uri="{FF2B5EF4-FFF2-40B4-BE49-F238E27FC236}">
                <a16:creationId xmlns:a16="http://schemas.microsoft.com/office/drawing/2014/main" id="{2733DAB1-ADC0-498F-B269-12CC983F088B}"/>
              </a:ext>
            </a:extLst>
          </p:cNvPr>
          <p:cNvSpPr/>
          <p:nvPr/>
        </p:nvSpPr>
        <p:spPr>
          <a:xfrm>
            <a:off x="3139440" y="3139440"/>
            <a:ext cx="2072640" cy="5638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Yes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C47C28B-686A-43DD-948E-90D758F803AD}"/>
              </a:ext>
            </a:extLst>
          </p:cNvPr>
          <p:cNvSpPr/>
          <p:nvPr/>
        </p:nvSpPr>
        <p:spPr>
          <a:xfrm>
            <a:off x="6096000" y="3147060"/>
            <a:ext cx="2072640" cy="5638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No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77B6FF4-FB9F-4EC5-BC02-02906C7D898F}"/>
              </a:ext>
            </a:extLst>
          </p:cNvPr>
          <p:cNvSpPr/>
          <p:nvPr/>
        </p:nvSpPr>
        <p:spPr>
          <a:xfrm>
            <a:off x="0" y="1332195"/>
            <a:ext cx="1417314" cy="8484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Click Here For Audio Help</a:t>
            </a:r>
          </a:p>
        </p:txBody>
      </p:sp>
    </p:spTree>
    <p:extLst>
      <p:ext uri="{BB962C8B-B14F-4D97-AF65-F5344CB8AC3E}">
        <p14:creationId xmlns:p14="http://schemas.microsoft.com/office/powerpoint/2010/main" val="341075161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Image result for nptc logo">
            <a:extLst>
              <a:ext uri="{FF2B5EF4-FFF2-40B4-BE49-F238E27FC236}">
                <a16:creationId xmlns:a16="http://schemas.microsoft.com/office/drawing/2014/main" id="{4F091570-BF8A-4362-85D6-0845226CFA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027379" cy="13321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hlinkClick r:id="rId3" action="ppaction://hlinksldjump"/>
            <a:extLst>
              <a:ext uri="{FF2B5EF4-FFF2-40B4-BE49-F238E27FC236}">
                <a16:creationId xmlns:a16="http://schemas.microsoft.com/office/drawing/2014/main" id="{794134C3-7538-4B7D-A7C6-6081544A7FE5}"/>
              </a:ext>
            </a:extLst>
          </p:cNvPr>
          <p:cNvSpPr/>
          <p:nvPr/>
        </p:nvSpPr>
        <p:spPr>
          <a:xfrm>
            <a:off x="11826240" y="0"/>
            <a:ext cx="365760" cy="3352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X</a:t>
            </a:r>
          </a:p>
        </p:txBody>
      </p:sp>
      <p:sp>
        <p:nvSpPr>
          <p:cNvPr id="3" name="Arrow: Left 2">
            <a:hlinkClick r:id="rId4" action="ppaction://hlinksldjump"/>
            <a:extLst>
              <a:ext uri="{FF2B5EF4-FFF2-40B4-BE49-F238E27FC236}">
                <a16:creationId xmlns:a16="http://schemas.microsoft.com/office/drawing/2014/main" id="{964C8A34-D330-4E01-8D9E-117864051402}"/>
              </a:ext>
            </a:extLst>
          </p:cNvPr>
          <p:cNvSpPr/>
          <p:nvPr/>
        </p:nvSpPr>
        <p:spPr>
          <a:xfrm>
            <a:off x="200129" y="6004560"/>
            <a:ext cx="1722120" cy="70104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6D969C8-C08B-4C02-8C9B-85285383DCDC}"/>
              </a:ext>
            </a:extLst>
          </p:cNvPr>
          <p:cNvSpPr txBox="1"/>
          <p:nvPr/>
        </p:nvSpPr>
        <p:spPr>
          <a:xfrm>
            <a:off x="838200" y="5819894"/>
            <a:ext cx="12974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Back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7532AD0-089E-48DB-A689-F1B40334D49C}"/>
              </a:ext>
            </a:extLst>
          </p:cNvPr>
          <p:cNvSpPr txBox="1"/>
          <p:nvPr/>
        </p:nvSpPr>
        <p:spPr>
          <a:xfrm>
            <a:off x="1417314" y="1599582"/>
            <a:ext cx="4027379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Carl Jones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DA65E5A-E949-4CB0-B7F8-59A1B1CAC148}"/>
              </a:ext>
            </a:extLst>
          </p:cNvPr>
          <p:cNvSpPr txBox="1"/>
          <p:nvPr/>
        </p:nvSpPr>
        <p:spPr>
          <a:xfrm>
            <a:off x="1417314" y="2472183"/>
            <a:ext cx="4027379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35 </a:t>
            </a:r>
            <a:r>
              <a:rPr lang="en-GB" dirty="0" err="1"/>
              <a:t>Eastlands</a:t>
            </a:r>
            <a:r>
              <a:rPr lang="en-GB" dirty="0"/>
              <a:t> </a:t>
            </a:r>
            <a:r>
              <a:rPr lang="en-GB" dirty="0" err="1"/>
              <a:t>Baglan</a:t>
            </a:r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09BE5A1-2663-4CDE-B665-BE76F8178AAF}"/>
              </a:ext>
            </a:extLst>
          </p:cNvPr>
          <p:cNvSpPr txBox="1"/>
          <p:nvPr/>
        </p:nvSpPr>
        <p:spPr>
          <a:xfrm>
            <a:off x="1417314" y="3344784"/>
            <a:ext cx="4027379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Sa12 5BB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F8DFCA8-48EA-4E0E-A986-55AE4470F3AF}"/>
              </a:ext>
            </a:extLst>
          </p:cNvPr>
          <p:cNvSpPr txBox="1"/>
          <p:nvPr/>
        </p:nvSpPr>
        <p:spPr>
          <a:xfrm>
            <a:off x="1396469" y="4228469"/>
            <a:ext cx="4027379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01678837884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B820ADD-673D-4576-8EC5-8B3AFD9FFAAA}"/>
              </a:ext>
            </a:extLst>
          </p:cNvPr>
          <p:cNvSpPr txBox="1"/>
          <p:nvPr/>
        </p:nvSpPr>
        <p:spPr>
          <a:xfrm>
            <a:off x="1417314" y="5083843"/>
            <a:ext cx="4027379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01655625633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65B5E78-83F0-4950-8508-ACFA2E972BD5}"/>
              </a:ext>
            </a:extLst>
          </p:cNvPr>
          <p:cNvSpPr txBox="1"/>
          <p:nvPr/>
        </p:nvSpPr>
        <p:spPr>
          <a:xfrm>
            <a:off x="2979420" y="1319701"/>
            <a:ext cx="2301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Name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876A8E3-CF6B-4AFD-9601-C11210153717}"/>
              </a:ext>
            </a:extLst>
          </p:cNvPr>
          <p:cNvSpPr txBox="1"/>
          <p:nvPr/>
        </p:nvSpPr>
        <p:spPr>
          <a:xfrm>
            <a:off x="2876759" y="2129822"/>
            <a:ext cx="2301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Address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FEDC8CA-7AFE-47A4-A85E-95F94D840210}"/>
              </a:ext>
            </a:extLst>
          </p:cNvPr>
          <p:cNvSpPr txBox="1"/>
          <p:nvPr/>
        </p:nvSpPr>
        <p:spPr>
          <a:xfrm>
            <a:off x="2943329" y="3024979"/>
            <a:ext cx="2301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Postcode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6EAEFC0-B26E-4C43-A7D6-4FF11A70B077}"/>
              </a:ext>
            </a:extLst>
          </p:cNvPr>
          <p:cNvSpPr txBox="1"/>
          <p:nvPr/>
        </p:nvSpPr>
        <p:spPr>
          <a:xfrm>
            <a:off x="2432784" y="3908664"/>
            <a:ext cx="2301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Contact Number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769AD75-2148-48B4-A4AC-127F4FD97A44}"/>
              </a:ext>
            </a:extLst>
          </p:cNvPr>
          <p:cNvSpPr txBox="1"/>
          <p:nvPr/>
        </p:nvSpPr>
        <p:spPr>
          <a:xfrm>
            <a:off x="1904203" y="4731738"/>
            <a:ext cx="30119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Emergency Contact Number</a:t>
            </a:r>
          </a:p>
        </p:txBody>
      </p:sp>
      <p:sp>
        <p:nvSpPr>
          <p:cNvPr id="15" name="Arrow: Right 14">
            <a:hlinkClick r:id="rId5" action="ppaction://hlinksldjump"/>
            <a:extLst>
              <a:ext uri="{FF2B5EF4-FFF2-40B4-BE49-F238E27FC236}">
                <a16:creationId xmlns:a16="http://schemas.microsoft.com/office/drawing/2014/main" id="{88B1C0D5-D979-46C0-BD98-750F72723C83}"/>
              </a:ext>
            </a:extLst>
          </p:cNvPr>
          <p:cNvSpPr/>
          <p:nvPr/>
        </p:nvSpPr>
        <p:spPr>
          <a:xfrm>
            <a:off x="10363199" y="6036826"/>
            <a:ext cx="1628671" cy="66877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24DF8295-CF21-470C-BC64-097BC84DA958}"/>
              </a:ext>
            </a:extLst>
          </p:cNvPr>
          <p:cNvSpPr txBox="1"/>
          <p:nvPr/>
        </p:nvSpPr>
        <p:spPr>
          <a:xfrm>
            <a:off x="10694461" y="5852160"/>
            <a:ext cx="12974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Next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5E8A087D-9FDA-4862-B398-530E71A5DFFA}"/>
              </a:ext>
            </a:extLst>
          </p:cNvPr>
          <p:cNvSpPr txBox="1"/>
          <p:nvPr/>
        </p:nvSpPr>
        <p:spPr>
          <a:xfrm>
            <a:off x="6158552" y="2444213"/>
            <a:ext cx="4027379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Male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DF7845E3-1A10-4DCB-9CA3-90B5E3F85F82}"/>
              </a:ext>
            </a:extLst>
          </p:cNvPr>
          <p:cNvSpPr txBox="1"/>
          <p:nvPr/>
        </p:nvSpPr>
        <p:spPr>
          <a:xfrm>
            <a:off x="6904138" y="2090379"/>
            <a:ext cx="30119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Gender ( If Applicable )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422D51C5-CBDD-41B5-9574-A1B691BC0F5F}"/>
              </a:ext>
            </a:extLst>
          </p:cNvPr>
          <p:cNvSpPr txBox="1"/>
          <p:nvPr/>
        </p:nvSpPr>
        <p:spPr>
          <a:xfrm>
            <a:off x="6158552" y="3314772"/>
            <a:ext cx="4027379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22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3663C0A6-F805-44AB-BFF6-ABB8101AFB20}"/>
              </a:ext>
            </a:extLst>
          </p:cNvPr>
          <p:cNvSpPr txBox="1"/>
          <p:nvPr/>
        </p:nvSpPr>
        <p:spPr>
          <a:xfrm>
            <a:off x="7745104" y="2974453"/>
            <a:ext cx="30119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Age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91BEDA0-AACF-47D2-BBDC-D284292E6855}"/>
              </a:ext>
            </a:extLst>
          </p:cNvPr>
          <p:cNvSpPr txBox="1"/>
          <p:nvPr/>
        </p:nvSpPr>
        <p:spPr>
          <a:xfrm>
            <a:off x="6158552" y="4181627"/>
            <a:ext cx="4027379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 err="1"/>
              <a:t>Cefn</a:t>
            </a:r>
            <a:r>
              <a:rPr lang="en-GB" dirty="0"/>
              <a:t> Season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DBD3826B-090C-4344-A6E0-9759C7C0FD76}"/>
              </a:ext>
            </a:extLst>
          </p:cNvPr>
          <p:cNvSpPr txBox="1"/>
          <p:nvPr/>
        </p:nvSpPr>
        <p:spPr>
          <a:xfrm>
            <a:off x="7033260" y="3826098"/>
            <a:ext cx="30119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Previous School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ECF2484E-56F8-4BDD-A772-298FAE44D739}"/>
              </a:ext>
            </a:extLst>
          </p:cNvPr>
          <p:cNvSpPr txBox="1"/>
          <p:nvPr/>
        </p:nvSpPr>
        <p:spPr>
          <a:xfrm>
            <a:off x="6158552" y="5083843"/>
            <a:ext cx="4027379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No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5B10C916-AE70-4E88-AB12-F8FBA6173FE4}"/>
              </a:ext>
            </a:extLst>
          </p:cNvPr>
          <p:cNvSpPr txBox="1"/>
          <p:nvPr/>
        </p:nvSpPr>
        <p:spPr>
          <a:xfrm>
            <a:off x="6645441" y="4731738"/>
            <a:ext cx="30119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Criminal Record ( Yes/No)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8FCC6AD5-9314-4DD7-A293-701C97D8A79D}"/>
              </a:ext>
            </a:extLst>
          </p:cNvPr>
          <p:cNvSpPr/>
          <p:nvPr/>
        </p:nvSpPr>
        <p:spPr>
          <a:xfrm>
            <a:off x="0" y="1332195"/>
            <a:ext cx="1417314" cy="8484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Click Here For Audio Help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E011B30D-AD0E-4E7C-ADFE-E8A9D42D1A78}"/>
              </a:ext>
            </a:extLst>
          </p:cNvPr>
          <p:cNvSpPr txBox="1"/>
          <p:nvPr/>
        </p:nvSpPr>
        <p:spPr>
          <a:xfrm>
            <a:off x="6158552" y="1599614"/>
            <a:ext cx="4027379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CarlJ123@outlook.com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430ACECA-0640-44E8-B9C3-33E36E27D24D}"/>
              </a:ext>
            </a:extLst>
          </p:cNvPr>
          <p:cNvSpPr txBox="1"/>
          <p:nvPr/>
        </p:nvSpPr>
        <p:spPr>
          <a:xfrm>
            <a:off x="7678533" y="1263055"/>
            <a:ext cx="2301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Email</a:t>
            </a:r>
          </a:p>
        </p:txBody>
      </p:sp>
    </p:spTree>
    <p:extLst>
      <p:ext uri="{BB962C8B-B14F-4D97-AF65-F5344CB8AC3E}">
        <p14:creationId xmlns:p14="http://schemas.microsoft.com/office/powerpoint/2010/main" val="416125716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Image result for nptc logo">
            <a:extLst>
              <a:ext uri="{FF2B5EF4-FFF2-40B4-BE49-F238E27FC236}">
                <a16:creationId xmlns:a16="http://schemas.microsoft.com/office/drawing/2014/main" id="{4F091570-BF8A-4362-85D6-0845226CFA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027379" cy="13321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hlinkClick r:id="rId3" action="ppaction://hlinksldjump"/>
            <a:extLst>
              <a:ext uri="{FF2B5EF4-FFF2-40B4-BE49-F238E27FC236}">
                <a16:creationId xmlns:a16="http://schemas.microsoft.com/office/drawing/2014/main" id="{794134C3-7538-4B7D-A7C6-6081544A7FE5}"/>
              </a:ext>
            </a:extLst>
          </p:cNvPr>
          <p:cNvSpPr/>
          <p:nvPr/>
        </p:nvSpPr>
        <p:spPr>
          <a:xfrm>
            <a:off x="11826240" y="0"/>
            <a:ext cx="365760" cy="3352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X</a:t>
            </a:r>
          </a:p>
        </p:txBody>
      </p:sp>
      <p:sp>
        <p:nvSpPr>
          <p:cNvPr id="3" name="Arrow: Left 2">
            <a:hlinkClick r:id="rId4" action="ppaction://hlinksldjump"/>
            <a:extLst>
              <a:ext uri="{FF2B5EF4-FFF2-40B4-BE49-F238E27FC236}">
                <a16:creationId xmlns:a16="http://schemas.microsoft.com/office/drawing/2014/main" id="{964C8A34-D330-4E01-8D9E-117864051402}"/>
              </a:ext>
            </a:extLst>
          </p:cNvPr>
          <p:cNvSpPr/>
          <p:nvPr/>
        </p:nvSpPr>
        <p:spPr>
          <a:xfrm>
            <a:off x="200129" y="6004560"/>
            <a:ext cx="1722120" cy="70104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6D969C8-C08B-4C02-8C9B-85285383DCDC}"/>
              </a:ext>
            </a:extLst>
          </p:cNvPr>
          <p:cNvSpPr txBox="1"/>
          <p:nvPr/>
        </p:nvSpPr>
        <p:spPr>
          <a:xfrm>
            <a:off x="716280" y="5819894"/>
            <a:ext cx="12974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Back</a:t>
            </a:r>
          </a:p>
        </p:txBody>
      </p:sp>
      <p:sp>
        <p:nvSpPr>
          <p:cNvPr id="21" name="Arrow: Right 20">
            <a:hlinkClick r:id="rId5" action="ppaction://hlinksldjump"/>
            <a:extLst>
              <a:ext uri="{FF2B5EF4-FFF2-40B4-BE49-F238E27FC236}">
                <a16:creationId xmlns:a16="http://schemas.microsoft.com/office/drawing/2014/main" id="{C348C79F-D028-4940-886F-3C796F84DD11}"/>
              </a:ext>
            </a:extLst>
          </p:cNvPr>
          <p:cNvSpPr/>
          <p:nvPr/>
        </p:nvSpPr>
        <p:spPr>
          <a:xfrm>
            <a:off x="10363199" y="6036826"/>
            <a:ext cx="1628671" cy="66877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8E7AF34-6B00-4896-9D05-CFC7C0E0754D}"/>
              </a:ext>
            </a:extLst>
          </p:cNvPr>
          <p:cNvSpPr txBox="1"/>
          <p:nvPr/>
        </p:nvSpPr>
        <p:spPr>
          <a:xfrm>
            <a:off x="10694461" y="5819894"/>
            <a:ext cx="12974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Next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B8A1F00-54A3-42AF-BE0B-E172C40E5689}"/>
              </a:ext>
            </a:extLst>
          </p:cNvPr>
          <p:cNvSpPr txBox="1"/>
          <p:nvPr/>
        </p:nvSpPr>
        <p:spPr>
          <a:xfrm>
            <a:off x="2930685" y="295105"/>
            <a:ext cx="8412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Please Review The Information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8D0C9AC-9EE6-4A62-B180-E58ED4C8B9EE}"/>
              </a:ext>
            </a:extLst>
          </p:cNvPr>
          <p:cNvSpPr txBox="1"/>
          <p:nvPr/>
        </p:nvSpPr>
        <p:spPr>
          <a:xfrm>
            <a:off x="1615027" y="1581362"/>
            <a:ext cx="301191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Carl  Jones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A880B25-319E-498D-8B27-BACDC4FF5142}"/>
              </a:ext>
            </a:extLst>
          </p:cNvPr>
          <p:cNvSpPr txBox="1"/>
          <p:nvPr/>
        </p:nvSpPr>
        <p:spPr>
          <a:xfrm>
            <a:off x="2559527" y="1245774"/>
            <a:ext cx="2301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Name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8469A42-2ECB-47B3-B1F7-9CFAA3EF33B7}"/>
              </a:ext>
            </a:extLst>
          </p:cNvPr>
          <p:cNvSpPr txBox="1"/>
          <p:nvPr/>
        </p:nvSpPr>
        <p:spPr>
          <a:xfrm>
            <a:off x="2434595" y="1878797"/>
            <a:ext cx="2301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Address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84BF5E6-A120-402F-9E64-E481FDA5952C}"/>
              </a:ext>
            </a:extLst>
          </p:cNvPr>
          <p:cNvSpPr txBox="1"/>
          <p:nvPr/>
        </p:nvSpPr>
        <p:spPr>
          <a:xfrm>
            <a:off x="2559527" y="2433439"/>
            <a:ext cx="2301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Email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30B8039-B5D8-4017-9311-F861792AE3BE}"/>
              </a:ext>
            </a:extLst>
          </p:cNvPr>
          <p:cNvSpPr txBox="1"/>
          <p:nvPr/>
        </p:nvSpPr>
        <p:spPr>
          <a:xfrm>
            <a:off x="2026524" y="3009317"/>
            <a:ext cx="2301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Contact Number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C8CF06E0-B9B1-4CBA-85A9-0B4C677F8AB7}"/>
              </a:ext>
            </a:extLst>
          </p:cNvPr>
          <p:cNvSpPr txBox="1"/>
          <p:nvPr/>
        </p:nvSpPr>
        <p:spPr>
          <a:xfrm>
            <a:off x="1658353" y="3590545"/>
            <a:ext cx="30119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Emergency Contact Number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6437C3A6-BEBE-40C4-8CAF-4BAB316D9E7C}"/>
              </a:ext>
            </a:extLst>
          </p:cNvPr>
          <p:cNvSpPr txBox="1"/>
          <p:nvPr/>
        </p:nvSpPr>
        <p:spPr>
          <a:xfrm>
            <a:off x="2457460" y="4183271"/>
            <a:ext cx="30119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Gender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1F640335-453E-40A4-9738-D6C5EBC949F9}"/>
              </a:ext>
            </a:extLst>
          </p:cNvPr>
          <p:cNvSpPr txBox="1"/>
          <p:nvPr/>
        </p:nvSpPr>
        <p:spPr>
          <a:xfrm>
            <a:off x="6096000" y="2165509"/>
            <a:ext cx="301191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HND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C62613EC-2DD4-4486-AC3B-DC8B21F17F1B}"/>
              </a:ext>
            </a:extLst>
          </p:cNvPr>
          <p:cNvSpPr txBox="1"/>
          <p:nvPr/>
        </p:nvSpPr>
        <p:spPr>
          <a:xfrm>
            <a:off x="6096000" y="2814769"/>
            <a:ext cx="3032755" cy="56388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6D7E489E-D1DC-40C6-A0D2-E867853E276B}"/>
              </a:ext>
            </a:extLst>
          </p:cNvPr>
          <p:cNvSpPr txBox="1"/>
          <p:nvPr/>
        </p:nvSpPr>
        <p:spPr>
          <a:xfrm>
            <a:off x="2013689" y="4735922"/>
            <a:ext cx="30119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Previous School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3B17315C-2861-4A33-8E11-87EFD61F96F7}"/>
              </a:ext>
            </a:extLst>
          </p:cNvPr>
          <p:cNvSpPr txBox="1"/>
          <p:nvPr/>
        </p:nvSpPr>
        <p:spPr>
          <a:xfrm>
            <a:off x="6096000" y="3735667"/>
            <a:ext cx="3011909" cy="195001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39DDF16C-A5B3-45DA-B9B0-F7BA4EBBC502}"/>
              </a:ext>
            </a:extLst>
          </p:cNvPr>
          <p:cNvSpPr txBox="1"/>
          <p:nvPr/>
        </p:nvSpPr>
        <p:spPr>
          <a:xfrm>
            <a:off x="1658353" y="5316349"/>
            <a:ext cx="30119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Criminal Record ( Yes/No)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F654D228-26AA-4686-B235-9969B3B7E9E1}"/>
              </a:ext>
            </a:extLst>
          </p:cNvPr>
          <p:cNvSpPr txBox="1"/>
          <p:nvPr/>
        </p:nvSpPr>
        <p:spPr>
          <a:xfrm>
            <a:off x="6776189" y="3275816"/>
            <a:ext cx="30119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Photo Preview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ADB1178-ECC1-42A3-84D5-3F1075130EC1}"/>
              </a:ext>
            </a:extLst>
          </p:cNvPr>
          <p:cNvSpPr txBox="1"/>
          <p:nvPr/>
        </p:nvSpPr>
        <p:spPr>
          <a:xfrm>
            <a:off x="6096000" y="1585952"/>
            <a:ext cx="301191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Computing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48AC7C07-0277-4D5C-B199-AF7C5BC050ED}"/>
              </a:ext>
            </a:extLst>
          </p:cNvPr>
          <p:cNvSpPr txBox="1"/>
          <p:nvPr/>
        </p:nvSpPr>
        <p:spPr>
          <a:xfrm>
            <a:off x="6776189" y="1172319"/>
            <a:ext cx="2301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Subject Chosen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F405D99C-BABF-42F4-8758-AA5C9BEA19AC}"/>
              </a:ext>
            </a:extLst>
          </p:cNvPr>
          <p:cNvSpPr txBox="1"/>
          <p:nvPr/>
        </p:nvSpPr>
        <p:spPr>
          <a:xfrm>
            <a:off x="6421657" y="1816050"/>
            <a:ext cx="25354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Academic Level Chosen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45238FB7-A79F-4D2D-92AA-1EC1B5347E62}"/>
              </a:ext>
            </a:extLst>
          </p:cNvPr>
          <p:cNvSpPr txBox="1"/>
          <p:nvPr/>
        </p:nvSpPr>
        <p:spPr>
          <a:xfrm>
            <a:off x="6912142" y="2447858"/>
            <a:ext cx="2301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Signature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13FD4B7-D3F6-4596-9950-AA8E5BAAC28F}"/>
              </a:ext>
            </a:extLst>
          </p:cNvPr>
          <p:cNvSpPr txBox="1"/>
          <p:nvPr/>
        </p:nvSpPr>
        <p:spPr>
          <a:xfrm>
            <a:off x="7168417" y="5672227"/>
            <a:ext cx="17886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Retake</a:t>
            </a: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ED533318-FB1F-47E8-BCAB-DEB1C72798F0}"/>
              </a:ext>
            </a:extLst>
          </p:cNvPr>
          <p:cNvSpPr/>
          <p:nvPr/>
        </p:nvSpPr>
        <p:spPr>
          <a:xfrm>
            <a:off x="0" y="1332195"/>
            <a:ext cx="1417314" cy="8484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Click Here For Audio Help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FFD19E0E-9342-45DA-842D-8C49C45D30A8}"/>
              </a:ext>
            </a:extLst>
          </p:cNvPr>
          <p:cNvSpPr txBox="1"/>
          <p:nvPr/>
        </p:nvSpPr>
        <p:spPr>
          <a:xfrm>
            <a:off x="1598992" y="2171601"/>
            <a:ext cx="301191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35 </a:t>
            </a:r>
            <a:r>
              <a:rPr lang="en-GB" dirty="0" err="1"/>
              <a:t>Eastlands</a:t>
            </a:r>
            <a:r>
              <a:rPr lang="en-GB" dirty="0"/>
              <a:t> </a:t>
            </a:r>
            <a:r>
              <a:rPr lang="en-GB" dirty="0" err="1"/>
              <a:t>Baglan</a:t>
            </a:r>
            <a:endParaRPr lang="en-GB" dirty="0"/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08D01B6C-2E15-436B-9EA9-C340017AB040}"/>
              </a:ext>
            </a:extLst>
          </p:cNvPr>
          <p:cNvSpPr txBox="1"/>
          <p:nvPr/>
        </p:nvSpPr>
        <p:spPr>
          <a:xfrm>
            <a:off x="1598992" y="2741401"/>
            <a:ext cx="301191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CarlJ123@outlook.com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9B9F0DFC-73B5-4923-AEE6-F666B0860B83}"/>
              </a:ext>
            </a:extLst>
          </p:cNvPr>
          <p:cNvSpPr txBox="1"/>
          <p:nvPr/>
        </p:nvSpPr>
        <p:spPr>
          <a:xfrm>
            <a:off x="1598992" y="3294568"/>
            <a:ext cx="301191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/>
              <a:t>01678837884</a:t>
            </a:r>
            <a:endParaRPr lang="en-GB" dirty="0"/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087D18DA-3424-405C-A279-AB2719768A71}"/>
              </a:ext>
            </a:extLst>
          </p:cNvPr>
          <p:cNvSpPr txBox="1"/>
          <p:nvPr/>
        </p:nvSpPr>
        <p:spPr>
          <a:xfrm>
            <a:off x="1598992" y="3943398"/>
            <a:ext cx="301191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/>
              <a:t>01655625633</a:t>
            </a:r>
            <a:endParaRPr lang="en-GB" dirty="0"/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E8CB2F6C-FDFF-4983-B4E6-1843FA42EADA}"/>
              </a:ext>
            </a:extLst>
          </p:cNvPr>
          <p:cNvSpPr txBox="1"/>
          <p:nvPr/>
        </p:nvSpPr>
        <p:spPr>
          <a:xfrm>
            <a:off x="1568825" y="4459008"/>
            <a:ext cx="301191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Male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9C8392D5-471E-42FF-A202-0180C55F1FD3}"/>
              </a:ext>
            </a:extLst>
          </p:cNvPr>
          <p:cNvSpPr txBox="1"/>
          <p:nvPr/>
        </p:nvSpPr>
        <p:spPr>
          <a:xfrm>
            <a:off x="1568825" y="5028371"/>
            <a:ext cx="301191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 err="1"/>
              <a:t>Cefn</a:t>
            </a:r>
            <a:r>
              <a:rPr lang="en-GB" dirty="0"/>
              <a:t> Season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06751632-4A74-4602-8E26-D9939A20878A}"/>
              </a:ext>
            </a:extLst>
          </p:cNvPr>
          <p:cNvSpPr txBox="1"/>
          <p:nvPr/>
        </p:nvSpPr>
        <p:spPr>
          <a:xfrm>
            <a:off x="1568825" y="5607407"/>
            <a:ext cx="301191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No</a:t>
            </a:r>
          </a:p>
        </p:txBody>
      </p:sp>
    </p:spTree>
    <p:extLst>
      <p:ext uri="{BB962C8B-B14F-4D97-AF65-F5344CB8AC3E}">
        <p14:creationId xmlns:p14="http://schemas.microsoft.com/office/powerpoint/2010/main" val="161063629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Image result for nptc logo">
            <a:extLst>
              <a:ext uri="{FF2B5EF4-FFF2-40B4-BE49-F238E27FC236}">
                <a16:creationId xmlns:a16="http://schemas.microsoft.com/office/drawing/2014/main" id="{4F091570-BF8A-4362-85D6-0845226CFA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027379" cy="13321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99646BE-78F0-4491-A054-B105CCDE6E19}"/>
              </a:ext>
            </a:extLst>
          </p:cNvPr>
          <p:cNvSpPr txBox="1"/>
          <p:nvPr/>
        </p:nvSpPr>
        <p:spPr>
          <a:xfrm>
            <a:off x="4728696" y="444425"/>
            <a:ext cx="6871854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400" dirty="0"/>
              <a:t>Enrolment System</a:t>
            </a:r>
          </a:p>
        </p:txBody>
      </p:sp>
      <p:sp>
        <p:nvSpPr>
          <p:cNvPr id="4" name="Rectangle 3">
            <a:hlinkClick r:id="rId3" action="ppaction://hlinksldjump"/>
            <a:extLst>
              <a:ext uri="{FF2B5EF4-FFF2-40B4-BE49-F238E27FC236}">
                <a16:creationId xmlns:a16="http://schemas.microsoft.com/office/drawing/2014/main" id="{9A68C56E-16AB-4EA9-9451-59616B325821}"/>
              </a:ext>
            </a:extLst>
          </p:cNvPr>
          <p:cNvSpPr/>
          <p:nvPr/>
        </p:nvSpPr>
        <p:spPr>
          <a:xfrm>
            <a:off x="11826240" y="0"/>
            <a:ext cx="365760" cy="3352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X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51EA9DA-4A35-43A7-BC96-0C7C8A9B0BE7}"/>
              </a:ext>
            </a:extLst>
          </p:cNvPr>
          <p:cNvSpPr txBox="1"/>
          <p:nvPr/>
        </p:nvSpPr>
        <p:spPr>
          <a:xfrm>
            <a:off x="2209800" y="2972117"/>
            <a:ext cx="2895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Email Address: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9132023-8E04-4263-B5F1-A00A0769D263}"/>
              </a:ext>
            </a:extLst>
          </p:cNvPr>
          <p:cNvSpPr txBox="1"/>
          <p:nvPr/>
        </p:nvSpPr>
        <p:spPr>
          <a:xfrm>
            <a:off x="2209800" y="3429000"/>
            <a:ext cx="2895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Password: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FF5EC13-9FDB-4F71-A52B-B225E4C14AA2}"/>
              </a:ext>
            </a:extLst>
          </p:cNvPr>
          <p:cNvSpPr txBox="1"/>
          <p:nvPr/>
        </p:nvSpPr>
        <p:spPr>
          <a:xfrm>
            <a:off x="3779520" y="2972117"/>
            <a:ext cx="307848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Carl_UE@student.ac.uk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5319B87-E1F5-4127-9A8A-720A7A4DCFE5}"/>
              </a:ext>
            </a:extLst>
          </p:cNvPr>
          <p:cNvSpPr txBox="1"/>
          <p:nvPr/>
        </p:nvSpPr>
        <p:spPr>
          <a:xfrm>
            <a:off x="3779520" y="3461425"/>
            <a:ext cx="307848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*************</a:t>
            </a:r>
          </a:p>
        </p:txBody>
      </p:sp>
      <p:sp>
        <p:nvSpPr>
          <p:cNvPr id="9" name="Rectangle 8">
            <a:hlinkClick r:id="rId4" action="ppaction://hlinksldjump"/>
            <a:extLst>
              <a:ext uri="{FF2B5EF4-FFF2-40B4-BE49-F238E27FC236}">
                <a16:creationId xmlns:a16="http://schemas.microsoft.com/office/drawing/2014/main" id="{E68426E2-9A7D-4AE7-BEE9-2F40983861D4}"/>
              </a:ext>
            </a:extLst>
          </p:cNvPr>
          <p:cNvSpPr/>
          <p:nvPr/>
        </p:nvSpPr>
        <p:spPr>
          <a:xfrm>
            <a:off x="3779521" y="4770120"/>
            <a:ext cx="3078480" cy="4834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Login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B706C0A-7D49-4477-9B3D-ACE889A85710}"/>
              </a:ext>
            </a:extLst>
          </p:cNvPr>
          <p:cNvSpPr txBox="1"/>
          <p:nvPr/>
        </p:nvSpPr>
        <p:spPr>
          <a:xfrm>
            <a:off x="3779520" y="3950733"/>
            <a:ext cx="2895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Forgot </a:t>
            </a:r>
            <a:r>
              <a:rPr lang="en-GB" dirty="0">
                <a:hlinkClick r:id="rId5" action="ppaction://hlinksldjump"/>
              </a:rPr>
              <a:t>Password</a:t>
            </a:r>
            <a:r>
              <a:rPr lang="en-GB" dirty="0"/>
              <a:t> ? 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2BE8DB4-A5ED-49B9-AE75-7E5C2CAFC82F}"/>
              </a:ext>
            </a:extLst>
          </p:cNvPr>
          <p:cNvSpPr/>
          <p:nvPr/>
        </p:nvSpPr>
        <p:spPr>
          <a:xfrm>
            <a:off x="0" y="1332195"/>
            <a:ext cx="1417314" cy="8484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Click Here For Audio Help</a:t>
            </a:r>
          </a:p>
        </p:txBody>
      </p:sp>
    </p:spTree>
    <p:extLst>
      <p:ext uri="{BB962C8B-B14F-4D97-AF65-F5344CB8AC3E}">
        <p14:creationId xmlns:p14="http://schemas.microsoft.com/office/powerpoint/2010/main" val="2470177241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15CAD55AB3FDF4595C89B479CA5022B" ma:contentTypeVersion="17" ma:contentTypeDescription="Create a new document." ma:contentTypeScope="" ma:versionID="bc506fa722f79d81416b1ea4a2b4660d">
  <xsd:schema xmlns:xsd="http://www.w3.org/2001/XMLSchema" xmlns:xs="http://www.w3.org/2001/XMLSchema" xmlns:p="http://schemas.microsoft.com/office/2006/metadata/properties" xmlns:ns2="1bdb5f1c-3a1d-46be-9c1c-2c12fa6241ae" xmlns:ns3="d82f5f65-69be-41fe-b675-9f29d36f4d75" targetNamespace="http://schemas.microsoft.com/office/2006/metadata/properties" ma:root="true" ma:fieldsID="c387481152f7d2e32e2bbc8b2bc67fa8" ns2:_="" ns3:_="">
    <xsd:import namespace="1bdb5f1c-3a1d-46be-9c1c-2c12fa6241ae"/>
    <xsd:import namespace="d82f5f65-69be-41fe-b675-9f29d36f4d7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DateTaken" minOccurs="0"/>
                <xsd:element ref="ns2:MediaServiceOCR" minOccurs="0"/>
                <xsd:element ref="ns2:MediaServiceLocation" minOccurs="0"/>
                <xsd:element ref="ns3:SharedWithUsers" minOccurs="0"/>
                <xsd:element ref="ns3:SharedWithDetails" minOccurs="0"/>
                <xsd:element ref="ns2:MediaServiceGenerationTime" minOccurs="0"/>
                <xsd:element ref="ns2:MediaServiceEventHashCode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bdb5f1c-3a1d-46be-9c1c-2c12fa6241a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MediaServiceAutoTags" ma:internalName="MediaServiceAutoTags" ma:readOnly="true">
      <xsd:simpleType>
        <xsd:restriction base="dms:Text"/>
      </xsd:simpleType>
    </xsd:element>
    <xsd:element name="MediaServiceDateTaken" ma:index="11" nillable="true" ma:displayName="MediaServiceDateTaken" ma:hidden="true" ma:internalName="MediaServiceDateTaken" ma:readOnly="true">
      <xsd:simpleType>
        <xsd:restriction base="dms:Text"/>
      </xsd:simpleType>
    </xsd:element>
    <xsd:element name="MediaServiceOCR" ma:index="12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3" nillable="true" ma:displayName="MediaServiceLocation" ma:internalName="MediaServiceLocatio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8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9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2f5f65-69be-41fe-b675-9f29d36f4d75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4" ma:displayName="Content Type"/>
        <xsd:element ref="dc:title" minOccurs="0" maxOccurs="1" ma:index="3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CAA03CD-4A6A-45F4-B7F3-8836FD3C69FA}"/>
</file>

<file path=customXml/itemProps2.xml><?xml version="1.0" encoding="utf-8"?>
<ds:datastoreItem xmlns:ds="http://schemas.openxmlformats.org/officeDocument/2006/customXml" ds:itemID="{36F68C98-AD44-447D-9E70-03893A8AB77F}"/>
</file>

<file path=customXml/itemProps3.xml><?xml version="1.0" encoding="utf-8"?>
<ds:datastoreItem xmlns:ds="http://schemas.openxmlformats.org/officeDocument/2006/customXml" ds:itemID="{8B15AD2C-BF21-4EB6-ABA3-29BCA2F9DAD3}"/>
</file>

<file path=docProps/app.xml><?xml version="1.0" encoding="utf-8"?>
<Properties xmlns="http://schemas.openxmlformats.org/officeDocument/2006/extended-properties" xmlns:vt="http://schemas.openxmlformats.org/officeDocument/2006/docPropsVTypes">
  <TotalTime>2399</TotalTime>
  <Words>674</Words>
  <Application>Microsoft Office PowerPoint</Application>
  <PresentationFormat>Widescreen</PresentationFormat>
  <Paragraphs>244</Paragraphs>
  <Slides>30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3" baseType="lpstr">
      <vt:lpstr>Arial</vt:lpstr>
      <vt:lpstr>Gill Sans MT</vt:lpstr>
      <vt:lpstr>Gallery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Andrew Young</dc:creator>
  <cp:lastModifiedBy>Andrew Young</cp:lastModifiedBy>
  <cp:revision>23</cp:revision>
  <dcterms:created xsi:type="dcterms:W3CDTF">2020-03-25T11:56:37Z</dcterms:created>
  <dcterms:modified xsi:type="dcterms:W3CDTF">2020-03-27T18:44:56Z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0x010100F15CAD55AB3FDF4595C89B479CA5022B</vt:lpwstr>
  </property>
</Properties>
</file>