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304" r:id="rId2"/>
    <p:sldId id="370" r:id="rId3"/>
    <p:sldId id="365" r:id="rId4"/>
    <p:sldId id="366" r:id="rId5"/>
    <p:sldId id="367" r:id="rId6"/>
    <p:sldId id="368" r:id="rId7"/>
    <p:sldId id="369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32" autoAdjust="0"/>
    <p:restoredTop sz="93281" autoAdjust="0"/>
  </p:normalViewPr>
  <p:slideViewPr>
    <p:cSldViewPr>
      <p:cViewPr varScale="1">
        <p:scale>
          <a:sx n="62" d="100"/>
          <a:sy n="62" d="100"/>
        </p:scale>
        <p:origin x="92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6941ECF7-A9D6-4236-B9D0-CC025A28E6F1}"/>
    <pc:docChg chg="modSld">
      <pc:chgData name="Laila Maazouz" userId="78f83201-ce9e-46c5-9371-8a0736bf557c" providerId="ADAL" clId="{6941ECF7-A9D6-4236-B9D0-CC025A28E6F1}" dt="2025-04-16T14:11:35.691" v="208" actId="255"/>
      <pc:docMkLst>
        <pc:docMk/>
      </pc:docMkLst>
      <pc:sldChg chg="modSp mod">
        <pc:chgData name="Laila Maazouz" userId="78f83201-ce9e-46c5-9371-8a0736bf557c" providerId="ADAL" clId="{6941ECF7-A9D6-4236-B9D0-CC025A28E6F1}" dt="2025-04-16T14:11:35.691" v="208" actId="255"/>
        <pc:sldMkLst>
          <pc:docMk/>
          <pc:sldMk cId="2002614840" sldId="366"/>
        </pc:sldMkLst>
        <pc:spChg chg="mod">
          <ac:chgData name="Laila Maazouz" userId="78f83201-ce9e-46c5-9371-8a0736bf557c" providerId="ADAL" clId="{6941ECF7-A9D6-4236-B9D0-CC025A28E6F1}" dt="2025-04-16T14:11:35.691" v="208" actId="255"/>
          <ac:spMkLst>
            <pc:docMk/>
            <pc:sldMk cId="2002614840" sldId="366"/>
            <ac:spMk id="3" creationId="{5F140E8E-BCB7-CB24-A3CA-B14A1D96E61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LfNUD0-8ts" TargetMode="External"/><Relationship Id="rId2" Type="http://schemas.openxmlformats.org/officeDocument/2006/relationships/hyperlink" Target="Buy%20Now!%20The%20Shopping%20Conspirac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Seminar Activity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r>
              <a:rPr lang="en-GB" altLang="en-US" sz="3600" dirty="0"/>
              <a:t>							</a:t>
            </a:r>
            <a:r>
              <a:rPr lang="en-GB" altLang="en-US" sz="2400" b="1" dirty="0"/>
              <a:t>Week  – Session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6A386-2B05-6863-4888-8F341004A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7B6E4-ECEF-A968-A171-5A4BA0AA1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In this session, we will explore: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ethical challenges in modern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Environmental impacts of fast fashion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The role of consumers and companies in promoting sustainability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Real-world applications of sustainable practices and ethical marketing strategies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CA3CA-3FC9-BB90-556A-4CFADC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A58554-722D-1581-10BF-14E866A2F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68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457E-150E-D3C0-AE0F-08F333BA7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Both 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86160-21BC-A358-6F70-757CE87AC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Buy Now! The Shopping Conspiracy -&gt; </a:t>
            </a:r>
            <a:r>
              <a:rPr lang="en-GB" sz="2800" dirty="0">
                <a:hlinkClick r:id="rId2"/>
              </a:rPr>
              <a:t>https://</a:t>
            </a:r>
            <a:r>
              <a:rPr lang="en-GB" sz="2800" dirty="0" err="1">
                <a:hlinkClick r:id="rId2"/>
              </a:rPr>
              <a:t>www.youtube.com</a:t>
            </a:r>
            <a:r>
              <a:rPr lang="en-GB" sz="2800" dirty="0">
                <a:hlinkClick r:id="rId2"/>
              </a:rPr>
              <a:t>/</a:t>
            </a:r>
            <a:r>
              <a:rPr lang="en-GB" sz="2800" dirty="0" err="1">
                <a:hlinkClick r:id="rId2"/>
              </a:rPr>
              <a:t>watch?v</a:t>
            </a:r>
            <a:r>
              <a:rPr lang="en-GB" sz="2800" dirty="0">
                <a:hlinkClick r:id="rId2"/>
              </a:rPr>
              <a:t>=OVfZw_eqJW8</a:t>
            </a:r>
            <a:endParaRPr lang="en-GB" sz="2800" dirty="0"/>
          </a:p>
          <a:p>
            <a:r>
              <a:rPr lang="en-GB" sz="2800" b="1" dirty="0"/>
              <a:t>The economist -&gt; The True Cost of Fast Fashion </a:t>
            </a:r>
            <a:r>
              <a:rPr lang="en-GB" sz="2800" dirty="0">
                <a:hlinkClick r:id="rId3"/>
              </a:rPr>
              <a:t>https://www.youtube.com/watch?v=tLfNUD0-8ts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2D347-DBC4-E937-4111-788138A5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446CE-E3DA-A31F-C13D-8013E12E6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914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A07A9-3043-ACFC-D6FE-D1FF70925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1 - </a:t>
            </a:r>
            <a:r>
              <a:rPr lang="en-GB" sz="3200" dirty="0"/>
              <a:t>💬</a:t>
            </a:r>
            <a:r>
              <a:rPr lang="en-GB" sz="2400" dirty="0"/>
              <a:t> 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40E8E-BCB7-CB24-A3CA-B14A1D96E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Form group of 3-4, then start with answering and discussing the questions, step by step.</a:t>
            </a:r>
          </a:p>
          <a:p>
            <a:r>
              <a:rPr lang="en-GB" sz="2800" b="1" i="1" dirty="0">
                <a:solidFill>
                  <a:srgbClr val="FF0000"/>
                </a:solidFill>
              </a:rPr>
              <a:t>Please note that each group will be presenting their findings.</a:t>
            </a:r>
          </a:p>
          <a:p>
            <a:r>
              <a:rPr lang="en-GB" sz="2800" dirty="0"/>
              <a:t>What are the core issues raised about fast fashion in these videos? </a:t>
            </a:r>
          </a:p>
          <a:p>
            <a:r>
              <a:rPr lang="en-GB" sz="2800" dirty="0"/>
              <a:t>Are these problems exclusive to fashion, or do they appear in other industries too? Explain with examples.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0A22D-3E2E-2D83-40CD-7021C65AA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EA39B-61C3-FDCC-5040-940B960BF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2614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CA5CE-821B-F233-2BB1-FC084E4A4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2 - 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🧠 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DFBAE-28E6-865A-523D-4746D0424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As a consumer, what responsibilities do you have when faced with unethical or unsustainable business practices? </a:t>
            </a:r>
          </a:p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As a group, discuss whether choosing sustainable options when making purchases is important to you. Feel free to express differing opinions.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724EA-8110-64D4-BCCA-FDCFDA6A2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49A00-DE50-D591-1805-A66ABEDA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5977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9D80D-2FED-87B4-86E2-66973D6DE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3 - 🔍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4C4A6-35E9-8BD8-4380-BFA4D3246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Choose a company in the fast fashion, ethical fashion, or electronics sector </a:t>
            </a: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Access their latest Social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Responsibility or Sustainability Report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and evaluate how their 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 mix (4Ps)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reflects social and environmental responsibility.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Product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Are they offering sustainable materials?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Price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Is ethical pricing used or green premiums applied?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Place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Are distribution methods sustainable?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Promotion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: Are they avoiding greenwashing in advertising?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6B91A-D679-D431-D1B8-028898058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ADF1C7-5B9F-2562-E1F1-6BC514C30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9933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83C3A-FBDA-3B15-1BB7-ECD5E2F97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Step 4 - 👥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F070E-4E4C-08AD-69C1-CE26759E1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Based on your learning, can you suggest some recommendations for the company to improve its sustainable marketing strategies?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Be prepared to present your ideas as a group in front of the class."</a:t>
            </a:r>
          </a:p>
          <a:p>
            <a:pPr algn="l"/>
            <a:endParaRPr lang="en-GB" sz="2800" b="0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2495B-4CD5-C044-FA91-64C81A433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8D20D-629C-0584-993E-765DC259C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27419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349</Words>
  <Application>Microsoft Office PowerPoint</Application>
  <PresentationFormat>On-screen Show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Myriad Pro</vt:lpstr>
      <vt:lpstr>-webkit-standard</vt:lpstr>
      <vt:lpstr>Arial</vt:lpstr>
      <vt:lpstr>Roboto</vt:lpstr>
      <vt:lpstr>Verdana</vt:lpstr>
      <vt:lpstr>20140311PresentationUWTSDTemplate</vt:lpstr>
      <vt:lpstr>  LCMB7024 Seminar Activity           Week  – Session  </vt:lpstr>
      <vt:lpstr>Objectives of the Session</vt:lpstr>
      <vt:lpstr>Watch Both Videos</vt:lpstr>
      <vt:lpstr>Step 1 - 💬 </vt:lpstr>
      <vt:lpstr>Step 2 - 🧠 </vt:lpstr>
      <vt:lpstr>Step 3 - 🔍</vt:lpstr>
      <vt:lpstr>Step 4 - 👥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196</cp:revision>
  <cp:lastPrinted>2018-07-09T15:27:01Z</cp:lastPrinted>
  <dcterms:created xsi:type="dcterms:W3CDTF">2002-10-07T19:43:58Z</dcterms:created>
  <dcterms:modified xsi:type="dcterms:W3CDTF">2025-04-16T14:11:37Z</dcterms:modified>
</cp:coreProperties>
</file>