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74" r:id="rId7"/>
    <p:sldId id="275" r:id="rId8"/>
    <p:sldId id="291" r:id="rId9"/>
    <p:sldId id="297" r:id="rId10"/>
    <p:sldId id="292" r:id="rId11"/>
    <p:sldId id="298" r:id="rId12"/>
    <p:sldId id="293" r:id="rId13"/>
    <p:sldId id="299" r:id="rId14"/>
    <p:sldId id="300" r:id="rId15"/>
    <p:sldId id="296" r:id="rId16"/>
    <p:sldId id="301" r:id="rId17"/>
    <p:sldId id="295" r:id="rId18"/>
    <p:sldId id="302" r:id="rId19"/>
    <p:sldId id="294" r:id="rId20"/>
    <p:sldId id="266" r:id="rId21"/>
    <p:sldId id="271" r:id="rId22"/>
    <p:sldId id="272"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03919E-3299-4C59-B0DE-5D1F74A267C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CBC01D77-D842-4398-825D-AD16158C2482}">
      <dgm:prSet/>
      <dgm:spPr/>
      <dgm:t>
        <a:bodyPr/>
        <a:lstStyle/>
        <a:p>
          <a:r>
            <a:rPr lang="en-GB"/>
            <a:t>Today’s session; </a:t>
          </a:r>
          <a:endParaRPr lang="en-US"/>
        </a:p>
      </dgm:t>
    </dgm:pt>
    <dgm:pt modelId="{26FA37AB-A425-44EA-A9A6-7BBD42CC053A}" type="parTrans" cxnId="{34DB350A-4BAE-4CB3-B27E-F745577026D8}">
      <dgm:prSet/>
      <dgm:spPr/>
      <dgm:t>
        <a:bodyPr/>
        <a:lstStyle/>
        <a:p>
          <a:endParaRPr lang="en-US"/>
        </a:p>
      </dgm:t>
    </dgm:pt>
    <dgm:pt modelId="{59BC229F-9547-42DE-A33B-A706D807CB23}" type="sibTrans" cxnId="{34DB350A-4BAE-4CB3-B27E-F745577026D8}">
      <dgm:prSet/>
      <dgm:spPr/>
      <dgm:t>
        <a:bodyPr/>
        <a:lstStyle/>
        <a:p>
          <a:endParaRPr lang="en-US"/>
        </a:p>
      </dgm:t>
    </dgm:pt>
    <dgm:pt modelId="{C32C3D4D-859D-4E4B-A45B-38EBDCB15D5E}">
      <dgm:prSet/>
      <dgm:spPr/>
      <dgm:t>
        <a:bodyPr/>
        <a:lstStyle/>
        <a:p>
          <a:r>
            <a:rPr lang="en-GB"/>
            <a:t>Assignment guidance;</a:t>
          </a:r>
          <a:endParaRPr lang="en-US"/>
        </a:p>
      </dgm:t>
    </dgm:pt>
    <dgm:pt modelId="{60BFEAAD-524F-40C0-9287-75E98C7A6E19}" type="parTrans" cxnId="{C8661F44-55AC-4862-B6FC-BC6CAC689215}">
      <dgm:prSet/>
      <dgm:spPr/>
      <dgm:t>
        <a:bodyPr/>
        <a:lstStyle/>
        <a:p>
          <a:endParaRPr lang="en-US"/>
        </a:p>
      </dgm:t>
    </dgm:pt>
    <dgm:pt modelId="{E465FBE7-EF97-4BAF-9288-040820F40EF2}" type="sibTrans" cxnId="{C8661F44-55AC-4862-B6FC-BC6CAC689215}">
      <dgm:prSet/>
      <dgm:spPr/>
      <dgm:t>
        <a:bodyPr/>
        <a:lstStyle/>
        <a:p>
          <a:endParaRPr lang="en-US"/>
        </a:p>
      </dgm:t>
    </dgm:pt>
    <dgm:pt modelId="{1B5EF9D0-D315-4298-932A-B365D053D8DF}">
      <dgm:prSet/>
      <dgm:spPr/>
      <dgm:t>
        <a:bodyPr/>
        <a:lstStyle/>
        <a:p>
          <a:r>
            <a:rPr lang="en-GB"/>
            <a:t>Let’s practice;</a:t>
          </a:r>
          <a:endParaRPr lang="en-US"/>
        </a:p>
      </dgm:t>
    </dgm:pt>
    <dgm:pt modelId="{C76D0D95-1C60-4061-8CAB-CC6D65A77088}" type="parTrans" cxnId="{FFA6D59E-527E-4943-BFAC-F30911FB5DFC}">
      <dgm:prSet/>
      <dgm:spPr/>
      <dgm:t>
        <a:bodyPr/>
        <a:lstStyle/>
        <a:p>
          <a:endParaRPr lang="en-US"/>
        </a:p>
      </dgm:t>
    </dgm:pt>
    <dgm:pt modelId="{5F224E15-3B0A-47B3-90F7-D6198E4F3AF2}" type="sibTrans" cxnId="{FFA6D59E-527E-4943-BFAC-F30911FB5DFC}">
      <dgm:prSet/>
      <dgm:spPr/>
      <dgm:t>
        <a:bodyPr/>
        <a:lstStyle/>
        <a:p>
          <a:endParaRPr lang="en-US"/>
        </a:p>
      </dgm:t>
    </dgm:pt>
    <dgm:pt modelId="{0A67DFCA-15B0-4907-8481-222CFDC78EEE}">
      <dgm:prSet/>
      <dgm:spPr/>
      <dgm:t>
        <a:bodyPr/>
        <a:lstStyle/>
        <a:p>
          <a:r>
            <a:rPr lang="en-GB"/>
            <a:t>Next week;</a:t>
          </a:r>
          <a:endParaRPr lang="en-US"/>
        </a:p>
      </dgm:t>
    </dgm:pt>
    <dgm:pt modelId="{1379A424-6108-4F45-A822-71838A2A0225}" type="parTrans" cxnId="{490CB2F3-67D0-4040-BBF7-E2D3583CE6F1}">
      <dgm:prSet/>
      <dgm:spPr/>
      <dgm:t>
        <a:bodyPr/>
        <a:lstStyle/>
        <a:p>
          <a:endParaRPr lang="en-US"/>
        </a:p>
      </dgm:t>
    </dgm:pt>
    <dgm:pt modelId="{EE834509-C1A0-4F75-A62F-4DBF876B24AD}" type="sibTrans" cxnId="{490CB2F3-67D0-4040-BBF7-E2D3583CE6F1}">
      <dgm:prSet/>
      <dgm:spPr/>
      <dgm:t>
        <a:bodyPr/>
        <a:lstStyle/>
        <a:p>
          <a:endParaRPr lang="en-US"/>
        </a:p>
      </dgm:t>
    </dgm:pt>
    <dgm:pt modelId="{A2C2FD38-48BE-42D0-B092-4D10E2087AC5}">
      <dgm:prSet/>
      <dgm:spPr/>
      <dgm:t>
        <a:bodyPr/>
        <a:lstStyle/>
        <a:p>
          <a:r>
            <a:rPr lang="en-GB"/>
            <a:t>Summary;</a:t>
          </a:r>
          <a:endParaRPr lang="en-US"/>
        </a:p>
      </dgm:t>
    </dgm:pt>
    <dgm:pt modelId="{A634AC0B-3900-4AAE-96CF-87A1963B2C2E}" type="parTrans" cxnId="{1A302B4B-297B-43BB-8654-7FF8C9B9E092}">
      <dgm:prSet/>
      <dgm:spPr/>
      <dgm:t>
        <a:bodyPr/>
        <a:lstStyle/>
        <a:p>
          <a:endParaRPr lang="en-US"/>
        </a:p>
      </dgm:t>
    </dgm:pt>
    <dgm:pt modelId="{D4E20CF7-7DD3-4CCE-8E7E-5FAB5C5D1D2C}" type="sibTrans" cxnId="{1A302B4B-297B-43BB-8654-7FF8C9B9E092}">
      <dgm:prSet/>
      <dgm:spPr/>
      <dgm:t>
        <a:bodyPr/>
        <a:lstStyle/>
        <a:p>
          <a:endParaRPr lang="en-US"/>
        </a:p>
      </dgm:t>
    </dgm:pt>
    <dgm:pt modelId="{62C656CC-8B4B-4ABB-BCA3-83DC9B7BB10B}">
      <dgm:prSet/>
      <dgm:spPr/>
      <dgm:t>
        <a:bodyPr/>
        <a:lstStyle/>
        <a:p>
          <a:r>
            <a:rPr lang="en-GB"/>
            <a:t>Thank you and good luck.</a:t>
          </a:r>
          <a:endParaRPr lang="en-US"/>
        </a:p>
      </dgm:t>
    </dgm:pt>
    <dgm:pt modelId="{5D622753-B45E-4236-ACE2-6AFE20743BE6}" type="parTrans" cxnId="{AD55F09C-690E-4A8C-859A-261330D81C55}">
      <dgm:prSet/>
      <dgm:spPr/>
      <dgm:t>
        <a:bodyPr/>
        <a:lstStyle/>
        <a:p>
          <a:endParaRPr lang="en-US"/>
        </a:p>
      </dgm:t>
    </dgm:pt>
    <dgm:pt modelId="{A4557DCC-9EF1-43C5-9176-D8EAA711CC78}" type="sibTrans" cxnId="{AD55F09C-690E-4A8C-859A-261330D81C55}">
      <dgm:prSet/>
      <dgm:spPr/>
      <dgm:t>
        <a:bodyPr/>
        <a:lstStyle/>
        <a:p>
          <a:endParaRPr lang="en-US"/>
        </a:p>
      </dgm:t>
    </dgm:pt>
    <dgm:pt modelId="{9BD62DC3-2A84-4D96-B992-58FE5A93FF00}" type="pres">
      <dgm:prSet presAssocID="{4603919E-3299-4C59-B0DE-5D1F74A267C1}" presName="Name0" presStyleCnt="0">
        <dgm:presLayoutVars>
          <dgm:dir/>
          <dgm:resizeHandles val="exact"/>
        </dgm:presLayoutVars>
      </dgm:prSet>
      <dgm:spPr/>
    </dgm:pt>
    <dgm:pt modelId="{2D12F5D3-F545-4BA8-A99F-318936088644}" type="pres">
      <dgm:prSet presAssocID="{CBC01D77-D842-4398-825D-AD16158C2482}" presName="node" presStyleLbl="node1" presStyleIdx="0" presStyleCnt="6">
        <dgm:presLayoutVars>
          <dgm:bulletEnabled val="1"/>
        </dgm:presLayoutVars>
      </dgm:prSet>
      <dgm:spPr/>
    </dgm:pt>
    <dgm:pt modelId="{0CAEF14C-51C4-45CA-86B9-4CF2D49C33C1}" type="pres">
      <dgm:prSet presAssocID="{59BC229F-9547-42DE-A33B-A706D807CB23}" presName="sibTrans" presStyleLbl="sibTrans1D1" presStyleIdx="0" presStyleCnt="5"/>
      <dgm:spPr/>
    </dgm:pt>
    <dgm:pt modelId="{AF5D81F2-85AA-4BF6-8593-F5FED35E2B96}" type="pres">
      <dgm:prSet presAssocID="{59BC229F-9547-42DE-A33B-A706D807CB23}" presName="connectorText" presStyleLbl="sibTrans1D1" presStyleIdx="0" presStyleCnt="5"/>
      <dgm:spPr/>
    </dgm:pt>
    <dgm:pt modelId="{A5CFCBF6-9F68-48D1-B25B-FA9146D76EEE}" type="pres">
      <dgm:prSet presAssocID="{C32C3D4D-859D-4E4B-A45B-38EBDCB15D5E}" presName="node" presStyleLbl="node1" presStyleIdx="1" presStyleCnt="6">
        <dgm:presLayoutVars>
          <dgm:bulletEnabled val="1"/>
        </dgm:presLayoutVars>
      </dgm:prSet>
      <dgm:spPr/>
    </dgm:pt>
    <dgm:pt modelId="{5FEDE89F-20E3-4507-9AD5-2A958EA8D99C}" type="pres">
      <dgm:prSet presAssocID="{E465FBE7-EF97-4BAF-9288-040820F40EF2}" presName="sibTrans" presStyleLbl="sibTrans1D1" presStyleIdx="1" presStyleCnt="5"/>
      <dgm:spPr/>
    </dgm:pt>
    <dgm:pt modelId="{98A6BD13-4CE9-4B11-934B-13B2C2C2EF77}" type="pres">
      <dgm:prSet presAssocID="{E465FBE7-EF97-4BAF-9288-040820F40EF2}" presName="connectorText" presStyleLbl="sibTrans1D1" presStyleIdx="1" presStyleCnt="5"/>
      <dgm:spPr/>
    </dgm:pt>
    <dgm:pt modelId="{B78A285F-2D63-4CFD-BBB6-3FD02934B985}" type="pres">
      <dgm:prSet presAssocID="{1B5EF9D0-D315-4298-932A-B365D053D8DF}" presName="node" presStyleLbl="node1" presStyleIdx="2" presStyleCnt="6">
        <dgm:presLayoutVars>
          <dgm:bulletEnabled val="1"/>
        </dgm:presLayoutVars>
      </dgm:prSet>
      <dgm:spPr/>
    </dgm:pt>
    <dgm:pt modelId="{657D2B94-A039-4EF9-9572-C813FF5536A9}" type="pres">
      <dgm:prSet presAssocID="{5F224E15-3B0A-47B3-90F7-D6198E4F3AF2}" presName="sibTrans" presStyleLbl="sibTrans1D1" presStyleIdx="2" presStyleCnt="5"/>
      <dgm:spPr/>
    </dgm:pt>
    <dgm:pt modelId="{D154A581-1154-40B4-B3BF-11F5780480C7}" type="pres">
      <dgm:prSet presAssocID="{5F224E15-3B0A-47B3-90F7-D6198E4F3AF2}" presName="connectorText" presStyleLbl="sibTrans1D1" presStyleIdx="2" presStyleCnt="5"/>
      <dgm:spPr/>
    </dgm:pt>
    <dgm:pt modelId="{8A0346D4-156E-44CE-B609-EE7089D37487}" type="pres">
      <dgm:prSet presAssocID="{0A67DFCA-15B0-4907-8481-222CFDC78EEE}" presName="node" presStyleLbl="node1" presStyleIdx="3" presStyleCnt="6">
        <dgm:presLayoutVars>
          <dgm:bulletEnabled val="1"/>
        </dgm:presLayoutVars>
      </dgm:prSet>
      <dgm:spPr/>
    </dgm:pt>
    <dgm:pt modelId="{D8C18C5B-85C1-4E38-9923-B6EB8EBB57D9}" type="pres">
      <dgm:prSet presAssocID="{EE834509-C1A0-4F75-A62F-4DBF876B24AD}" presName="sibTrans" presStyleLbl="sibTrans1D1" presStyleIdx="3" presStyleCnt="5"/>
      <dgm:spPr/>
    </dgm:pt>
    <dgm:pt modelId="{37A4A981-C581-4520-A756-DD7517B83838}" type="pres">
      <dgm:prSet presAssocID="{EE834509-C1A0-4F75-A62F-4DBF876B24AD}" presName="connectorText" presStyleLbl="sibTrans1D1" presStyleIdx="3" presStyleCnt="5"/>
      <dgm:spPr/>
    </dgm:pt>
    <dgm:pt modelId="{4987088B-A735-4410-A643-B7244D1E87E4}" type="pres">
      <dgm:prSet presAssocID="{A2C2FD38-48BE-42D0-B092-4D10E2087AC5}" presName="node" presStyleLbl="node1" presStyleIdx="4" presStyleCnt="6">
        <dgm:presLayoutVars>
          <dgm:bulletEnabled val="1"/>
        </dgm:presLayoutVars>
      </dgm:prSet>
      <dgm:spPr/>
    </dgm:pt>
    <dgm:pt modelId="{D32C8982-28E6-4457-9802-24A09268A118}" type="pres">
      <dgm:prSet presAssocID="{D4E20CF7-7DD3-4CCE-8E7E-5FAB5C5D1D2C}" presName="sibTrans" presStyleLbl="sibTrans1D1" presStyleIdx="4" presStyleCnt="5"/>
      <dgm:spPr/>
    </dgm:pt>
    <dgm:pt modelId="{7E9F69BC-47C8-4784-B8E4-D7E2FD819B7A}" type="pres">
      <dgm:prSet presAssocID="{D4E20CF7-7DD3-4CCE-8E7E-5FAB5C5D1D2C}" presName="connectorText" presStyleLbl="sibTrans1D1" presStyleIdx="4" presStyleCnt="5"/>
      <dgm:spPr/>
    </dgm:pt>
    <dgm:pt modelId="{7CAE06FA-A5E9-4865-9F14-4E0EB07FD26F}" type="pres">
      <dgm:prSet presAssocID="{62C656CC-8B4B-4ABB-BCA3-83DC9B7BB10B}" presName="node" presStyleLbl="node1" presStyleIdx="5" presStyleCnt="6">
        <dgm:presLayoutVars>
          <dgm:bulletEnabled val="1"/>
        </dgm:presLayoutVars>
      </dgm:prSet>
      <dgm:spPr/>
    </dgm:pt>
  </dgm:ptLst>
  <dgm:cxnLst>
    <dgm:cxn modelId="{34DB350A-4BAE-4CB3-B27E-F745577026D8}" srcId="{4603919E-3299-4C59-B0DE-5D1F74A267C1}" destId="{CBC01D77-D842-4398-825D-AD16158C2482}" srcOrd="0" destOrd="0" parTransId="{26FA37AB-A425-44EA-A9A6-7BBD42CC053A}" sibTransId="{59BC229F-9547-42DE-A33B-A706D807CB23}"/>
    <dgm:cxn modelId="{231C0E15-7D25-4CE2-91C7-CF03E9C04884}" type="presOf" srcId="{D4E20CF7-7DD3-4CCE-8E7E-5FAB5C5D1D2C}" destId="{7E9F69BC-47C8-4784-B8E4-D7E2FD819B7A}" srcOrd="1" destOrd="0" presId="urn:microsoft.com/office/officeart/2016/7/layout/RepeatingBendingProcessNew"/>
    <dgm:cxn modelId="{ECBC1C26-C4DE-4455-99AC-AE471D95261A}" type="presOf" srcId="{1B5EF9D0-D315-4298-932A-B365D053D8DF}" destId="{B78A285F-2D63-4CFD-BBB6-3FD02934B985}" srcOrd="0" destOrd="0" presId="urn:microsoft.com/office/officeart/2016/7/layout/RepeatingBendingProcessNew"/>
    <dgm:cxn modelId="{9C0EF62A-6369-49C9-9DA2-34AE999E08BB}" type="presOf" srcId="{D4E20CF7-7DD3-4CCE-8E7E-5FAB5C5D1D2C}" destId="{D32C8982-28E6-4457-9802-24A09268A118}" srcOrd="0" destOrd="0" presId="urn:microsoft.com/office/officeart/2016/7/layout/RepeatingBendingProcessNew"/>
    <dgm:cxn modelId="{BD6F8733-ABBE-488F-B33F-04A65041930F}" type="presOf" srcId="{EE834509-C1A0-4F75-A62F-4DBF876B24AD}" destId="{37A4A981-C581-4520-A756-DD7517B83838}" srcOrd="1" destOrd="0" presId="urn:microsoft.com/office/officeart/2016/7/layout/RepeatingBendingProcessNew"/>
    <dgm:cxn modelId="{6C7BC836-FC99-4D94-A93C-472888F77319}" type="presOf" srcId="{C32C3D4D-859D-4E4B-A45B-38EBDCB15D5E}" destId="{A5CFCBF6-9F68-48D1-B25B-FA9146D76EEE}" srcOrd="0" destOrd="0" presId="urn:microsoft.com/office/officeart/2016/7/layout/RepeatingBendingProcessNew"/>
    <dgm:cxn modelId="{D22BCB3D-6CD0-4522-AF00-6B2948385E14}" type="presOf" srcId="{62C656CC-8B4B-4ABB-BCA3-83DC9B7BB10B}" destId="{7CAE06FA-A5E9-4865-9F14-4E0EB07FD26F}" srcOrd="0" destOrd="0" presId="urn:microsoft.com/office/officeart/2016/7/layout/RepeatingBendingProcessNew"/>
    <dgm:cxn modelId="{C8661F44-55AC-4862-B6FC-BC6CAC689215}" srcId="{4603919E-3299-4C59-B0DE-5D1F74A267C1}" destId="{C32C3D4D-859D-4E4B-A45B-38EBDCB15D5E}" srcOrd="1" destOrd="0" parTransId="{60BFEAAD-524F-40C0-9287-75E98C7A6E19}" sibTransId="{E465FBE7-EF97-4BAF-9288-040820F40EF2}"/>
    <dgm:cxn modelId="{B6AD9665-8459-40C0-8C9C-D9CF41306AA9}" type="presOf" srcId="{5F224E15-3B0A-47B3-90F7-D6198E4F3AF2}" destId="{657D2B94-A039-4EF9-9572-C813FF5536A9}" srcOrd="0" destOrd="0" presId="urn:microsoft.com/office/officeart/2016/7/layout/RepeatingBendingProcessNew"/>
    <dgm:cxn modelId="{1A302B4B-297B-43BB-8654-7FF8C9B9E092}" srcId="{4603919E-3299-4C59-B0DE-5D1F74A267C1}" destId="{A2C2FD38-48BE-42D0-B092-4D10E2087AC5}" srcOrd="4" destOrd="0" parTransId="{A634AC0B-3900-4AAE-96CF-87A1963B2C2E}" sibTransId="{D4E20CF7-7DD3-4CCE-8E7E-5FAB5C5D1D2C}"/>
    <dgm:cxn modelId="{56BFB955-A3DD-4520-94BF-4279D15BE7FD}" type="presOf" srcId="{59BC229F-9547-42DE-A33B-A706D807CB23}" destId="{0CAEF14C-51C4-45CA-86B9-4CF2D49C33C1}" srcOrd="0" destOrd="0" presId="urn:microsoft.com/office/officeart/2016/7/layout/RepeatingBendingProcessNew"/>
    <dgm:cxn modelId="{21F7BC55-5A09-4B79-8448-EC0FCDC61AF7}" type="presOf" srcId="{4603919E-3299-4C59-B0DE-5D1F74A267C1}" destId="{9BD62DC3-2A84-4D96-B992-58FE5A93FF00}" srcOrd="0" destOrd="0" presId="urn:microsoft.com/office/officeart/2016/7/layout/RepeatingBendingProcessNew"/>
    <dgm:cxn modelId="{367FC378-42FE-473A-9332-A3486A29C027}" type="presOf" srcId="{A2C2FD38-48BE-42D0-B092-4D10E2087AC5}" destId="{4987088B-A735-4410-A643-B7244D1E87E4}" srcOrd="0" destOrd="0" presId="urn:microsoft.com/office/officeart/2016/7/layout/RepeatingBendingProcessNew"/>
    <dgm:cxn modelId="{AD55F09C-690E-4A8C-859A-261330D81C55}" srcId="{4603919E-3299-4C59-B0DE-5D1F74A267C1}" destId="{62C656CC-8B4B-4ABB-BCA3-83DC9B7BB10B}" srcOrd="5" destOrd="0" parTransId="{5D622753-B45E-4236-ACE2-6AFE20743BE6}" sibTransId="{A4557DCC-9EF1-43C5-9176-D8EAA711CC78}"/>
    <dgm:cxn modelId="{FFA6D59E-527E-4943-BFAC-F30911FB5DFC}" srcId="{4603919E-3299-4C59-B0DE-5D1F74A267C1}" destId="{1B5EF9D0-D315-4298-932A-B365D053D8DF}" srcOrd="2" destOrd="0" parTransId="{C76D0D95-1C60-4061-8CAB-CC6D65A77088}" sibTransId="{5F224E15-3B0A-47B3-90F7-D6198E4F3AF2}"/>
    <dgm:cxn modelId="{03DC2AB0-D7B8-48B5-97F7-BBCAB471312A}" type="presOf" srcId="{CBC01D77-D842-4398-825D-AD16158C2482}" destId="{2D12F5D3-F545-4BA8-A99F-318936088644}" srcOrd="0" destOrd="0" presId="urn:microsoft.com/office/officeart/2016/7/layout/RepeatingBendingProcessNew"/>
    <dgm:cxn modelId="{460F3DCD-D580-4C2E-A173-47CFCD1316D4}" type="presOf" srcId="{5F224E15-3B0A-47B3-90F7-D6198E4F3AF2}" destId="{D154A581-1154-40B4-B3BF-11F5780480C7}" srcOrd="1" destOrd="0" presId="urn:microsoft.com/office/officeart/2016/7/layout/RepeatingBendingProcessNew"/>
    <dgm:cxn modelId="{7DBAA5EA-7436-476F-B464-685A051FD8FB}" type="presOf" srcId="{59BC229F-9547-42DE-A33B-A706D807CB23}" destId="{AF5D81F2-85AA-4BF6-8593-F5FED35E2B96}" srcOrd="1" destOrd="0" presId="urn:microsoft.com/office/officeart/2016/7/layout/RepeatingBendingProcessNew"/>
    <dgm:cxn modelId="{21F7A8EF-AC05-45CD-AFFA-57CE8C70E280}" type="presOf" srcId="{E465FBE7-EF97-4BAF-9288-040820F40EF2}" destId="{5FEDE89F-20E3-4507-9AD5-2A958EA8D99C}" srcOrd="0" destOrd="0" presId="urn:microsoft.com/office/officeart/2016/7/layout/RepeatingBendingProcessNew"/>
    <dgm:cxn modelId="{490CB2F3-67D0-4040-BBF7-E2D3583CE6F1}" srcId="{4603919E-3299-4C59-B0DE-5D1F74A267C1}" destId="{0A67DFCA-15B0-4907-8481-222CFDC78EEE}" srcOrd="3" destOrd="0" parTransId="{1379A424-6108-4F45-A822-71838A2A0225}" sibTransId="{EE834509-C1A0-4F75-A62F-4DBF876B24AD}"/>
    <dgm:cxn modelId="{C758D7F4-C276-4710-9E2F-F7F5E8EBD33D}" type="presOf" srcId="{0A67DFCA-15B0-4907-8481-222CFDC78EEE}" destId="{8A0346D4-156E-44CE-B609-EE7089D37487}" srcOrd="0" destOrd="0" presId="urn:microsoft.com/office/officeart/2016/7/layout/RepeatingBendingProcessNew"/>
    <dgm:cxn modelId="{B038F6F4-DE7B-4910-9285-0C83D88945A2}" type="presOf" srcId="{E465FBE7-EF97-4BAF-9288-040820F40EF2}" destId="{98A6BD13-4CE9-4B11-934B-13B2C2C2EF77}" srcOrd="1" destOrd="0" presId="urn:microsoft.com/office/officeart/2016/7/layout/RepeatingBendingProcessNew"/>
    <dgm:cxn modelId="{07E213FE-4BA4-4DC9-B151-0A82125F3E24}" type="presOf" srcId="{EE834509-C1A0-4F75-A62F-4DBF876B24AD}" destId="{D8C18C5B-85C1-4E38-9923-B6EB8EBB57D9}" srcOrd="0" destOrd="0" presId="urn:microsoft.com/office/officeart/2016/7/layout/RepeatingBendingProcessNew"/>
    <dgm:cxn modelId="{76D10373-FD8E-41F3-AF7F-51DBBF559E47}" type="presParOf" srcId="{9BD62DC3-2A84-4D96-B992-58FE5A93FF00}" destId="{2D12F5D3-F545-4BA8-A99F-318936088644}" srcOrd="0" destOrd="0" presId="urn:microsoft.com/office/officeart/2016/7/layout/RepeatingBendingProcessNew"/>
    <dgm:cxn modelId="{079CF31A-DF39-4C9B-B63E-454F921D688B}" type="presParOf" srcId="{9BD62DC3-2A84-4D96-B992-58FE5A93FF00}" destId="{0CAEF14C-51C4-45CA-86B9-4CF2D49C33C1}" srcOrd="1" destOrd="0" presId="urn:microsoft.com/office/officeart/2016/7/layout/RepeatingBendingProcessNew"/>
    <dgm:cxn modelId="{44D84E4C-98B4-43B4-95D5-67F4B2527A1B}" type="presParOf" srcId="{0CAEF14C-51C4-45CA-86B9-4CF2D49C33C1}" destId="{AF5D81F2-85AA-4BF6-8593-F5FED35E2B96}" srcOrd="0" destOrd="0" presId="urn:microsoft.com/office/officeart/2016/7/layout/RepeatingBendingProcessNew"/>
    <dgm:cxn modelId="{2C9D2241-3738-4A0A-856E-97B587AC1967}" type="presParOf" srcId="{9BD62DC3-2A84-4D96-B992-58FE5A93FF00}" destId="{A5CFCBF6-9F68-48D1-B25B-FA9146D76EEE}" srcOrd="2" destOrd="0" presId="urn:microsoft.com/office/officeart/2016/7/layout/RepeatingBendingProcessNew"/>
    <dgm:cxn modelId="{CAC87E2E-E151-4792-ABD0-A7C84E16DF0E}" type="presParOf" srcId="{9BD62DC3-2A84-4D96-B992-58FE5A93FF00}" destId="{5FEDE89F-20E3-4507-9AD5-2A958EA8D99C}" srcOrd="3" destOrd="0" presId="urn:microsoft.com/office/officeart/2016/7/layout/RepeatingBendingProcessNew"/>
    <dgm:cxn modelId="{BC9C7838-7331-4A96-BFB6-AC7B2CD7C4B7}" type="presParOf" srcId="{5FEDE89F-20E3-4507-9AD5-2A958EA8D99C}" destId="{98A6BD13-4CE9-4B11-934B-13B2C2C2EF77}" srcOrd="0" destOrd="0" presId="urn:microsoft.com/office/officeart/2016/7/layout/RepeatingBendingProcessNew"/>
    <dgm:cxn modelId="{6C0996F6-6BFE-4EF6-A4E9-DAE7A4738C2E}" type="presParOf" srcId="{9BD62DC3-2A84-4D96-B992-58FE5A93FF00}" destId="{B78A285F-2D63-4CFD-BBB6-3FD02934B985}" srcOrd="4" destOrd="0" presId="urn:microsoft.com/office/officeart/2016/7/layout/RepeatingBendingProcessNew"/>
    <dgm:cxn modelId="{2D44ED02-1733-4B88-A388-B31E1A489BC4}" type="presParOf" srcId="{9BD62DC3-2A84-4D96-B992-58FE5A93FF00}" destId="{657D2B94-A039-4EF9-9572-C813FF5536A9}" srcOrd="5" destOrd="0" presId="urn:microsoft.com/office/officeart/2016/7/layout/RepeatingBendingProcessNew"/>
    <dgm:cxn modelId="{BED13C6F-38AB-4007-8D3B-C91BD7C40023}" type="presParOf" srcId="{657D2B94-A039-4EF9-9572-C813FF5536A9}" destId="{D154A581-1154-40B4-B3BF-11F5780480C7}" srcOrd="0" destOrd="0" presId="urn:microsoft.com/office/officeart/2016/7/layout/RepeatingBendingProcessNew"/>
    <dgm:cxn modelId="{BFE605D3-371A-465A-B5FB-9D2D1E3F0DB2}" type="presParOf" srcId="{9BD62DC3-2A84-4D96-B992-58FE5A93FF00}" destId="{8A0346D4-156E-44CE-B609-EE7089D37487}" srcOrd="6" destOrd="0" presId="urn:microsoft.com/office/officeart/2016/7/layout/RepeatingBendingProcessNew"/>
    <dgm:cxn modelId="{DC7C96EB-E5BF-4879-8A2A-20079B0D9AA9}" type="presParOf" srcId="{9BD62DC3-2A84-4D96-B992-58FE5A93FF00}" destId="{D8C18C5B-85C1-4E38-9923-B6EB8EBB57D9}" srcOrd="7" destOrd="0" presId="urn:microsoft.com/office/officeart/2016/7/layout/RepeatingBendingProcessNew"/>
    <dgm:cxn modelId="{F43A02F8-A9D4-49EE-AD8E-B2EBB811577A}" type="presParOf" srcId="{D8C18C5B-85C1-4E38-9923-B6EB8EBB57D9}" destId="{37A4A981-C581-4520-A756-DD7517B83838}" srcOrd="0" destOrd="0" presId="urn:microsoft.com/office/officeart/2016/7/layout/RepeatingBendingProcessNew"/>
    <dgm:cxn modelId="{3F6B51B1-0D4B-4496-8E4A-E18C4FF506DF}" type="presParOf" srcId="{9BD62DC3-2A84-4D96-B992-58FE5A93FF00}" destId="{4987088B-A735-4410-A643-B7244D1E87E4}" srcOrd="8" destOrd="0" presId="urn:microsoft.com/office/officeart/2016/7/layout/RepeatingBendingProcessNew"/>
    <dgm:cxn modelId="{900DD6C9-6024-484C-A138-4B1D00E2F9DC}" type="presParOf" srcId="{9BD62DC3-2A84-4D96-B992-58FE5A93FF00}" destId="{D32C8982-28E6-4457-9802-24A09268A118}" srcOrd="9" destOrd="0" presId="urn:microsoft.com/office/officeart/2016/7/layout/RepeatingBendingProcessNew"/>
    <dgm:cxn modelId="{6A9EA88C-5FA1-4DB7-A845-1521BEA85EED}" type="presParOf" srcId="{D32C8982-28E6-4457-9802-24A09268A118}" destId="{7E9F69BC-47C8-4784-B8E4-D7E2FD819B7A}" srcOrd="0" destOrd="0" presId="urn:microsoft.com/office/officeart/2016/7/layout/RepeatingBendingProcessNew"/>
    <dgm:cxn modelId="{A2A03D6A-07A9-4C00-9481-304AAADDA000}" type="presParOf" srcId="{9BD62DC3-2A84-4D96-B992-58FE5A93FF00}" destId="{7CAE06FA-A5E9-4865-9F14-4E0EB07FD26F}"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66EAFC-EE50-4276-AE6C-D9B63FD10AAC}" type="doc">
      <dgm:prSet loTypeId="urn:microsoft.com/office/officeart/2016/7/layout/BasicTimeline" loCatId="process" qsTypeId="urn:microsoft.com/office/officeart/2005/8/quickstyle/simple2" qsCatId="simple" csTypeId="urn:microsoft.com/office/officeart/2005/8/colors/colorful2" csCatId="colorful" phldr="1"/>
      <dgm:spPr/>
      <dgm:t>
        <a:bodyPr/>
        <a:lstStyle/>
        <a:p>
          <a:endParaRPr lang="en-US"/>
        </a:p>
      </dgm:t>
    </dgm:pt>
    <dgm:pt modelId="{FE1C0BBA-9E3B-48B2-9169-843AA01690C0}">
      <dgm:prSet/>
      <dgm:spPr/>
      <dgm:t>
        <a:bodyPr/>
        <a:lstStyle/>
        <a:p>
          <a:pPr>
            <a:defRPr b="1"/>
          </a:pPr>
          <a:r>
            <a:rPr lang="en-US"/>
            <a:t>2:00 PM – 3:00 PM</a:t>
          </a:r>
        </a:p>
      </dgm:t>
    </dgm:pt>
    <dgm:pt modelId="{195404BD-894B-41F5-A741-0FDDCA7A2AA1}" type="parTrans" cxnId="{2C2B36A7-2523-4A56-81E7-5D09B5284A3A}">
      <dgm:prSet/>
      <dgm:spPr/>
      <dgm:t>
        <a:bodyPr/>
        <a:lstStyle/>
        <a:p>
          <a:endParaRPr lang="en-US"/>
        </a:p>
      </dgm:t>
    </dgm:pt>
    <dgm:pt modelId="{E03A6CF0-FC3D-456B-AEC7-70A0999C418E}" type="sibTrans" cxnId="{2C2B36A7-2523-4A56-81E7-5D09B5284A3A}">
      <dgm:prSet/>
      <dgm:spPr/>
      <dgm:t>
        <a:bodyPr/>
        <a:lstStyle/>
        <a:p>
          <a:endParaRPr lang="en-US"/>
        </a:p>
      </dgm:t>
    </dgm:pt>
    <dgm:pt modelId="{AF7F8C02-266B-498C-9847-137D6E802414}">
      <dgm:prSet/>
      <dgm:spPr/>
      <dgm:t>
        <a:bodyPr/>
        <a:lstStyle/>
        <a:p>
          <a:r>
            <a:rPr lang="en-US"/>
            <a:t>= Assignment guidance and reflection practice.</a:t>
          </a:r>
        </a:p>
      </dgm:t>
    </dgm:pt>
    <dgm:pt modelId="{FFE0675B-2023-4817-A304-7F3C4B5F267B}" type="parTrans" cxnId="{F03CAC08-75A0-4CC5-9BF7-1471BA7AA811}">
      <dgm:prSet/>
      <dgm:spPr/>
      <dgm:t>
        <a:bodyPr/>
        <a:lstStyle/>
        <a:p>
          <a:endParaRPr lang="en-US"/>
        </a:p>
      </dgm:t>
    </dgm:pt>
    <dgm:pt modelId="{36151742-EECD-4507-8C8A-870AB8B0B255}" type="sibTrans" cxnId="{F03CAC08-75A0-4CC5-9BF7-1471BA7AA811}">
      <dgm:prSet/>
      <dgm:spPr/>
      <dgm:t>
        <a:bodyPr/>
        <a:lstStyle/>
        <a:p>
          <a:endParaRPr lang="en-US"/>
        </a:p>
      </dgm:t>
    </dgm:pt>
    <dgm:pt modelId="{F2625D65-EF0D-4DE7-807F-FD4F450D4AC9}">
      <dgm:prSet/>
      <dgm:spPr/>
      <dgm:t>
        <a:bodyPr/>
        <a:lstStyle/>
        <a:p>
          <a:pPr>
            <a:defRPr b="1"/>
          </a:pPr>
          <a:r>
            <a:rPr lang="en-US"/>
            <a:t>3:00 PM – 4:00 PM</a:t>
          </a:r>
        </a:p>
      </dgm:t>
    </dgm:pt>
    <dgm:pt modelId="{13EEC9DB-ABB1-4EC0-A5C0-921E948FA487}" type="parTrans" cxnId="{4F5F17CB-A057-44A2-84F2-978579489942}">
      <dgm:prSet/>
      <dgm:spPr/>
      <dgm:t>
        <a:bodyPr/>
        <a:lstStyle/>
        <a:p>
          <a:endParaRPr lang="en-US"/>
        </a:p>
      </dgm:t>
    </dgm:pt>
    <dgm:pt modelId="{9436BDC4-CA34-4B7B-BDB2-BAA64680BB05}" type="sibTrans" cxnId="{4F5F17CB-A057-44A2-84F2-978579489942}">
      <dgm:prSet/>
      <dgm:spPr/>
      <dgm:t>
        <a:bodyPr/>
        <a:lstStyle/>
        <a:p>
          <a:endParaRPr lang="en-US"/>
        </a:p>
      </dgm:t>
    </dgm:pt>
    <dgm:pt modelId="{F69278A7-110F-4DB9-A8AF-E3CD4293463E}">
      <dgm:prSet/>
      <dgm:spPr/>
      <dgm:t>
        <a:bodyPr/>
        <a:lstStyle/>
        <a:p>
          <a:r>
            <a:rPr lang="en-US"/>
            <a:t>= Drop-in session.</a:t>
          </a:r>
        </a:p>
      </dgm:t>
    </dgm:pt>
    <dgm:pt modelId="{BE730D74-6E83-47EC-92EC-10606E721E10}" type="parTrans" cxnId="{1E5D8B13-ECC1-43D8-86FF-06EE6EF925FB}">
      <dgm:prSet/>
      <dgm:spPr/>
      <dgm:t>
        <a:bodyPr/>
        <a:lstStyle/>
        <a:p>
          <a:endParaRPr lang="en-US"/>
        </a:p>
      </dgm:t>
    </dgm:pt>
    <dgm:pt modelId="{6111B762-EB90-40E2-B4D1-CCE22413764E}" type="sibTrans" cxnId="{1E5D8B13-ECC1-43D8-86FF-06EE6EF925FB}">
      <dgm:prSet/>
      <dgm:spPr/>
      <dgm:t>
        <a:bodyPr/>
        <a:lstStyle/>
        <a:p>
          <a:endParaRPr lang="en-US"/>
        </a:p>
      </dgm:t>
    </dgm:pt>
    <dgm:pt modelId="{40605A09-1C88-49A5-8056-9AEC4C4C116A}" type="pres">
      <dgm:prSet presAssocID="{8466EAFC-EE50-4276-AE6C-D9B63FD10AAC}" presName="root" presStyleCnt="0">
        <dgm:presLayoutVars>
          <dgm:chMax/>
          <dgm:chPref/>
          <dgm:animLvl val="lvl"/>
        </dgm:presLayoutVars>
      </dgm:prSet>
      <dgm:spPr/>
    </dgm:pt>
    <dgm:pt modelId="{6E492592-B3DD-4D71-9516-181C55463FC3}" type="pres">
      <dgm:prSet presAssocID="{8466EAFC-EE50-4276-AE6C-D9B63FD10AAC}" presName="divider" presStyleLbl="fgAccFollowNode1" presStyleIdx="0" presStyleCnt="1"/>
      <dgm:spPr>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gm:spPr>
    </dgm:pt>
    <dgm:pt modelId="{07B76425-423E-46D9-BDD3-326C4A1CDECA}" type="pres">
      <dgm:prSet presAssocID="{8466EAFC-EE50-4276-AE6C-D9B63FD10AAC}" presName="nodes" presStyleCnt="0">
        <dgm:presLayoutVars>
          <dgm:chMax/>
          <dgm:chPref/>
          <dgm:animLvl val="lvl"/>
        </dgm:presLayoutVars>
      </dgm:prSet>
      <dgm:spPr/>
    </dgm:pt>
    <dgm:pt modelId="{D6C6632B-1992-4292-BDBD-3EA179D4EC6A}" type="pres">
      <dgm:prSet presAssocID="{FE1C0BBA-9E3B-48B2-9169-843AA01690C0}" presName="composite" presStyleCnt="0"/>
      <dgm:spPr/>
    </dgm:pt>
    <dgm:pt modelId="{E6493F2B-36C7-481F-8376-7D6049E76105}" type="pres">
      <dgm:prSet presAssocID="{FE1C0BBA-9E3B-48B2-9169-843AA01690C0}" presName="L1TextContainer" presStyleLbl="revTx" presStyleIdx="0" presStyleCnt="2">
        <dgm:presLayoutVars>
          <dgm:chMax val="1"/>
          <dgm:chPref val="1"/>
          <dgm:bulletEnabled val="1"/>
        </dgm:presLayoutVars>
      </dgm:prSet>
      <dgm:spPr/>
    </dgm:pt>
    <dgm:pt modelId="{A22E2372-BCBD-4924-8920-A9C2AC78AC21}" type="pres">
      <dgm:prSet presAssocID="{FE1C0BBA-9E3B-48B2-9169-843AA01690C0}" presName="L2TextContainerWrapper" presStyleCnt="0">
        <dgm:presLayoutVars>
          <dgm:chMax val="0"/>
          <dgm:chPref val="0"/>
          <dgm:bulletEnabled val="1"/>
        </dgm:presLayoutVars>
      </dgm:prSet>
      <dgm:spPr/>
    </dgm:pt>
    <dgm:pt modelId="{7114A84A-FE07-4A0A-AE5A-DD8CDB55BD1B}" type="pres">
      <dgm:prSet presAssocID="{FE1C0BBA-9E3B-48B2-9169-843AA01690C0}" presName="L2TextContainer" presStyleLbl="bgAcc1" presStyleIdx="0" presStyleCnt="2"/>
      <dgm:spPr/>
    </dgm:pt>
    <dgm:pt modelId="{3848C320-3E4F-472B-97E7-36BFF1CB3C59}" type="pres">
      <dgm:prSet presAssocID="{FE1C0BBA-9E3B-48B2-9169-843AA01690C0}" presName="FlexibleEmptyPlaceHolder" presStyleCnt="0"/>
      <dgm:spPr/>
    </dgm:pt>
    <dgm:pt modelId="{CAB08E95-2684-4BBC-BD0E-CA7E5F247E1A}" type="pres">
      <dgm:prSet presAssocID="{FE1C0BBA-9E3B-48B2-9169-843AA01690C0}" presName="ConnectLine" presStyleLbl="sibTrans1D1" presStyleIdx="0" presStyleCnt="2"/>
      <dgm:spPr>
        <a:noFill/>
        <a:ln w="6350" cap="flat" cmpd="sng" algn="ctr">
          <a:solidFill>
            <a:schemeClr val="accent2">
              <a:hueOff val="0"/>
              <a:satOff val="0"/>
              <a:lumOff val="0"/>
              <a:alphaOff val="0"/>
            </a:schemeClr>
          </a:solidFill>
          <a:prstDash val="dash"/>
          <a:miter lim="800000"/>
        </a:ln>
        <a:effectLst/>
      </dgm:spPr>
    </dgm:pt>
    <dgm:pt modelId="{6FFE0D43-1EBC-45D5-95F6-6BECD42D4B85}" type="pres">
      <dgm:prSet presAssocID="{FE1C0BBA-9E3B-48B2-9169-843AA01690C0}" presName="ConnectorPoint" presStyleLbl="alignNode1" presStyleIdx="0" presStyleCnt="2"/>
      <dgm:spPr/>
    </dgm:pt>
    <dgm:pt modelId="{38D78908-4765-47BB-86FE-59457BF39733}" type="pres">
      <dgm:prSet presAssocID="{FE1C0BBA-9E3B-48B2-9169-843AA01690C0}" presName="EmptyPlaceHolder" presStyleCnt="0"/>
      <dgm:spPr/>
    </dgm:pt>
    <dgm:pt modelId="{E847F37A-DCC5-4C12-ADC5-6B0B172AA861}" type="pres">
      <dgm:prSet presAssocID="{E03A6CF0-FC3D-456B-AEC7-70A0999C418E}" presName="spaceBetweenRectangles" presStyleCnt="0"/>
      <dgm:spPr/>
    </dgm:pt>
    <dgm:pt modelId="{08D0EC56-81DB-4B2C-9441-C677E569D580}" type="pres">
      <dgm:prSet presAssocID="{F2625D65-EF0D-4DE7-807F-FD4F450D4AC9}" presName="composite" presStyleCnt="0"/>
      <dgm:spPr/>
    </dgm:pt>
    <dgm:pt modelId="{D361DE24-AA4A-4267-8036-32C30C751F7D}" type="pres">
      <dgm:prSet presAssocID="{F2625D65-EF0D-4DE7-807F-FD4F450D4AC9}" presName="L1TextContainer" presStyleLbl="revTx" presStyleIdx="1" presStyleCnt="2">
        <dgm:presLayoutVars>
          <dgm:chMax val="1"/>
          <dgm:chPref val="1"/>
          <dgm:bulletEnabled val="1"/>
        </dgm:presLayoutVars>
      </dgm:prSet>
      <dgm:spPr/>
    </dgm:pt>
    <dgm:pt modelId="{CCECCE34-0DC8-40D9-88AD-5FD0159B6CD2}" type="pres">
      <dgm:prSet presAssocID="{F2625D65-EF0D-4DE7-807F-FD4F450D4AC9}" presName="L2TextContainerWrapper" presStyleCnt="0">
        <dgm:presLayoutVars>
          <dgm:chMax val="0"/>
          <dgm:chPref val="0"/>
          <dgm:bulletEnabled val="1"/>
        </dgm:presLayoutVars>
      </dgm:prSet>
      <dgm:spPr/>
    </dgm:pt>
    <dgm:pt modelId="{2BF5BBEF-0AEF-4F93-B519-EC9193F74167}" type="pres">
      <dgm:prSet presAssocID="{F2625D65-EF0D-4DE7-807F-FD4F450D4AC9}" presName="L2TextContainer" presStyleLbl="bgAcc1" presStyleIdx="1" presStyleCnt="2"/>
      <dgm:spPr/>
    </dgm:pt>
    <dgm:pt modelId="{A64A6CA2-4039-4945-8018-3FC69475C7EF}" type="pres">
      <dgm:prSet presAssocID="{F2625D65-EF0D-4DE7-807F-FD4F450D4AC9}" presName="FlexibleEmptyPlaceHolder" presStyleCnt="0"/>
      <dgm:spPr/>
    </dgm:pt>
    <dgm:pt modelId="{0E72D4D6-E499-495B-B92C-580F2C3B5CE2}" type="pres">
      <dgm:prSet presAssocID="{F2625D65-EF0D-4DE7-807F-FD4F450D4AC9}" presName="ConnectLine" presStyleLbl="sibTrans1D1" presStyleIdx="1" presStyleCnt="2"/>
      <dgm:spPr>
        <a:noFill/>
        <a:ln w="6350" cap="flat" cmpd="sng" algn="ctr">
          <a:solidFill>
            <a:schemeClr val="accent2">
              <a:hueOff val="-1455363"/>
              <a:satOff val="-83928"/>
              <a:lumOff val="8628"/>
              <a:alphaOff val="0"/>
            </a:schemeClr>
          </a:solidFill>
          <a:prstDash val="dash"/>
          <a:miter lim="800000"/>
        </a:ln>
        <a:effectLst/>
      </dgm:spPr>
    </dgm:pt>
    <dgm:pt modelId="{577A67FB-B9C1-465A-8081-DBBABE912253}" type="pres">
      <dgm:prSet presAssocID="{F2625D65-EF0D-4DE7-807F-FD4F450D4AC9}" presName="ConnectorPoint" presStyleLbl="alignNode1" presStyleIdx="1" presStyleCnt="2"/>
      <dgm:spPr/>
    </dgm:pt>
    <dgm:pt modelId="{F1FFB914-AAC1-487A-B24C-1DDB5D90F80C}" type="pres">
      <dgm:prSet presAssocID="{F2625D65-EF0D-4DE7-807F-FD4F450D4AC9}" presName="EmptyPlaceHolder" presStyleCnt="0"/>
      <dgm:spPr/>
    </dgm:pt>
  </dgm:ptLst>
  <dgm:cxnLst>
    <dgm:cxn modelId="{49E78F08-67F8-4026-8A59-1657921F8F63}" type="presOf" srcId="{F69278A7-110F-4DB9-A8AF-E3CD4293463E}" destId="{2BF5BBEF-0AEF-4F93-B519-EC9193F74167}" srcOrd="0" destOrd="0" presId="urn:microsoft.com/office/officeart/2016/7/layout/BasicTimeline"/>
    <dgm:cxn modelId="{F03CAC08-75A0-4CC5-9BF7-1471BA7AA811}" srcId="{FE1C0BBA-9E3B-48B2-9169-843AA01690C0}" destId="{AF7F8C02-266B-498C-9847-137D6E802414}" srcOrd="0" destOrd="0" parTransId="{FFE0675B-2023-4817-A304-7F3C4B5F267B}" sibTransId="{36151742-EECD-4507-8C8A-870AB8B0B255}"/>
    <dgm:cxn modelId="{1E5D8B13-ECC1-43D8-86FF-06EE6EF925FB}" srcId="{F2625D65-EF0D-4DE7-807F-FD4F450D4AC9}" destId="{F69278A7-110F-4DB9-A8AF-E3CD4293463E}" srcOrd="0" destOrd="0" parTransId="{BE730D74-6E83-47EC-92EC-10606E721E10}" sibTransId="{6111B762-EB90-40E2-B4D1-CCE22413764E}"/>
    <dgm:cxn modelId="{07641A47-89CB-442E-8119-0EE9346CD3D6}" type="presOf" srcId="{FE1C0BBA-9E3B-48B2-9169-843AA01690C0}" destId="{E6493F2B-36C7-481F-8376-7D6049E76105}" srcOrd="0" destOrd="0" presId="urn:microsoft.com/office/officeart/2016/7/layout/BasicTimeline"/>
    <dgm:cxn modelId="{530C1D97-3CDC-4211-BEE0-3E95C391CF60}" type="presOf" srcId="{AF7F8C02-266B-498C-9847-137D6E802414}" destId="{7114A84A-FE07-4A0A-AE5A-DD8CDB55BD1B}" srcOrd="0" destOrd="0" presId="urn:microsoft.com/office/officeart/2016/7/layout/BasicTimeline"/>
    <dgm:cxn modelId="{F822D497-77C9-46E2-AE68-B2808F010E3C}" type="presOf" srcId="{F2625D65-EF0D-4DE7-807F-FD4F450D4AC9}" destId="{D361DE24-AA4A-4267-8036-32C30C751F7D}" srcOrd="0" destOrd="0" presId="urn:microsoft.com/office/officeart/2016/7/layout/BasicTimeline"/>
    <dgm:cxn modelId="{2C2B36A7-2523-4A56-81E7-5D09B5284A3A}" srcId="{8466EAFC-EE50-4276-AE6C-D9B63FD10AAC}" destId="{FE1C0BBA-9E3B-48B2-9169-843AA01690C0}" srcOrd="0" destOrd="0" parTransId="{195404BD-894B-41F5-A741-0FDDCA7A2AA1}" sibTransId="{E03A6CF0-FC3D-456B-AEC7-70A0999C418E}"/>
    <dgm:cxn modelId="{63FF36B8-B1CE-4C2C-9268-0009E97E7449}" type="presOf" srcId="{8466EAFC-EE50-4276-AE6C-D9B63FD10AAC}" destId="{40605A09-1C88-49A5-8056-9AEC4C4C116A}" srcOrd="0" destOrd="0" presId="urn:microsoft.com/office/officeart/2016/7/layout/BasicTimeline"/>
    <dgm:cxn modelId="{4F5F17CB-A057-44A2-84F2-978579489942}" srcId="{8466EAFC-EE50-4276-AE6C-D9B63FD10AAC}" destId="{F2625D65-EF0D-4DE7-807F-FD4F450D4AC9}" srcOrd="1" destOrd="0" parTransId="{13EEC9DB-ABB1-4EC0-A5C0-921E948FA487}" sibTransId="{9436BDC4-CA34-4B7B-BDB2-BAA64680BB05}"/>
    <dgm:cxn modelId="{41FE2BAE-E0CD-452C-B9D3-274060354492}" type="presParOf" srcId="{40605A09-1C88-49A5-8056-9AEC4C4C116A}" destId="{6E492592-B3DD-4D71-9516-181C55463FC3}" srcOrd="0" destOrd="0" presId="urn:microsoft.com/office/officeart/2016/7/layout/BasicTimeline"/>
    <dgm:cxn modelId="{AA5666C6-9AF9-4D5E-BAA8-B2B4AF3EF480}" type="presParOf" srcId="{40605A09-1C88-49A5-8056-9AEC4C4C116A}" destId="{07B76425-423E-46D9-BDD3-326C4A1CDECA}" srcOrd="1" destOrd="0" presId="urn:microsoft.com/office/officeart/2016/7/layout/BasicTimeline"/>
    <dgm:cxn modelId="{E547F23D-7DDB-4CE5-AA01-7A03C21CABCA}" type="presParOf" srcId="{07B76425-423E-46D9-BDD3-326C4A1CDECA}" destId="{D6C6632B-1992-4292-BDBD-3EA179D4EC6A}" srcOrd="0" destOrd="0" presId="urn:microsoft.com/office/officeart/2016/7/layout/BasicTimeline"/>
    <dgm:cxn modelId="{2D93D0B3-AFBD-4D9E-A8BD-EE7A688A6E6C}" type="presParOf" srcId="{D6C6632B-1992-4292-BDBD-3EA179D4EC6A}" destId="{E6493F2B-36C7-481F-8376-7D6049E76105}" srcOrd="0" destOrd="0" presId="urn:microsoft.com/office/officeart/2016/7/layout/BasicTimeline"/>
    <dgm:cxn modelId="{63BE23F2-3120-4563-842B-66EEABBDC4F5}" type="presParOf" srcId="{D6C6632B-1992-4292-BDBD-3EA179D4EC6A}" destId="{A22E2372-BCBD-4924-8920-A9C2AC78AC21}" srcOrd="1" destOrd="0" presId="urn:microsoft.com/office/officeart/2016/7/layout/BasicTimeline"/>
    <dgm:cxn modelId="{9C2782BD-C9EE-4728-962B-1B1402DF632B}" type="presParOf" srcId="{A22E2372-BCBD-4924-8920-A9C2AC78AC21}" destId="{7114A84A-FE07-4A0A-AE5A-DD8CDB55BD1B}" srcOrd="0" destOrd="0" presId="urn:microsoft.com/office/officeart/2016/7/layout/BasicTimeline"/>
    <dgm:cxn modelId="{8CBC0AF1-9DB7-43B4-BC0F-6943DCFDC319}" type="presParOf" srcId="{A22E2372-BCBD-4924-8920-A9C2AC78AC21}" destId="{3848C320-3E4F-472B-97E7-36BFF1CB3C59}" srcOrd="1" destOrd="0" presId="urn:microsoft.com/office/officeart/2016/7/layout/BasicTimeline"/>
    <dgm:cxn modelId="{1577F8F7-6E55-47DD-A0FB-8ADDCA774CEB}" type="presParOf" srcId="{D6C6632B-1992-4292-BDBD-3EA179D4EC6A}" destId="{CAB08E95-2684-4BBC-BD0E-CA7E5F247E1A}" srcOrd="2" destOrd="0" presId="urn:microsoft.com/office/officeart/2016/7/layout/BasicTimeline"/>
    <dgm:cxn modelId="{5CE88B2F-3511-44CA-AECE-0DA9FD67C53B}" type="presParOf" srcId="{D6C6632B-1992-4292-BDBD-3EA179D4EC6A}" destId="{6FFE0D43-1EBC-45D5-95F6-6BECD42D4B85}" srcOrd="3" destOrd="0" presId="urn:microsoft.com/office/officeart/2016/7/layout/BasicTimeline"/>
    <dgm:cxn modelId="{099BFE11-EA41-4417-8714-5A4F9C59A67E}" type="presParOf" srcId="{D6C6632B-1992-4292-BDBD-3EA179D4EC6A}" destId="{38D78908-4765-47BB-86FE-59457BF39733}" srcOrd="4" destOrd="0" presId="urn:microsoft.com/office/officeart/2016/7/layout/BasicTimeline"/>
    <dgm:cxn modelId="{EB63F6E0-7023-4FC4-B115-6B4418392047}" type="presParOf" srcId="{07B76425-423E-46D9-BDD3-326C4A1CDECA}" destId="{E847F37A-DCC5-4C12-ADC5-6B0B172AA861}" srcOrd="1" destOrd="0" presId="urn:microsoft.com/office/officeart/2016/7/layout/BasicTimeline"/>
    <dgm:cxn modelId="{26A08D4F-2DB8-4E4A-B927-B520D454C03E}" type="presParOf" srcId="{07B76425-423E-46D9-BDD3-326C4A1CDECA}" destId="{08D0EC56-81DB-4B2C-9441-C677E569D580}" srcOrd="2" destOrd="0" presId="urn:microsoft.com/office/officeart/2016/7/layout/BasicTimeline"/>
    <dgm:cxn modelId="{56FFE39D-8D7B-406C-AC50-F87688350C8A}" type="presParOf" srcId="{08D0EC56-81DB-4B2C-9441-C677E569D580}" destId="{D361DE24-AA4A-4267-8036-32C30C751F7D}" srcOrd="0" destOrd="0" presId="urn:microsoft.com/office/officeart/2016/7/layout/BasicTimeline"/>
    <dgm:cxn modelId="{2443A4EE-5FEA-47A4-9787-B8B2F0421675}" type="presParOf" srcId="{08D0EC56-81DB-4B2C-9441-C677E569D580}" destId="{CCECCE34-0DC8-40D9-88AD-5FD0159B6CD2}" srcOrd="1" destOrd="0" presId="urn:microsoft.com/office/officeart/2016/7/layout/BasicTimeline"/>
    <dgm:cxn modelId="{81FC957D-A272-4957-9938-340709B511D4}" type="presParOf" srcId="{CCECCE34-0DC8-40D9-88AD-5FD0159B6CD2}" destId="{2BF5BBEF-0AEF-4F93-B519-EC9193F74167}" srcOrd="0" destOrd="0" presId="urn:microsoft.com/office/officeart/2016/7/layout/BasicTimeline"/>
    <dgm:cxn modelId="{DFBA6659-9E9E-4A23-8207-4AC1818FA8AB}" type="presParOf" srcId="{CCECCE34-0DC8-40D9-88AD-5FD0159B6CD2}" destId="{A64A6CA2-4039-4945-8018-3FC69475C7EF}" srcOrd="1" destOrd="0" presId="urn:microsoft.com/office/officeart/2016/7/layout/BasicTimeline"/>
    <dgm:cxn modelId="{5749BB4A-25D6-469B-92A1-1C7624668770}" type="presParOf" srcId="{08D0EC56-81DB-4B2C-9441-C677E569D580}" destId="{0E72D4D6-E499-495B-B92C-580F2C3B5CE2}" srcOrd="2" destOrd="0" presId="urn:microsoft.com/office/officeart/2016/7/layout/BasicTimeline"/>
    <dgm:cxn modelId="{2F4BFF77-399C-4E78-BF18-BE8A6E51696D}" type="presParOf" srcId="{08D0EC56-81DB-4B2C-9441-C677E569D580}" destId="{577A67FB-B9C1-465A-8081-DBBABE912253}" srcOrd="3" destOrd="0" presId="urn:microsoft.com/office/officeart/2016/7/layout/BasicTimeline"/>
    <dgm:cxn modelId="{504B0B42-C4C2-4C88-8091-1E3095A9722D}" type="presParOf" srcId="{08D0EC56-81DB-4B2C-9441-C677E569D580}" destId="{F1FFB914-AAC1-487A-B24C-1DDB5D90F80C}"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C6EADD-C4FB-4DC0-9D6C-A04517BE98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12140938-232F-42D9-AA05-26C96CB5F0B3}">
      <dgm:prSet phldrT="[Text]" phldr="0"/>
      <dgm:spPr/>
      <dgm:t>
        <a:bodyPr/>
        <a:lstStyle/>
        <a:p>
          <a:pPr>
            <a:lnSpc>
              <a:spcPct val="100000"/>
            </a:lnSpc>
          </a:pPr>
          <a:r>
            <a:rPr lang="en-GB" dirty="0">
              <a:latin typeface="Bembo"/>
            </a:rPr>
            <a:t>Description</a:t>
          </a:r>
          <a:endParaRPr lang="en-GB" dirty="0"/>
        </a:p>
      </dgm:t>
    </dgm:pt>
    <dgm:pt modelId="{25691130-D124-4687-B6C7-1EAEC9A37696}" type="parTrans" cxnId="{5C2B22FB-C649-4392-940B-57DD2246274B}">
      <dgm:prSet/>
      <dgm:spPr/>
      <dgm:t>
        <a:bodyPr/>
        <a:lstStyle/>
        <a:p>
          <a:endParaRPr lang="en-GB"/>
        </a:p>
      </dgm:t>
    </dgm:pt>
    <dgm:pt modelId="{1A86FA49-86B1-4276-B76E-F3169688D24A}" type="sibTrans" cxnId="{5C2B22FB-C649-4392-940B-57DD2246274B}">
      <dgm:prSet/>
      <dgm:spPr/>
      <dgm:t>
        <a:bodyPr/>
        <a:lstStyle/>
        <a:p>
          <a:endParaRPr lang="en-GB"/>
        </a:p>
      </dgm:t>
    </dgm:pt>
    <dgm:pt modelId="{0BD71B88-A150-4289-B747-15FD0630BFB3}">
      <dgm:prSet phldrT="[Text]" phldr="0"/>
      <dgm:spPr/>
      <dgm:t>
        <a:bodyPr/>
        <a:lstStyle/>
        <a:p>
          <a:pPr>
            <a:lnSpc>
              <a:spcPct val="100000"/>
            </a:lnSpc>
          </a:pPr>
          <a:r>
            <a:rPr lang="en-GB" dirty="0">
              <a:latin typeface="Bembo"/>
            </a:rPr>
            <a:t>Feelings</a:t>
          </a:r>
          <a:endParaRPr lang="en-GB" dirty="0"/>
        </a:p>
      </dgm:t>
    </dgm:pt>
    <dgm:pt modelId="{6046BB60-BA6E-447E-9E97-77CC634D8F43}" type="parTrans" cxnId="{E9A6E33B-1ED5-4A6A-B126-0C7C0D9627D4}">
      <dgm:prSet/>
      <dgm:spPr/>
      <dgm:t>
        <a:bodyPr/>
        <a:lstStyle/>
        <a:p>
          <a:endParaRPr lang="en-GB"/>
        </a:p>
      </dgm:t>
    </dgm:pt>
    <dgm:pt modelId="{988BFABA-70AF-4EF9-A91E-4A48DFC02513}" type="sibTrans" cxnId="{E9A6E33B-1ED5-4A6A-B126-0C7C0D9627D4}">
      <dgm:prSet/>
      <dgm:spPr/>
      <dgm:t>
        <a:bodyPr/>
        <a:lstStyle/>
        <a:p>
          <a:endParaRPr lang="en-GB"/>
        </a:p>
      </dgm:t>
    </dgm:pt>
    <dgm:pt modelId="{1ED20F9F-EE01-4B15-AC9D-0CFE8868AB74}">
      <dgm:prSet phldrT="[Text]" phldr="0"/>
      <dgm:spPr/>
      <dgm:t>
        <a:bodyPr/>
        <a:lstStyle/>
        <a:p>
          <a:pPr>
            <a:lnSpc>
              <a:spcPct val="100000"/>
            </a:lnSpc>
          </a:pPr>
          <a:r>
            <a:rPr lang="en-GB" dirty="0">
              <a:latin typeface="Bembo"/>
            </a:rPr>
            <a:t>Evaluation</a:t>
          </a:r>
          <a:endParaRPr lang="en-GB" dirty="0"/>
        </a:p>
      </dgm:t>
    </dgm:pt>
    <dgm:pt modelId="{12ED6448-7ED1-455B-AB6E-5573366ED05F}" type="parTrans" cxnId="{FB08897E-45B0-4BFF-A3C7-6DCA6A40C311}">
      <dgm:prSet/>
      <dgm:spPr/>
      <dgm:t>
        <a:bodyPr/>
        <a:lstStyle/>
        <a:p>
          <a:endParaRPr lang="en-GB"/>
        </a:p>
      </dgm:t>
    </dgm:pt>
    <dgm:pt modelId="{4D855BB1-A090-461A-ABBE-F451CD655566}" type="sibTrans" cxnId="{FB08897E-45B0-4BFF-A3C7-6DCA6A40C311}">
      <dgm:prSet/>
      <dgm:spPr/>
      <dgm:t>
        <a:bodyPr/>
        <a:lstStyle/>
        <a:p>
          <a:endParaRPr lang="en-GB"/>
        </a:p>
      </dgm:t>
    </dgm:pt>
    <dgm:pt modelId="{2674E1E3-7DF2-4453-872A-BEC837237435}">
      <dgm:prSet phldrT="[Text]" phldr="0"/>
      <dgm:spPr/>
      <dgm:t>
        <a:bodyPr/>
        <a:lstStyle/>
        <a:p>
          <a:pPr>
            <a:lnSpc>
              <a:spcPct val="100000"/>
            </a:lnSpc>
          </a:pPr>
          <a:r>
            <a:rPr lang="en-GB">
              <a:latin typeface="Bembo"/>
            </a:rPr>
            <a:t>Analysis </a:t>
          </a:r>
          <a:endParaRPr lang="en-GB"/>
        </a:p>
      </dgm:t>
    </dgm:pt>
    <dgm:pt modelId="{0A7FB0CE-3B51-4799-913B-10F37C75D966}" type="parTrans" cxnId="{5B3987AB-CFB2-4077-89B0-C992CB12204D}">
      <dgm:prSet/>
      <dgm:spPr/>
      <dgm:t>
        <a:bodyPr/>
        <a:lstStyle/>
        <a:p>
          <a:endParaRPr lang="en-GB"/>
        </a:p>
      </dgm:t>
    </dgm:pt>
    <dgm:pt modelId="{C17D371E-AA13-4758-8572-7E196A1F9C96}" type="sibTrans" cxnId="{5B3987AB-CFB2-4077-89B0-C992CB12204D}">
      <dgm:prSet/>
      <dgm:spPr/>
      <dgm:t>
        <a:bodyPr/>
        <a:lstStyle/>
        <a:p>
          <a:endParaRPr lang="en-GB"/>
        </a:p>
      </dgm:t>
    </dgm:pt>
    <dgm:pt modelId="{A89F00DB-837D-4638-8410-91C5077FD4B1}">
      <dgm:prSet phldrT="[Text]" phldr="0"/>
      <dgm:spPr/>
      <dgm:t>
        <a:bodyPr/>
        <a:lstStyle/>
        <a:p>
          <a:pPr>
            <a:lnSpc>
              <a:spcPct val="100000"/>
            </a:lnSpc>
          </a:pPr>
          <a:r>
            <a:rPr lang="en-GB">
              <a:latin typeface="Bembo"/>
            </a:rPr>
            <a:t>Conclusions </a:t>
          </a:r>
          <a:endParaRPr lang="en-GB"/>
        </a:p>
      </dgm:t>
    </dgm:pt>
    <dgm:pt modelId="{04AD9FC2-5906-49C0-A164-8F8A9A6FED08}" type="parTrans" cxnId="{E22251C5-289F-4AC5-B641-8C183799D8FC}">
      <dgm:prSet/>
      <dgm:spPr/>
      <dgm:t>
        <a:bodyPr/>
        <a:lstStyle/>
        <a:p>
          <a:endParaRPr lang="en-GB"/>
        </a:p>
      </dgm:t>
    </dgm:pt>
    <dgm:pt modelId="{EA0FFFE0-3E4F-4613-AF62-8CDBC1CC7F11}" type="sibTrans" cxnId="{E22251C5-289F-4AC5-B641-8C183799D8FC}">
      <dgm:prSet/>
      <dgm:spPr/>
      <dgm:t>
        <a:bodyPr/>
        <a:lstStyle/>
        <a:p>
          <a:endParaRPr lang="en-GB"/>
        </a:p>
      </dgm:t>
    </dgm:pt>
    <dgm:pt modelId="{59FF7662-41F1-4DD1-BF50-7316ED083CD2}">
      <dgm:prSet phldr="0"/>
      <dgm:spPr/>
      <dgm:t>
        <a:bodyPr/>
        <a:lstStyle/>
        <a:p>
          <a:pPr>
            <a:lnSpc>
              <a:spcPct val="100000"/>
            </a:lnSpc>
          </a:pPr>
          <a:r>
            <a:rPr lang="en-GB">
              <a:latin typeface="Bembo"/>
            </a:rPr>
            <a:t>Action Plan</a:t>
          </a:r>
        </a:p>
      </dgm:t>
    </dgm:pt>
    <dgm:pt modelId="{D0923CCF-A820-4846-A722-32F8F0F3F374}" type="parTrans" cxnId="{996FCD80-EABF-47B5-9632-E40FAD4FDE22}">
      <dgm:prSet/>
      <dgm:spPr/>
      <dgm:t>
        <a:bodyPr/>
        <a:lstStyle/>
        <a:p>
          <a:endParaRPr lang="en-GB"/>
        </a:p>
      </dgm:t>
    </dgm:pt>
    <dgm:pt modelId="{BD3E2D48-928F-4C74-9CC5-6AA66C9998B8}" type="sibTrans" cxnId="{996FCD80-EABF-47B5-9632-E40FAD4FDE22}">
      <dgm:prSet/>
      <dgm:spPr/>
    </dgm:pt>
    <dgm:pt modelId="{01E870B5-532B-47B6-AE36-EA4127C01CE5}" type="pres">
      <dgm:prSet presAssocID="{D4C6EADD-C4FB-4DC0-9D6C-A04517BE98D0}" presName="root" presStyleCnt="0">
        <dgm:presLayoutVars>
          <dgm:dir/>
          <dgm:resizeHandles val="exact"/>
        </dgm:presLayoutVars>
      </dgm:prSet>
      <dgm:spPr/>
    </dgm:pt>
    <dgm:pt modelId="{427BA486-CD5C-49CA-A518-3734370A2CC0}" type="pres">
      <dgm:prSet presAssocID="{12140938-232F-42D9-AA05-26C96CB5F0B3}" presName="compNode" presStyleCnt="0"/>
      <dgm:spPr/>
    </dgm:pt>
    <dgm:pt modelId="{B08BF502-A631-4CC2-9563-4E49AB3412AA}" type="pres">
      <dgm:prSet presAssocID="{12140938-232F-42D9-AA05-26C96CB5F0B3}" presName="bgRect" presStyleLbl="bgShp" presStyleIdx="0" presStyleCnt="6"/>
      <dgm:spPr/>
    </dgm:pt>
    <dgm:pt modelId="{4BFC9D71-FAAE-419F-A41C-2F836BEE9217}" type="pres">
      <dgm:prSet presAssocID="{12140938-232F-42D9-AA05-26C96CB5F0B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99BA147-EA48-4CF1-9270-A36D457CD8D7}" type="pres">
      <dgm:prSet presAssocID="{12140938-232F-42D9-AA05-26C96CB5F0B3}" presName="spaceRect" presStyleCnt="0"/>
      <dgm:spPr/>
    </dgm:pt>
    <dgm:pt modelId="{7FE8D45F-796E-4FDD-B863-81B2DF583D5A}" type="pres">
      <dgm:prSet presAssocID="{12140938-232F-42D9-AA05-26C96CB5F0B3}" presName="parTx" presStyleLbl="revTx" presStyleIdx="0" presStyleCnt="6">
        <dgm:presLayoutVars>
          <dgm:chMax val="0"/>
          <dgm:chPref val="0"/>
        </dgm:presLayoutVars>
      </dgm:prSet>
      <dgm:spPr/>
    </dgm:pt>
    <dgm:pt modelId="{F2E977D4-9B76-404E-80D3-83E3E316F1DB}" type="pres">
      <dgm:prSet presAssocID="{1A86FA49-86B1-4276-B76E-F3169688D24A}" presName="sibTrans" presStyleCnt="0"/>
      <dgm:spPr/>
    </dgm:pt>
    <dgm:pt modelId="{029BC95F-6E65-4B61-9DC3-B2E265878248}" type="pres">
      <dgm:prSet presAssocID="{0BD71B88-A150-4289-B747-15FD0630BFB3}" presName="compNode" presStyleCnt="0"/>
      <dgm:spPr/>
    </dgm:pt>
    <dgm:pt modelId="{C9DD7431-3FEC-449A-80D8-8CFA81E910BB}" type="pres">
      <dgm:prSet presAssocID="{0BD71B88-A150-4289-B747-15FD0630BFB3}" presName="bgRect" presStyleLbl="bgShp" presStyleIdx="1" presStyleCnt="6"/>
      <dgm:spPr/>
    </dgm:pt>
    <dgm:pt modelId="{9C4B3793-9D5C-42EA-AB7F-775F8608F9A7}" type="pres">
      <dgm:prSet presAssocID="{0BD71B88-A150-4289-B747-15FD0630BFB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D1CA432E-79D6-4BC1-A8BF-4558793F561A}" type="pres">
      <dgm:prSet presAssocID="{0BD71B88-A150-4289-B747-15FD0630BFB3}" presName="spaceRect" presStyleCnt="0"/>
      <dgm:spPr/>
    </dgm:pt>
    <dgm:pt modelId="{639354CD-18AB-4E78-A485-404FBC6855BB}" type="pres">
      <dgm:prSet presAssocID="{0BD71B88-A150-4289-B747-15FD0630BFB3}" presName="parTx" presStyleLbl="revTx" presStyleIdx="1" presStyleCnt="6">
        <dgm:presLayoutVars>
          <dgm:chMax val="0"/>
          <dgm:chPref val="0"/>
        </dgm:presLayoutVars>
      </dgm:prSet>
      <dgm:spPr/>
    </dgm:pt>
    <dgm:pt modelId="{6E9A96AF-EEBA-4AB7-AF99-C23F4E4005BB}" type="pres">
      <dgm:prSet presAssocID="{988BFABA-70AF-4EF9-A91E-4A48DFC02513}" presName="sibTrans" presStyleCnt="0"/>
      <dgm:spPr/>
    </dgm:pt>
    <dgm:pt modelId="{36E03B25-8A5F-4102-B948-CF0380493B14}" type="pres">
      <dgm:prSet presAssocID="{1ED20F9F-EE01-4B15-AC9D-0CFE8868AB74}" presName="compNode" presStyleCnt="0"/>
      <dgm:spPr/>
    </dgm:pt>
    <dgm:pt modelId="{47C3859C-53DC-4B9B-8D85-DAF6C4F2F012}" type="pres">
      <dgm:prSet presAssocID="{1ED20F9F-EE01-4B15-AC9D-0CFE8868AB74}" presName="bgRect" presStyleLbl="bgShp" presStyleIdx="2" presStyleCnt="6"/>
      <dgm:spPr/>
    </dgm:pt>
    <dgm:pt modelId="{53053F5C-344B-45D3-BCDB-71A406A6C8CA}" type="pres">
      <dgm:prSet presAssocID="{1ED20F9F-EE01-4B15-AC9D-0CFE8868AB7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DDE3062-1E79-4C43-BD4C-7A32C3424485}" type="pres">
      <dgm:prSet presAssocID="{1ED20F9F-EE01-4B15-AC9D-0CFE8868AB74}" presName="spaceRect" presStyleCnt="0"/>
      <dgm:spPr/>
    </dgm:pt>
    <dgm:pt modelId="{00FC376D-2EB8-40C9-BF3D-9942D484C1BD}" type="pres">
      <dgm:prSet presAssocID="{1ED20F9F-EE01-4B15-AC9D-0CFE8868AB74}" presName="parTx" presStyleLbl="revTx" presStyleIdx="2" presStyleCnt="6">
        <dgm:presLayoutVars>
          <dgm:chMax val="0"/>
          <dgm:chPref val="0"/>
        </dgm:presLayoutVars>
      </dgm:prSet>
      <dgm:spPr/>
    </dgm:pt>
    <dgm:pt modelId="{ECC352BB-51F4-460A-BC74-D5B1D641C792}" type="pres">
      <dgm:prSet presAssocID="{4D855BB1-A090-461A-ABBE-F451CD655566}" presName="sibTrans" presStyleCnt="0"/>
      <dgm:spPr/>
    </dgm:pt>
    <dgm:pt modelId="{6E3E33B3-198F-4531-89F6-7E8F6788DDC8}" type="pres">
      <dgm:prSet presAssocID="{2674E1E3-7DF2-4453-872A-BEC837237435}" presName="compNode" presStyleCnt="0"/>
      <dgm:spPr/>
    </dgm:pt>
    <dgm:pt modelId="{1F60E272-7CBF-494D-B44F-7DF1973A4F35}" type="pres">
      <dgm:prSet presAssocID="{2674E1E3-7DF2-4453-872A-BEC837237435}" presName="bgRect" presStyleLbl="bgShp" presStyleIdx="3" presStyleCnt="6"/>
      <dgm:spPr/>
    </dgm:pt>
    <dgm:pt modelId="{A976A836-2CC2-4DDB-AF08-E9124D1DA79B}" type="pres">
      <dgm:prSet presAssocID="{2674E1E3-7DF2-4453-872A-BEC83723743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4000077B-09D8-4BC8-AEC2-60296A8775AE}" type="pres">
      <dgm:prSet presAssocID="{2674E1E3-7DF2-4453-872A-BEC837237435}" presName="spaceRect" presStyleCnt="0"/>
      <dgm:spPr/>
    </dgm:pt>
    <dgm:pt modelId="{869085D3-4A86-4CDF-9695-274F347B41E7}" type="pres">
      <dgm:prSet presAssocID="{2674E1E3-7DF2-4453-872A-BEC837237435}" presName="parTx" presStyleLbl="revTx" presStyleIdx="3" presStyleCnt="6">
        <dgm:presLayoutVars>
          <dgm:chMax val="0"/>
          <dgm:chPref val="0"/>
        </dgm:presLayoutVars>
      </dgm:prSet>
      <dgm:spPr/>
    </dgm:pt>
    <dgm:pt modelId="{70E5B46A-D781-44CC-9718-76096576AF14}" type="pres">
      <dgm:prSet presAssocID="{C17D371E-AA13-4758-8572-7E196A1F9C96}" presName="sibTrans" presStyleCnt="0"/>
      <dgm:spPr/>
    </dgm:pt>
    <dgm:pt modelId="{71963D92-7B55-4A1B-951E-098334D31758}" type="pres">
      <dgm:prSet presAssocID="{A89F00DB-837D-4638-8410-91C5077FD4B1}" presName="compNode" presStyleCnt="0"/>
      <dgm:spPr/>
    </dgm:pt>
    <dgm:pt modelId="{BFEE781D-9D6A-4127-9BBD-219A70E051C1}" type="pres">
      <dgm:prSet presAssocID="{A89F00DB-837D-4638-8410-91C5077FD4B1}" presName="bgRect" presStyleLbl="bgShp" presStyleIdx="4" presStyleCnt="6"/>
      <dgm:spPr/>
    </dgm:pt>
    <dgm:pt modelId="{4A368634-CB29-4118-A4D9-8E852A32DC85}" type="pres">
      <dgm:prSet presAssocID="{A89F00DB-837D-4638-8410-91C5077FD4B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D12A073-F751-4847-ABEB-F086F610F438}" type="pres">
      <dgm:prSet presAssocID="{A89F00DB-837D-4638-8410-91C5077FD4B1}" presName="spaceRect" presStyleCnt="0"/>
      <dgm:spPr/>
    </dgm:pt>
    <dgm:pt modelId="{83037243-4F79-4A75-A9F4-9F16357CC686}" type="pres">
      <dgm:prSet presAssocID="{A89F00DB-837D-4638-8410-91C5077FD4B1}" presName="parTx" presStyleLbl="revTx" presStyleIdx="4" presStyleCnt="6">
        <dgm:presLayoutVars>
          <dgm:chMax val="0"/>
          <dgm:chPref val="0"/>
        </dgm:presLayoutVars>
      </dgm:prSet>
      <dgm:spPr/>
    </dgm:pt>
    <dgm:pt modelId="{AA858828-8E5E-4543-A7A3-9A7640A5037C}" type="pres">
      <dgm:prSet presAssocID="{EA0FFFE0-3E4F-4613-AF62-8CDBC1CC7F11}" presName="sibTrans" presStyleCnt="0"/>
      <dgm:spPr/>
    </dgm:pt>
    <dgm:pt modelId="{154C00BD-F339-4E48-BF01-38CC694C9E62}" type="pres">
      <dgm:prSet presAssocID="{59FF7662-41F1-4DD1-BF50-7316ED083CD2}" presName="compNode" presStyleCnt="0"/>
      <dgm:spPr/>
    </dgm:pt>
    <dgm:pt modelId="{96609DD7-3E4B-465C-9BAE-DB7DA91550D3}" type="pres">
      <dgm:prSet presAssocID="{59FF7662-41F1-4DD1-BF50-7316ED083CD2}" presName="bgRect" presStyleLbl="bgShp" presStyleIdx="5" presStyleCnt="6"/>
      <dgm:spPr/>
    </dgm:pt>
    <dgm:pt modelId="{98FE05A3-83BD-48F2-9D7B-9EF0286A2D8E}" type="pres">
      <dgm:prSet presAssocID="{59FF7662-41F1-4DD1-BF50-7316ED083CD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D6054C68-BAB7-4959-8C2B-26166C15A751}" type="pres">
      <dgm:prSet presAssocID="{59FF7662-41F1-4DD1-BF50-7316ED083CD2}" presName="spaceRect" presStyleCnt="0"/>
      <dgm:spPr/>
    </dgm:pt>
    <dgm:pt modelId="{75CEAB09-5AEB-4D32-9973-147AD8297AE9}" type="pres">
      <dgm:prSet presAssocID="{59FF7662-41F1-4DD1-BF50-7316ED083CD2}" presName="parTx" presStyleLbl="revTx" presStyleIdx="5" presStyleCnt="6">
        <dgm:presLayoutVars>
          <dgm:chMax val="0"/>
          <dgm:chPref val="0"/>
        </dgm:presLayoutVars>
      </dgm:prSet>
      <dgm:spPr/>
    </dgm:pt>
  </dgm:ptLst>
  <dgm:cxnLst>
    <dgm:cxn modelId="{8B7F5E08-C4F4-4E3F-988B-53A7304805A9}" type="presOf" srcId="{12140938-232F-42D9-AA05-26C96CB5F0B3}" destId="{7FE8D45F-796E-4FDD-B863-81B2DF583D5A}" srcOrd="0" destOrd="0" presId="urn:microsoft.com/office/officeart/2018/2/layout/IconVerticalSolidList"/>
    <dgm:cxn modelId="{8E53C909-BA25-4DC5-9F9F-07C3555608B0}" type="presOf" srcId="{D4C6EADD-C4FB-4DC0-9D6C-A04517BE98D0}" destId="{01E870B5-532B-47B6-AE36-EA4127C01CE5}" srcOrd="0" destOrd="0" presId="urn:microsoft.com/office/officeart/2018/2/layout/IconVerticalSolidList"/>
    <dgm:cxn modelId="{A8020C1B-6952-4C9A-9C4C-C5C966BAFCE3}" type="presOf" srcId="{A89F00DB-837D-4638-8410-91C5077FD4B1}" destId="{83037243-4F79-4A75-A9F4-9F16357CC686}" srcOrd="0" destOrd="0" presId="urn:microsoft.com/office/officeart/2018/2/layout/IconVerticalSolidList"/>
    <dgm:cxn modelId="{F6E62530-2AC1-450E-953A-F1097AB3FC06}" type="presOf" srcId="{1ED20F9F-EE01-4B15-AC9D-0CFE8868AB74}" destId="{00FC376D-2EB8-40C9-BF3D-9942D484C1BD}" srcOrd="0" destOrd="0" presId="urn:microsoft.com/office/officeart/2018/2/layout/IconVerticalSolidList"/>
    <dgm:cxn modelId="{E9A6E33B-1ED5-4A6A-B126-0C7C0D9627D4}" srcId="{D4C6EADD-C4FB-4DC0-9D6C-A04517BE98D0}" destId="{0BD71B88-A150-4289-B747-15FD0630BFB3}" srcOrd="1" destOrd="0" parTransId="{6046BB60-BA6E-447E-9E97-77CC634D8F43}" sibTransId="{988BFABA-70AF-4EF9-A91E-4A48DFC02513}"/>
    <dgm:cxn modelId="{FB08897E-45B0-4BFF-A3C7-6DCA6A40C311}" srcId="{D4C6EADD-C4FB-4DC0-9D6C-A04517BE98D0}" destId="{1ED20F9F-EE01-4B15-AC9D-0CFE8868AB74}" srcOrd="2" destOrd="0" parTransId="{12ED6448-7ED1-455B-AB6E-5573366ED05F}" sibTransId="{4D855BB1-A090-461A-ABBE-F451CD655566}"/>
    <dgm:cxn modelId="{996FCD80-EABF-47B5-9632-E40FAD4FDE22}" srcId="{D4C6EADD-C4FB-4DC0-9D6C-A04517BE98D0}" destId="{59FF7662-41F1-4DD1-BF50-7316ED083CD2}" srcOrd="5" destOrd="0" parTransId="{D0923CCF-A820-4846-A722-32F8F0F3F374}" sibTransId="{BD3E2D48-928F-4C74-9CC5-6AA66C9998B8}"/>
    <dgm:cxn modelId="{ADB8618C-8B6C-457B-8A65-968848286F82}" type="presOf" srcId="{2674E1E3-7DF2-4453-872A-BEC837237435}" destId="{869085D3-4A86-4CDF-9695-274F347B41E7}" srcOrd="0" destOrd="0" presId="urn:microsoft.com/office/officeart/2018/2/layout/IconVerticalSolidList"/>
    <dgm:cxn modelId="{630A7BA0-8EDF-4C0E-9328-3E12FFFEE88C}" type="presOf" srcId="{0BD71B88-A150-4289-B747-15FD0630BFB3}" destId="{639354CD-18AB-4E78-A485-404FBC6855BB}" srcOrd="0" destOrd="0" presId="urn:microsoft.com/office/officeart/2018/2/layout/IconVerticalSolidList"/>
    <dgm:cxn modelId="{5B3987AB-CFB2-4077-89B0-C992CB12204D}" srcId="{D4C6EADD-C4FB-4DC0-9D6C-A04517BE98D0}" destId="{2674E1E3-7DF2-4453-872A-BEC837237435}" srcOrd="3" destOrd="0" parTransId="{0A7FB0CE-3B51-4799-913B-10F37C75D966}" sibTransId="{C17D371E-AA13-4758-8572-7E196A1F9C96}"/>
    <dgm:cxn modelId="{E22251C5-289F-4AC5-B641-8C183799D8FC}" srcId="{D4C6EADD-C4FB-4DC0-9D6C-A04517BE98D0}" destId="{A89F00DB-837D-4638-8410-91C5077FD4B1}" srcOrd="4" destOrd="0" parTransId="{04AD9FC2-5906-49C0-A164-8F8A9A6FED08}" sibTransId="{EA0FFFE0-3E4F-4613-AF62-8CDBC1CC7F11}"/>
    <dgm:cxn modelId="{3874B9D9-7AED-410E-A677-F0ED49D71E5C}" type="presOf" srcId="{59FF7662-41F1-4DD1-BF50-7316ED083CD2}" destId="{75CEAB09-5AEB-4D32-9973-147AD8297AE9}" srcOrd="0" destOrd="0" presId="urn:microsoft.com/office/officeart/2018/2/layout/IconVerticalSolidList"/>
    <dgm:cxn modelId="{5C2B22FB-C649-4392-940B-57DD2246274B}" srcId="{D4C6EADD-C4FB-4DC0-9D6C-A04517BE98D0}" destId="{12140938-232F-42D9-AA05-26C96CB5F0B3}" srcOrd="0" destOrd="0" parTransId="{25691130-D124-4687-B6C7-1EAEC9A37696}" sibTransId="{1A86FA49-86B1-4276-B76E-F3169688D24A}"/>
    <dgm:cxn modelId="{B3AC5BFA-7470-4BFB-8205-4A994E6FD16B}" type="presParOf" srcId="{01E870B5-532B-47B6-AE36-EA4127C01CE5}" destId="{427BA486-CD5C-49CA-A518-3734370A2CC0}" srcOrd="0" destOrd="0" presId="urn:microsoft.com/office/officeart/2018/2/layout/IconVerticalSolidList"/>
    <dgm:cxn modelId="{23DA7DB4-75EF-4721-8BDD-A3AAC3955E27}" type="presParOf" srcId="{427BA486-CD5C-49CA-A518-3734370A2CC0}" destId="{B08BF502-A631-4CC2-9563-4E49AB3412AA}" srcOrd="0" destOrd="0" presId="urn:microsoft.com/office/officeart/2018/2/layout/IconVerticalSolidList"/>
    <dgm:cxn modelId="{F719CD9E-4322-4003-8205-674840F795C6}" type="presParOf" srcId="{427BA486-CD5C-49CA-A518-3734370A2CC0}" destId="{4BFC9D71-FAAE-419F-A41C-2F836BEE9217}" srcOrd="1" destOrd="0" presId="urn:microsoft.com/office/officeart/2018/2/layout/IconVerticalSolidList"/>
    <dgm:cxn modelId="{359CBDA5-D9AF-4535-9D41-09ECFAC3861D}" type="presParOf" srcId="{427BA486-CD5C-49CA-A518-3734370A2CC0}" destId="{299BA147-EA48-4CF1-9270-A36D457CD8D7}" srcOrd="2" destOrd="0" presId="urn:microsoft.com/office/officeart/2018/2/layout/IconVerticalSolidList"/>
    <dgm:cxn modelId="{8F2D8D97-31E6-4B2D-AD80-46881A1DBE57}" type="presParOf" srcId="{427BA486-CD5C-49CA-A518-3734370A2CC0}" destId="{7FE8D45F-796E-4FDD-B863-81B2DF583D5A}" srcOrd="3" destOrd="0" presId="urn:microsoft.com/office/officeart/2018/2/layout/IconVerticalSolidList"/>
    <dgm:cxn modelId="{F9715739-B45A-4E73-9528-BD44B680CE37}" type="presParOf" srcId="{01E870B5-532B-47B6-AE36-EA4127C01CE5}" destId="{F2E977D4-9B76-404E-80D3-83E3E316F1DB}" srcOrd="1" destOrd="0" presId="urn:microsoft.com/office/officeart/2018/2/layout/IconVerticalSolidList"/>
    <dgm:cxn modelId="{AA2BD746-F861-4FFE-B8DD-3D1B96DAD4C5}" type="presParOf" srcId="{01E870B5-532B-47B6-AE36-EA4127C01CE5}" destId="{029BC95F-6E65-4B61-9DC3-B2E265878248}" srcOrd="2" destOrd="0" presId="urn:microsoft.com/office/officeart/2018/2/layout/IconVerticalSolidList"/>
    <dgm:cxn modelId="{24859F22-72C8-4053-9AD7-295B5564C730}" type="presParOf" srcId="{029BC95F-6E65-4B61-9DC3-B2E265878248}" destId="{C9DD7431-3FEC-449A-80D8-8CFA81E910BB}" srcOrd="0" destOrd="0" presId="urn:microsoft.com/office/officeart/2018/2/layout/IconVerticalSolidList"/>
    <dgm:cxn modelId="{890C748C-8219-4AE5-874B-F776A95AC3FE}" type="presParOf" srcId="{029BC95F-6E65-4B61-9DC3-B2E265878248}" destId="{9C4B3793-9D5C-42EA-AB7F-775F8608F9A7}" srcOrd="1" destOrd="0" presId="urn:microsoft.com/office/officeart/2018/2/layout/IconVerticalSolidList"/>
    <dgm:cxn modelId="{83D3B868-9F42-41AB-9D2E-20E421108556}" type="presParOf" srcId="{029BC95F-6E65-4B61-9DC3-B2E265878248}" destId="{D1CA432E-79D6-4BC1-A8BF-4558793F561A}" srcOrd="2" destOrd="0" presId="urn:microsoft.com/office/officeart/2018/2/layout/IconVerticalSolidList"/>
    <dgm:cxn modelId="{BE1B2944-80D8-4156-AB56-CA0E3F3BC0E1}" type="presParOf" srcId="{029BC95F-6E65-4B61-9DC3-B2E265878248}" destId="{639354CD-18AB-4E78-A485-404FBC6855BB}" srcOrd="3" destOrd="0" presId="urn:microsoft.com/office/officeart/2018/2/layout/IconVerticalSolidList"/>
    <dgm:cxn modelId="{8098D163-720C-4394-BE95-CD191ADFB551}" type="presParOf" srcId="{01E870B5-532B-47B6-AE36-EA4127C01CE5}" destId="{6E9A96AF-EEBA-4AB7-AF99-C23F4E4005BB}" srcOrd="3" destOrd="0" presId="urn:microsoft.com/office/officeart/2018/2/layout/IconVerticalSolidList"/>
    <dgm:cxn modelId="{257085EA-770C-48F7-91C6-4838B0903E8F}" type="presParOf" srcId="{01E870B5-532B-47B6-AE36-EA4127C01CE5}" destId="{36E03B25-8A5F-4102-B948-CF0380493B14}" srcOrd="4" destOrd="0" presId="urn:microsoft.com/office/officeart/2018/2/layout/IconVerticalSolidList"/>
    <dgm:cxn modelId="{7AF395AA-D3DB-430A-820F-A6AAEA9350D8}" type="presParOf" srcId="{36E03B25-8A5F-4102-B948-CF0380493B14}" destId="{47C3859C-53DC-4B9B-8D85-DAF6C4F2F012}" srcOrd="0" destOrd="0" presId="urn:microsoft.com/office/officeart/2018/2/layout/IconVerticalSolidList"/>
    <dgm:cxn modelId="{B661A4CB-2362-44CF-B0CE-ED95FB8A670D}" type="presParOf" srcId="{36E03B25-8A5F-4102-B948-CF0380493B14}" destId="{53053F5C-344B-45D3-BCDB-71A406A6C8CA}" srcOrd="1" destOrd="0" presId="urn:microsoft.com/office/officeart/2018/2/layout/IconVerticalSolidList"/>
    <dgm:cxn modelId="{94FEBD98-B0BB-41CB-958E-6A183AE820FE}" type="presParOf" srcId="{36E03B25-8A5F-4102-B948-CF0380493B14}" destId="{DDDE3062-1E79-4C43-BD4C-7A32C3424485}" srcOrd="2" destOrd="0" presId="urn:microsoft.com/office/officeart/2018/2/layout/IconVerticalSolidList"/>
    <dgm:cxn modelId="{71CA775D-8556-41B6-9F64-27EB7B6C5568}" type="presParOf" srcId="{36E03B25-8A5F-4102-B948-CF0380493B14}" destId="{00FC376D-2EB8-40C9-BF3D-9942D484C1BD}" srcOrd="3" destOrd="0" presId="urn:microsoft.com/office/officeart/2018/2/layout/IconVerticalSolidList"/>
    <dgm:cxn modelId="{28358A6C-CDCD-4C49-A6A2-CDFBE24B5455}" type="presParOf" srcId="{01E870B5-532B-47B6-AE36-EA4127C01CE5}" destId="{ECC352BB-51F4-460A-BC74-D5B1D641C792}" srcOrd="5" destOrd="0" presId="urn:microsoft.com/office/officeart/2018/2/layout/IconVerticalSolidList"/>
    <dgm:cxn modelId="{BF70427C-B998-4C79-A170-50E125F557E2}" type="presParOf" srcId="{01E870B5-532B-47B6-AE36-EA4127C01CE5}" destId="{6E3E33B3-198F-4531-89F6-7E8F6788DDC8}" srcOrd="6" destOrd="0" presId="urn:microsoft.com/office/officeart/2018/2/layout/IconVerticalSolidList"/>
    <dgm:cxn modelId="{71E843ED-00CF-46AB-BD3C-84FF4E5722A2}" type="presParOf" srcId="{6E3E33B3-198F-4531-89F6-7E8F6788DDC8}" destId="{1F60E272-7CBF-494D-B44F-7DF1973A4F35}" srcOrd="0" destOrd="0" presId="urn:microsoft.com/office/officeart/2018/2/layout/IconVerticalSolidList"/>
    <dgm:cxn modelId="{23FC1267-89AE-49DC-B0C7-33BD76C0C108}" type="presParOf" srcId="{6E3E33B3-198F-4531-89F6-7E8F6788DDC8}" destId="{A976A836-2CC2-4DDB-AF08-E9124D1DA79B}" srcOrd="1" destOrd="0" presId="urn:microsoft.com/office/officeart/2018/2/layout/IconVerticalSolidList"/>
    <dgm:cxn modelId="{0E353FCE-20D5-435D-89AA-66ABD09927B8}" type="presParOf" srcId="{6E3E33B3-198F-4531-89F6-7E8F6788DDC8}" destId="{4000077B-09D8-4BC8-AEC2-60296A8775AE}" srcOrd="2" destOrd="0" presId="urn:microsoft.com/office/officeart/2018/2/layout/IconVerticalSolidList"/>
    <dgm:cxn modelId="{D63872E8-0EAB-424D-AAE0-4BC18569DC04}" type="presParOf" srcId="{6E3E33B3-198F-4531-89F6-7E8F6788DDC8}" destId="{869085D3-4A86-4CDF-9695-274F347B41E7}" srcOrd="3" destOrd="0" presId="urn:microsoft.com/office/officeart/2018/2/layout/IconVerticalSolidList"/>
    <dgm:cxn modelId="{E538042D-CF84-4746-8755-5A6DA4E31EB6}" type="presParOf" srcId="{01E870B5-532B-47B6-AE36-EA4127C01CE5}" destId="{70E5B46A-D781-44CC-9718-76096576AF14}" srcOrd="7" destOrd="0" presId="urn:microsoft.com/office/officeart/2018/2/layout/IconVerticalSolidList"/>
    <dgm:cxn modelId="{86C7FB26-7F30-4694-A09C-71D92A4F8E95}" type="presParOf" srcId="{01E870B5-532B-47B6-AE36-EA4127C01CE5}" destId="{71963D92-7B55-4A1B-951E-098334D31758}" srcOrd="8" destOrd="0" presId="urn:microsoft.com/office/officeart/2018/2/layout/IconVerticalSolidList"/>
    <dgm:cxn modelId="{4A8F45A6-C6D0-44C9-96C6-61353D70CDEC}" type="presParOf" srcId="{71963D92-7B55-4A1B-951E-098334D31758}" destId="{BFEE781D-9D6A-4127-9BBD-219A70E051C1}" srcOrd="0" destOrd="0" presId="urn:microsoft.com/office/officeart/2018/2/layout/IconVerticalSolidList"/>
    <dgm:cxn modelId="{39952DCA-6F78-4FB5-94A5-4F3645285284}" type="presParOf" srcId="{71963D92-7B55-4A1B-951E-098334D31758}" destId="{4A368634-CB29-4118-A4D9-8E852A32DC85}" srcOrd="1" destOrd="0" presId="urn:microsoft.com/office/officeart/2018/2/layout/IconVerticalSolidList"/>
    <dgm:cxn modelId="{D2D71BB8-E20A-40DC-BE9A-C93C21E90765}" type="presParOf" srcId="{71963D92-7B55-4A1B-951E-098334D31758}" destId="{4D12A073-F751-4847-ABEB-F086F610F438}" srcOrd="2" destOrd="0" presId="urn:microsoft.com/office/officeart/2018/2/layout/IconVerticalSolidList"/>
    <dgm:cxn modelId="{DD032D8F-6648-48D0-ADB2-C0D9F8D0CC2D}" type="presParOf" srcId="{71963D92-7B55-4A1B-951E-098334D31758}" destId="{83037243-4F79-4A75-A9F4-9F16357CC686}" srcOrd="3" destOrd="0" presId="urn:microsoft.com/office/officeart/2018/2/layout/IconVerticalSolidList"/>
    <dgm:cxn modelId="{1F58270F-BFFF-41D2-9ADC-AA9E08B6FC99}" type="presParOf" srcId="{01E870B5-532B-47B6-AE36-EA4127C01CE5}" destId="{AA858828-8E5E-4543-A7A3-9A7640A5037C}" srcOrd="9" destOrd="0" presId="urn:microsoft.com/office/officeart/2018/2/layout/IconVerticalSolidList"/>
    <dgm:cxn modelId="{B015E1A6-74D2-4B75-8B37-1370D8CA71A0}" type="presParOf" srcId="{01E870B5-532B-47B6-AE36-EA4127C01CE5}" destId="{154C00BD-F339-4E48-BF01-38CC694C9E62}" srcOrd="10" destOrd="0" presId="urn:microsoft.com/office/officeart/2018/2/layout/IconVerticalSolidList"/>
    <dgm:cxn modelId="{823BE89D-ED7C-48FB-96E0-4B16FEA1AC51}" type="presParOf" srcId="{154C00BD-F339-4E48-BF01-38CC694C9E62}" destId="{96609DD7-3E4B-465C-9BAE-DB7DA91550D3}" srcOrd="0" destOrd="0" presId="urn:microsoft.com/office/officeart/2018/2/layout/IconVerticalSolidList"/>
    <dgm:cxn modelId="{7D6A777C-C131-4FC8-8E87-96FE37F96198}" type="presParOf" srcId="{154C00BD-F339-4E48-BF01-38CC694C9E62}" destId="{98FE05A3-83BD-48F2-9D7B-9EF0286A2D8E}" srcOrd="1" destOrd="0" presId="urn:microsoft.com/office/officeart/2018/2/layout/IconVerticalSolidList"/>
    <dgm:cxn modelId="{93F633C9-0B15-431C-ACE5-AA8ADF7DD88D}" type="presParOf" srcId="{154C00BD-F339-4E48-BF01-38CC694C9E62}" destId="{D6054C68-BAB7-4959-8C2B-26166C15A751}" srcOrd="2" destOrd="0" presId="urn:microsoft.com/office/officeart/2018/2/layout/IconVerticalSolidList"/>
    <dgm:cxn modelId="{3BAECAC2-1F05-458E-B4B5-BF2BC628D5CE}" type="presParOf" srcId="{154C00BD-F339-4E48-BF01-38CC694C9E62}" destId="{75CEAB09-5AEB-4D32-9973-147AD8297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A59F4F-52BA-4AB2-BC47-1FB2936E8E7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9B93B3E-61DA-4169-8FF0-D21F074A9429}">
      <dgm:prSet/>
      <dgm:spPr/>
      <dgm:t>
        <a:bodyPr/>
        <a:lstStyle/>
        <a:p>
          <a:r>
            <a:rPr lang="en-GB"/>
            <a:t>Assignment 2 – Due 3</a:t>
          </a:r>
          <a:r>
            <a:rPr lang="en-GB" baseline="30000"/>
            <a:t>rd</a:t>
          </a:r>
          <a:r>
            <a:rPr lang="en-GB"/>
            <a:t> May 2024. </a:t>
          </a:r>
          <a:endParaRPr lang="en-US"/>
        </a:p>
      </dgm:t>
    </dgm:pt>
    <dgm:pt modelId="{0AD00069-C8FB-4EA4-BF87-3FAA0431BF8A}" type="parTrans" cxnId="{87F7F433-74A1-437A-9FD9-639AE9A74EB2}">
      <dgm:prSet/>
      <dgm:spPr/>
      <dgm:t>
        <a:bodyPr/>
        <a:lstStyle/>
        <a:p>
          <a:endParaRPr lang="en-US"/>
        </a:p>
      </dgm:t>
    </dgm:pt>
    <dgm:pt modelId="{946FD892-B9B7-424F-BE47-28172F1BCD37}" type="sibTrans" cxnId="{87F7F433-74A1-437A-9FD9-639AE9A74EB2}">
      <dgm:prSet/>
      <dgm:spPr/>
      <dgm:t>
        <a:bodyPr/>
        <a:lstStyle/>
        <a:p>
          <a:endParaRPr lang="en-US"/>
        </a:p>
      </dgm:t>
    </dgm:pt>
    <dgm:pt modelId="{3CAFF233-E00B-44A3-8805-ED6A6CEE9FD0}">
      <dgm:prSet/>
      <dgm:spPr/>
      <dgm:t>
        <a:bodyPr/>
        <a:lstStyle/>
        <a:p>
          <a:r>
            <a:rPr lang="en-GB"/>
            <a:t>Reflection – using the Gibbs reflective cycle. </a:t>
          </a:r>
          <a:endParaRPr lang="en-US"/>
        </a:p>
      </dgm:t>
    </dgm:pt>
    <dgm:pt modelId="{4AC422C6-3D27-4459-BE89-5E04664E489F}" type="parTrans" cxnId="{2674FE29-C509-4743-A8F2-5BBD88781BCA}">
      <dgm:prSet/>
      <dgm:spPr/>
      <dgm:t>
        <a:bodyPr/>
        <a:lstStyle/>
        <a:p>
          <a:endParaRPr lang="en-US"/>
        </a:p>
      </dgm:t>
    </dgm:pt>
    <dgm:pt modelId="{474E91AE-D2B0-45D8-9627-492DA0B7370A}" type="sibTrans" cxnId="{2674FE29-C509-4743-A8F2-5BBD88781BCA}">
      <dgm:prSet/>
      <dgm:spPr/>
      <dgm:t>
        <a:bodyPr/>
        <a:lstStyle/>
        <a:p>
          <a:endParaRPr lang="en-US"/>
        </a:p>
      </dgm:t>
    </dgm:pt>
    <dgm:pt modelId="{5E1B0A83-0D0A-48AD-9E33-10517C7194D2}">
      <dgm:prSet/>
      <dgm:spPr/>
      <dgm:t>
        <a:bodyPr/>
        <a:lstStyle/>
        <a:p>
          <a:r>
            <a:rPr lang="en-GB"/>
            <a:t>Next week's session – Drop-in session. </a:t>
          </a:r>
          <a:endParaRPr lang="en-US"/>
        </a:p>
      </dgm:t>
    </dgm:pt>
    <dgm:pt modelId="{7FFB616C-9C16-4AFA-BB5B-05656D30CD78}" type="parTrans" cxnId="{7E659662-E7F8-446A-8B0D-C85804770247}">
      <dgm:prSet/>
      <dgm:spPr/>
      <dgm:t>
        <a:bodyPr/>
        <a:lstStyle/>
        <a:p>
          <a:endParaRPr lang="en-US"/>
        </a:p>
      </dgm:t>
    </dgm:pt>
    <dgm:pt modelId="{6D9EE0D4-3117-4BE8-92E1-DAEE014ACB4B}" type="sibTrans" cxnId="{7E659662-E7F8-446A-8B0D-C85804770247}">
      <dgm:prSet/>
      <dgm:spPr/>
      <dgm:t>
        <a:bodyPr/>
        <a:lstStyle/>
        <a:p>
          <a:endParaRPr lang="en-US"/>
        </a:p>
      </dgm:t>
    </dgm:pt>
    <dgm:pt modelId="{BB5E1898-FAF3-473E-B144-64D886FA3F0F}" type="pres">
      <dgm:prSet presAssocID="{1BA59F4F-52BA-4AB2-BC47-1FB2936E8E77}" presName="vert0" presStyleCnt="0">
        <dgm:presLayoutVars>
          <dgm:dir/>
          <dgm:animOne val="branch"/>
          <dgm:animLvl val="lvl"/>
        </dgm:presLayoutVars>
      </dgm:prSet>
      <dgm:spPr/>
    </dgm:pt>
    <dgm:pt modelId="{B1963578-D2A9-436F-9724-C0B8D1013476}" type="pres">
      <dgm:prSet presAssocID="{39B93B3E-61DA-4169-8FF0-D21F074A9429}" presName="thickLine" presStyleLbl="alignNode1" presStyleIdx="0" presStyleCnt="3"/>
      <dgm:spPr/>
    </dgm:pt>
    <dgm:pt modelId="{086BC2BD-EA40-4DC9-8A7F-59A072AD8925}" type="pres">
      <dgm:prSet presAssocID="{39B93B3E-61DA-4169-8FF0-D21F074A9429}" presName="horz1" presStyleCnt="0"/>
      <dgm:spPr/>
    </dgm:pt>
    <dgm:pt modelId="{0F90C156-2E85-444A-BA9E-971E3ED61D85}" type="pres">
      <dgm:prSet presAssocID="{39B93B3E-61DA-4169-8FF0-D21F074A9429}" presName="tx1" presStyleLbl="revTx" presStyleIdx="0" presStyleCnt="3"/>
      <dgm:spPr/>
    </dgm:pt>
    <dgm:pt modelId="{8E91565B-221A-45F8-AD4A-1BCF2322DE18}" type="pres">
      <dgm:prSet presAssocID="{39B93B3E-61DA-4169-8FF0-D21F074A9429}" presName="vert1" presStyleCnt="0"/>
      <dgm:spPr/>
    </dgm:pt>
    <dgm:pt modelId="{584B05EE-7BC4-45B9-B58C-2F632B53C3E6}" type="pres">
      <dgm:prSet presAssocID="{3CAFF233-E00B-44A3-8805-ED6A6CEE9FD0}" presName="thickLine" presStyleLbl="alignNode1" presStyleIdx="1" presStyleCnt="3"/>
      <dgm:spPr/>
    </dgm:pt>
    <dgm:pt modelId="{ED27AE02-0E6B-405E-95EA-E076D68E2533}" type="pres">
      <dgm:prSet presAssocID="{3CAFF233-E00B-44A3-8805-ED6A6CEE9FD0}" presName="horz1" presStyleCnt="0"/>
      <dgm:spPr/>
    </dgm:pt>
    <dgm:pt modelId="{19AA00D5-E911-4587-9133-246A8478C802}" type="pres">
      <dgm:prSet presAssocID="{3CAFF233-E00B-44A3-8805-ED6A6CEE9FD0}" presName="tx1" presStyleLbl="revTx" presStyleIdx="1" presStyleCnt="3"/>
      <dgm:spPr/>
    </dgm:pt>
    <dgm:pt modelId="{E004C6CD-3AFF-49F3-9A5E-249905DFC887}" type="pres">
      <dgm:prSet presAssocID="{3CAFF233-E00B-44A3-8805-ED6A6CEE9FD0}" presName="vert1" presStyleCnt="0"/>
      <dgm:spPr/>
    </dgm:pt>
    <dgm:pt modelId="{4837A54B-DE93-4F65-99A5-F0C8B9ADA2CA}" type="pres">
      <dgm:prSet presAssocID="{5E1B0A83-0D0A-48AD-9E33-10517C7194D2}" presName="thickLine" presStyleLbl="alignNode1" presStyleIdx="2" presStyleCnt="3"/>
      <dgm:spPr/>
    </dgm:pt>
    <dgm:pt modelId="{4200C4BE-BBE1-4155-AD70-EA1372A8B23D}" type="pres">
      <dgm:prSet presAssocID="{5E1B0A83-0D0A-48AD-9E33-10517C7194D2}" presName="horz1" presStyleCnt="0"/>
      <dgm:spPr/>
    </dgm:pt>
    <dgm:pt modelId="{407F5CDF-0802-4529-BCBF-ADEDC2B7B2EA}" type="pres">
      <dgm:prSet presAssocID="{5E1B0A83-0D0A-48AD-9E33-10517C7194D2}" presName="tx1" presStyleLbl="revTx" presStyleIdx="2" presStyleCnt="3"/>
      <dgm:spPr/>
    </dgm:pt>
    <dgm:pt modelId="{E1657B1D-14C4-4FBB-9017-3C567433F52E}" type="pres">
      <dgm:prSet presAssocID="{5E1B0A83-0D0A-48AD-9E33-10517C7194D2}" presName="vert1" presStyleCnt="0"/>
      <dgm:spPr/>
    </dgm:pt>
  </dgm:ptLst>
  <dgm:cxnLst>
    <dgm:cxn modelId="{2674FE29-C509-4743-A8F2-5BBD88781BCA}" srcId="{1BA59F4F-52BA-4AB2-BC47-1FB2936E8E77}" destId="{3CAFF233-E00B-44A3-8805-ED6A6CEE9FD0}" srcOrd="1" destOrd="0" parTransId="{4AC422C6-3D27-4459-BE89-5E04664E489F}" sibTransId="{474E91AE-D2B0-45D8-9627-492DA0B7370A}"/>
    <dgm:cxn modelId="{87F7F433-74A1-437A-9FD9-639AE9A74EB2}" srcId="{1BA59F4F-52BA-4AB2-BC47-1FB2936E8E77}" destId="{39B93B3E-61DA-4169-8FF0-D21F074A9429}" srcOrd="0" destOrd="0" parTransId="{0AD00069-C8FB-4EA4-BF87-3FAA0431BF8A}" sibTransId="{946FD892-B9B7-424F-BE47-28172F1BCD37}"/>
    <dgm:cxn modelId="{A5D60D5E-4868-469E-A02D-34B98269DC3A}" type="presOf" srcId="{1BA59F4F-52BA-4AB2-BC47-1FB2936E8E77}" destId="{BB5E1898-FAF3-473E-B144-64D886FA3F0F}" srcOrd="0" destOrd="0" presId="urn:microsoft.com/office/officeart/2008/layout/LinedList"/>
    <dgm:cxn modelId="{7E659662-E7F8-446A-8B0D-C85804770247}" srcId="{1BA59F4F-52BA-4AB2-BC47-1FB2936E8E77}" destId="{5E1B0A83-0D0A-48AD-9E33-10517C7194D2}" srcOrd="2" destOrd="0" parTransId="{7FFB616C-9C16-4AFA-BB5B-05656D30CD78}" sibTransId="{6D9EE0D4-3117-4BE8-92E1-DAEE014ACB4B}"/>
    <dgm:cxn modelId="{9C9500B2-D002-428F-B3A0-8E4F171377E5}" type="presOf" srcId="{39B93B3E-61DA-4169-8FF0-D21F074A9429}" destId="{0F90C156-2E85-444A-BA9E-971E3ED61D85}" srcOrd="0" destOrd="0" presId="urn:microsoft.com/office/officeart/2008/layout/LinedList"/>
    <dgm:cxn modelId="{88A50FE6-51A1-4D2F-B4CA-503408B37ED0}" type="presOf" srcId="{3CAFF233-E00B-44A3-8805-ED6A6CEE9FD0}" destId="{19AA00D5-E911-4587-9133-246A8478C802}" srcOrd="0" destOrd="0" presId="urn:microsoft.com/office/officeart/2008/layout/LinedList"/>
    <dgm:cxn modelId="{C20703EC-6B75-4AF5-8470-F8D784B8A1D1}" type="presOf" srcId="{5E1B0A83-0D0A-48AD-9E33-10517C7194D2}" destId="{407F5CDF-0802-4529-BCBF-ADEDC2B7B2EA}" srcOrd="0" destOrd="0" presId="urn:microsoft.com/office/officeart/2008/layout/LinedList"/>
    <dgm:cxn modelId="{75006618-E3F7-45C0-B8BD-1F82CFBD1909}" type="presParOf" srcId="{BB5E1898-FAF3-473E-B144-64D886FA3F0F}" destId="{B1963578-D2A9-436F-9724-C0B8D1013476}" srcOrd="0" destOrd="0" presId="urn:microsoft.com/office/officeart/2008/layout/LinedList"/>
    <dgm:cxn modelId="{AAF226BF-FFD8-4A90-8452-56A78C0BA4AF}" type="presParOf" srcId="{BB5E1898-FAF3-473E-B144-64D886FA3F0F}" destId="{086BC2BD-EA40-4DC9-8A7F-59A072AD8925}" srcOrd="1" destOrd="0" presId="urn:microsoft.com/office/officeart/2008/layout/LinedList"/>
    <dgm:cxn modelId="{20854E05-3FCC-45F9-8296-6395570197B5}" type="presParOf" srcId="{086BC2BD-EA40-4DC9-8A7F-59A072AD8925}" destId="{0F90C156-2E85-444A-BA9E-971E3ED61D85}" srcOrd="0" destOrd="0" presId="urn:microsoft.com/office/officeart/2008/layout/LinedList"/>
    <dgm:cxn modelId="{66BCC8CE-08B0-48EF-9423-A91B2C653CE5}" type="presParOf" srcId="{086BC2BD-EA40-4DC9-8A7F-59A072AD8925}" destId="{8E91565B-221A-45F8-AD4A-1BCF2322DE18}" srcOrd="1" destOrd="0" presId="urn:microsoft.com/office/officeart/2008/layout/LinedList"/>
    <dgm:cxn modelId="{66F6C5ED-3794-49E0-A256-32C823878B5B}" type="presParOf" srcId="{BB5E1898-FAF3-473E-B144-64D886FA3F0F}" destId="{584B05EE-7BC4-45B9-B58C-2F632B53C3E6}" srcOrd="2" destOrd="0" presId="urn:microsoft.com/office/officeart/2008/layout/LinedList"/>
    <dgm:cxn modelId="{1AC961C9-CBF3-461D-9193-71ADC550138C}" type="presParOf" srcId="{BB5E1898-FAF3-473E-B144-64D886FA3F0F}" destId="{ED27AE02-0E6B-405E-95EA-E076D68E2533}" srcOrd="3" destOrd="0" presId="urn:microsoft.com/office/officeart/2008/layout/LinedList"/>
    <dgm:cxn modelId="{D7935AA1-8EB7-4DDA-9CB0-ACD5050BF69C}" type="presParOf" srcId="{ED27AE02-0E6B-405E-95EA-E076D68E2533}" destId="{19AA00D5-E911-4587-9133-246A8478C802}" srcOrd="0" destOrd="0" presId="urn:microsoft.com/office/officeart/2008/layout/LinedList"/>
    <dgm:cxn modelId="{173B5049-53BB-4F1E-9ECF-390667A276FA}" type="presParOf" srcId="{ED27AE02-0E6B-405E-95EA-E076D68E2533}" destId="{E004C6CD-3AFF-49F3-9A5E-249905DFC887}" srcOrd="1" destOrd="0" presId="urn:microsoft.com/office/officeart/2008/layout/LinedList"/>
    <dgm:cxn modelId="{893EB8D0-64F5-4728-9714-1D3A8602413D}" type="presParOf" srcId="{BB5E1898-FAF3-473E-B144-64D886FA3F0F}" destId="{4837A54B-DE93-4F65-99A5-F0C8B9ADA2CA}" srcOrd="4" destOrd="0" presId="urn:microsoft.com/office/officeart/2008/layout/LinedList"/>
    <dgm:cxn modelId="{0F78D819-584C-4E78-ADBB-BE13320C2BE8}" type="presParOf" srcId="{BB5E1898-FAF3-473E-B144-64D886FA3F0F}" destId="{4200C4BE-BBE1-4155-AD70-EA1372A8B23D}" srcOrd="5" destOrd="0" presId="urn:microsoft.com/office/officeart/2008/layout/LinedList"/>
    <dgm:cxn modelId="{B3C77E3D-134B-4430-943C-B27E10D57654}" type="presParOf" srcId="{4200C4BE-BBE1-4155-AD70-EA1372A8B23D}" destId="{407F5CDF-0802-4529-BCBF-ADEDC2B7B2EA}" srcOrd="0" destOrd="0" presId="urn:microsoft.com/office/officeart/2008/layout/LinedList"/>
    <dgm:cxn modelId="{06F1ED79-EEAE-465F-910B-43AA613DB696}" type="presParOf" srcId="{4200C4BE-BBE1-4155-AD70-EA1372A8B23D}" destId="{E1657B1D-14C4-4FBB-9017-3C567433F5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EF14C-51C4-45CA-86B9-4CF2D49C33C1}">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2D12F5D3-F545-4BA8-A99F-318936088644}">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Today’s session; </a:t>
          </a:r>
          <a:endParaRPr lang="en-US" sz="3600" kern="1200"/>
        </a:p>
      </dsp:txBody>
      <dsp:txXfrm>
        <a:off x="8061" y="5979"/>
        <a:ext cx="3034531" cy="1820718"/>
      </dsp:txXfrm>
    </dsp:sp>
    <dsp:sp modelId="{5FEDE89F-20E3-4507-9AD5-2A958EA8D99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5CFCBF6-9F68-48D1-B25B-FA9146D76EEE}">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Assignment guidance;</a:t>
          </a:r>
          <a:endParaRPr lang="en-US" sz="3600" kern="1200"/>
        </a:p>
      </dsp:txBody>
      <dsp:txXfrm>
        <a:off x="3740534" y="5979"/>
        <a:ext cx="3034531" cy="1820718"/>
      </dsp:txXfrm>
    </dsp:sp>
    <dsp:sp modelId="{657D2B94-A039-4EF9-9572-C813FF5536A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78A285F-2D63-4CFD-BBB6-3FD02934B985}">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Let’s practice;</a:t>
          </a:r>
          <a:endParaRPr lang="en-US" sz="3600" kern="1200"/>
        </a:p>
      </dsp:txBody>
      <dsp:txXfrm>
        <a:off x="7473007" y="5979"/>
        <a:ext cx="3034531" cy="1820718"/>
      </dsp:txXfrm>
    </dsp:sp>
    <dsp:sp modelId="{D8C18C5B-85C1-4E38-9923-B6EB8EBB57D9}">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A0346D4-156E-44CE-B609-EE7089D37487}">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Next week;</a:t>
          </a:r>
          <a:endParaRPr lang="en-US" sz="3600" kern="1200"/>
        </a:p>
      </dsp:txBody>
      <dsp:txXfrm>
        <a:off x="8061" y="2524640"/>
        <a:ext cx="3034531" cy="1820718"/>
      </dsp:txXfrm>
    </dsp:sp>
    <dsp:sp modelId="{D32C8982-28E6-4457-9802-24A09268A118}">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4987088B-A735-4410-A643-B7244D1E87E4}">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Summary;</a:t>
          </a:r>
          <a:endParaRPr lang="en-US" sz="3600" kern="1200"/>
        </a:p>
      </dsp:txBody>
      <dsp:txXfrm>
        <a:off x="3740534" y="2524640"/>
        <a:ext cx="3034531" cy="1820718"/>
      </dsp:txXfrm>
    </dsp:sp>
    <dsp:sp modelId="{7CAE06FA-A5E9-4865-9F14-4E0EB07FD26F}">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600200">
            <a:lnSpc>
              <a:spcPct val="90000"/>
            </a:lnSpc>
            <a:spcBef>
              <a:spcPct val="0"/>
            </a:spcBef>
            <a:spcAft>
              <a:spcPct val="35000"/>
            </a:spcAft>
            <a:buNone/>
          </a:pPr>
          <a:r>
            <a:rPr lang="en-GB" sz="3600" kern="1200"/>
            <a:t>Thank you and good luck.</a:t>
          </a:r>
          <a:endParaRPr lang="en-US" sz="3600" kern="1200"/>
        </a:p>
      </dsp:txBody>
      <dsp:txXfrm>
        <a:off x="7473007"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92592-B3DD-4D71-9516-181C55463FC3}">
      <dsp:nvSpPr>
        <dsp:cNvPr id="0" name=""/>
        <dsp:cNvSpPr/>
      </dsp:nvSpPr>
      <dsp:spPr>
        <a:xfrm>
          <a:off x="0" y="2175669"/>
          <a:ext cx="10515600" cy="0"/>
        </a:xfrm>
        <a:prstGeom prst="line">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E6493F2B-36C7-481F-8376-7D6049E76105}">
      <dsp:nvSpPr>
        <dsp:cNvPr id="0" name=""/>
        <dsp:cNvSpPr/>
      </dsp:nvSpPr>
      <dsp:spPr>
        <a:xfrm>
          <a:off x="292875" y="2336668"/>
          <a:ext cx="4283463"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 PM – 3:00 PM</a:t>
          </a:r>
        </a:p>
      </dsp:txBody>
      <dsp:txXfrm>
        <a:off x="292875" y="2336668"/>
        <a:ext cx="4283463" cy="491701"/>
      </dsp:txXfrm>
    </dsp:sp>
    <dsp:sp modelId="{7114A84A-FE07-4A0A-AE5A-DD8CDB55BD1B}">
      <dsp:nvSpPr>
        <dsp:cNvPr id="0" name=""/>
        <dsp:cNvSpPr/>
      </dsp:nvSpPr>
      <dsp:spPr>
        <a:xfrm>
          <a:off x="821" y="607011"/>
          <a:ext cx="4867572" cy="741903"/>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 Assignment guidance and reflection practice.</a:t>
          </a:r>
        </a:p>
      </dsp:txBody>
      <dsp:txXfrm>
        <a:off x="37038" y="643228"/>
        <a:ext cx="4795138" cy="669469"/>
      </dsp:txXfrm>
    </dsp:sp>
    <dsp:sp modelId="{CAB08E95-2684-4BBC-BD0E-CA7E5F247E1A}">
      <dsp:nvSpPr>
        <dsp:cNvPr id="0" name=""/>
        <dsp:cNvSpPr/>
      </dsp:nvSpPr>
      <dsp:spPr>
        <a:xfrm>
          <a:off x="2434607" y="1348914"/>
          <a:ext cx="0" cy="82675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361DE24-AA4A-4267-8036-32C30C751F7D}">
      <dsp:nvSpPr>
        <dsp:cNvPr id="0" name=""/>
        <dsp:cNvSpPr/>
      </dsp:nvSpPr>
      <dsp:spPr>
        <a:xfrm>
          <a:off x="5939260" y="1522968"/>
          <a:ext cx="4283463"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3:00 PM – 4:00 PM</a:t>
          </a:r>
        </a:p>
      </dsp:txBody>
      <dsp:txXfrm>
        <a:off x="5939260" y="1522968"/>
        <a:ext cx="4283463" cy="491701"/>
      </dsp:txXfrm>
    </dsp:sp>
    <dsp:sp modelId="{6FFE0D43-1EBC-45D5-95F6-6BECD42D4B85}">
      <dsp:nvSpPr>
        <dsp:cNvPr id="0" name=""/>
        <dsp:cNvSpPr/>
      </dsp:nvSpPr>
      <dsp:spPr>
        <a:xfrm>
          <a:off x="2401972" y="2143033"/>
          <a:ext cx="65270" cy="6527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F5BBEF-0AEF-4F93-B519-EC9193F74167}">
      <dsp:nvSpPr>
        <dsp:cNvPr id="0" name=""/>
        <dsp:cNvSpPr/>
      </dsp:nvSpPr>
      <dsp:spPr>
        <a:xfrm>
          <a:off x="5647205" y="3002423"/>
          <a:ext cx="4867572" cy="741903"/>
        </a:xfrm>
        <a:prstGeom prst="round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 Drop-in session.</a:t>
          </a:r>
        </a:p>
      </dsp:txBody>
      <dsp:txXfrm>
        <a:off x="5683422" y="3038640"/>
        <a:ext cx="4795138" cy="669469"/>
      </dsp:txXfrm>
    </dsp:sp>
    <dsp:sp modelId="{0E72D4D6-E499-495B-B92C-580F2C3B5CE2}">
      <dsp:nvSpPr>
        <dsp:cNvPr id="0" name=""/>
        <dsp:cNvSpPr/>
      </dsp:nvSpPr>
      <dsp:spPr>
        <a:xfrm>
          <a:off x="8080992" y="2175668"/>
          <a:ext cx="0" cy="826754"/>
        </a:xfrm>
        <a:prstGeom prst="line">
          <a:avLst/>
        </a:prstGeom>
        <a:noFill/>
        <a:ln w="6350" cap="flat" cmpd="sng" algn="ctr">
          <a:solidFill>
            <a:schemeClr val="accent2">
              <a:hueOff val="-1455363"/>
              <a:satOff val="-83928"/>
              <a:lumOff val="8628"/>
              <a:alphaOff val="0"/>
            </a:schemeClr>
          </a:solidFill>
          <a:prstDash val="dash"/>
          <a:miter lim="800000"/>
        </a:ln>
        <a:effectLst/>
      </dsp:spPr>
      <dsp:style>
        <a:lnRef idx="1">
          <a:scrgbClr r="0" g="0" b="0"/>
        </a:lnRef>
        <a:fillRef idx="0">
          <a:scrgbClr r="0" g="0" b="0"/>
        </a:fillRef>
        <a:effectRef idx="0">
          <a:scrgbClr r="0" g="0" b="0"/>
        </a:effectRef>
        <a:fontRef idx="minor"/>
      </dsp:style>
    </dsp:sp>
    <dsp:sp modelId="{577A67FB-B9C1-465A-8081-DBBABE912253}">
      <dsp:nvSpPr>
        <dsp:cNvPr id="0" name=""/>
        <dsp:cNvSpPr/>
      </dsp:nvSpPr>
      <dsp:spPr>
        <a:xfrm>
          <a:off x="8048357" y="2143033"/>
          <a:ext cx="65270" cy="65270"/>
        </a:xfrm>
        <a:prstGeom prst="ellips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BF502-A631-4CC2-9563-4E49AB3412AA}">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C9D71-FAAE-419F-A41C-2F836BEE9217}">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E8D45F-796E-4FDD-B863-81B2DF583D5A}">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Bembo"/>
            </a:rPr>
            <a:t>Description</a:t>
          </a:r>
          <a:endParaRPr lang="en-GB" sz="1900" kern="1200" dirty="0"/>
        </a:p>
      </dsp:txBody>
      <dsp:txXfrm>
        <a:off x="889864" y="1808"/>
        <a:ext cx="5355400" cy="770445"/>
      </dsp:txXfrm>
    </dsp:sp>
    <dsp:sp modelId="{C9DD7431-3FEC-449A-80D8-8CFA81E910BB}">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B3793-9D5C-42EA-AB7F-775F8608F9A7}">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354CD-18AB-4E78-A485-404FBC6855BB}">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Bembo"/>
            </a:rPr>
            <a:t>Feelings</a:t>
          </a:r>
          <a:endParaRPr lang="en-GB" sz="1900" kern="1200" dirty="0"/>
        </a:p>
      </dsp:txBody>
      <dsp:txXfrm>
        <a:off x="889864" y="964865"/>
        <a:ext cx="5355400" cy="770445"/>
      </dsp:txXfrm>
    </dsp:sp>
    <dsp:sp modelId="{47C3859C-53DC-4B9B-8D85-DAF6C4F2F012}">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53F5C-344B-45D3-BCDB-71A406A6C8CA}">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FC376D-2EB8-40C9-BF3D-9942D484C1BD}">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Bembo"/>
            </a:rPr>
            <a:t>Evaluation</a:t>
          </a:r>
          <a:endParaRPr lang="en-GB" sz="1900" kern="1200" dirty="0"/>
        </a:p>
      </dsp:txBody>
      <dsp:txXfrm>
        <a:off x="889864" y="1927922"/>
        <a:ext cx="5355400" cy="770445"/>
      </dsp:txXfrm>
    </dsp:sp>
    <dsp:sp modelId="{1F60E272-7CBF-494D-B44F-7DF1973A4F35}">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76A836-2CC2-4DDB-AF08-E9124D1DA79B}">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9085D3-4A86-4CDF-9695-274F347B41E7}">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latin typeface="Bembo"/>
            </a:rPr>
            <a:t>Analysis </a:t>
          </a:r>
          <a:endParaRPr lang="en-GB" sz="1900" kern="1200"/>
        </a:p>
      </dsp:txBody>
      <dsp:txXfrm>
        <a:off x="889864" y="2890979"/>
        <a:ext cx="5355400" cy="770445"/>
      </dsp:txXfrm>
    </dsp:sp>
    <dsp:sp modelId="{BFEE781D-9D6A-4127-9BBD-219A70E051C1}">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68634-CB29-4118-A4D9-8E852A32DC85}">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37243-4F79-4A75-A9F4-9F16357CC686}">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latin typeface="Bembo"/>
            </a:rPr>
            <a:t>Conclusions </a:t>
          </a:r>
          <a:endParaRPr lang="en-GB" sz="1900" kern="1200"/>
        </a:p>
      </dsp:txBody>
      <dsp:txXfrm>
        <a:off x="889864" y="3854036"/>
        <a:ext cx="5355400" cy="770445"/>
      </dsp:txXfrm>
    </dsp:sp>
    <dsp:sp modelId="{96609DD7-3E4B-465C-9BAE-DB7DA91550D3}">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FE05A3-83BD-48F2-9D7B-9EF0286A2D8E}">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EAB09-5AEB-4D32-9973-147AD8297AE9}">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latin typeface="Bembo"/>
            </a:rPr>
            <a:t>Action Plan</a:t>
          </a:r>
        </a:p>
      </dsp:txBody>
      <dsp:txXfrm>
        <a:off x="889864" y="4817093"/>
        <a:ext cx="5355400" cy="7704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63578-D2A9-436F-9724-C0B8D101347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0C156-2E85-444A-BA9E-971E3ED61D8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Assignment 2 – Due 3</a:t>
          </a:r>
          <a:r>
            <a:rPr lang="en-GB" sz="5100" kern="1200" baseline="30000"/>
            <a:t>rd</a:t>
          </a:r>
          <a:r>
            <a:rPr lang="en-GB" sz="5100" kern="1200"/>
            <a:t> May 2024. </a:t>
          </a:r>
          <a:endParaRPr lang="en-US" sz="5100" kern="1200"/>
        </a:p>
      </dsp:txBody>
      <dsp:txXfrm>
        <a:off x="0" y="2703"/>
        <a:ext cx="6900512" cy="1843578"/>
      </dsp:txXfrm>
    </dsp:sp>
    <dsp:sp modelId="{584B05EE-7BC4-45B9-B58C-2F632B53C3E6}">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A00D5-E911-4587-9133-246A8478C802}">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Reflection – using the Gibbs reflective cycle. </a:t>
          </a:r>
          <a:endParaRPr lang="en-US" sz="5100" kern="1200"/>
        </a:p>
      </dsp:txBody>
      <dsp:txXfrm>
        <a:off x="0" y="1846281"/>
        <a:ext cx="6900512" cy="1843578"/>
      </dsp:txXfrm>
    </dsp:sp>
    <dsp:sp modelId="{4837A54B-DE93-4F65-99A5-F0C8B9ADA2CA}">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F5CDF-0802-4529-BCBF-ADEDC2B7B2E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Next week's session – Drop-in session. </a:t>
          </a:r>
          <a:endParaRPr lang="en-US" sz="51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7C7FB-EF96-4068-96A6-104B8CE37D63}"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FDFCF4-B602-4B1F-B9CF-3BA500C3D7AE}" type="slidenum">
              <a:rPr lang="en-GB" smtClean="0"/>
              <a:t>‹#›</a:t>
            </a:fld>
            <a:endParaRPr lang="en-GB"/>
          </a:p>
        </p:txBody>
      </p:sp>
    </p:spTree>
    <p:extLst>
      <p:ext uri="{BB962C8B-B14F-4D97-AF65-F5344CB8AC3E}">
        <p14:creationId xmlns:p14="http://schemas.microsoft.com/office/powerpoint/2010/main" val="1813235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Short part of the essay. </a:t>
            </a:r>
          </a:p>
        </p:txBody>
      </p:sp>
      <p:sp>
        <p:nvSpPr>
          <p:cNvPr id="4" name="Slide Number Placeholder 3"/>
          <p:cNvSpPr>
            <a:spLocks noGrp="1"/>
          </p:cNvSpPr>
          <p:nvPr>
            <p:ph type="sldNum" sz="quarter" idx="5"/>
          </p:nvPr>
        </p:nvSpPr>
        <p:spPr/>
        <p:txBody>
          <a:bodyPr/>
          <a:lstStyle/>
          <a:p>
            <a:fld id="{FCBC0B41-8030-4257-97BD-9AC860C8303F}" type="slidenum">
              <a:t>8</a:t>
            </a:fld>
            <a:endParaRPr lang="en-GB"/>
          </a:p>
        </p:txBody>
      </p:sp>
    </p:spTree>
    <p:extLst>
      <p:ext uri="{BB962C8B-B14F-4D97-AF65-F5344CB8AC3E}">
        <p14:creationId xmlns:p14="http://schemas.microsoft.com/office/powerpoint/2010/main" val="1179013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Short part</a:t>
            </a:r>
          </a:p>
        </p:txBody>
      </p:sp>
      <p:sp>
        <p:nvSpPr>
          <p:cNvPr id="4" name="Slide Number Placeholder 3"/>
          <p:cNvSpPr>
            <a:spLocks noGrp="1"/>
          </p:cNvSpPr>
          <p:nvPr>
            <p:ph type="sldNum" sz="quarter" idx="5"/>
          </p:nvPr>
        </p:nvSpPr>
        <p:spPr/>
        <p:txBody>
          <a:bodyPr/>
          <a:lstStyle/>
          <a:p>
            <a:fld id="{FCBC0B41-8030-4257-97BD-9AC860C8303F}" type="slidenum">
              <a:t>10</a:t>
            </a:fld>
            <a:endParaRPr lang="en-GB"/>
          </a:p>
        </p:txBody>
      </p:sp>
    </p:spTree>
    <p:extLst>
      <p:ext uri="{BB962C8B-B14F-4D97-AF65-F5344CB8AC3E}">
        <p14:creationId xmlns:p14="http://schemas.microsoft.com/office/powerpoint/2010/main" val="1459780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067B-D1CC-BE5C-6250-BBB0132F41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69BDA0-080E-52D9-DACE-DE499CF2DB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1EBD9D-14F8-19BF-CD49-05D1C8C01EFC}"/>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0567126F-39CD-99DB-B48B-A4941B826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9E0CA-36E4-E476-08A2-429545925044}"/>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3573399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F40B9-27C9-0DAF-5130-9D882963C4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22D4DF-C000-7186-2663-8C6976874C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52DCEA-20F6-6473-A183-49CE2EBC6AD3}"/>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F1637653-C381-4138-8F3C-C31E591A7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CA9DE-CB6B-535E-1EEE-E1C79ED5B915}"/>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832313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5F0B-9BBF-0D26-4A47-138C68E503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9C2405-8635-AE8A-2000-F4343EC1A0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C2D9CD-28FD-E859-1077-51CF435C16B7}"/>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EEC7FF44-4B5B-A874-E894-9B4FB6AACD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0D356-64B1-D20F-039B-08BCB79F7525}"/>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1249700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C3F8-D6E9-A4D6-3F33-5B12F9916D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1DB0BD-42D3-14A1-E627-FFC06CCB04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B35C37-627A-428E-A830-71D19D53DA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796436-B933-E94B-046C-7D8786577EE1}"/>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6" name="Footer Placeholder 5">
            <a:extLst>
              <a:ext uri="{FF2B5EF4-FFF2-40B4-BE49-F238E27FC236}">
                <a16:creationId xmlns:a16="http://schemas.microsoft.com/office/drawing/2014/main" id="{A68B0796-8785-83AA-4E02-6DEBAFEDDE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FD3DCA-E397-F414-8081-4E06AFF43C57}"/>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421716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68FD4-1AB8-C6B8-FDD1-71951E2287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4B91E0-B61B-DCBE-B581-F8BD6F5655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F0C8F9-244B-8CF3-DA84-E6EFBBE1D8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BE8AB9-CB7C-73F4-8C8B-99A09AD2A5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468C4D-8202-EC25-3FDC-7E1CAB0EEF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4E1CA1-5DD9-619A-6423-2DBBDF62F270}"/>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8" name="Footer Placeholder 7">
            <a:extLst>
              <a:ext uri="{FF2B5EF4-FFF2-40B4-BE49-F238E27FC236}">
                <a16:creationId xmlns:a16="http://schemas.microsoft.com/office/drawing/2014/main" id="{65A114E8-AE58-D897-4851-75BEC8C102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75C684-39C2-2A6C-6314-85658D063759}"/>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2627515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9FDB2-146C-BDDE-67F4-917378BAF8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1FA3A5-9AD6-8022-CACA-A9504D970EC9}"/>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4" name="Footer Placeholder 3">
            <a:extLst>
              <a:ext uri="{FF2B5EF4-FFF2-40B4-BE49-F238E27FC236}">
                <a16:creationId xmlns:a16="http://schemas.microsoft.com/office/drawing/2014/main" id="{943CFFC5-8B8E-ADEE-D24D-5B2F730918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10B146-45B7-3C22-AF7A-4C7376E76F9C}"/>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527975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4CC5E-5A60-C6F1-60CF-9A821D743C01}"/>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3" name="Footer Placeholder 2">
            <a:extLst>
              <a:ext uri="{FF2B5EF4-FFF2-40B4-BE49-F238E27FC236}">
                <a16:creationId xmlns:a16="http://schemas.microsoft.com/office/drawing/2014/main" id="{F3C0ECAA-D854-F519-0964-4B755A8381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7238A3-2DE4-25BD-C208-38895D9192C6}"/>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387199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C0567-3475-0FE8-1D9B-4E9012A9F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49DCA0-585A-DE16-C44C-035E765A4A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03E6CF-C724-C658-7BE0-498E02ED51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8A1A6-A879-6782-6EB4-B2A327C31D73}"/>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6" name="Footer Placeholder 5">
            <a:extLst>
              <a:ext uri="{FF2B5EF4-FFF2-40B4-BE49-F238E27FC236}">
                <a16:creationId xmlns:a16="http://schemas.microsoft.com/office/drawing/2014/main" id="{2C8E1FBF-B6E7-7E30-87C3-76B6407D63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C07924-AB84-0CCF-346E-E4E1821F3A5C}"/>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1911312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ABADF-BAC2-4247-DE6C-7849C5509B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6F6267-F966-AD6D-5107-1967F42972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3D1E2-6B7C-C434-F5FA-99B06076AB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1004EB-968D-8C8B-7772-BFA168F98139}"/>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6" name="Footer Placeholder 5">
            <a:extLst>
              <a:ext uri="{FF2B5EF4-FFF2-40B4-BE49-F238E27FC236}">
                <a16:creationId xmlns:a16="http://schemas.microsoft.com/office/drawing/2014/main" id="{B0044B48-2C4E-3E07-91CE-4FF52233C3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F45CA1-BD39-6DCC-4F2D-AFA8ABE593F0}"/>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3276356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E9456-0976-0E04-4F68-B8DE2D7A10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0C48F4-0FCC-F75D-D84F-36F734901C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55D612-B551-2288-0646-ECF29A80C7EA}"/>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2112C4AE-B0F4-DF42-A508-8CFB6C079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06571-8A89-783C-28EE-8B4B3E0CFDB0}"/>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146619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5FABF0-F600-C2A6-30F9-74170C4604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F4D9F-4BFD-FEC7-B1D2-5C962A05BD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A6E87-D5B1-1265-41F9-814029A11ECD}"/>
              </a:ext>
            </a:extLst>
          </p:cNvPr>
          <p:cNvSpPr>
            <a:spLocks noGrp="1"/>
          </p:cNvSpPr>
          <p:nvPr>
            <p:ph type="dt" sz="half" idx="10"/>
          </p:nvPr>
        </p:nvSpPr>
        <p:spPr/>
        <p:txBody>
          <a:body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7AFB003B-0337-4EB7-B965-362C37BAF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0772A4-12E9-5054-28EA-36F61DFC394A}"/>
              </a:ext>
            </a:extLst>
          </p:cNvPr>
          <p:cNvSpPr>
            <a:spLocks noGrp="1"/>
          </p:cNvSpPr>
          <p:nvPr>
            <p:ph type="sldNum" sz="quarter" idx="12"/>
          </p:nvPr>
        </p:nvSpPr>
        <p:spPr/>
        <p:txBody>
          <a:bodyPr/>
          <a:lstStyle/>
          <a:p>
            <a:fld id="{10BF6B53-C2AC-47A1-A57F-28118173191C}" type="slidenum">
              <a:rPr lang="en-GB" smtClean="0"/>
              <a:t>‹#›</a:t>
            </a:fld>
            <a:endParaRPr lang="en-GB"/>
          </a:p>
        </p:txBody>
      </p:sp>
    </p:spTree>
    <p:extLst>
      <p:ext uri="{BB962C8B-B14F-4D97-AF65-F5344CB8AC3E}">
        <p14:creationId xmlns:p14="http://schemas.microsoft.com/office/powerpoint/2010/main" val="3493422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4FC484-619B-6D62-77A4-C6518519C5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71EA9C-9196-BAB7-2EC0-55FDA2B6E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4D312-3DDA-C7D6-9931-CE33CFD714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A8C555-EA87-45CB-84CD-A86618FEEAC7}" type="datetimeFigureOut">
              <a:rPr lang="en-GB" smtClean="0"/>
              <a:t>24/04/2024</a:t>
            </a:fld>
            <a:endParaRPr lang="en-GB"/>
          </a:p>
        </p:txBody>
      </p:sp>
      <p:sp>
        <p:nvSpPr>
          <p:cNvPr id="5" name="Footer Placeholder 4">
            <a:extLst>
              <a:ext uri="{FF2B5EF4-FFF2-40B4-BE49-F238E27FC236}">
                <a16:creationId xmlns:a16="http://schemas.microsoft.com/office/drawing/2014/main" id="{23DE9363-FDC7-F63A-32EA-E36DD345C1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BE7F3C-47C8-223A-F5C2-C3246AEA0B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BF6B53-C2AC-47A1-A57F-28118173191C}" type="slidenum">
              <a:rPr lang="en-GB" smtClean="0"/>
              <a:t>‹#›</a:t>
            </a:fld>
            <a:endParaRPr lang="en-GB"/>
          </a:p>
        </p:txBody>
      </p:sp>
    </p:spTree>
    <p:extLst>
      <p:ext uri="{BB962C8B-B14F-4D97-AF65-F5344CB8AC3E}">
        <p14:creationId xmlns:p14="http://schemas.microsoft.com/office/powerpoint/2010/main" val="2874192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nuts">
            <a:extLst>
              <a:ext uri="{FF2B5EF4-FFF2-40B4-BE49-F238E27FC236}">
                <a16:creationId xmlns:a16="http://schemas.microsoft.com/office/drawing/2014/main" id="{13845DF3-48E1-37BC-F732-F1067486418A}"/>
              </a:ext>
            </a:extLst>
          </p:cNvPr>
          <p:cNvPicPr>
            <a:picLocks noChangeAspect="1"/>
          </p:cNvPicPr>
          <p:nvPr/>
        </p:nvPicPr>
        <p:blipFill rotWithShape="1">
          <a:blip r:embed="rId2">
            <a:extLst>
              <a:ext uri="{28A0092B-C50C-407E-A947-70E740481C1C}">
                <a14:useLocalDpi xmlns:a14="http://schemas.microsoft.com/office/drawing/2010/main" val="0"/>
              </a:ext>
            </a:extLst>
          </a:blip>
          <a:srcRect t="10915" b="481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8DF82-E66A-B696-555D-9ED47828864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dirty="0">
                <a:solidFill>
                  <a:srgbClr val="FFFFFF"/>
                </a:solidFill>
              </a:rPr>
              <a:t>Study Skills Assignment 2 Guidance</a:t>
            </a:r>
          </a:p>
        </p:txBody>
      </p:sp>
      <p:sp>
        <p:nvSpPr>
          <p:cNvPr id="3" name="Subtitle 2">
            <a:extLst>
              <a:ext uri="{FF2B5EF4-FFF2-40B4-BE49-F238E27FC236}">
                <a16:creationId xmlns:a16="http://schemas.microsoft.com/office/drawing/2014/main" id="{D596DE82-8229-6846-4C9F-B4E82499992D}"/>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By Zita Draper </a:t>
            </a:r>
          </a:p>
        </p:txBody>
      </p:sp>
    </p:spTree>
    <p:extLst>
      <p:ext uri="{BB962C8B-B14F-4D97-AF65-F5344CB8AC3E}">
        <p14:creationId xmlns:p14="http://schemas.microsoft.com/office/powerpoint/2010/main" val="3376224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072F3-EFFE-9F93-E474-39D18B409EB8}"/>
              </a:ext>
            </a:extLst>
          </p:cNvPr>
          <p:cNvSpPr>
            <a:spLocks noGrp="1"/>
          </p:cNvSpPr>
          <p:nvPr>
            <p:ph type="title"/>
          </p:nvPr>
        </p:nvSpPr>
        <p:spPr/>
        <p:txBody>
          <a:bodyPr>
            <a:normAutofit/>
          </a:bodyPr>
          <a:lstStyle/>
          <a:p>
            <a:pPr algn="ctr"/>
            <a:r>
              <a:rPr lang="en-GB" sz="5400" b="1" i="1" u="sng" dirty="0"/>
              <a:t>Content</a:t>
            </a:r>
          </a:p>
        </p:txBody>
      </p:sp>
      <p:graphicFrame>
        <p:nvGraphicFramePr>
          <p:cNvPr id="5" name="Content Placeholder 2">
            <a:extLst>
              <a:ext uri="{FF2B5EF4-FFF2-40B4-BE49-F238E27FC236}">
                <a16:creationId xmlns:a16="http://schemas.microsoft.com/office/drawing/2014/main" id="{27D61646-92F6-6734-5D78-294A9B01A9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8961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blue and white background&#10;&#10;Description automatically generated">
            <a:extLst>
              <a:ext uri="{FF2B5EF4-FFF2-40B4-BE49-F238E27FC236}">
                <a16:creationId xmlns:a16="http://schemas.microsoft.com/office/drawing/2014/main" id="{6FC7001F-0A44-BCB9-955A-BB8C184B09A4}"/>
              </a:ext>
            </a:extLst>
          </p:cNvPr>
          <p:cNvPicPr>
            <a:picLocks noChangeAspect="1"/>
          </p:cNvPicPr>
          <p:nvPr/>
        </p:nvPicPr>
        <p:blipFill rotWithShape="1">
          <a:blip r:embed="rId2">
            <a:duotone>
              <a:schemeClr val="bg2">
                <a:shade val="45000"/>
                <a:satMod val="135000"/>
              </a:schemeClr>
              <a:prstClr val="white"/>
            </a:duotone>
          </a:blip>
          <a:srcRect t="8706" b="1006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09D30-8C32-38B2-3F9C-CC6BCE669422}"/>
              </a:ext>
            </a:extLst>
          </p:cNvPr>
          <p:cNvSpPr>
            <a:spLocks noGrp="1"/>
          </p:cNvSpPr>
          <p:nvPr>
            <p:ph type="title"/>
          </p:nvPr>
        </p:nvSpPr>
        <p:spPr>
          <a:xfrm>
            <a:off x="838200" y="365125"/>
            <a:ext cx="10515600" cy="1325563"/>
          </a:xfrm>
        </p:spPr>
        <p:txBody>
          <a:bodyPr>
            <a:normAutofit/>
          </a:bodyPr>
          <a:lstStyle/>
          <a:p>
            <a:pPr algn="ctr"/>
            <a:r>
              <a:rPr lang="en-GB" b="1" i="1" u="sng" dirty="0"/>
              <a:t>Today’s session</a:t>
            </a:r>
          </a:p>
        </p:txBody>
      </p:sp>
      <p:graphicFrame>
        <p:nvGraphicFramePr>
          <p:cNvPr id="7" name="Content Placeholder 2">
            <a:extLst>
              <a:ext uri="{FF2B5EF4-FFF2-40B4-BE49-F238E27FC236}">
                <a16:creationId xmlns:a16="http://schemas.microsoft.com/office/drawing/2014/main" id="{EED2F40F-0432-3C31-6492-FF247744117C}"/>
              </a:ext>
            </a:extLst>
          </p:cNvPr>
          <p:cNvGraphicFramePr>
            <a:graphicFrameLocks noGrp="1"/>
          </p:cNvGraphicFramePr>
          <p:nvPr>
            <p:ph idx="1"/>
            <p:extLst>
              <p:ext uri="{D42A27DB-BD31-4B8C-83A1-F6EECF244321}">
                <p14:modId xmlns:p14="http://schemas.microsoft.com/office/powerpoint/2010/main" val="22133185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044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C09ADA-9C11-DD39-059A-702C4FAE3102}"/>
              </a:ext>
            </a:extLst>
          </p:cNvPr>
          <p:cNvSpPr>
            <a:spLocks noGrp="1"/>
          </p:cNvSpPr>
          <p:nvPr>
            <p:ph type="title"/>
          </p:nvPr>
        </p:nvSpPr>
        <p:spPr>
          <a:xfrm>
            <a:off x="5894962" y="479493"/>
            <a:ext cx="5458838" cy="1325563"/>
          </a:xfrm>
        </p:spPr>
        <p:txBody>
          <a:bodyPr>
            <a:normAutofit/>
          </a:bodyPr>
          <a:lstStyle/>
          <a:p>
            <a:r>
              <a:rPr lang="en-GB" b="1" i="1" u="sng"/>
              <a:t>Assignment 2 question</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Pencil">
            <a:extLst>
              <a:ext uri="{FF2B5EF4-FFF2-40B4-BE49-F238E27FC236}">
                <a16:creationId xmlns:a16="http://schemas.microsoft.com/office/drawing/2014/main" id="{A532F7C8-9B92-41A5-E3B6-CB56B4C4C9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6F0C11A-A10B-DA76-D6D4-F527C1A6D467}"/>
              </a:ext>
            </a:extLst>
          </p:cNvPr>
          <p:cNvSpPr>
            <a:spLocks noGrp="1"/>
          </p:cNvSpPr>
          <p:nvPr>
            <p:ph idx="1"/>
          </p:nvPr>
        </p:nvSpPr>
        <p:spPr>
          <a:xfrm>
            <a:off x="5894962" y="1984443"/>
            <a:ext cx="5458838" cy="4192520"/>
          </a:xfrm>
        </p:spPr>
        <p:txBody>
          <a:bodyPr>
            <a:normAutofit/>
          </a:bodyPr>
          <a:lstStyle/>
          <a:p>
            <a:pPr marL="457200"/>
            <a:r>
              <a:rPr lang="en-GB">
                <a:effectLst/>
                <a:latin typeface="Arial" panose="020B0604020202020204" pitchFamily="34" charset="0"/>
                <a:ea typeface="Times New Roman" panose="02020603050405020304" pitchFamily="18" charset="0"/>
              </a:rPr>
              <a:t>Write a 1500-word reflection using the Gibbs Reflective Cycle on your first semester at the University of Wales Trinity Saint David. </a:t>
            </a:r>
            <a:endParaRPr lang="en-GB">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0751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249CB-3EEC-216D-4BA2-88E2D06DE04E}"/>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Guidance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B5B353-0D20-77BF-304E-510DA4A047E9}"/>
              </a:ext>
            </a:extLst>
          </p:cNvPr>
          <p:cNvSpPr>
            <a:spLocks noGrp="1"/>
          </p:cNvSpPr>
          <p:nvPr>
            <p:ph idx="1"/>
          </p:nvPr>
        </p:nvSpPr>
        <p:spPr>
          <a:xfrm>
            <a:off x="4447308" y="591344"/>
            <a:ext cx="6906491" cy="5585619"/>
          </a:xfrm>
        </p:spPr>
        <p:txBody>
          <a:bodyPr anchor="ctr">
            <a:normAutofit/>
          </a:bodyPr>
          <a:lstStyle/>
          <a:p>
            <a:pPr indent="0">
              <a:buNone/>
            </a:pPr>
            <a:r>
              <a:rPr lang="en-GB" sz="2400">
                <a:effectLst/>
                <a:latin typeface="Arial" panose="020B0604020202020204" pitchFamily="34" charset="0"/>
                <a:ea typeface="Times New Roman" panose="02020603050405020304" pitchFamily="18" charset="0"/>
              </a:rPr>
              <a:t>Within your reflection you may wish to discuss; </a:t>
            </a:r>
          </a:p>
          <a:p>
            <a:pPr indent="0">
              <a:buNone/>
            </a:pPr>
            <a:endParaRPr lang="en-GB" sz="240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a:effectLst/>
                <a:latin typeface="Arial" panose="020B0604020202020204" pitchFamily="34" charset="0"/>
                <a:ea typeface="Times New Roman" panose="02020603050405020304" pitchFamily="18" charset="0"/>
              </a:rPr>
              <a:t>Your first day on campus </a:t>
            </a:r>
            <a:endParaRPr lang="en-GB" sz="240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a:effectLst/>
                <a:latin typeface="Arial" panose="020B0604020202020204" pitchFamily="34" charset="0"/>
                <a:ea typeface="Times New Roman" panose="02020603050405020304" pitchFamily="18" charset="0"/>
              </a:rPr>
              <a:t>Your experience with online learning through pre-recorded lectures. </a:t>
            </a:r>
            <a:endParaRPr lang="en-GB" sz="240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a:effectLst/>
                <a:latin typeface="Arial" panose="020B0604020202020204" pitchFamily="34" charset="0"/>
                <a:ea typeface="Times New Roman" panose="02020603050405020304" pitchFamily="18" charset="0"/>
              </a:rPr>
              <a:t>Attending classes. </a:t>
            </a:r>
            <a:endParaRPr lang="en-GB" sz="240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400">
                <a:effectLst/>
                <a:latin typeface="Arial" panose="020B0604020202020204" pitchFamily="34" charset="0"/>
                <a:ea typeface="Times New Roman" panose="02020603050405020304" pitchFamily="18" charset="0"/>
              </a:rPr>
              <a:t>Your first assignment. </a:t>
            </a:r>
            <a:endParaRPr lang="en-GB" sz="2400">
              <a:effectLst/>
              <a:latin typeface="Times New Roman" panose="02020603050405020304" pitchFamily="18" charset="0"/>
              <a:ea typeface="Times New Roman" panose="02020603050405020304" pitchFamily="18" charset="0"/>
            </a:endParaRPr>
          </a:p>
          <a:p>
            <a:pPr marL="0" indent="0">
              <a:buNone/>
            </a:pPr>
            <a:endParaRPr lang="en-GB" sz="2400"/>
          </a:p>
          <a:p>
            <a:pPr marL="0" indent="0">
              <a:buNone/>
            </a:pPr>
            <a:r>
              <a:rPr lang="en-GB" sz="2400">
                <a:effectLst/>
                <a:latin typeface="Arial" panose="020B0604020202020204" pitchFamily="34" charset="0"/>
                <a:ea typeface="Times New Roman" panose="02020603050405020304" pitchFamily="18" charset="0"/>
              </a:rPr>
              <a:t>Please note that this list does not limit what you may wish to include. Gibbs should be referenced within the reflection. Students are permitted to use subheadings where needed. The reflection should include 10-15 references.</a:t>
            </a:r>
            <a:endParaRPr lang="en-GB" sz="2400">
              <a:effectLst/>
              <a:latin typeface="Times New Roman" panose="02020603050405020304" pitchFamily="18" charset="0"/>
              <a:ea typeface="Times New Roman" panose="02020603050405020304" pitchFamily="18" charset="0"/>
            </a:endParaRPr>
          </a:p>
          <a:p>
            <a:pPr marL="0" indent="0">
              <a:buNone/>
            </a:pPr>
            <a:endParaRPr lang="en-GB" sz="2400"/>
          </a:p>
        </p:txBody>
      </p:sp>
    </p:spTree>
    <p:extLst>
      <p:ext uri="{BB962C8B-B14F-4D97-AF65-F5344CB8AC3E}">
        <p14:creationId xmlns:p14="http://schemas.microsoft.com/office/powerpoint/2010/main" val="1613229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lines in a dark background&#10;&#10;Description automatically generated">
            <a:extLst>
              <a:ext uri="{FF2B5EF4-FFF2-40B4-BE49-F238E27FC236}">
                <a16:creationId xmlns:a16="http://schemas.microsoft.com/office/drawing/2014/main" id="{9BE8D23E-0C75-0C69-AB2C-2467A6C529FA}"/>
              </a:ext>
            </a:extLst>
          </p:cNvPr>
          <p:cNvPicPr>
            <a:picLocks noChangeAspect="1"/>
          </p:cNvPicPr>
          <p:nvPr/>
        </p:nvPicPr>
        <p:blipFill rotWithShape="1">
          <a:blip r:embed="rId2">
            <a:alphaModFix amt="50000"/>
          </a:blip>
          <a:srcRect t="19623" r="-1" b="-1"/>
          <a:stretch/>
        </p:blipFill>
        <p:spPr>
          <a:xfrm>
            <a:off x="20" y="10"/>
            <a:ext cx="12188931" cy="6857990"/>
          </a:xfrm>
          <a:prstGeom prst="rect">
            <a:avLst/>
          </a:prstGeom>
        </p:spPr>
      </p:pic>
      <p:sp>
        <p:nvSpPr>
          <p:cNvPr id="2" name="Title 1">
            <a:extLst>
              <a:ext uri="{FF2B5EF4-FFF2-40B4-BE49-F238E27FC236}">
                <a16:creationId xmlns:a16="http://schemas.microsoft.com/office/drawing/2014/main" id="{4F1E9D27-30AB-4462-9E6E-511DA3AA0170}"/>
              </a:ext>
            </a:extLst>
          </p:cNvPr>
          <p:cNvSpPr>
            <a:spLocks noGrp="1"/>
          </p:cNvSpPr>
          <p:nvPr>
            <p:ph type="ctrTitle"/>
          </p:nvPr>
        </p:nvSpPr>
        <p:spPr>
          <a:xfrm>
            <a:off x="1527048" y="1124712"/>
            <a:ext cx="9144000" cy="3063240"/>
          </a:xfrm>
        </p:spPr>
        <p:txBody>
          <a:bodyPr>
            <a:normAutofit/>
          </a:bodyPr>
          <a:lstStyle/>
          <a:p>
            <a:r>
              <a:rPr lang="en-GB" sz="6600" b="1" i="1" u="sng">
                <a:solidFill>
                  <a:schemeClr val="bg1"/>
                </a:solidFill>
              </a:rPr>
              <a:t>Reflecting using the GIBBS Reflective cycle</a:t>
            </a:r>
          </a:p>
        </p:txBody>
      </p:sp>
      <p:sp>
        <p:nvSpPr>
          <p:cNvPr id="11"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533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9B2E50A-6E78-0A46-864A-4C45A961DDBD}"/>
              </a:ext>
            </a:extLst>
          </p:cNvPr>
          <p:cNvSpPr>
            <a:spLocks noGrp="1"/>
          </p:cNvSpPr>
          <p:nvPr>
            <p:ph type="title"/>
          </p:nvPr>
        </p:nvSpPr>
        <p:spPr>
          <a:xfrm>
            <a:off x="498055" y="986825"/>
            <a:ext cx="3939688" cy="5583126"/>
          </a:xfrm>
        </p:spPr>
        <p:txBody>
          <a:bodyPr>
            <a:normAutofit/>
          </a:bodyPr>
          <a:lstStyle/>
          <a:p>
            <a:pPr algn="ctr"/>
            <a:r>
              <a:rPr lang="en-GB" sz="8000" b="1" i="1" u="sng" dirty="0"/>
              <a:t>Gibbs reflective cycle</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Diagram 6">
            <a:extLst>
              <a:ext uri="{FF2B5EF4-FFF2-40B4-BE49-F238E27FC236}">
                <a16:creationId xmlns:a16="http://schemas.microsoft.com/office/drawing/2014/main" id="{C90A2492-A4B8-D6C4-23A0-458B75599013}"/>
              </a:ext>
            </a:extLst>
          </p:cNvPr>
          <p:cNvGraphicFramePr>
            <a:graphicFrameLocks noGrp="1"/>
          </p:cNvGraphicFramePr>
          <p:nvPr>
            <p:ph idx="1"/>
            <p:extLst>
              <p:ext uri="{D42A27DB-BD31-4B8C-83A1-F6EECF244321}">
                <p14:modId xmlns:p14="http://schemas.microsoft.com/office/powerpoint/2010/main" val="3508983634"/>
              </p:ext>
            </p:extLst>
          </p:nvPr>
        </p:nvGraphicFramePr>
        <p:xfrm>
          <a:off x="5108535" y="986825"/>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4690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Group brainstorm outline">
            <a:extLst>
              <a:ext uri="{FF2B5EF4-FFF2-40B4-BE49-F238E27FC236}">
                <a16:creationId xmlns:a16="http://schemas.microsoft.com/office/drawing/2014/main" id="{225A3A29-0621-BF88-FFF3-A9F03BF7E8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8A6D2A1-3D43-A0AD-69CA-95C231581BC4}"/>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Description</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01EDAA-E361-3C99-0A70-BE83197E759C}"/>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dirty="0">
                <a:solidFill>
                  <a:srgbClr val="FFFFFF"/>
                </a:solidFill>
              </a:rPr>
              <a:t>Who? </a:t>
            </a:r>
            <a:endParaRPr lang="en-US" sz="2200" dirty="0">
              <a:solidFill>
                <a:srgbClr val="FFFFFF"/>
              </a:solidFill>
            </a:endParaRPr>
          </a:p>
          <a:p>
            <a:r>
              <a:rPr lang="en-GB" sz="2200" dirty="0">
                <a:solidFill>
                  <a:srgbClr val="FFFFFF"/>
                </a:solidFill>
              </a:rPr>
              <a:t> What?</a:t>
            </a:r>
          </a:p>
          <a:p>
            <a:r>
              <a:rPr lang="en-GB" sz="2200" dirty="0">
                <a:solidFill>
                  <a:srgbClr val="FFFFFF"/>
                </a:solidFill>
              </a:rPr>
              <a:t> When? </a:t>
            </a:r>
          </a:p>
          <a:p>
            <a:r>
              <a:rPr lang="en-GB" sz="2200" dirty="0">
                <a:solidFill>
                  <a:srgbClr val="FFFFFF"/>
                </a:solidFill>
              </a:rPr>
              <a:t> Where?</a:t>
            </a:r>
          </a:p>
          <a:p>
            <a:r>
              <a:rPr lang="en-GB" sz="2200" dirty="0">
                <a:solidFill>
                  <a:srgbClr val="FFFFFF"/>
                </a:solidFill>
              </a:rPr>
              <a:t>What was the outcome you wanted?</a:t>
            </a:r>
          </a:p>
          <a:p>
            <a:r>
              <a:rPr lang="en-GB" sz="2200" dirty="0">
                <a:solidFill>
                  <a:srgbClr val="FFFFFF"/>
                </a:solidFill>
              </a:rPr>
              <a:t>What was the outcome? </a:t>
            </a:r>
          </a:p>
        </p:txBody>
      </p:sp>
    </p:spTree>
    <p:extLst>
      <p:ext uri="{BB962C8B-B14F-4D97-AF65-F5344CB8AC3E}">
        <p14:creationId xmlns:p14="http://schemas.microsoft.com/office/powerpoint/2010/main" val="2648063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Books on shelf outline">
            <a:extLst>
              <a:ext uri="{FF2B5EF4-FFF2-40B4-BE49-F238E27FC236}">
                <a16:creationId xmlns:a16="http://schemas.microsoft.com/office/drawing/2014/main" id="{D87A1B71-C221-BEF9-F05F-95F718395B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D17C8D5-2939-B002-9D79-23F2B85710B2}"/>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Examples</a:t>
            </a:r>
            <a:endParaRPr lang="en-US" sz="5400" i="1" u="sng"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1A5D1F-0496-0D01-8F6E-E6C70240FBC6}"/>
              </a:ext>
            </a:extLst>
          </p:cNvPr>
          <p:cNvSpPr>
            <a:spLocks noGrp="1"/>
          </p:cNvSpPr>
          <p:nvPr>
            <p:ph idx="1"/>
          </p:nvPr>
        </p:nvSpPr>
        <p:spPr>
          <a:xfrm>
            <a:off x="5759354" y="2798064"/>
            <a:ext cx="5461095" cy="3417611"/>
          </a:xfrm>
        </p:spPr>
        <p:txBody>
          <a:bodyPr vert="horz" lIns="91440" tIns="45720" rIns="91440" bIns="45720" rtlCol="0" anchor="t">
            <a:normAutofit/>
          </a:bodyPr>
          <a:lstStyle/>
          <a:p>
            <a:pPr marL="342900" indent="-342900">
              <a:buFont typeface="Wingdings"/>
              <a:buChar char="v"/>
            </a:pPr>
            <a:r>
              <a:rPr lang="en-GB" sz="2200">
                <a:solidFill>
                  <a:srgbClr val="FFFFFF"/>
                </a:solidFill>
              </a:rPr>
              <a:t>On Friday I wrote an essay concerning the Dangerous Dogs Act 1991. I wrote this essay alone, at the University campus. I wrote it using the point, evidence and explanation tool.  The outcome was that I completed the assignment in one day. Which is the outcome I had aimed to achieve. </a:t>
            </a:r>
            <a:endParaRPr lang="en-US" sz="2200">
              <a:solidFill>
                <a:srgbClr val="FFFFFF"/>
              </a:solidFill>
            </a:endParaRPr>
          </a:p>
        </p:txBody>
      </p:sp>
    </p:spTree>
    <p:extLst>
      <p:ext uri="{BB962C8B-B14F-4D97-AF65-F5344CB8AC3E}">
        <p14:creationId xmlns:p14="http://schemas.microsoft.com/office/powerpoint/2010/main" val="3478822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69C74-5A80-2B9B-A3EB-199702915EE2}"/>
              </a:ext>
            </a:extLst>
          </p:cNvPr>
          <p:cNvSpPr>
            <a:spLocks noGrp="1"/>
          </p:cNvSpPr>
          <p:nvPr>
            <p:ph type="title"/>
          </p:nvPr>
        </p:nvSpPr>
        <p:spPr>
          <a:xfrm>
            <a:off x="6412091" y="501651"/>
            <a:ext cx="4395340" cy="1716255"/>
          </a:xfrm>
        </p:spPr>
        <p:txBody>
          <a:bodyPr anchor="b">
            <a:normAutofit/>
          </a:bodyPr>
          <a:lstStyle/>
          <a:p>
            <a:r>
              <a:rPr lang="en-GB" sz="5600" b="1" i="1" u="sng"/>
              <a:t>Feelings</a:t>
            </a:r>
            <a:endParaRPr lang="en-US" sz="5600"/>
          </a:p>
        </p:txBody>
      </p:sp>
      <p:sp>
        <p:nvSpPr>
          <p:cNvPr id="15" name="Rectangle 1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Worried face outline outline">
            <a:extLst>
              <a:ext uri="{FF2B5EF4-FFF2-40B4-BE49-F238E27FC236}">
                <a16:creationId xmlns:a16="http://schemas.microsoft.com/office/drawing/2014/main" id="{11C9736C-9F4D-1421-C348-4871BA7134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07E8952F-991C-6E88-7CEE-6D12593122D2}"/>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GB" sz="2000" dirty="0">
                <a:solidFill>
                  <a:schemeClr val="tx1">
                    <a:alpha val="80000"/>
                  </a:schemeClr>
                </a:solidFill>
              </a:rPr>
              <a:t> ''What were you feeling, before, during and after the situation?</a:t>
            </a:r>
            <a:endParaRPr lang="en-US" sz="2000" dirty="0">
              <a:solidFill>
                <a:schemeClr val="tx1">
                  <a:alpha val="80000"/>
                </a:schemeClr>
              </a:solidFill>
            </a:endParaRPr>
          </a:p>
          <a:p>
            <a:r>
              <a:rPr lang="en-GB" sz="2000" dirty="0">
                <a:solidFill>
                  <a:schemeClr val="tx1">
                    <a:alpha val="80000"/>
                  </a:schemeClr>
                </a:solidFill>
              </a:rPr>
              <a:t> What do you believe other people were feeling?</a:t>
            </a:r>
          </a:p>
          <a:p>
            <a:r>
              <a:rPr lang="en-GB" sz="2000" dirty="0">
                <a:solidFill>
                  <a:schemeClr val="tx1">
                    <a:alpha val="80000"/>
                  </a:schemeClr>
                </a:solidFill>
              </a:rPr>
              <a:t> How do you believe other people feel now?''</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7142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ED59E-5F0F-DCB1-7541-5174DCA42DC5}"/>
              </a:ext>
            </a:extLst>
          </p:cNvPr>
          <p:cNvSpPr>
            <a:spLocks noGrp="1"/>
          </p:cNvSpPr>
          <p:nvPr>
            <p:ph type="title"/>
          </p:nvPr>
        </p:nvSpPr>
        <p:spPr>
          <a:xfrm>
            <a:off x="6412091" y="501651"/>
            <a:ext cx="4395340" cy="1716255"/>
          </a:xfrm>
        </p:spPr>
        <p:txBody>
          <a:bodyPr anchor="b">
            <a:normAutofit/>
          </a:bodyPr>
          <a:lstStyle/>
          <a:p>
            <a:r>
              <a:rPr lang="en-GB" sz="5600" b="1" i="1" u="sng"/>
              <a:t>Examples</a:t>
            </a:r>
            <a:endParaRPr lang="en-US" sz="5600"/>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onfused face outline with solid fill">
            <a:extLst>
              <a:ext uri="{FF2B5EF4-FFF2-40B4-BE49-F238E27FC236}">
                <a16:creationId xmlns:a16="http://schemas.microsoft.com/office/drawing/2014/main" id="{B2A127B8-F63C-AE03-1F21-2FBA4707D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C60DF61C-B6F7-E709-FF77-E969EF4DF792}"/>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GB" sz="2000">
                <a:solidFill>
                  <a:schemeClr val="tx1">
                    <a:alpha val="80000"/>
                  </a:schemeClr>
                </a:solidFill>
              </a:rPr>
              <a:t>Before writing the assignment, I felt apprehensive. When writing the assignment, I felt stressed and as though I was struggling. Once I had finished the assignment, I felt happy and relieved that I had completed it.</a:t>
            </a:r>
          </a:p>
          <a:p>
            <a:r>
              <a:rPr lang="en-GB" sz="2000">
                <a:solidFill>
                  <a:schemeClr val="tx1">
                    <a:alpha val="80000"/>
                  </a:schemeClr>
                </a:solidFill>
              </a:rPr>
              <a:t>  Need to be a short part.</a:t>
            </a:r>
            <a:endParaRPr lang="en-US" sz="2000">
              <a:solidFill>
                <a:schemeClr val="tx1">
                  <a:alpha val="80000"/>
                </a:schemeClr>
              </a:solidFill>
            </a:endParaRP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621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53DB9-F45C-4869-D2DE-76DE774C864B}"/>
              </a:ext>
            </a:extLst>
          </p:cNvPr>
          <p:cNvSpPr>
            <a:spLocks noGrp="1"/>
          </p:cNvSpPr>
          <p:nvPr>
            <p:ph type="title"/>
          </p:nvPr>
        </p:nvSpPr>
        <p:spPr>
          <a:xfrm>
            <a:off x="6412091" y="501651"/>
            <a:ext cx="4395340" cy="1716255"/>
          </a:xfrm>
        </p:spPr>
        <p:txBody>
          <a:bodyPr anchor="b">
            <a:normAutofit/>
          </a:bodyPr>
          <a:lstStyle/>
          <a:p>
            <a:r>
              <a:rPr lang="en-GB" sz="5600" b="1" i="1" u="sng"/>
              <a:t>Evaluation</a:t>
            </a:r>
            <a:endParaRPr lang="en-US" sz="5600"/>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Thumbs up sign outline">
            <a:extLst>
              <a:ext uri="{FF2B5EF4-FFF2-40B4-BE49-F238E27FC236}">
                <a16:creationId xmlns:a16="http://schemas.microsoft.com/office/drawing/2014/main" id="{8076E3F7-B769-DFBD-511B-ADA1841A52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7F1AC8B2-98AC-102E-154E-4318598E1092}"/>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GB" sz="2000">
                <a:solidFill>
                  <a:schemeClr val="tx1">
                    <a:alpha val="80000"/>
                  </a:schemeClr>
                </a:solidFill>
              </a:rPr>
              <a:t> '' What was good and what was bad?'' </a:t>
            </a:r>
            <a:endParaRPr lang="en-US" sz="2000">
              <a:solidFill>
                <a:schemeClr val="tx1">
                  <a:alpha val="80000"/>
                </a:schemeClr>
              </a:solidFill>
            </a:endParaRPr>
          </a:p>
          <a:p>
            <a:r>
              <a:rPr lang="en-GB" sz="2000">
                <a:solidFill>
                  <a:schemeClr val="tx1">
                    <a:alpha val="80000"/>
                  </a:schemeClr>
                </a:solidFill>
              </a:rPr>
              <a:t> '' What went well?</a:t>
            </a:r>
          </a:p>
          <a:p>
            <a:r>
              <a:rPr lang="en-GB" sz="2000">
                <a:solidFill>
                  <a:schemeClr val="tx1">
                    <a:alpha val="80000"/>
                  </a:schemeClr>
                </a:solidFill>
              </a:rPr>
              <a:t>What did not go so well?</a:t>
            </a:r>
          </a:p>
          <a:p>
            <a:r>
              <a:rPr lang="en-GB" sz="2000">
                <a:solidFill>
                  <a:schemeClr val="tx1">
                    <a:alpha val="80000"/>
                  </a:schemeClr>
                </a:solidFill>
              </a:rPr>
              <a:t>How did you or other contribute?''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6229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Lightbulb and pencil outline">
            <a:extLst>
              <a:ext uri="{FF2B5EF4-FFF2-40B4-BE49-F238E27FC236}">
                <a16:creationId xmlns:a16="http://schemas.microsoft.com/office/drawing/2014/main" id="{4ED80848-C9E5-1BAC-9B05-0E5F7B680D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A1564D4-0C1B-BBDE-92D7-670511B12324}"/>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Examples</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8EA978-1B06-9E23-A613-EA0FBE639171}"/>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a:solidFill>
                  <a:srgbClr val="FFFFFF"/>
                </a:solidFill>
              </a:rPr>
              <a:t> One thing that went well was that I was able to create a plan and then form the assignment. </a:t>
            </a:r>
            <a:endParaRPr lang="en-US" sz="2200">
              <a:solidFill>
                <a:srgbClr val="FFFFFF"/>
              </a:solidFill>
            </a:endParaRPr>
          </a:p>
          <a:p>
            <a:r>
              <a:rPr lang="en-GB" sz="2200">
                <a:solidFill>
                  <a:srgbClr val="FFFFFF"/>
                </a:solidFill>
              </a:rPr>
              <a:t> One element that did not go so well was that I believe that I rushed the research. </a:t>
            </a:r>
          </a:p>
          <a:p>
            <a:r>
              <a:rPr lang="en-GB" sz="2200">
                <a:solidFill>
                  <a:srgbClr val="FFFFFF"/>
                </a:solidFill>
              </a:rPr>
              <a:t> I contributed to the situation by deciding to carry out all of my research in one day.  </a:t>
            </a:r>
          </a:p>
        </p:txBody>
      </p:sp>
    </p:spTree>
    <p:extLst>
      <p:ext uri="{BB962C8B-B14F-4D97-AF65-F5344CB8AC3E}">
        <p14:creationId xmlns:p14="http://schemas.microsoft.com/office/powerpoint/2010/main" val="4239873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Person with idea outline">
            <a:extLst>
              <a:ext uri="{FF2B5EF4-FFF2-40B4-BE49-F238E27FC236}">
                <a16:creationId xmlns:a16="http://schemas.microsoft.com/office/drawing/2014/main" id="{B855C271-38AA-DBE8-4669-B0DC988008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4C23C7B-F3E5-5D4D-D393-81D28E050F75}"/>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Analysis</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720A7E-5228-701C-98E3-F90856A45A79}"/>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dirty="0">
                <a:solidFill>
                  <a:srgbClr val="FFFFFF"/>
                </a:solidFill>
              </a:rPr>
              <a:t> Why did things not go well?</a:t>
            </a:r>
            <a:endParaRPr lang="en-US" sz="2200" dirty="0">
              <a:solidFill>
                <a:srgbClr val="FFFFFF"/>
              </a:solidFill>
            </a:endParaRPr>
          </a:p>
          <a:p>
            <a:r>
              <a:rPr lang="en-GB" sz="2200" dirty="0">
                <a:solidFill>
                  <a:srgbClr val="FFFFFF"/>
                </a:solidFill>
              </a:rPr>
              <a:t>Why did things go well?</a:t>
            </a:r>
          </a:p>
          <a:p>
            <a:r>
              <a:rPr lang="en-GB" sz="2200" dirty="0">
                <a:solidFill>
                  <a:srgbClr val="FFFFFF"/>
                </a:solidFill>
              </a:rPr>
              <a:t> '' What sense of the situation can I make?</a:t>
            </a:r>
          </a:p>
          <a:p>
            <a:r>
              <a:rPr lang="en-GB" sz="2200" dirty="0">
                <a:solidFill>
                  <a:srgbClr val="FFFFFF"/>
                </a:solidFill>
              </a:rPr>
              <a:t>What knowledge can help me understand the situation?''</a:t>
            </a:r>
          </a:p>
        </p:txBody>
      </p:sp>
    </p:spTree>
    <p:extLst>
      <p:ext uri="{BB962C8B-B14F-4D97-AF65-F5344CB8AC3E}">
        <p14:creationId xmlns:p14="http://schemas.microsoft.com/office/powerpoint/2010/main" val="2335182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Thought bubble with solid fill">
            <a:extLst>
              <a:ext uri="{FF2B5EF4-FFF2-40B4-BE49-F238E27FC236}">
                <a16:creationId xmlns:a16="http://schemas.microsoft.com/office/drawing/2014/main" id="{F32456E6-EE69-341B-EB16-F312E38B90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D8AFC12-7663-9C39-6551-7F183C1BF4FC}"/>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Example</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03F9A-1013-2125-6778-61E43AFE9557}"/>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dirty="0">
                <a:solidFill>
                  <a:srgbClr val="FFFFFF"/>
                </a:solidFill>
              </a:rPr>
              <a:t> Elements of the assignment did not go well because I decided to do the assignment all in one day.  Therefore, I was only able to do basic planning. This is evidenced by the fact that I only sent 1 hour writing my introduction. However, some elements did go well because I spent time and broke down how to do them. This is evidence by the fact that I left 3 hours to conduct research. </a:t>
            </a:r>
          </a:p>
        </p:txBody>
      </p:sp>
    </p:spTree>
    <p:extLst>
      <p:ext uri="{BB962C8B-B14F-4D97-AF65-F5344CB8AC3E}">
        <p14:creationId xmlns:p14="http://schemas.microsoft.com/office/powerpoint/2010/main" val="2862746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Lightbulb with solid fill">
            <a:extLst>
              <a:ext uri="{FF2B5EF4-FFF2-40B4-BE49-F238E27FC236}">
                <a16:creationId xmlns:a16="http://schemas.microsoft.com/office/drawing/2014/main" id="{697D959B-3EAF-A4B0-3B53-77078FE451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B3457C5-1C55-2FA6-4958-3713E74161F6}"/>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Conclusion</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58C50-1337-F3D0-C843-176FD3A4B49B}"/>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dirty="0">
                <a:solidFill>
                  <a:srgbClr val="FFFFFF"/>
                </a:solidFill>
              </a:rPr>
              <a:t> What did I learn?</a:t>
            </a:r>
          </a:p>
          <a:p>
            <a:r>
              <a:rPr lang="en-GB" sz="2200" dirty="0">
                <a:solidFill>
                  <a:srgbClr val="FFFFFF"/>
                </a:solidFill>
              </a:rPr>
              <a:t>How could this have been a more positive situation?</a:t>
            </a:r>
          </a:p>
          <a:p>
            <a:r>
              <a:rPr lang="en-GB" sz="2200" dirty="0">
                <a:solidFill>
                  <a:srgbClr val="FFFFFF"/>
                </a:solidFill>
              </a:rPr>
              <a:t>What skills do I need to develop next time to ensure that a gain a better outcome?</a:t>
            </a:r>
          </a:p>
          <a:p>
            <a:r>
              <a:rPr lang="en-GB" sz="2200" dirty="0">
                <a:solidFill>
                  <a:srgbClr val="FFFFFF"/>
                </a:solidFill>
              </a:rPr>
              <a:t>Is there anything else I could have done?</a:t>
            </a:r>
          </a:p>
        </p:txBody>
      </p:sp>
    </p:spTree>
    <p:extLst>
      <p:ext uri="{BB962C8B-B14F-4D97-AF65-F5344CB8AC3E}">
        <p14:creationId xmlns:p14="http://schemas.microsoft.com/office/powerpoint/2010/main" val="552924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encil">
            <a:extLst>
              <a:ext uri="{FF2B5EF4-FFF2-40B4-BE49-F238E27FC236}">
                <a16:creationId xmlns:a16="http://schemas.microsoft.com/office/drawing/2014/main" id="{DA017AA7-DB3A-1FBC-3D21-544FD63B5E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4" name="Freeform: Shape 1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77775CA-22D1-1610-276C-B843E3F9907F}"/>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Example</a:t>
            </a:r>
            <a:endParaRPr lang="en-US" sz="5400" dirty="0">
              <a:solidFill>
                <a:srgbClr val="FFFFFF"/>
              </a:solidFill>
            </a:endParaRPr>
          </a:p>
        </p:txBody>
      </p:sp>
      <p:sp>
        <p:nvSpPr>
          <p:cNvPr id="1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CB42BA-5EF0-61E4-4217-570D1BC301E5}"/>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000">
                <a:solidFill>
                  <a:srgbClr val="FFFFFF"/>
                </a:solidFill>
              </a:rPr>
              <a:t>In conclusion, I learnt that I need to stop writing assignment in one day and leave more time to write my assignments. This could have been a more positive situation by me carrying out research and planning days before writing the assignment. Next time, I need to develop my organisational skills to ensure that I have enough time to write my assignment. There are a number of things that I could have done, including writing the assignment over a number of days and planning my time more efficiently. </a:t>
            </a:r>
          </a:p>
        </p:txBody>
      </p:sp>
    </p:spTree>
    <p:extLst>
      <p:ext uri="{BB962C8B-B14F-4D97-AF65-F5344CB8AC3E}">
        <p14:creationId xmlns:p14="http://schemas.microsoft.com/office/powerpoint/2010/main" val="3708203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Hourglass 30% with solid fill">
            <a:extLst>
              <a:ext uri="{FF2B5EF4-FFF2-40B4-BE49-F238E27FC236}">
                <a16:creationId xmlns:a16="http://schemas.microsoft.com/office/drawing/2014/main" id="{D0CC32A4-8818-84D0-12B0-EFF49C5B12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B13EA1B-8514-495F-9182-2A1046622B58}"/>
              </a:ext>
            </a:extLst>
          </p:cNvPr>
          <p:cNvSpPr>
            <a:spLocks noGrp="1"/>
          </p:cNvSpPr>
          <p:nvPr>
            <p:ph type="title"/>
          </p:nvPr>
        </p:nvSpPr>
        <p:spPr>
          <a:xfrm>
            <a:off x="5759354" y="457201"/>
            <a:ext cx="5337270" cy="1835911"/>
          </a:xfrm>
        </p:spPr>
        <p:txBody>
          <a:bodyPr anchor="b">
            <a:normAutofit/>
          </a:bodyPr>
          <a:lstStyle/>
          <a:p>
            <a:pPr algn="ctr"/>
            <a:r>
              <a:rPr lang="en-GB" sz="5400" b="1" i="1" u="sng" dirty="0">
                <a:solidFill>
                  <a:srgbClr val="FFFFFF"/>
                </a:solidFill>
              </a:rPr>
              <a:t>Action plan</a:t>
            </a:r>
            <a:endParaRPr lang="en-US" sz="5400" dirty="0">
              <a:solidFill>
                <a:srgbClr val="FFFFFF"/>
              </a:solidFill>
            </a:endParaRPr>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EEE0E6-2874-3776-A658-85FD6919733E}"/>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2200" dirty="0">
                <a:solidFill>
                  <a:srgbClr val="FFFFFF"/>
                </a:solidFill>
              </a:rPr>
              <a:t>What would I do differently next time?</a:t>
            </a:r>
            <a:endParaRPr lang="en-US" sz="2200" dirty="0">
              <a:solidFill>
                <a:srgbClr val="FFFFFF"/>
              </a:solidFill>
            </a:endParaRPr>
          </a:p>
          <a:p>
            <a:r>
              <a:rPr lang="en-GB" sz="2200" dirty="0">
                <a:solidFill>
                  <a:srgbClr val="FFFFFF"/>
                </a:solidFill>
              </a:rPr>
              <a:t> How am I going to get the skills to do this?</a:t>
            </a:r>
          </a:p>
          <a:p>
            <a:r>
              <a:rPr lang="en-GB" sz="2200" dirty="0">
                <a:solidFill>
                  <a:srgbClr val="FFFFFF"/>
                </a:solidFill>
              </a:rPr>
              <a:t> ''How can I ensure that I act differently next time?''</a:t>
            </a:r>
          </a:p>
        </p:txBody>
      </p:sp>
    </p:spTree>
    <p:extLst>
      <p:ext uri="{BB962C8B-B14F-4D97-AF65-F5344CB8AC3E}">
        <p14:creationId xmlns:p14="http://schemas.microsoft.com/office/powerpoint/2010/main" val="391692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84723-5F25-7CF9-BBE6-535A9D8ED27A}"/>
              </a:ext>
            </a:extLst>
          </p:cNvPr>
          <p:cNvSpPr>
            <a:spLocks noGrp="1"/>
          </p:cNvSpPr>
          <p:nvPr>
            <p:ph type="title"/>
          </p:nvPr>
        </p:nvSpPr>
        <p:spPr>
          <a:xfrm>
            <a:off x="4654296" y="329184"/>
            <a:ext cx="6894576" cy="1783080"/>
          </a:xfrm>
        </p:spPr>
        <p:txBody>
          <a:bodyPr anchor="b">
            <a:normAutofit/>
          </a:bodyPr>
          <a:lstStyle/>
          <a:p>
            <a:pPr algn="ctr"/>
            <a:r>
              <a:rPr lang="en-GB" sz="5400" b="1" i="1" u="sng" dirty="0"/>
              <a:t>Example</a:t>
            </a:r>
            <a:endParaRPr lang="en-US" sz="5400" dirty="0"/>
          </a:p>
        </p:txBody>
      </p:sp>
      <p:pic>
        <p:nvPicPr>
          <p:cNvPr id="5" name="Picture 4" descr="Person writing on a notepad">
            <a:extLst>
              <a:ext uri="{FF2B5EF4-FFF2-40B4-BE49-F238E27FC236}">
                <a16:creationId xmlns:a16="http://schemas.microsoft.com/office/drawing/2014/main" id="{9E379C08-2753-00D2-E762-BCF66016E990}"/>
              </a:ext>
            </a:extLst>
          </p:cNvPr>
          <p:cNvPicPr>
            <a:picLocks noChangeAspect="1"/>
          </p:cNvPicPr>
          <p:nvPr/>
        </p:nvPicPr>
        <p:blipFill rotWithShape="1">
          <a:blip r:embed="rId2"/>
          <a:srcRect l="30277" r="2289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85143B-7830-591F-7668-B688665CD93A}"/>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t>- When I carry out this activity next time, I will ensure that I plan everything to ensure that I am back in time. I will do this by writing a written plan before I set off. I aim to achieve this by next Saturday. </a:t>
            </a:r>
          </a:p>
          <a:p>
            <a:endParaRPr lang="en-GB" sz="2200"/>
          </a:p>
        </p:txBody>
      </p:sp>
    </p:spTree>
    <p:extLst>
      <p:ext uri="{BB962C8B-B14F-4D97-AF65-F5344CB8AC3E}">
        <p14:creationId xmlns:p14="http://schemas.microsoft.com/office/powerpoint/2010/main" val="4241982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27B72-B216-F6E2-C4E9-357776D85BD3}"/>
              </a:ext>
            </a:extLst>
          </p:cNvPr>
          <p:cNvSpPr>
            <a:spLocks noGrp="1"/>
          </p:cNvSpPr>
          <p:nvPr>
            <p:ph type="title"/>
          </p:nvPr>
        </p:nvSpPr>
        <p:spPr>
          <a:xfrm>
            <a:off x="5297762" y="329184"/>
            <a:ext cx="6251110" cy="1783080"/>
          </a:xfrm>
        </p:spPr>
        <p:txBody>
          <a:bodyPr anchor="b">
            <a:normAutofit/>
          </a:bodyPr>
          <a:lstStyle/>
          <a:p>
            <a:pPr algn="ctr"/>
            <a:r>
              <a:rPr lang="en-GB" sz="5400" b="1" i="1" u="sng" dirty="0"/>
              <a:t>Activity</a:t>
            </a:r>
          </a:p>
        </p:txBody>
      </p:sp>
      <p:pic>
        <p:nvPicPr>
          <p:cNvPr id="5" name="Picture 4" descr="Desk with stethoscope and computer keyboard">
            <a:extLst>
              <a:ext uri="{FF2B5EF4-FFF2-40B4-BE49-F238E27FC236}">
                <a16:creationId xmlns:a16="http://schemas.microsoft.com/office/drawing/2014/main" id="{D8276F53-CA98-D6CB-79BE-F82BCDDF577B}"/>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B1EFB-B5F6-CBEB-19E0-BB8F5365AEDF}"/>
              </a:ext>
            </a:extLst>
          </p:cNvPr>
          <p:cNvSpPr>
            <a:spLocks noGrp="1"/>
          </p:cNvSpPr>
          <p:nvPr>
            <p:ph idx="1"/>
          </p:nvPr>
        </p:nvSpPr>
        <p:spPr>
          <a:xfrm>
            <a:off x="5297762" y="2706624"/>
            <a:ext cx="6251110" cy="3483864"/>
          </a:xfrm>
        </p:spPr>
        <p:txBody>
          <a:bodyPr>
            <a:normAutofit/>
          </a:bodyPr>
          <a:lstStyle/>
          <a:p>
            <a:r>
              <a:rPr lang="en-GB" sz="2200" dirty="0"/>
              <a:t>Reflect on your day. </a:t>
            </a:r>
          </a:p>
          <a:p>
            <a:endParaRPr lang="en-GB" sz="2200" dirty="0"/>
          </a:p>
          <a:p>
            <a:r>
              <a:rPr lang="en-GB" sz="2200" dirty="0"/>
              <a:t>Use the Gibbs Reflective cycle. </a:t>
            </a:r>
          </a:p>
          <a:p>
            <a:endParaRPr lang="en-GB" sz="2200" dirty="0"/>
          </a:p>
          <a:p>
            <a:r>
              <a:rPr lang="en-GB" sz="2200" dirty="0"/>
              <a:t>I will choose two people to share their answers. </a:t>
            </a:r>
          </a:p>
        </p:txBody>
      </p:sp>
    </p:spTree>
    <p:extLst>
      <p:ext uri="{BB962C8B-B14F-4D97-AF65-F5344CB8AC3E}">
        <p14:creationId xmlns:p14="http://schemas.microsoft.com/office/powerpoint/2010/main" val="822452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14F5E-5DFD-94EA-6C0A-6C2911BE060E}"/>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Next week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438CED9-ABA4-5CB6-4DDB-B97368B0071E}"/>
              </a:ext>
            </a:extLst>
          </p:cNvPr>
          <p:cNvSpPr>
            <a:spLocks noGrp="1"/>
          </p:cNvSpPr>
          <p:nvPr>
            <p:ph idx="1"/>
          </p:nvPr>
        </p:nvSpPr>
        <p:spPr>
          <a:xfrm>
            <a:off x="4447308" y="591344"/>
            <a:ext cx="6906491" cy="5585619"/>
          </a:xfrm>
        </p:spPr>
        <p:txBody>
          <a:bodyPr anchor="ctr">
            <a:normAutofit/>
          </a:bodyPr>
          <a:lstStyle/>
          <a:p>
            <a:r>
              <a:rPr lang="en-GB" dirty="0"/>
              <a:t>Drop-in session. </a:t>
            </a:r>
          </a:p>
          <a:p>
            <a:endParaRPr lang="en-GB" dirty="0"/>
          </a:p>
          <a:p>
            <a:r>
              <a:rPr lang="en-GB" dirty="0"/>
              <a:t>Via booking only. </a:t>
            </a:r>
          </a:p>
          <a:p>
            <a:endParaRPr lang="en-GB" dirty="0"/>
          </a:p>
          <a:p>
            <a:r>
              <a:rPr lang="en-GB" dirty="0"/>
              <a:t>No emailed drafts. </a:t>
            </a:r>
          </a:p>
          <a:p>
            <a:endParaRPr lang="en-GB" dirty="0"/>
          </a:p>
          <a:p>
            <a:r>
              <a:rPr lang="en-GB" dirty="0"/>
              <a:t>I will be in the registry building from 9am – 2:30pm. </a:t>
            </a:r>
          </a:p>
        </p:txBody>
      </p:sp>
    </p:spTree>
    <p:extLst>
      <p:ext uri="{BB962C8B-B14F-4D97-AF65-F5344CB8AC3E}">
        <p14:creationId xmlns:p14="http://schemas.microsoft.com/office/powerpoint/2010/main" val="2548290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7E8C3-C9ED-6A30-3CA3-7E0BCC512B9C}"/>
              </a:ext>
            </a:extLst>
          </p:cNvPr>
          <p:cNvSpPr>
            <a:spLocks noGrp="1"/>
          </p:cNvSpPr>
          <p:nvPr>
            <p:ph type="title"/>
          </p:nvPr>
        </p:nvSpPr>
        <p:spPr>
          <a:xfrm>
            <a:off x="635000" y="640823"/>
            <a:ext cx="3418659" cy="5583148"/>
          </a:xfrm>
        </p:spPr>
        <p:txBody>
          <a:bodyPr anchor="ctr">
            <a:normAutofit/>
          </a:bodyPr>
          <a:lstStyle/>
          <a:p>
            <a:r>
              <a:rPr lang="en-GB" sz="5400" b="1" i="1" u="sng"/>
              <a:t>Summary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C3BB25-5697-2A22-AC4C-8F4D0C36E1CA}"/>
              </a:ext>
            </a:extLst>
          </p:cNvPr>
          <p:cNvGraphicFramePr>
            <a:graphicFrameLocks noGrp="1"/>
          </p:cNvGraphicFramePr>
          <p:nvPr>
            <p:ph idx="1"/>
            <p:extLst>
              <p:ext uri="{D42A27DB-BD31-4B8C-83A1-F6EECF244321}">
                <p14:modId xmlns:p14="http://schemas.microsoft.com/office/powerpoint/2010/main" val="397720472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1613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ainbow colored splatter&#10;&#10;Description automatically generated">
            <a:extLst>
              <a:ext uri="{FF2B5EF4-FFF2-40B4-BE49-F238E27FC236}">
                <a16:creationId xmlns:a16="http://schemas.microsoft.com/office/drawing/2014/main" id="{7495DA47-848C-F9F3-5847-E76651F601D3}"/>
              </a:ext>
            </a:extLst>
          </p:cNvPr>
          <p:cNvPicPr>
            <a:picLocks noChangeAspect="1"/>
          </p:cNvPicPr>
          <p:nvPr/>
        </p:nvPicPr>
        <p:blipFill rotWithShape="1">
          <a:blip r:embed="rId2"/>
          <a:srcRect t="1747"/>
          <a:stretch/>
        </p:blipFill>
        <p:spPr>
          <a:xfrm>
            <a:off x="1" y="1"/>
            <a:ext cx="12191999" cy="68580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4" name="Title 3">
            <a:extLst>
              <a:ext uri="{FF2B5EF4-FFF2-40B4-BE49-F238E27FC236}">
                <a16:creationId xmlns:a16="http://schemas.microsoft.com/office/drawing/2014/main" id="{64A011B7-3F61-58F1-7ECF-4818A85D63DC}"/>
              </a:ext>
            </a:extLst>
          </p:cNvPr>
          <p:cNvSpPr>
            <a:spLocks noGrp="1"/>
          </p:cNvSpPr>
          <p:nvPr>
            <p:ph type="ctrTitle"/>
          </p:nvPr>
        </p:nvSpPr>
        <p:spPr>
          <a:xfrm>
            <a:off x="599818" y="5234320"/>
            <a:ext cx="6931319" cy="752217"/>
          </a:xfrm>
        </p:spPr>
        <p:txBody>
          <a:bodyPr anchor="b">
            <a:normAutofit/>
          </a:bodyPr>
          <a:lstStyle/>
          <a:p>
            <a:pPr algn="l"/>
            <a:r>
              <a:rPr lang="en-GB" sz="3600" b="1" i="1" u="sng">
                <a:solidFill>
                  <a:schemeClr val="tx1">
                    <a:lumMod val="85000"/>
                    <a:lumOff val="15000"/>
                  </a:schemeClr>
                </a:solidFill>
              </a:rPr>
              <a:t>Thank you!</a:t>
            </a:r>
          </a:p>
        </p:txBody>
      </p:sp>
      <p:sp>
        <p:nvSpPr>
          <p:cNvPr id="5" name="Subtitle 4">
            <a:extLst>
              <a:ext uri="{FF2B5EF4-FFF2-40B4-BE49-F238E27FC236}">
                <a16:creationId xmlns:a16="http://schemas.microsoft.com/office/drawing/2014/main" id="{B52E8394-23A4-B931-EC7D-4519B3E412FB}"/>
              </a:ext>
            </a:extLst>
          </p:cNvPr>
          <p:cNvSpPr>
            <a:spLocks noGrp="1"/>
          </p:cNvSpPr>
          <p:nvPr>
            <p:ph type="subTitle" idx="1"/>
          </p:nvPr>
        </p:nvSpPr>
        <p:spPr>
          <a:xfrm>
            <a:off x="599819" y="6059086"/>
            <a:ext cx="6931319" cy="349725"/>
          </a:xfrm>
        </p:spPr>
        <p:txBody>
          <a:bodyPr anchor="t">
            <a:normAutofit/>
          </a:bodyPr>
          <a:lstStyle/>
          <a:p>
            <a:pPr algn="l"/>
            <a:r>
              <a:rPr lang="en-GB" sz="1600">
                <a:solidFill>
                  <a:schemeClr val="tx1">
                    <a:lumMod val="85000"/>
                    <a:lumOff val="15000"/>
                  </a:schemeClr>
                </a:solidFill>
              </a:rPr>
              <a:t>Any Questions?</a:t>
            </a:r>
          </a:p>
        </p:txBody>
      </p:sp>
    </p:spTree>
    <p:extLst>
      <p:ext uri="{BB962C8B-B14F-4D97-AF65-F5344CB8AC3E}">
        <p14:creationId xmlns:p14="http://schemas.microsoft.com/office/powerpoint/2010/main" val="1557764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856</Words>
  <Application>Microsoft Office PowerPoint</Application>
  <PresentationFormat>Widescreen</PresentationFormat>
  <Paragraphs>102</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Bembo</vt:lpstr>
      <vt:lpstr>Calibri</vt:lpstr>
      <vt:lpstr>Calibri Light</vt:lpstr>
      <vt:lpstr>Times New Roman</vt:lpstr>
      <vt:lpstr>Wingdings</vt:lpstr>
      <vt:lpstr>Office Theme</vt:lpstr>
      <vt:lpstr>Study Skills Assignment 2 Guidance</vt:lpstr>
      <vt:lpstr>Content</vt:lpstr>
      <vt:lpstr>Today’s session</vt:lpstr>
      <vt:lpstr>Assignment 2 question</vt:lpstr>
      <vt:lpstr>Guidance</vt:lpstr>
      <vt:lpstr>Reflecting using the GIBBS Reflective cycle</vt:lpstr>
      <vt:lpstr>Gibbs reflective cycle</vt:lpstr>
      <vt:lpstr>Description</vt:lpstr>
      <vt:lpstr>Examples</vt:lpstr>
      <vt:lpstr>Feelings</vt:lpstr>
      <vt:lpstr>Examples</vt:lpstr>
      <vt:lpstr>Evaluation</vt:lpstr>
      <vt:lpstr>Examples</vt:lpstr>
      <vt:lpstr>Analysis</vt:lpstr>
      <vt:lpstr>Example</vt:lpstr>
      <vt:lpstr>Conclusion</vt:lpstr>
      <vt:lpstr>Example</vt:lpstr>
      <vt:lpstr>Action plan</vt:lpstr>
      <vt:lpstr>Example</vt:lpstr>
      <vt:lpstr>Activity</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Assignment 2 Guidance</dc:title>
  <dc:creator>Zita Draper</dc:creator>
  <cp:lastModifiedBy>Zita Draper</cp:lastModifiedBy>
  <cp:revision>1</cp:revision>
  <dcterms:created xsi:type="dcterms:W3CDTF">2024-04-24T11:01:26Z</dcterms:created>
  <dcterms:modified xsi:type="dcterms:W3CDTF">2024-04-24T12:04:00Z</dcterms:modified>
</cp:coreProperties>
</file>