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5B5CE-1FFE-BEA8-9974-B863261824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FF1641-9615-74A1-E751-955EF9FBD4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8351F-FE49-5D0F-8FD4-B0425ED30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53BDB-B6D9-4A40-9C5D-D1DACE828779}" type="datetimeFigureOut">
              <a:rPr lang="en-US" smtClean="0"/>
              <a:t>1/26/24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4D49A4-3A3C-8DDE-D2EE-333C0867F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781290-3069-A40C-9111-3FE36AFAE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6D44-3FA1-7A41-A874-91D0DFA99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37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CAD4D-A7DB-C31B-A6E1-7AFD0024E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FF7DF-7372-842A-4A2A-C1E34ED68D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525C5-4302-C866-BB2F-3031129F6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53BDB-B6D9-4A40-9C5D-D1DACE828779}" type="datetimeFigureOut">
              <a:rPr lang="en-US" smtClean="0"/>
              <a:t>1/26/24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F54EA-18E1-CA2B-6096-8EEDFA1506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D0EC96-29F5-79CE-8C6D-FDAFE603B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6D44-3FA1-7A41-A874-91D0DFA99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631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AC7CB-519F-BD66-1C5E-6B2455D33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B16C03-221B-8BED-689B-D63DD785F6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A8D896-62A5-F832-3FF7-CDE86CAC9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53BDB-B6D9-4A40-9C5D-D1DACE828779}" type="datetimeFigureOut">
              <a:rPr lang="en-US" smtClean="0"/>
              <a:t>1/26/24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F343-C332-F592-9488-6584D304A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33713-7834-8708-50BF-23A5D9AE4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6D44-3FA1-7A41-A874-91D0DFA99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065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16904-C57E-E2FB-8BDA-426FDA5E9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74639-7E29-0346-0BBC-9097E72D39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FBDBAD-EF38-F198-0AA5-66B94597DC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DDD7B-9D02-FF5A-774B-3337A3F4C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53BDB-B6D9-4A40-9C5D-D1DACE828779}" type="datetimeFigureOut">
              <a:rPr lang="en-US" smtClean="0"/>
              <a:t>1/26/24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1D7855-475F-2F33-F5F0-DD4B373FC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5234E3-E5B4-EF03-06F2-9821A90B5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6D44-3FA1-7A41-A874-91D0DFA99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310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28F5F-AC6B-0444-85D8-786EF97A5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F2C7B3-0EE8-FD9F-D1F7-75E608EB9C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AFC8D3-76BB-B70A-B4F3-9AE4BB485C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EB15B-171C-C5C9-2ADE-8C02109617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06996A-F3BD-FEFE-9716-658A26320A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FCFF02-1925-08C1-E71F-0883159BE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53BDB-B6D9-4A40-9C5D-D1DACE828779}" type="datetimeFigureOut">
              <a:rPr lang="en-US" smtClean="0"/>
              <a:t>1/26/24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C85545-F2D6-90E3-EE3B-72C2205F7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18269D-82C8-831F-F0E2-D12052C3A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6D44-3FA1-7A41-A874-91D0DFA99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949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7E1A7-5DDA-F87C-078D-C98419AE7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EE8B24-E350-F0A6-B86E-C4C2D901B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53BDB-B6D9-4A40-9C5D-D1DACE828779}" type="datetimeFigureOut">
              <a:rPr lang="en-US" smtClean="0"/>
              <a:t>1/26/24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67E3A5-1368-956B-6D35-6EEF168B8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A06809-D700-870B-35E4-B43E9E2CE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6D44-3FA1-7A41-A874-91D0DFA99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149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02A76F-F3A9-99A4-43E1-A1FEBBD47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53BDB-B6D9-4A40-9C5D-D1DACE828779}" type="datetimeFigureOut">
              <a:rPr lang="en-US" smtClean="0"/>
              <a:t>1/26/24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FF7F8-6BAC-0550-6C9A-1C15CCB27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85600C-31C9-1071-84FA-679E38654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6D44-3FA1-7A41-A874-91D0DFA99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04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5C8E4-C0D6-FCC1-0AE9-B0C027944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11155-2F83-C439-FA53-E5EB8E1E6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1FBD0A-57F7-A32C-B9F8-59C1FB22C1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CE47A6-63E3-E1D3-98F2-6B75C1FC54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53BDB-B6D9-4A40-9C5D-D1DACE828779}" type="datetimeFigureOut">
              <a:rPr lang="en-US" smtClean="0"/>
              <a:t>1/26/24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3DF5F8-3E92-48C1-1DD5-A074205A5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32B4E-B020-F47A-54CC-AE907E52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6D44-3FA1-7A41-A874-91D0DFA99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201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6D227-19AE-D27F-314B-7049E0DDB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CD5B9F-9726-999A-9B58-2E0DCBAADB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F10321-7357-04DE-AD93-B4C22D5734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4D9DDD-D7AE-8218-0BE6-C782B405A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53BDB-B6D9-4A40-9C5D-D1DACE828779}" type="datetimeFigureOut">
              <a:rPr lang="en-US" smtClean="0"/>
              <a:t>1/26/24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25E7EC-649D-EB18-D2E1-B99AE0BA9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91B19-FFEC-1026-AB2F-8AAF8DAD6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6D44-3FA1-7A41-A874-91D0DFA99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750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FDB49-301A-92E8-4C84-2C245CEA8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E69301-E2A4-1D22-8582-08C4EE496B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6512A-B0E0-8BF4-449E-A0854F6D9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53BDB-B6D9-4A40-9C5D-D1DACE828779}" type="datetimeFigureOut">
              <a:rPr lang="en-US" smtClean="0"/>
              <a:t>1/26/24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2DF85B-A29C-AC90-187B-F7AC16920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90CC5-C539-7235-7D90-278121718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6D44-3FA1-7A41-A874-91D0DFA99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614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F90179-7C84-F26F-13B5-E6071E2C3B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8F0230-7410-ED64-EA35-826F7A9CCA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A51280-3C86-7122-8744-A82D78B03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53BDB-B6D9-4A40-9C5D-D1DACE828779}" type="datetimeFigureOut">
              <a:rPr lang="en-US" smtClean="0"/>
              <a:t>1/26/24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4779D-2A1A-90E4-0858-0919A25FE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8E925-0446-7EC4-0380-2B8B86198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06D44-3FA1-7A41-A874-91D0DFA99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414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CBF072-4024-BDFC-6EFA-95AA7BCFC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40CC63-4B7A-AEB0-C513-2388EBE063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2FC43-6BB6-4DE3-B721-31EF61E6B6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A53BDB-B6D9-4A40-9C5D-D1DACE828779}" type="datetimeFigureOut">
              <a:rPr lang="en-US" smtClean="0"/>
              <a:t>1/26/24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ECE3CE-0C14-A25D-FE92-D2027598EF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16E2A6-55BA-7FD4-64D5-0B9C557DBB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806D44-3FA1-7A41-A874-91D0DFA99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347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ort.wales/education-and-teachers/free-access-to-sport-wales-education-resources/creative-movement/" TargetMode="External"/><Relationship Id="rId2" Type="http://schemas.openxmlformats.org/officeDocument/2006/relationships/hyperlink" Target="https://www.danceunlimitedfrederick.com/why-creative-movement-is-important-in-early-childhoo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3AC03-FE68-5600-3C6C-33EF0AA076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57185" y="1575286"/>
            <a:ext cx="7099330" cy="1853714"/>
          </a:xfrm>
        </p:spPr>
        <p:txBody>
          <a:bodyPr/>
          <a:lstStyle/>
          <a:p>
            <a:r>
              <a:rPr lang="en-GB" dirty="0"/>
              <a:t>An animal adventure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94F5E9-1AB1-36BE-00CA-1CF8062ADF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57185" y="3429000"/>
            <a:ext cx="6125881" cy="926537"/>
          </a:xfrm>
        </p:spPr>
        <p:txBody>
          <a:bodyPr/>
          <a:lstStyle/>
          <a:p>
            <a:r>
              <a:rPr lang="en-GB" dirty="0"/>
              <a:t>Story and activity book</a:t>
            </a:r>
          </a:p>
          <a:p>
            <a:r>
              <a:rPr lang="en-GB" dirty="0"/>
              <a:t> for children 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97B1A2-0BC5-D1F7-E3BC-F02CC5FAE8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209" y="645318"/>
            <a:ext cx="3770124" cy="5021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716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4340D2-A947-F53B-CC31-C31FA231CA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19564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328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CF675DF-824D-DA92-4831-CFDF36EB3F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6690"/>
            <a:ext cx="12191999" cy="652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714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90AE77E-1FF1-8B96-A776-E8F66B4CDD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645" y="0"/>
            <a:ext cx="11798709" cy="6821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EA1E85A-328F-A766-0801-4275ABC7D5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7089" y="47626"/>
            <a:ext cx="12366178" cy="6762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164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D430862-7BF1-1A00-3D7A-69062E3163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4226"/>
            <a:ext cx="12223694" cy="6952226"/>
          </a:xfrm>
        </p:spPr>
      </p:pic>
    </p:spTree>
    <p:extLst>
      <p:ext uri="{BB962C8B-B14F-4D97-AF65-F5344CB8AC3E}">
        <p14:creationId xmlns:p14="http://schemas.microsoft.com/office/powerpoint/2010/main" val="1194198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ED36-82FD-DBD9-2345-14D4F8C6E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3ECC22A-B973-B4AA-4D4B-A6C22941F0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2202" y="365125"/>
            <a:ext cx="12294202" cy="6492875"/>
          </a:xfrm>
        </p:spPr>
      </p:pic>
    </p:spTree>
    <p:extLst>
      <p:ext uri="{BB962C8B-B14F-4D97-AF65-F5344CB8AC3E}">
        <p14:creationId xmlns:p14="http://schemas.microsoft.com/office/powerpoint/2010/main" val="27813774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0C7E3B-4E30-E36B-8658-1DC92DD179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2749"/>
            <a:ext cx="12192000" cy="6970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369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D917D-BC08-3054-89BF-CC1AEF542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76956"/>
            <a:ext cx="10515600" cy="3063875"/>
          </a:xfrm>
        </p:spPr>
        <p:txBody>
          <a:bodyPr/>
          <a:lstStyle/>
          <a:p>
            <a:r>
              <a:rPr lang="en-GB" dirty="0"/>
              <a:t>Reference list 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3F7B19B-B455-AC71-58EB-1378DA3B36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8457"/>
            <a:ext cx="10515600" cy="4351338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‘Why creative movement is important in early childhood’. Dance unlimited. September 2019. </a:t>
            </a:r>
            <a:r>
              <a:rPr lang="en-GB" dirty="0">
                <a:hlinkClick r:id="rId2"/>
              </a:rPr>
              <a:t>https://www.danceunlimitedfrederick.com/why-creative-movement-is-important-in-early-childhood/</a:t>
            </a:r>
            <a:endParaRPr lang="en-GB" dirty="0"/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Sport Wales website. ‘Creative movement’.  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-webkit-standard"/>
                <a:hlinkClick r:id="rId3"/>
              </a:rPr>
              <a:t>Creative Movement | Sport Wales</a:t>
            </a:r>
            <a:endParaRPr lang="en-GB" b="0" i="0" u="sng" dirty="0">
              <a:solidFill>
                <a:srgbClr val="0000FF"/>
              </a:solidFill>
              <a:effectLst/>
              <a:latin typeface="-webkit-standard"/>
            </a:endParaRPr>
          </a:p>
          <a:p>
            <a:r>
              <a:rPr lang="en-GB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Bryl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2020. The three pillars of movement observation and analysis: A brief introduction to the LMA, KMP and MPI. In </a:t>
            </a:r>
            <a:r>
              <a:rPr lang="en-GB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Art and Science of Embodied Research Design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101-112). </a:t>
            </a:r>
            <a:r>
              <a:rPr lang="en-GB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Routledge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349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An animal adventure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animal adventure </dc:title>
  <dc:creator>Lucy Richards (2318074)</dc:creator>
  <cp:lastModifiedBy>Lucy Richards (2318074)</cp:lastModifiedBy>
  <cp:revision>1</cp:revision>
  <dcterms:created xsi:type="dcterms:W3CDTF">2024-01-26T13:33:50Z</dcterms:created>
  <dcterms:modified xsi:type="dcterms:W3CDTF">2024-01-26T13:56:45Z</dcterms:modified>
</cp:coreProperties>
</file>