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563" r:id="rId5"/>
    <p:sldId id="669" r:id="rId6"/>
    <p:sldId id="565" r:id="rId7"/>
    <p:sldId id="619" r:id="rId8"/>
    <p:sldId id="660" r:id="rId9"/>
    <p:sldId id="661" r:id="rId10"/>
    <p:sldId id="653" r:id="rId11"/>
    <p:sldId id="618" r:id="rId12"/>
    <p:sldId id="654" r:id="rId13"/>
    <p:sldId id="667" r:id="rId14"/>
    <p:sldId id="659" r:id="rId15"/>
    <p:sldId id="657" r:id="rId16"/>
    <p:sldId id="658" r:id="rId17"/>
    <p:sldId id="665" r:id="rId18"/>
    <p:sldId id="662" r:id="rId19"/>
    <p:sldId id="663" r:id="rId20"/>
    <p:sldId id="664" r:id="rId21"/>
    <p:sldId id="666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B635C0-F6F0-4625-AA73-B57BD6FF4143}" v="61" dt="2026-04-20T18:51:29.241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59" autoAdjust="0"/>
    <p:restoredTop sz="96101" autoAdjust="0"/>
  </p:normalViewPr>
  <p:slideViewPr>
    <p:cSldViewPr>
      <p:cViewPr>
        <p:scale>
          <a:sx n="97" d="100"/>
          <a:sy n="97" d="100"/>
        </p:scale>
        <p:origin x="72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0738"/>
    </p:cViewPr>
  </p:outlineViewPr>
  <p:notesTextViewPr>
    <p:cViewPr>
      <p:scale>
        <a:sx n="50" d="100"/>
        <a:sy n="50" d="100"/>
      </p:scale>
      <p:origin x="0" y="0"/>
    </p:cViewPr>
  </p:notesTextViewPr>
  <p:sorterViewPr>
    <p:cViewPr>
      <p:scale>
        <a:sx n="100" d="100"/>
        <a:sy n="100" d="100"/>
      </p:scale>
      <p:origin x="0" y="-1326"/>
    </p:cViewPr>
  </p:sorterViewPr>
  <p:notesViewPr>
    <p:cSldViewPr>
      <p:cViewPr varScale="1">
        <p:scale>
          <a:sx n="64" d="100"/>
          <a:sy n="64" d="100"/>
        </p:scale>
        <p:origin x="3192" y="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us Klingelfuss" userId="bd76eaf9-c4ae-4be9-b963-4e8bfdef57a8" providerId="ADAL" clId="{E0F7431B-54CE-4F1F-B863-058E9F366696}"/>
    <pc:docChg chg="undo custSel addSld delSld modSld">
      <pc:chgData name="Markus Klingelfuss" userId="bd76eaf9-c4ae-4be9-b963-4e8bfdef57a8" providerId="ADAL" clId="{E0F7431B-54CE-4F1F-B863-058E9F366696}" dt="2026-04-20T18:51:29.241" v="1530" actId="931"/>
      <pc:docMkLst>
        <pc:docMk/>
      </pc:docMkLst>
      <pc:sldChg chg="del">
        <pc:chgData name="Markus Klingelfuss" userId="bd76eaf9-c4ae-4be9-b963-4e8bfdef57a8" providerId="ADAL" clId="{E0F7431B-54CE-4F1F-B863-058E9F366696}" dt="2026-04-20T17:55:12.689" v="258" actId="47"/>
        <pc:sldMkLst>
          <pc:docMk/>
          <pc:sldMk cId="1635377456" sldId="256"/>
        </pc:sldMkLst>
      </pc:sldChg>
      <pc:sldChg chg="del">
        <pc:chgData name="Markus Klingelfuss" userId="bd76eaf9-c4ae-4be9-b963-4e8bfdef57a8" providerId="ADAL" clId="{E0F7431B-54CE-4F1F-B863-058E9F366696}" dt="2026-04-20T17:57:13.758" v="327" actId="47"/>
        <pc:sldMkLst>
          <pc:docMk/>
          <pc:sldMk cId="1496449752" sldId="257"/>
        </pc:sldMkLst>
      </pc:sldChg>
      <pc:sldChg chg="addSp modSp mod">
        <pc:chgData name="Markus Klingelfuss" userId="bd76eaf9-c4ae-4be9-b963-4e8bfdef57a8" providerId="ADAL" clId="{E0F7431B-54CE-4F1F-B863-058E9F366696}" dt="2026-04-20T18:49:35.450" v="1526" actId="20577"/>
        <pc:sldMkLst>
          <pc:docMk/>
          <pc:sldMk cId="2406425063" sldId="563"/>
        </pc:sldMkLst>
        <pc:spChg chg="mod">
          <ac:chgData name="Markus Klingelfuss" userId="bd76eaf9-c4ae-4be9-b963-4e8bfdef57a8" providerId="ADAL" clId="{E0F7431B-54CE-4F1F-B863-058E9F366696}" dt="2026-04-20T18:49:35.450" v="1526" actId="20577"/>
          <ac:spMkLst>
            <pc:docMk/>
            <pc:sldMk cId="2406425063" sldId="563"/>
            <ac:spMk id="2" creationId="{00000000-0000-0000-0000-000000000000}"/>
          </ac:spMkLst>
        </pc:spChg>
        <pc:spChg chg="add mod">
          <ac:chgData name="Markus Klingelfuss" userId="bd76eaf9-c4ae-4be9-b963-4e8bfdef57a8" providerId="ADAL" clId="{E0F7431B-54CE-4F1F-B863-058E9F366696}" dt="2026-04-20T18:47:48.560" v="1504" actId="1076"/>
          <ac:spMkLst>
            <pc:docMk/>
            <pc:sldMk cId="2406425063" sldId="563"/>
            <ac:spMk id="3" creationId="{A3A65EFE-E2D2-CEF3-D1F2-CB17E4A871C7}"/>
          </ac:spMkLst>
        </pc:spChg>
      </pc:sldChg>
      <pc:sldChg chg="delSp modSp del mod delAnim">
        <pc:chgData name="Markus Klingelfuss" userId="bd76eaf9-c4ae-4be9-b963-4e8bfdef57a8" providerId="ADAL" clId="{E0F7431B-54CE-4F1F-B863-058E9F366696}" dt="2026-04-20T18:43:57.267" v="1411" actId="47"/>
        <pc:sldMkLst>
          <pc:docMk/>
          <pc:sldMk cId="1690979748" sldId="639"/>
        </pc:sldMkLst>
        <pc:spChg chg="mod">
          <ac:chgData name="Markus Klingelfuss" userId="bd76eaf9-c4ae-4be9-b963-4e8bfdef57a8" providerId="ADAL" clId="{E0F7431B-54CE-4F1F-B863-058E9F366696}" dt="2026-04-20T18:43:23.875" v="1405" actId="21"/>
          <ac:spMkLst>
            <pc:docMk/>
            <pc:sldMk cId="1690979748" sldId="639"/>
            <ac:spMk id="7" creationId="{679EF56E-0F08-6F3B-41C9-75D8EE793ADC}"/>
          </ac:spMkLst>
        </pc:spChg>
        <pc:picChg chg="del">
          <ac:chgData name="Markus Klingelfuss" userId="bd76eaf9-c4ae-4be9-b963-4e8bfdef57a8" providerId="ADAL" clId="{E0F7431B-54CE-4F1F-B863-058E9F366696}" dt="2026-04-20T18:43:01.972" v="1403" actId="478"/>
          <ac:picMkLst>
            <pc:docMk/>
            <pc:sldMk cId="1690979748" sldId="639"/>
            <ac:picMk id="5" creationId="{D8229EE3-3A7F-5D22-E9D4-F40DBC640B56}"/>
          </ac:picMkLst>
        </pc:picChg>
      </pc:sldChg>
      <pc:sldChg chg="del">
        <pc:chgData name="Markus Klingelfuss" userId="bd76eaf9-c4ae-4be9-b963-4e8bfdef57a8" providerId="ADAL" clId="{E0F7431B-54CE-4F1F-B863-058E9F366696}" dt="2026-04-20T17:57:16.356" v="328" actId="47"/>
        <pc:sldMkLst>
          <pc:docMk/>
          <pc:sldMk cId="957790217" sldId="650"/>
        </pc:sldMkLst>
      </pc:sldChg>
      <pc:sldChg chg="del">
        <pc:chgData name="Markus Klingelfuss" userId="bd76eaf9-c4ae-4be9-b963-4e8bfdef57a8" providerId="ADAL" clId="{E0F7431B-54CE-4F1F-B863-058E9F366696}" dt="2026-04-20T17:58:48.183" v="330" actId="47"/>
        <pc:sldMkLst>
          <pc:docMk/>
          <pc:sldMk cId="3865622672" sldId="651"/>
        </pc:sldMkLst>
      </pc:sldChg>
      <pc:sldChg chg="del">
        <pc:chgData name="Markus Klingelfuss" userId="bd76eaf9-c4ae-4be9-b963-4e8bfdef57a8" providerId="ADAL" clId="{E0F7431B-54CE-4F1F-B863-058E9F366696}" dt="2026-04-20T17:58:51.196" v="331" actId="47"/>
        <pc:sldMkLst>
          <pc:docMk/>
          <pc:sldMk cId="3986101659" sldId="652"/>
        </pc:sldMkLst>
      </pc:sldChg>
      <pc:sldChg chg="addSp delSp modSp mod">
        <pc:chgData name="Markus Klingelfuss" userId="bd76eaf9-c4ae-4be9-b963-4e8bfdef57a8" providerId="ADAL" clId="{E0F7431B-54CE-4F1F-B863-058E9F366696}" dt="2026-04-20T18:51:29.241" v="1530" actId="931"/>
        <pc:sldMkLst>
          <pc:docMk/>
          <pc:sldMk cId="3317654066" sldId="654"/>
        </pc:sldMkLst>
        <pc:spChg chg="add del mod">
          <ac:chgData name="Markus Klingelfuss" userId="bd76eaf9-c4ae-4be9-b963-4e8bfdef57a8" providerId="ADAL" clId="{E0F7431B-54CE-4F1F-B863-058E9F366696}" dt="2026-04-20T18:50:57.425" v="1528" actId="931"/>
          <ac:spMkLst>
            <pc:docMk/>
            <pc:sldMk cId="3317654066" sldId="654"/>
            <ac:spMk id="8" creationId="{ACC35B57-C61A-E87E-6C42-B57A2C2FF0B4}"/>
          </ac:spMkLst>
        </pc:spChg>
        <pc:spChg chg="add del mod">
          <ac:chgData name="Markus Klingelfuss" userId="bd76eaf9-c4ae-4be9-b963-4e8bfdef57a8" providerId="ADAL" clId="{E0F7431B-54CE-4F1F-B863-058E9F366696}" dt="2026-04-20T18:51:05.641" v="1529" actId="478"/>
          <ac:spMkLst>
            <pc:docMk/>
            <pc:sldMk cId="3317654066" sldId="654"/>
            <ac:spMk id="11" creationId="{3248C1C5-372C-ACE5-E33D-121D63B7831C}"/>
          </ac:spMkLst>
        </pc:spChg>
        <pc:spChg chg="add del mod">
          <ac:chgData name="Markus Klingelfuss" userId="bd76eaf9-c4ae-4be9-b963-4e8bfdef57a8" providerId="ADAL" clId="{E0F7431B-54CE-4F1F-B863-058E9F366696}" dt="2026-04-20T18:51:29.241" v="1530" actId="931"/>
          <ac:spMkLst>
            <pc:docMk/>
            <pc:sldMk cId="3317654066" sldId="654"/>
            <ac:spMk id="13" creationId="{FED1AC77-2731-47F4-834B-1F97FA432636}"/>
          </ac:spMkLst>
        </pc:spChg>
        <pc:spChg chg="add mod">
          <ac:chgData name="Markus Klingelfuss" userId="bd76eaf9-c4ae-4be9-b963-4e8bfdef57a8" providerId="ADAL" clId="{E0F7431B-54CE-4F1F-B863-058E9F366696}" dt="2026-04-20T18:51:29.241" v="1530" actId="931"/>
          <ac:spMkLst>
            <pc:docMk/>
            <pc:sldMk cId="3317654066" sldId="654"/>
            <ac:spMk id="16" creationId="{161D69D7-02E1-1334-2BA4-EACDDC5A28BE}"/>
          </ac:spMkLst>
        </pc:spChg>
        <pc:picChg chg="del">
          <ac:chgData name="Markus Klingelfuss" userId="bd76eaf9-c4ae-4be9-b963-4e8bfdef57a8" providerId="ADAL" clId="{E0F7431B-54CE-4F1F-B863-058E9F366696}" dt="2026-04-20T18:50:16.510" v="1527" actId="478"/>
          <ac:picMkLst>
            <pc:docMk/>
            <pc:sldMk cId="3317654066" sldId="654"/>
            <ac:picMk id="6" creationId="{65653D69-3A00-A149-2507-6D67D05F9A07}"/>
          </ac:picMkLst>
        </pc:picChg>
        <pc:picChg chg="add del mod">
          <ac:chgData name="Markus Klingelfuss" userId="bd76eaf9-c4ae-4be9-b963-4e8bfdef57a8" providerId="ADAL" clId="{E0F7431B-54CE-4F1F-B863-058E9F366696}" dt="2026-04-20T18:51:05.641" v="1529" actId="478"/>
          <ac:picMkLst>
            <pc:docMk/>
            <pc:sldMk cId="3317654066" sldId="654"/>
            <ac:picMk id="10" creationId="{953BEC64-E3AD-3E35-27D4-8C9934759B26}"/>
          </ac:picMkLst>
        </pc:picChg>
        <pc:picChg chg="add mod">
          <ac:chgData name="Markus Klingelfuss" userId="bd76eaf9-c4ae-4be9-b963-4e8bfdef57a8" providerId="ADAL" clId="{E0F7431B-54CE-4F1F-B863-058E9F366696}" dt="2026-04-20T18:51:29.241" v="1530" actId="931"/>
          <ac:picMkLst>
            <pc:docMk/>
            <pc:sldMk cId="3317654066" sldId="654"/>
            <ac:picMk id="15" creationId="{0589060A-B260-5655-1744-2BF70C6A6F57}"/>
          </ac:picMkLst>
        </pc:picChg>
      </pc:sldChg>
      <pc:sldChg chg="add del">
        <pc:chgData name="Markus Klingelfuss" userId="bd76eaf9-c4ae-4be9-b963-4e8bfdef57a8" providerId="ADAL" clId="{E0F7431B-54CE-4F1F-B863-058E9F366696}" dt="2026-04-20T17:52:03.855" v="146" actId="47"/>
        <pc:sldMkLst>
          <pc:docMk/>
          <pc:sldMk cId="1328198471" sldId="655"/>
        </pc:sldMkLst>
      </pc:sldChg>
      <pc:sldChg chg="add del">
        <pc:chgData name="Markus Klingelfuss" userId="bd76eaf9-c4ae-4be9-b963-4e8bfdef57a8" providerId="ADAL" clId="{E0F7431B-54CE-4F1F-B863-058E9F366696}" dt="2026-04-20T17:52:04.831" v="147" actId="47"/>
        <pc:sldMkLst>
          <pc:docMk/>
          <pc:sldMk cId="4141547670" sldId="656"/>
        </pc:sldMkLst>
      </pc:sldChg>
      <pc:sldChg chg="addSp modSp mod">
        <pc:chgData name="Markus Klingelfuss" userId="bd76eaf9-c4ae-4be9-b963-4e8bfdef57a8" providerId="ADAL" clId="{E0F7431B-54CE-4F1F-B863-058E9F366696}" dt="2026-04-20T17:51:39.908" v="141" actId="20577"/>
        <pc:sldMkLst>
          <pc:docMk/>
          <pc:sldMk cId="3801491715" sldId="657"/>
        </pc:sldMkLst>
        <pc:spChg chg="mod">
          <ac:chgData name="Markus Klingelfuss" userId="bd76eaf9-c4ae-4be9-b963-4e8bfdef57a8" providerId="ADAL" clId="{E0F7431B-54CE-4F1F-B863-058E9F366696}" dt="2026-04-20T17:50:43.911" v="29" actId="20577"/>
          <ac:spMkLst>
            <pc:docMk/>
            <pc:sldMk cId="3801491715" sldId="657"/>
            <ac:spMk id="2" creationId="{E2117611-939D-AFF1-16D7-90B7987BD631}"/>
          </ac:spMkLst>
        </pc:spChg>
        <pc:spChg chg="add mod">
          <ac:chgData name="Markus Klingelfuss" userId="bd76eaf9-c4ae-4be9-b963-4e8bfdef57a8" providerId="ADAL" clId="{E0F7431B-54CE-4F1F-B863-058E9F366696}" dt="2026-04-20T17:51:39.908" v="141" actId="20577"/>
          <ac:spMkLst>
            <pc:docMk/>
            <pc:sldMk cId="3801491715" sldId="657"/>
            <ac:spMk id="7" creationId="{4EDE2BD5-2C47-61CF-3F70-2406A5FA1376}"/>
          </ac:spMkLst>
        </pc:spChg>
      </pc:sldChg>
      <pc:sldChg chg="modSp mod">
        <pc:chgData name="Markus Klingelfuss" userId="bd76eaf9-c4ae-4be9-b963-4e8bfdef57a8" providerId="ADAL" clId="{E0F7431B-54CE-4F1F-B863-058E9F366696}" dt="2026-04-20T17:51:33.304" v="140" actId="5793"/>
        <pc:sldMkLst>
          <pc:docMk/>
          <pc:sldMk cId="2704264873" sldId="658"/>
        </pc:sldMkLst>
        <pc:spChg chg="mod">
          <ac:chgData name="Markus Klingelfuss" userId="bd76eaf9-c4ae-4be9-b963-4e8bfdef57a8" providerId="ADAL" clId="{E0F7431B-54CE-4F1F-B863-058E9F366696}" dt="2026-04-20T17:51:33.304" v="140" actId="5793"/>
          <ac:spMkLst>
            <pc:docMk/>
            <pc:sldMk cId="2704264873" sldId="658"/>
            <ac:spMk id="4" creationId="{9F88D6FB-5ECA-BDE2-9D0D-5CFE8EBAAC74}"/>
          </ac:spMkLst>
        </pc:spChg>
      </pc:sldChg>
      <pc:sldChg chg="addSp delSp modSp new mod">
        <pc:chgData name="Markus Klingelfuss" userId="bd76eaf9-c4ae-4be9-b963-4e8bfdef57a8" providerId="ADAL" clId="{E0F7431B-54CE-4F1F-B863-058E9F366696}" dt="2026-04-20T17:54:53.240" v="257"/>
        <pc:sldMkLst>
          <pc:docMk/>
          <pc:sldMk cId="2794168669" sldId="659"/>
        </pc:sldMkLst>
        <pc:spChg chg="mod">
          <ac:chgData name="Markus Klingelfuss" userId="bd76eaf9-c4ae-4be9-b963-4e8bfdef57a8" providerId="ADAL" clId="{E0F7431B-54CE-4F1F-B863-058E9F366696}" dt="2026-04-20T17:54:07.965" v="255" actId="20577"/>
          <ac:spMkLst>
            <pc:docMk/>
            <pc:sldMk cId="2794168669" sldId="659"/>
            <ac:spMk id="2" creationId="{30DFCE5C-0FBE-5702-633C-818881060F4D}"/>
          </ac:spMkLst>
        </pc:spChg>
        <pc:spChg chg="del">
          <ac:chgData name="Markus Klingelfuss" userId="bd76eaf9-c4ae-4be9-b963-4e8bfdef57a8" providerId="ADAL" clId="{E0F7431B-54CE-4F1F-B863-058E9F366696}" dt="2026-04-20T17:54:28.437" v="256" actId="931"/>
          <ac:spMkLst>
            <pc:docMk/>
            <pc:sldMk cId="2794168669" sldId="659"/>
            <ac:spMk id="3" creationId="{11271DA5-7CDE-782A-EA00-2C16A785A1C6}"/>
          </ac:spMkLst>
        </pc:spChg>
        <pc:spChg chg="mod">
          <ac:chgData name="Markus Klingelfuss" userId="bd76eaf9-c4ae-4be9-b963-4e8bfdef57a8" providerId="ADAL" clId="{E0F7431B-54CE-4F1F-B863-058E9F366696}" dt="2026-04-20T17:53:34.893" v="246" actId="113"/>
          <ac:spMkLst>
            <pc:docMk/>
            <pc:sldMk cId="2794168669" sldId="659"/>
            <ac:spMk id="4" creationId="{8B448C99-34E7-1DEC-2B51-8FAF25795067}"/>
          </ac:spMkLst>
        </pc:spChg>
        <pc:picChg chg="add mod">
          <ac:chgData name="Markus Klingelfuss" userId="bd76eaf9-c4ae-4be9-b963-4e8bfdef57a8" providerId="ADAL" clId="{E0F7431B-54CE-4F1F-B863-058E9F366696}" dt="2026-04-20T17:54:53.240" v="257"/>
          <ac:picMkLst>
            <pc:docMk/>
            <pc:sldMk cId="2794168669" sldId="659"/>
            <ac:picMk id="6" creationId="{11064F6A-A1EF-A405-C47F-4B3D3F808E13}"/>
          </ac:picMkLst>
        </pc:picChg>
      </pc:sldChg>
      <pc:sldChg chg="new del">
        <pc:chgData name="Markus Klingelfuss" userId="bd76eaf9-c4ae-4be9-b963-4e8bfdef57a8" providerId="ADAL" clId="{E0F7431B-54CE-4F1F-B863-058E9F366696}" dt="2026-04-20T17:52:18.210" v="149" actId="47"/>
        <pc:sldMkLst>
          <pc:docMk/>
          <pc:sldMk cId="3125398054" sldId="659"/>
        </pc:sldMkLst>
      </pc:sldChg>
      <pc:sldChg chg="addSp delSp modSp new mod">
        <pc:chgData name="Markus Klingelfuss" userId="bd76eaf9-c4ae-4be9-b963-4e8bfdef57a8" providerId="ADAL" clId="{E0F7431B-54CE-4F1F-B863-058E9F366696}" dt="2026-04-20T17:58:27.742" v="329"/>
        <pc:sldMkLst>
          <pc:docMk/>
          <pc:sldMk cId="2132152116" sldId="660"/>
        </pc:sldMkLst>
        <pc:spChg chg="mod">
          <ac:chgData name="Markus Klingelfuss" userId="bd76eaf9-c4ae-4be9-b963-4e8bfdef57a8" providerId="ADAL" clId="{E0F7431B-54CE-4F1F-B863-058E9F366696}" dt="2026-04-20T17:55:51.827" v="297" actId="20577"/>
          <ac:spMkLst>
            <pc:docMk/>
            <pc:sldMk cId="2132152116" sldId="660"/>
            <ac:spMk id="2" creationId="{F955A0B6-F23D-1FD0-3000-E1E5C6F7A891}"/>
          </ac:spMkLst>
        </pc:spChg>
        <pc:spChg chg="del">
          <ac:chgData name="Markus Klingelfuss" userId="bd76eaf9-c4ae-4be9-b963-4e8bfdef57a8" providerId="ADAL" clId="{E0F7431B-54CE-4F1F-B863-058E9F366696}" dt="2026-04-20T17:56:15.691" v="298" actId="931"/>
          <ac:spMkLst>
            <pc:docMk/>
            <pc:sldMk cId="2132152116" sldId="660"/>
            <ac:spMk id="3" creationId="{3547BB2B-1FA0-0F48-D8D0-33610C6F26E0}"/>
          </ac:spMkLst>
        </pc:spChg>
        <pc:spChg chg="mod">
          <ac:chgData name="Markus Klingelfuss" userId="bd76eaf9-c4ae-4be9-b963-4e8bfdef57a8" providerId="ADAL" clId="{E0F7431B-54CE-4F1F-B863-058E9F366696}" dt="2026-04-20T17:57:10.651" v="326" actId="113"/>
          <ac:spMkLst>
            <pc:docMk/>
            <pc:sldMk cId="2132152116" sldId="660"/>
            <ac:spMk id="4" creationId="{64F1AF3E-0489-6A6A-74E0-CB235BED4E06}"/>
          </ac:spMkLst>
        </pc:spChg>
        <pc:picChg chg="add mod">
          <ac:chgData name="Markus Klingelfuss" userId="bd76eaf9-c4ae-4be9-b963-4e8bfdef57a8" providerId="ADAL" clId="{E0F7431B-54CE-4F1F-B863-058E9F366696}" dt="2026-04-20T17:58:27.742" v="329"/>
          <ac:picMkLst>
            <pc:docMk/>
            <pc:sldMk cId="2132152116" sldId="660"/>
            <ac:picMk id="6" creationId="{C6B8A04B-4B1E-1E8F-0845-A2A0B2059E86}"/>
          </ac:picMkLst>
        </pc:picChg>
      </pc:sldChg>
      <pc:sldChg chg="addSp delSp modSp new mod">
        <pc:chgData name="Markus Klingelfuss" userId="bd76eaf9-c4ae-4be9-b963-4e8bfdef57a8" providerId="ADAL" clId="{E0F7431B-54CE-4F1F-B863-058E9F366696}" dt="2026-04-20T18:05:02.185" v="460"/>
        <pc:sldMkLst>
          <pc:docMk/>
          <pc:sldMk cId="2692782131" sldId="661"/>
        </pc:sldMkLst>
        <pc:spChg chg="mod">
          <ac:chgData name="Markus Klingelfuss" userId="bd76eaf9-c4ae-4be9-b963-4e8bfdef57a8" providerId="ADAL" clId="{E0F7431B-54CE-4F1F-B863-058E9F366696}" dt="2026-04-20T17:59:28.535" v="357" actId="20577"/>
          <ac:spMkLst>
            <pc:docMk/>
            <pc:sldMk cId="2692782131" sldId="661"/>
            <ac:spMk id="2" creationId="{83C96AE0-D7C7-3AFF-0BD3-297D9CA81302}"/>
          </ac:spMkLst>
        </pc:spChg>
        <pc:spChg chg="del">
          <ac:chgData name="Markus Klingelfuss" userId="bd76eaf9-c4ae-4be9-b963-4e8bfdef57a8" providerId="ADAL" clId="{E0F7431B-54CE-4F1F-B863-058E9F366696}" dt="2026-04-20T18:04:25.274" v="459" actId="931"/>
          <ac:spMkLst>
            <pc:docMk/>
            <pc:sldMk cId="2692782131" sldId="661"/>
            <ac:spMk id="3" creationId="{FA5238C1-6D7E-2905-6550-95C3AC7D22D8}"/>
          </ac:spMkLst>
        </pc:spChg>
        <pc:spChg chg="mod">
          <ac:chgData name="Markus Klingelfuss" userId="bd76eaf9-c4ae-4be9-b963-4e8bfdef57a8" providerId="ADAL" clId="{E0F7431B-54CE-4F1F-B863-058E9F366696}" dt="2026-04-20T18:00:29.220" v="458" actId="20577"/>
          <ac:spMkLst>
            <pc:docMk/>
            <pc:sldMk cId="2692782131" sldId="661"/>
            <ac:spMk id="4" creationId="{9798A44B-3F26-A067-599B-C2E01B8D8D86}"/>
          </ac:spMkLst>
        </pc:spChg>
        <pc:picChg chg="add mod">
          <ac:chgData name="Markus Klingelfuss" userId="bd76eaf9-c4ae-4be9-b963-4e8bfdef57a8" providerId="ADAL" clId="{E0F7431B-54CE-4F1F-B863-058E9F366696}" dt="2026-04-20T18:05:02.185" v="460"/>
          <ac:picMkLst>
            <pc:docMk/>
            <pc:sldMk cId="2692782131" sldId="661"/>
            <ac:picMk id="6" creationId="{A84DA525-FB79-65BC-CC1E-FA203F0DF79C}"/>
          </ac:picMkLst>
        </pc:picChg>
      </pc:sldChg>
      <pc:sldChg chg="addSp delSp modSp new mod">
        <pc:chgData name="Markus Klingelfuss" userId="bd76eaf9-c4ae-4be9-b963-4e8bfdef57a8" providerId="ADAL" clId="{E0F7431B-54CE-4F1F-B863-058E9F366696}" dt="2026-04-20T18:10:08.105" v="537"/>
        <pc:sldMkLst>
          <pc:docMk/>
          <pc:sldMk cId="1797385824" sldId="662"/>
        </pc:sldMkLst>
        <pc:spChg chg="mod">
          <ac:chgData name="Markus Klingelfuss" userId="bd76eaf9-c4ae-4be9-b963-4e8bfdef57a8" providerId="ADAL" clId="{E0F7431B-54CE-4F1F-B863-058E9F366696}" dt="2026-04-20T18:07:03.991" v="486" actId="5793"/>
          <ac:spMkLst>
            <pc:docMk/>
            <pc:sldMk cId="1797385824" sldId="662"/>
            <ac:spMk id="2" creationId="{74044747-14E1-20B1-DFAD-A29A6ABEB427}"/>
          </ac:spMkLst>
        </pc:spChg>
        <pc:spChg chg="del">
          <ac:chgData name="Markus Klingelfuss" userId="bd76eaf9-c4ae-4be9-b963-4e8bfdef57a8" providerId="ADAL" clId="{E0F7431B-54CE-4F1F-B863-058E9F366696}" dt="2026-04-20T18:06:37.688" v="462" actId="931"/>
          <ac:spMkLst>
            <pc:docMk/>
            <pc:sldMk cId="1797385824" sldId="662"/>
            <ac:spMk id="3" creationId="{68F71AFC-D819-8652-9526-87C48EA26737}"/>
          </ac:spMkLst>
        </pc:spChg>
        <pc:spChg chg="mod">
          <ac:chgData name="Markus Klingelfuss" userId="bd76eaf9-c4ae-4be9-b963-4e8bfdef57a8" providerId="ADAL" clId="{E0F7431B-54CE-4F1F-B863-058E9F366696}" dt="2026-04-20T18:07:42.955" v="536" actId="113"/>
          <ac:spMkLst>
            <pc:docMk/>
            <pc:sldMk cId="1797385824" sldId="662"/>
            <ac:spMk id="4" creationId="{F7493AC4-E1D5-1106-D19F-4516505728EE}"/>
          </ac:spMkLst>
        </pc:spChg>
        <pc:picChg chg="add mod">
          <ac:chgData name="Markus Klingelfuss" userId="bd76eaf9-c4ae-4be9-b963-4e8bfdef57a8" providerId="ADAL" clId="{E0F7431B-54CE-4F1F-B863-058E9F366696}" dt="2026-04-20T18:10:08.105" v="537"/>
          <ac:picMkLst>
            <pc:docMk/>
            <pc:sldMk cId="1797385824" sldId="662"/>
            <ac:picMk id="6" creationId="{C1EF1FBF-2482-3013-AF7A-9B4E3159A3EC}"/>
          </ac:picMkLst>
        </pc:picChg>
      </pc:sldChg>
      <pc:sldChg chg="addSp delSp modSp new mod">
        <pc:chgData name="Markus Klingelfuss" userId="bd76eaf9-c4ae-4be9-b963-4e8bfdef57a8" providerId="ADAL" clId="{E0F7431B-54CE-4F1F-B863-058E9F366696}" dt="2026-04-20T18:25:44.836" v="856" actId="20577"/>
        <pc:sldMkLst>
          <pc:docMk/>
          <pc:sldMk cId="2952116045" sldId="663"/>
        </pc:sldMkLst>
        <pc:spChg chg="mod">
          <ac:chgData name="Markus Klingelfuss" userId="bd76eaf9-c4ae-4be9-b963-4e8bfdef57a8" providerId="ADAL" clId="{E0F7431B-54CE-4F1F-B863-058E9F366696}" dt="2026-04-20T18:11:19.689" v="549" actId="113"/>
          <ac:spMkLst>
            <pc:docMk/>
            <pc:sldMk cId="2952116045" sldId="663"/>
            <ac:spMk id="2" creationId="{D653BFD6-DDEF-9B40-2A11-5A7C8A75AD97}"/>
          </ac:spMkLst>
        </pc:spChg>
        <pc:spChg chg="mod">
          <ac:chgData name="Markus Klingelfuss" userId="bd76eaf9-c4ae-4be9-b963-4e8bfdef57a8" providerId="ADAL" clId="{E0F7431B-54CE-4F1F-B863-058E9F366696}" dt="2026-04-20T18:15:34.266" v="747" actId="20577"/>
          <ac:spMkLst>
            <pc:docMk/>
            <pc:sldMk cId="2952116045" sldId="663"/>
            <ac:spMk id="3" creationId="{2A609AD0-3D5A-DAB6-CE1F-ED03E6C8CC80}"/>
          </ac:spMkLst>
        </pc:spChg>
        <pc:spChg chg="mod">
          <ac:chgData name="Markus Klingelfuss" userId="bd76eaf9-c4ae-4be9-b963-4e8bfdef57a8" providerId="ADAL" clId="{E0F7431B-54CE-4F1F-B863-058E9F366696}" dt="2026-04-20T18:25:44.836" v="856" actId="20577"/>
          <ac:spMkLst>
            <pc:docMk/>
            <pc:sldMk cId="2952116045" sldId="663"/>
            <ac:spMk id="4" creationId="{79E93474-AEE5-E121-385E-D1E27D377FE6}"/>
          </ac:spMkLst>
        </pc:spChg>
        <pc:cxnChg chg="add del mod">
          <ac:chgData name="Markus Klingelfuss" userId="bd76eaf9-c4ae-4be9-b963-4e8bfdef57a8" providerId="ADAL" clId="{E0F7431B-54CE-4F1F-B863-058E9F366696}" dt="2026-04-20T18:16:38.205" v="750" actId="478"/>
          <ac:cxnSpMkLst>
            <pc:docMk/>
            <pc:sldMk cId="2952116045" sldId="663"/>
            <ac:cxnSpMk id="6" creationId="{8095615E-DA8C-79A2-0382-135EA6B84144}"/>
          </ac:cxnSpMkLst>
        </pc:cxnChg>
        <pc:cxnChg chg="add mod">
          <ac:chgData name="Markus Klingelfuss" userId="bd76eaf9-c4ae-4be9-b963-4e8bfdef57a8" providerId="ADAL" clId="{E0F7431B-54CE-4F1F-B863-058E9F366696}" dt="2026-04-20T18:17:57.363" v="756" actId="14100"/>
          <ac:cxnSpMkLst>
            <pc:docMk/>
            <pc:sldMk cId="2952116045" sldId="663"/>
            <ac:cxnSpMk id="9" creationId="{08A56D15-490C-C01A-1F39-672212D14FD8}"/>
          </ac:cxnSpMkLst>
        </pc:cxnChg>
      </pc:sldChg>
      <pc:sldChg chg="addSp delSp modSp new mod">
        <pc:chgData name="Markus Klingelfuss" userId="bd76eaf9-c4ae-4be9-b963-4e8bfdef57a8" providerId="ADAL" clId="{E0F7431B-54CE-4F1F-B863-058E9F366696}" dt="2026-04-20T18:36:49.761" v="1128" actId="478"/>
        <pc:sldMkLst>
          <pc:docMk/>
          <pc:sldMk cId="1084661080" sldId="664"/>
        </pc:sldMkLst>
        <pc:spChg chg="mod">
          <ac:chgData name="Markus Klingelfuss" userId="bd76eaf9-c4ae-4be9-b963-4e8bfdef57a8" providerId="ADAL" clId="{E0F7431B-54CE-4F1F-B863-058E9F366696}" dt="2026-04-20T18:36:46.664" v="1127" actId="5793"/>
          <ac:spMkLst>
            <pc:docMk/>
            <pc:sldMk cId="1084661080" sldId="664"/>
            <ac:spMk id="2" creationId="{1E2ED063-3644-A631-BB25-0C73F3D89B59}"/>
          </ac:spMkLst>
        </pc:spChg>
        <pc:spChg chg="add del">
          <ac:chgData name="Markus Klingelfuss" userId="bd76eaf9-c4ae-4be9-b963-4e8bfdef57a8" providerId="ADAL" clId="{E0F7431B-54CE-4F1F-B863-058E9F366696}" dt="2026-04-20T18:34:55.570" v="1036" actId="931"/>
          <ac:spMkLst>
            <pc:docMk/>
            <pc:sldMk cId="1084661080" sldId="664"/>
            <ac:spMk id="3" creationId="{46EA7486-5819-52E6-CF9D-EECD3C647D1C}"/>
          </ac:spMkLst>
        </pc:spChg>
        <pc:spChg chg="del mod">
          <ac:chgData name="Markus Klingelfuss" userId="bd76eaf9-c4ae-4be9-b963-4e8bfdef57a8" providerId="ADAL" clId="{E0F7431B-54CE-4F1F-B863-058E9F366696}" dt="2026-04-20T18:36:49.761" v="1128" actId="478"/>
          <ac:spMkLst>
            <pc:docMk/>
            <pc:sldMk cId="1084661080" sldId="664"/>
            <ac:spMk id="4" creationId="{AA94B0F3-3CF2-9921-98EF-F91A5D19C8AB}"/>
          </ac:spMkLst>
        </pc:spChg>
        <pc:spChg chg="add mod">
          <ac:chgData name="Markus Klingelfuss" userId="bd76eaf9-c4ae-4be9-b963-4e8bfdef57a8" providerId="ADAL" clId="{E0F7431B-54CE-4F1F-B863-058E9F366696}" dt="2026-04-20T18:33:36.712" v="1033" actId="931"/>
          <ac:spMkLst>
            <pc:docMk/>
            <pc:sldMk cId="1084661080" sldId="664"/>
            <ac:spMk id="7" creationId="{6474A193-7E9F-E71E-24B2-6A604238677F}"/>
          </ac:spMkLst>
        </pc:spChg>
        <pc:spChg chg="add mod">
          <ac:chgData name="Markus Klingelfuss" userId="bd76eaf9-c4ae-4be9-b963-4e8bfdef57a8" providerId="ADAL" clId="{E0F7431B-54CE-4F1F-B863-058E9F366696}" dt="2026-04-20T18:33:36.712" v="1033" actId="931"/>
          <ac:spMkLst>
            <pc:docMk/>
            <pc:sldMk cId="1084661080" sldId="664"/>
            <ac:spMk id="10" creationId="{9ACFB941-DB71-83C2-DAE5-E3D620CA7C91}"/>
          </ac:spMkLst>
        </pc:spChg>
        <pc:spChg chg="add mod">
          <ac:chgData name="Markus Klingelfuss" userId="bd76eaf9-c4ae-4be9-b963-4e8bfdef57a8" providerId="ADAL" clId="{E0F7431B-54CE-4F1F-B863-058E9F366696}" dt="2026-04-20T18:34:23.949" v="1035" actId="931"/>
          <ac:spMkLst>
            <pc:docMk/>
            <pc:sldMk cId="1084661080" sldId="664"/>
            <ac:spMk id="13" creationId="{700D055C-8FFE-762E-8D18-2856BB4F3658}"/>
          </ac:spMkLst>
        </pc:spChg>
        <pc:picChg chg="add mod">
          <ac:chgData name="Markus Klingelfuss" userId="bd76eaf9-c4ae-4be9-b963-4e8bfdef57a8" providerId="ADAL" clId="{E0F7431B-54CE-4F1F-B863-058E9F366696}" dt="2026-04-20T18:33:36.712" v="1033" actId="931"/>
          <ac:picMkLst>
            <pc:docMk/>
            <pc:sldMk cId="1084661080" sldId="664"/>
            <ac:picMk id="6" creationId="{F02C02E8-8735-1FA8-B08A-AE05F98EB21E}"/>
          </ac:picMkLst>
        </pc:picChg>
        <pc:picChg chg="add mod">
          <ac:chgData name="Markus Klingelfuss" userId="bd76eaf9-c4ae-4be9-b963-4e8bfdef57a8" providerId="ADAL" clId="{E0F7431B-54CE-4F1F-B863-058E9F366696}" dt="2026-04-20T18:33:30.892" v="1032" actId="931"/>
          <ac:picMkLst>
            <pc:docMk/>
            <pc:sldMk cId="1084661080" sldId="664"/>
            <ac:picMk id="9" creationId="{F2113972-75C3-19B7-352D-72833274A2E3}"/>
          </ac:picMkLst>
        </pc:picChg>
        <pc:picChg chg="add mod">
          <ac:chgData name="Markus Klingelfuss" userId="bd76eaf9-c4ae-4be9-b963-4e8bfdef57a8" providerId="ADAL" clId="{E0F7431B-54CE-4F1F-B863-058E9F366696}" dt="2026-04-20T18:34:23.949" v="1035" actId="931"/>
          <ac:picMkLst>
            <pc:docMk/>
            <pc:sldMk cId="1084661080" sldId="664"/>
            <ac:picMk id="12" creationId="{00128C5B-5472-D6A3-EF50-E6FDB8AC1463}"/>
          </ac:picMkLst>
        </pc:picChg>
        <pc:picChg chg="add mod">
          <ac:chgData name="Markus Klingelfuss" userId="bd76eaf9-c4ae-4be9-b963-4e8bfdef57a8" providerId="ADAL" clId="{E0F7431B-54CE-4F1F-B863-058E9F366696}" dt="2026-04-20T18:34:55.570" v="1036" actId="931"/>
          <ac:picMkLst>
            <pc:docMk/>
            <pc:sldMk cId="1084661080" sldId="664"/>
            <ac:picMk id="15" creationId="{89B160DE-2BCE-E38A-E3B6-5953A68B6062}"/>
          </ac:picMkLst>
        </pc:picChg>
      </pc:sldChg>
      <pc:sldChg chg="addSp delSp modSp new mod modAnim">
        <pc:chgData name="Markus Klingelfuss" userId="bd76eaf9-c4ae-4be9-b963-4e8bfdef57a8" providerId="ADAL" clId="{E0F7431B-54CE-4F1F-B863-058E9F366696}" dt="2026-04-20T18:32:04.828" v="1031"/>
        <pc:sldMkLst>
          <pc:docMk/>
          <pc:sldMk cId="3400471842" sldId="665"/>
        </pc:sldMkLst>
        <pc:spChg chg="mod">
          <ac:chgData name="Markus Klingelfuss" userId="bd76eaf9-c4ae-4be9-b963-4e8bfdef57a8" providerId="ADAL" clId="{E0F7431B-54CE-4F1F-B863-058E9F366696}" dt="2026-04-20T18:28:52.636" v="882" actId="20577"/>
          <ac:spMkLst>
            <pc:docMk/>
            <pc:sldMk cId="3400471842" sldId="665"/>
            <ac:spMk id="2" creationId="{16B3FA7D-5FFC-8BB4-5064-672F6B39ACC3}"/>
          </ac:spMkLst>
        </pc:spChg>
        <pc:spChg chg="del">
          <ac:chgData name="Markus Klingelfuss" userId="bd76eaf9-c4ae-4be9-b963-4e8bfdef57a8" providerId="ADAL" clId="{E0F7431B-54CE-4F1F-B863-058E9F366696}" dt="2026-04-20T18:28:32.566" v="858"/>
          <ac:spMkLst>
            <pc:docMk/>
            <pc:sldMk cId="3400471842" sldId="665"/>
            <ac:spMk id="3" creationId="{1560DB96-7A14-C45B-3822-BBCAE10A905C}"/>
          </ac:spMkLst>
        </pc:spChg>
        <pc:spChg chg="mod">
          <ac:chgData name="Markus Klingelfuss" userId="bd76eaf9-c4ae-4be9-b963-4e8bfdef57a8" providerId="ADAL" clId="{E0F7431B-54CE-4F1F-B863-058E9F366696}" dt="2026-04-20T18:31:21.753" v="1029" actId="20577"/>
          <ac:spMkLst>
            <pc:docMk/>
            <pc:sldMk cId="3400471842" sldId="665"/>
            <ac:spMk id="4" creationId="{C8C7BA27-A338-5B33-D173-5BAEFA2F85FE}"/>
          </ac:spMkLst>
        </pc:spChg>
        <pc:graphicFrameChg chg="add mod">
          <ac:chgData name="Markus Klingelfuss" userId="bd76eaf9-c4ae-4be9-b963-4e8bfdef57a8" providerId="ADAL" clId="{E0F7431B-54CE-4F1F-B863-058E9F366696}" dt="2026-04-20T18:28:32.566" v="858"/>
          <ac:graphicFrameMkLst>
            <pc:docMk/>
            <pc:sldMk cId="3400471842" sldId="665"/>
            <ac:graphicFrameMk id="5" creationId="{71C348E5-9A8B-53E6-ABA3-55473FCA4A3D}"/>
          </ac:graphicFrameMkLst>
        </pc:graphicFrameChg>
        <pc:picChg chg="add del mod">
          <ac:chgData name="Markus Klingelfuss" userId="bd76eaf9-c4ae-4be9-b963-4e8bfdef57a8" providerId="ADAL" clId="{E0F7431B-54CE-4F1F-B863-058E9F366696}" dt="2026-04-20T18:31:00.333" v="1015" actId="478"/>
          <ac:picMkLst>
            <pc:docMk/>
            <pc:sldMk cId="3400471842" sldId="665"/>
            <ac:picMk id="7" creationId="{DBD7EA7B-8FFA-5B83-09AE-AE069BC5CADE}"/>
          </ac:picMkLst>
        </pc:picChg>
      </pc:sldChg>
      <pc:sldChg chg="addSp delSp modSp new mod">
        <pc:chgData name="Markus Klingelfuss" userId="bd76eaf9-c4ae-4be9-b963-4e8bfdef57a8" providerId="ADAL" clId="{E0F7431B-54CE-4F1F-B863-058E9F366696}" dt="2026-04-20T18:36:16.868" v="1084" actId="20577"/>
        <pc:sldMkLst>
          <pc:docMk/>
          <pc:sldMk cId="592140532" sldId="666"/>
        </pc:sldMkLst>
        <pc:spChg chg="mod">
          <ac:chgData name="Markus Klingelfuss" userId="bd76eaf9-c4ae-4be9-b963-4e8bfdef57a8" providerId="ADAL" clId="{E0F7431B-54CE-4F1F-B863-058E9F366696}" dt="2026-04-20T18:35:56.068" v="1056" actId="20577"/>
          <ac:spMkLst>
            <pc:docMk/>
            <pc:sldMk cId="592140532" sldId="666"/>
            <ac:spMk id="2" creationId="{682EDC69-B12E-EE13-B907-9F69B2838764}"/>
          </ac:spMkLst>
        </pc:spChg>
        <pc:spChg chg="del">
          <ac:chgData name="Markus Klingelfuss" userId="bd76eaf9-c4ae-4be9-b963-4e8bfdef57a8" providerId="ADAL" clId="{E0F7431B-54CE-4F1F-B863-058E9F366696}" dt="2026-04-20T18:35:46.160" v="1038" actId="931"/>
          <ac:spMkLst>
            <pc:docMk/>
            <pc:sldMk cId="592140532" sldId="666"/>
            <ac:spMk id="3" creationId="{DC232FA4-A0EF-7F31-8404-1782857458DC}"/>
          </ac:spMkLst>
        </pc:spChg>
        <pc:spChg chg="mod">
          <ac:chgData name="Markus Klingelfuss" userId="bd76eaf9-c4ae-4be9-b963-4e8bfdef57a8" providerId="ADAL" clId="{E0F7431B-54CE-4F1F-B863-058E9F366696}" dt="2026-04-20T18:36:16.868" v="1084" actId="20577"/>
          <ac:spMkLst>
            <pc:docMk/>
            <pc:sldMk cId="592140532" sldId="666"/>
            <ac:spMk id="4" creationId="{19D8D37F-4985-E644-D3A1-01E8B270B577}"/>
          </ac:spMkLst>
        </pc:spChg>
        <pc:picChg chg="add mod">
          <ac:chgData name="Markus Klingelfuss" userId="bd76eaf9-c4ae-4be9-b963-4e8bfdef57a8" providerId="ADAL" clId="{E0F7431B-54CE-4F1F-B863-058E9F366696}" dt="2026-04-20T18:35:46.160" v="1038" actId="931"/>
          <ac:picMkLst>
            <pc:docMk/>
            <pc:sldMk cId="592140532" sldId="666"/>
            <ac:picMk id="6" creationId="{E351758C-D73A-9BC8-9081-A612C11F00B8}"/>
          </ac:picMkLst>
        </pc:picChg>
      </pc:sldChg>
      <pc:sldChg chg="modSp new mod modAnim">
        <pc:chgData name="Markus Klingelfuss" userId="bd76eaf9-c4ae-4be9-b963-4e8bfdef57a8" providerId="ADAL" clId="{E0F7431B-54CE-4F1F-B863-058E9F366696}" dt="2026-04-20T18:42:37.887" v="1402"/>
        <pc:sldMkLst>
          <pc:docMk/>
          <pc:sldMk cId="3290418894" sldId="667"/>
        </pc:sldMkLst>
        <pc:spChg chg="mod">
          <ac:chgData name="Markus Klingelfuss" userId="bd76eaf9-c4ae-4be9-b963-4e8bfdef57a8" providerId="ADAL" clId="{E0F7431B-54CE-4F1F-B863-058E9F366696}" dt="2026-04-20T18:37:51.843" v="1159" actId="113"/>
          <ac:spMkLst>
            <pc:docMk/>
            <pc:sldMk cId="3290418894" sldId="667"/>
            <ac:spMk id="2" creationId="{659B4D49-10E6-6D45-3413-7E4310668386}"/>
          </ac:spMkLst>
        </pc:spChg>
        <pc:spChg chg="mod">
          <ac:chgData name="Markus Klingelfuss" userId="bd76eaf9-c4ae-4be9-b963-4e8bfdef57a8" providerId="ADAL" clId="{E0F7431B-54CE-4F1F-B863-058E9F366696}" dt="2026-04-20T18:37:55.803" v="1165" actId="20577"/>
          <ac:spMkLst>
            <pc:docMk/>
            <pc:sldMk cId="3290418894" sldId="667"/>
            <ac:spMk id="3" creationId="{54ED96A6-B259-FF58-0C07-6973D7864233}"/>
          </ac:spMkLst>
        </pc:spChg>
        <pc:spChg chg="mod">
          <ac:chgData name="Markus Klingelfuss" userId="bd76eaf9-c4ae-4be9-b963-4e8bfdef57a8" providerId="ADAL" clId="{E0F7431B-54CE-4F1F-B863-058E9F366696}" dt="2026-04-20T18:42:14.210" v="1397" actId="27636"/>
          <ac:spMkLst>
            <pc:docMk/>
            <pc:sldMk cId="3290418894" sldId="667"/>
            <ac:spMk id="4" creationId="{59EED7FA-6A26-2586-D04B-A51946F7BDE5}"/>
          </ac:spMkLst>
        </pc:spChg>
        <pc:spChg chg="mod">
          <ac:chgData name="Markus Klingelfuss" userId="bd76eaf9-c4ae-4be9-b963-4e8bfdef57a8" providerId="ADAL" clId="{E0F7431B-54CE-4F1F-B863-058E9F366696}" dt="2026-04-20T18:38:00.510" v="1172" actId="20577"/>
          <ac:spMkLst>
            <pc:docMk/>
            <pc:sldMk cId="3290418894" sldId="667"/>
            <ac:spMk id="5" creationId="{FEB4805D-D96A-A33D-878B-DE54DD3D7582}"/>
          </ac:spMkLst>
        </pc:spChg>
        <pc:spChg chg="mod">
          <ac:chgData name="Markus Klingelfuss" userId="bd76eaf9-c4ae-4be9-b963-4e8bfdef57a8" providerId="ADAL" clId="{E0F7431B-54CE-4F1F-B863-058E9F366696}" dt="2026-04-20T18:42:14.465" v="1400" actId="20577"/>
          <ac:spMkLst>
            <pc:docMk/>
            <pc:sldMk cId="3290418894" sldId="667"/>
            <ac:spMk id="6" creationId="{4A4E70D4-9B92-F0EC-343C-EA2D34E63F2E}"/>
          </ac:spMkLst>
        </pc:spChg>
      </pc:sldChg>
      <pc:sldChg chg="delSp modSp new del mod">
        <pc:chgData name="Markus Klingelfuss" userId="bd76eaf9-c4ae-4be9-b963-4e8bfdef57a8" providerId="ADAL" clId="{E0F7431B-54CE-4F1F-B863-058E9F366696}" dt="2026-04-20T18:43:57.902" v="1412" actId="47"/>
        <pc:sldMkLst>
          <pc:docMk/>
          <pc:sldMk cId="3966287264" sldId="668"/>
        </pc:sldMkLst>
        <pc:spChg chg="mod">
          <ac:chgData name="Markus Klingelfuss" userId="bd76eaf9-c4ae-4be9-b963-4e8bfdef57a8" providerId="ADAL" clId="{E0F7431B-54CE-4F1F-B863-058E9F366696}" dt="2026-04-20T18:43:51.964" v="1409" actId="21"/>
          <ac:spMkLst>
            <pc:docMk/>
            <pc:sldMk cId="3966287264" sldId="668"/>
            <ac:spMk id="2" creationId="{A5F46524-0352-EFAE-0ED5-0939BDE54865}"/>
          </ac:spMkLst>
        </pc:spChg>
        <pc:spChg chg="del">
          <ac:chgData name="Markus Klingelfuss" userId="bd76eaf9-c4ae-4be9-b963-4e8bfdef57a8" providerId="ADAL" clId="{E0F7431B-54CE-4F1F-B863-058E9F366696}" dt="2026-04-20T18:43:33.644" v="1407" actId="478"/>
          <ac:spMkLst>
            <pc:docMk/>
            <pc:sldMk cId="3966287264" sldId="668"/>
            <ac:spMk id="3" creationId="{6DE749CF-4523-77DC-E4A7-A9BA4F374AED}"/>
          </ac:spMkLst>
        </pc:spChg>
      </pc:sldChg>
      <pc:sldChg chg="addSp delSp modSp new mod">
        <pc:chgData name="Markus Klingelfuss" userId="bd76eaf9-c4ae-4be9-b963-4e8bfdef57a8" providerId="ADAL" clId="{E0F7431B-54CE-4F1F-B863-058E9F366696}" dt="2026-04-20T18:45:04.531" v="1419" actId="1076"/>
        <pc:sldMkLst>
          <pc:docMk/>
          <pc:sldMk cId="1250580571" sldId="669"/>
        </pc:sldMkLst>
        <pc:spChg chg="del mod">
          <ac:chgData name="Markus Klingelfuss" userId="bd76eaf9-c4ae-4be9-b963-4e8bfdef57a8" providerId="ADAL" clId="{E0F7431B-54CE-4F1F-B863-058E9F366696}" dt="2026-04-20T18:44:42.580" v="1415" actId="478"/>
          <ac:spMkLst>
            <pc:docMk/>
            <pc:sldMk cId="1250580571" sldId="669"/>
            <ac:spMk id="2" creationId="{703F635C-FC18-558D-9909-8C999227B978}"/>
          </ac:spMkLst>
        </pc:spChg>
        <pc:spChg chg="del">
          <ac:chgData name="Markus Klingelfuss" userId="bd76eaf9-c4ae-4be9-b963-4e8bfdef57a8" providerId="ADAL" clId="{E0F7431B-54CE-4F1F-B863-058E9F366696}" dt="2026-04-20T18:44:27.818" v="1413" actId="931"/>
          <ac:spMkLst>
            <pc:docMk/>
            <pc:sldMk cId="1250580571" sldId="669"/>
            <ac:spMk id="3" creationId="{59ABAE19-1723-480E-CDB7-5EDBE5F9245C}"/>
          </ac:spMkLst>
        </pc:spChg>
        <pc:spChg chg="add del mod">
          <ac:chgData name="Markus Klingelfuss" userId="bd76eaf9-c4ae-4be9-b963-4e8bfdef57a8" providerId="ADAL" clId="{E0F7431B-54CE-4F1F-B863-058E9F366696}" dt="2026-04-20T18:44:48.522" v="1416" actId="478"/>
          <ac:spMkLst>
            <pc:docMk/>
            <pc:sldMk cId="1250580571" sldId="669"/>
            <ac:spMk id="7" creationId="{9271B282-C235-479C-A2E3-CAAA436AC0C5}"/>
          </ac:spMkLst>
        </pc:spChg>
        <pc:picChg chg="add mod">
          <ac:chgData name="Markus Klingelfuss" userId="bd76eaf9-c4ae-4be9-b963-4e8bfdef57a8" providerId="ADAL" clId="{E0F7431B-54CE-4F1F-B863-058E9F366696}" dt="2026-04-20T18:45:04.531" v="1419" actId="1076"/>
          <ac:picMkLst>
            <pc:docMk/>
            <pc:sldMk cId="1250580571" sldId="669"/>
            <ac:picMk id="5" creationId="{72DB2B5C-F18D-1A3F-A90B-88B6093E9094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20/04/2026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3363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20/04/2026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20/04/2026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20/04/2026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523681" y="1592263"/>
            <a:ext cx="8096639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0068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523681" y="1592263"/>
            <a:ext cx="8096639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935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double deck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37C4F-B92E-1E2D-D640-6453A375F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2EE1D6-E875-BC73-C0F1-ACBBEB438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04/20/2026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04571B-68EF-9D7B-0A35-F71996C84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E06B6A-CB89-EBFF-94F3-3663DAF52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6DA7FF6-8C19-BA4D-02FE-C99E3C5CBD7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838325"/>
            <a:ext cx="3867150" cy="43989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01FD0F-07FA-89FA-36B2-E925D111936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48200" y="1828801"/>
            <a:ext cx="3867150" cy="4398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41064643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04/20/2026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383341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20/04/2026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  <p:sldLayoutId id="2147483663" r:id="rId14"/>
    <p:sldLayoutId id="2147483664" r:id="rId15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nl/view-image.php?image=222960&amp;picture=welkom-kreeft-tekst-tite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s://uwtsd.display.vevox.com/#/present/731639/E2DE87L1YGX5TXC9IYRO" TargetMode="Externa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s://uwtsd.display.vevox.com/#/present/731639/E2DE87L1YGX5TXC9IYRO" TargetMode="Externa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teddy-rised/2814710002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nd/3.0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hyperlink" Target="https://uwtsd.display.vevox.com/#/present/731639/E2DE87L1YGX5TXC9IYRO" TargetMode="Externa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s://uwtsd.display.vevox.com/#/present/731639/E2DE87L1YGX5TXC9IYRO" TargetMode="Externa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uwtsd.display.vevox.com/#/present/731639/E2DE87L1YGX5TXC9IYRO" TargetMode="Externa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s://create.kahoot.it/details/f5956ff7-1070-4ff5-951a-a5e173a2216d?drawer=" TargetMode="Externa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forums.aapc.com/codes/coding-newsletters/my-urology-coding-alert/reader-questions-always-check-ncci-edits-169432-article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justmelaniew.com/2026/04/17/thank-you-to-attendees-of-birthday-open-house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Relationship Id="rId4" Type="http://schemas.openxmlformats.org/officeDocument/2006/relationships/hyperlink" Target="mailto:m.Klingelfuss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538790"/>
            <a:ext cx="7920880" cy="3780420"/>
          </a:xfrm>
        </p:spPr>
        <p:txBody>
          <a:bodyPr>
            <a:normAutofit/>
          </a:bodyPr>
          <a:lstStyle/>
          <a:p>
            <a:r>
              <a:rPr lang="en-GB" altLang="en-US" b="1" dirty="0">
                <a:solidFill>
                  <a:schemeClr val="accent2"/>
                </a:solidFill>
              </a:rPr>
              <a:t>Springboard 2026</a:t>
            </a:r>
            <a:br>
              <a:rPr lang="en-GB" altLang="en-US" b="1" dirty="0">
                <a:solidFill>
                  <a:schemeClr val="accent2"/>
                </a:solidFill>
              </a:rPr>
            </a:br>
            <a:r>
              <a:rPr lang="en-GB" altLang="en-US" b="1" dirty="0">
                <a:solidFill>
                  <a:schemeClr val="accent2"/>
                </a:solidFill>
              </a:rPr>
              <a:t>Academic Study Skills</a:t>
            </a:r>
            <a:br>
              <a:rPr lang="en-GB" sz="5450" b="1" dirty="0"/>
            </a:b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A65EFE-E2D2-CEF3-D1F2-CB17E4A871C7}"/>
              </a:ext>
            </a:extLst>
          </p:cNvPr>
          <p:cNvSpPr txBox="1"/>
          <p:nvPr/>
        </p:nvSpPr>
        <p:spPr>
          <a:xfrm>
            <a:off x="379871" y="4437112"/>
            <a:ext cx="314701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Markus Klingelfuss</a:t>
            </a:r>
          </a:p>
          <a:p>
            <a:r>
              <a:rPr lang="en-GB" b="1" dirty="0">
                <a:solidFill>
                  <a:schemeClr val="bg1"/>
                </a:solidFill>
              </a:rPr>
              <a:t>Academic Skills Lecturer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m.Klingelfuss@uwtsd.ac.uk</a:t>
            </a:r>
          </a:p>
          <a:p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425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2DB2B5C-F18D-1A3F-A90B-88B6093E909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4752" y="1556792"/>
            <a:ext cx="7534496" cy="2808312"/>
          </a:xfrm>
        </p:spPr>
      </p:pic>
    </p:spTree>
    <p:extLst>
      <p:ext uri="{BB962C8B-B14F-4D97-AF65-F5344CB8AC3E}">
        <p14:creationId xmlns:p14="http://schemas.microsoft.com/office/powerpoint/2010/main" val="1250580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 this session we will: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CDA0D5E-932B-2C79-6B9F-8CCF97B14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1767" y="1887918"/>
            <a:ext cx="6380466" cy="321526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dirty="0"/>
              <a:t>Getting to know each other a little</a:t>
            </a:r>
          </a:p>
          <a:p>
            <a:r>
              <a:rPr lang="en-GB" dirty="0"/>
              <a:t>Thinking about academic skills</a:t>
            </a:r>
          </a:p>
          <a:p>
            <a:r>
              <a:rPr lang="en-GB" dirty="0"/>
              <a:t>Looking at different forms of academic communication</a:t>
            </a:r>
          </a:p>
          <a:p>
            <a:r>
              <a:rPr lang="en-GB" dirty="0"/>
              <a:t>Carrying out a Needs' Analysis</a:t>
            </a:r>
          </a:p>
          <a:p>
            <a:r>
              <a:rPr lang="en-GB" dirty="0"/>
              <a:t>Thinking about our next steps</a:t>
            </a:r>
          </a:p>
          <a:p>
            <a:endParaRPr lang="en-GB" dirty="0"/>
          </a:p>
          <a:p>
            <a:endParaRPr lang="en-GB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b="1" dirty="0"/>
          </a:p>
        </p:txBody>
      </p:sp>
    </p:spTree>
    <p:extLst>
      <p:ext uri="{BB962C8B-B14F-4D97-AF65-F5344CB8AC3E}">
        <p14:creationId xmlns:p14="http://schemas.microsoft.com/office/powerpoint/2010/main" val="304826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1959C-3326-F153-38CC-9466A558F662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Getting started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55227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5A0B6-F23D-1FD0-3000-E1E5C6F7A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you feel about coming to UWTSD?</a:t>
            </a:r>
          </a:p>
        </p:txBody>
      </p:sp>
      <p:pic>
        <p:nvPicPr>
          <p:cNvPr id="6" name="Picture Placeholder 5" descr="Dice with facial expressions">
            <a:hlinkClick r:id="rId2"/>
            <a:extLst>
              <a:ext uri="{FF2B5EF4-FFF2-40B4-BE49-F238E27FC236}">
                <a16:creationId xmlns:a16="http://schemas.microsoft.com/office/drawing/2014/main" id="{C6B8A04B-4B1E-1E8F-0845-A2A0B2059E8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9" r="2179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F1AF3E-0489-6A6A-74E0-CB235BED4E0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b="1" dirty="0"/>
              <a:t>Write whatever you like…</a:t>
            </a:r>
          </a:p>
        </p:txBody>
      </p:sp>
    </p:spTree>
    <p:extLst>
      <p:ext uri="{BB962C8B-B14F-4D97-AF65-F5344CB8AC3E}">
        <p14:creationId xmlns:p14="http://schemas.microsoft.com/office/powerpoint/2010/main" val="2132152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96AE0-D7C7-3AFF-0BD3-297D9CA81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you know about me</a:t>
            </a:r>
          </a:p>
        </p:txBody>
      </p:sp>
      <p:pic>
        <p:nvPicPr>
          <p:cNvPr id="6" name="Picture Placeholder 5" descr="Arrows pointing right while one points left">
            <a:hlinkClick r:id="rId2"/>
            <a:extLst>
              <a:ext uri="{FF2B5EF4-FFF2-40B4-BE49-F238E27FC236}">
                <a16:creationId xmlns:a16="http://schemas.microsoft.com/office/drawing/2014/main" id="{A84DA525-FB79-65BC-CC1E-FA203F0DF79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1" r="2191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98A44B-3F26-A067-599B-C2E01B8D8D8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b="1" dirty="0"/>
              <a:t>2 statements are true, 1 is false – can you guess which are true?</a:t>
            </a:r>
          </a:p>
        </p:txBody>
      </p:sp>
    </p:spTree>
    <p:extLst>
      <p:ext uri="{BB962C8B-B14F-4D97-AF65-F5344CB8AC3E}">
        <p14:creationId xmlns:p14="http://schemas.microsoft.com/office/powerpoint/2010/main" val="2692782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90255-0AFB-BA09-50AF-DB2940B41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Over to you…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2722F-2188-5586-13E2-DDD2D6F8F6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Now, move around the room and ask each other questions</a:t>
            </a:r>
          </a:p>
          <a:p>
            <a:endParaRPr lang="en-GB" dirty="0"/>
          </a:p>
          <a:p>
            <a:r>
              <a:rPr lang="en-GB" dirty="0"/>
              <a:t>Find one person to answer 1 question and then move on</a:t>
            </a:r>
          </a:p>
          <a:p>
            <a:endParaRPr lang="en-GB" dirty="0"/>
          </a:p>
          <a:p>
            <a:r>
              <a:rPr lang="en-GB" dirty="0"/>
              <a:t>Write their name down next to the question they have answered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Content Placeholder 5" descr="Cartoon checklist and pencil">
            <a:extLst>
              <a:ext uri="{FF2B5EF4-FFF2-40B4-BE49-F238E27FC236}">
                <a16:creationId xmlns:a16="http://schemas.microsoft.com/office/drawing/2014/main" id="{0C9AC892-4EE8-63B0-324F-52F2FC3078E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080419"/>
            <a:ext cx="4038600" cy="3028950"/>
          </a:xfrm>
        </p:spPr>
      </p:pic>
    </p:spTree>
    <p:extLst>
      <p:ext uri="{BB962C8B-B14F-4D97-AF65-F5344CB8AC3E}">
        <p14:creationId xmlns:p14="http://schemas.microsoft.com/office/powerpoint/2010/main" val="3410032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AA353-B098-2278-410C-DE3D37E7CDF7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Academia and Academic Skills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34240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1C824-514E-6220-97C7-CC05108BB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 university has its own…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9A696-3303-0DE9-36BE-5D3E387175E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Language</a:t>
            </a:r>
          </a:p>
          <a:p>
            <a:r>
              <a:rPr lang="en-GB" dirty="0"/>
              <a:t>Inhabitants</a:t>
            </a:r>
          </a:p>
          <a:p>
            <a:r>
              <a:rPr lang="en-GB" dirty="0"/>
              <a:t>Provinces</a:t>
            </a:r>
          </a:p>
          <a:p>
            <a:r>
              <a:rPr lang="en-GB" dirty="0"/>
              <a:t>Rules and laws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Currency</a:t>
            </a:r>
          </a:p>
          <a:p>
            <a:r>
              <a:rPr lang="en-GB" dirty="0"/>
              <a:t>Culture</a:t>
            </a:r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0589060A-B260-5655-1744-2BF70C6A6F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48200" y="2250797"/>
            <a:ext cx="4038600" cy="2688193"/>
          </a:xfr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61D69D7-02E1-1334-2BA4-EACDDC5A28BE}"/>
              </a:ext>
            </a:extLst>
          </p:cNvPr>
          <p:cNvSpPr txBox="1"/>
          <p:nvPr/>
        </p:nvSpPr>
        <p:spPr>
          <a:xfrm>
            <a:off x="4648200" y="4938990"/>
            <a:ext cx="40386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flickr.com/photos/teddy-rised/2814710002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3176540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B4D49-10E6-6D45-3413-7E4310668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Communication at university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ED96A6-B259-FF58-0C07-6973D78642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Spoken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EED7FA-6A26-2586-D04B-A51946F7BDE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Presentations</a:t>
            </a:r>
          </a:p>
          <a:p>
            <a:r>
              <a:rPr lang="en-GB" dirty="0"/>
              <a:t>Seminars</a:t>
            </a:r>
          </a:p>
          <a:p>
            <a:r>
              <a:rPr lang="en-GB" dirty="0"/>
              <a:t>Tutorials</a:t>
            </a:r>
          </a:p>
          <a:p>
            <a:r>
              <a:rPr lang="en-GB" dirty="0"/>
              <a:t>Meetings</a:t>
            </a:r>
          </a:p>
          <a:p>
            <a:r>
              <a:rPr lang="en-GB" dirty="0"/>
              <a:t>Study groups</a:t>
            </a:r>
          </a:p>
          <a:p>
            <a:r>
              <a:rPr lang="en-GB" dirty="0"/>
              <a:t>Admin / support staff</a:t>
            </a:r>
          </a:p>
          <a:p>
            <a:r>
              <a:rPr lang="en-GB" dirty="0"/>
              <a:t>Social interaction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B4805D-D96A-A33D-878B-DE54DD3D7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Written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4E70D4-9B92-F0EC-343C-EA2D34E63F2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Emails</a:t>
            </a:r>
          </a:p>
          <a:p>
            <a:r>
              <a:rPr lang="en-GB" dirty="0"/>
              <a:t>Notes from lectures</a:t>
            </a:r>
          </a:p>
          <a:p>
            <a:r>
              <a:rPr lang="en-GB" dirty="0"/>
              <a:t>Reflections</a:t>
            </a:r>
          </a:p>
          <a:p>
            <a:r>
              <a:rPr lang="en-GB" dirty="0"/>
              <a:t>Reports</a:t>
            </a:r>
          </a:p>
          <a:p>
            <a:r>
              <a:rPr lang="en-GB" dirty="0"/>
              <a:t>Essays</a:t>
            </a:r>
          </a:p>
          <a:p>
            <a:r>
              <a:rPr lang="en-GB" dirty="0"/>
              <a:t>Posters / PPT slides</a:t>
            </a:r>
          </a:p>
          <a:p>
            <a:r>
              <a:rPr lang="en-GB" dirty="0"/>
              <a:t>Admin / support staff forms</a:t>
            </a:r>
          </a:p>
        </p:txBody>
      </p:sp>
    </p:spTree>
    <p:extLst>
      <p:ext uri="{BB962C8B-B14F-4D97-AF65-F5344CB8AC3E}">
        <p14:creationId xmlns:p14="http://schemas.microsoft.com/office/powerpoint/2010/main" val="3290418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FCE5C-0FBE-5702-633C-818881060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academic skills do you need to succeed at UWTSD?</a:t>
            </a:r>
          </a:p>
        </p:txBody>
      </p:sp>
      <p:pic>
        <p:nvPicPr>
          <p:cNvPr id="6" name="Picture Placeholder 5" descr="Students during a graduation ceremony">
            <a:hlinkClick r:id="rId2"/>
            <a:extLst>
              <a:ext uri="{FF2B5EF4-FFF2-40B4-BE49-F238E27FC236}">
                <a16:creationId xmlns:a16="http://schemas.microsoft.com/office/drawing/2014/main" id="{11064F6A-A1EF-A405-C47F-4B3D3F808E1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1" r="2121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448C99-34E7-1DEC-2B51-8FAF2579506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b="1" dirty="0"/>
              <a:t>Write whatever you like…</a:t>
            </a:r>
          </a:p>
        </p:txBody>
      </p:sp>
    </p:spTree>
    <p:extLst>
      <p:ext uri="{BB962C8B-B14F-4D97-AF65-F5344CB8AC3E}">
        <p14:creationId xmlns:p14="http://schemas.microsoft.com/office/powerpoint/2010/main" val="27941686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17611-939D-AFF1-16D7-90B7987BD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are your academic skills?</a:t>
            </a:r>
          </a:p>
        </p:txBody>
      </p:sp>
      <p:pic>
        <p:nvPicPr>
          <p:cNvPr id="6" name="Picture Placeholder 5" descr="Yellow question mark">
            <a:hlinkClick r:id="rId2"/>
            <a:extLst>
              <a:ext uri="{FF2B5EF4-FFF2-40B4-BE49-F238E27FC236}">
                <a16:creationId xmlns:a16="http://schemas.microsoft.com/office/drawing/2014/main" id="{65E05107-E712-35E6-4B03-78F45DFB576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64" r="6964"/>
          <a:stretch>
            <a:fillRect/>
          </a:stretch>
        </p:blipFill>
        <p:spPr/>
      </p:pic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4EDE2BD5-2C47-61CF-3F70-2406A5FA13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/>
          <a:p>
            <a:r>
              <a:rPr lang="en-GB" b="1" dirty="0"/>
              <a:t>Answer the poll, as honestly as you can…</a:t>
            </a:r>
          </a:p>
        </p:txBody>
      </p:sp>
    </p:spTree>
    <p:extLst>
      <p:ext uri="{BB962C8B-B14F-4D97-AF65-F5344CB8AC3E}">
        <p14:creationId xmlns:p14="http://schemas.microsoft.com/office/powerpoint/2010/main" val="38014917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Thought squiggles of little boy">
            <a:hlinkClick r:id="rId2"/>
            <a:extLst>
              <a:ext uri="{FF2B5EF4-FFF2-40B4-BE49-F238E27FC236}">
                <a16:creationId xmlns:a16="http://schemas.microsoft.com/office/drawing/2014/main" id="{D0F4A47A-9910-D340-F025-8485B6E3613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11" b="4111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88D6FB-5ECA-BDE2-9D0D-5CFE8EBAAC7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b="1" dirty="0"/>
              <a:t>Answer the poll, as honestly as you can…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611FAA45-520B-0FF4-2931-888718F26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critical are you..?</a:t>
            </a:r>
          </a:p>
        </p:txBody>
      </p:sp>
    </p:spTree>
    <p:extLst>
      <p:ext uri="{BB962C8B-B14F-4D97-AF65-F5344CB8AC3E}">
        <p14:creationId xmlns:p14="http://schemas.microsoft.com/office/powerpoint/2010/main" val="27042648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3FA7D-5FFC-8BB4-5064-672F6B39A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thinking quiz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C7BA27-A338-5B33-D173-5BAEFA2F8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b="1" dirty="0"/>
              <a:t>How did you do?</a:t>
            </a:r>
          </a:p>
          <a:p>
            <a:endParaRPr lang="en-GB" b="1" dirty="0"/>
          </a:p>
          <a:p>
            <a:r>
              <a:rPr lang="en-GB" b="1" dirty="0"/>
              <a:t>Let’s check your answers together</a:t>
            </a:r>
          </a:p>
          <a:p>
            <a:endParaRPr lang="en-GB" b="1" dirty="0"/>
          </a:p>
          <a:p>
            <a:r>
              <a:rPr lang="en-GB" b="1" dirty="0"/>
              <a:t>Do you need to change any of your answers from the previous poll </a:t>
            </a:r>
            <a:r>
              <a:rPr lang="en-GB" b="1" dirty="0">
                <a:sym typeface="Wingdings" panose="05000000000000000000" pitchFamily="2" charset="2"/>
              </a:rPr>
              <a:t> ?</a:t>
            </a:r>
            <a:endParaRPr lang="en-GB" b="1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1C348E5-9A8B-53E6-ABA3-55473FCA4A3D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3280018"/>
              </p:ext>
            </p:extLst>
          </p:nvPr>
        </p:nvGraphicFramePr>
        <p:xfrm>
          <a:off x="4206875" y="273050"/>
          <a:ext cx="3846513" cy="5172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732871" imgH="7707263" progId="Word.Document.12">
                  <p:embed/>
                </p:oleObj>
              </mc:Choice>
              <mc:Fallback>
                <p:oleObj name="Document" r:id="rId2" imgW="5732871" imgH="7707263" progId="Word.Document.12">
                  <p:embed/>
                  <p:pic>
                    <p:nvPicPr>
                      <p:cNvPr id="5" name="Content Placeholder 4">
                        <a:extLst>
                          <a:ext uri="{FF2B5EF4-FFF2-40B4-BE49-F238E27FC236}">
                            <a16:creationId xmlns:a16="http://schemas.microsoft.com/office/drawing/2014/main" id="{71C348E5-9A8B-53E6-ABA3-55473FCA4A3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206875" y="273050"/>
                        <a:ext cx="3846513" cy="51720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00471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44747-14E1-20B1-DFAD-A29A6ABEB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quiz to finish…</a:t>
            </a:r>
          </a:p>
        </p:txBody>
      </p:sp>
      <p:pic>
        <p:nvPicPr>
          <p:cNvPr id="6" name="Picture Placeholder 5" descr="Head outline and magnifying glass">
            <a:hlinkClick r:id="rId2"/>
            <a:extLst>
              <a:ext uri="{FF2B5EF4-FFF2-40B4-BE49-F238E27FC236}">
                <a16:creationId xmlns:a16="http://schemas.microsoft.com/office/drawing/2014/main" id="{C1EF1FBF-2482-3013-AF7A-9B4E3159A3E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9" r="2179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493AC4-E1D5-1106-D19F-451650572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b="1" dirty="0"/>
              <a:t>Do the quiz, in groups – as fast as you can!</a:t>
            </a:r>
          </a:p>
        </p:txBody>
      </p:sp>
    </p:spTree>
    <p:extLst>
      <p:ext uri="{BB962C8B-B14F-4D97-AF65-F5344CB8AC3E}">
        <p14:creationId xmlns:p14="http://schemas.microsoft.com/office/powerpoint/2010/main" val="17973858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FD6-DDEF-9B40-2A11-5A7C8A75AD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09AD0-3D5A-DAB6-CE1F-ED03E6C8CC8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What now?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Start your course</a:t>
            </a:r>
          </a:p>
          <a:p>
            <a:r>
              <a:rPr lang="en-GB" dirty="0"/>
              <a:t>Enjoy it!</a:t>
            </a:r>
          </a:p>
          <a:p>
            <a:r>
              <a:rPr lang="en-GB" dirty="0"/>
              <a:t>Have fun!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Any worries...?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93474-AEE5-E121-385E-D1E27D377F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Arrange a meeting to discuss your progress​</a:t>
            </a:r>
          </a:p>
          <a:p>
            <a:r>
              <a:rPr lang="en-GB" dirty="0"/>
              <a:t>Flag up any concerns you may have​</a:t>
            </a:r>
          </a:p>
          <a:p>
            <a:r>
              <a:rPr lang="en-GB" dirty="0"/>
              <a:t>Keep in touch!</a:t>
            </a:r>
          </a:p>
          <a:p>
            <a:endParaRPr lang="en-GB" dirty="0"/>
          </a:p>
          <a:p>
            <a:pPr marL="0" indent="0">
              <a:buNone/>
            </a:pPr>
            <a:endParaRPr lang="en-GB" sz="2000" dirty="0"/>
          </a:p>
          <a:p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8A56D15-490C-C01A-1F39-672212D14FD8}"/>
              </a:ext>
            </a:extLst>
          </p:cNvPr>
          <p:cNvCxnSpPr>
            <a:cxnSpLocks/>
          </p:cNvCxnSpPr>
          <p:nvPr/>
        </p:nvCxnSpPr>
        <p:spPr>
          <a:xfrm flipV="1">
            <a:off x="2987824" y="1988840"/>
            <a:ext cx="1728192" cy="273630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21160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ED063-3644-A631-BB25-0C73F3D89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Please feel free to ask any questions…</a:t>
            </a:r>
          </a:p>
        </p:txBody>
      </p:sp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89B160DE-2BCE-E38A-E3B6-5953A68B606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395" b="939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0846610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EDC69-B12E-EE13-B907-9F69B2838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Markus Klingelfuss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E351758C-D73A-9BC8-9081-A612C11F00B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75" r="475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D8D37F-4985-E644-D3A1-01E8B270B57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b="1" dirty="0">
                <a:hlinkClick r:id="rId4"/>
              </a:rPr>
              <a:t>m.Klingelfuss@uwtsd.ac.uk</a:t>
            </a:r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9214053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16E6F47C-854B-4C1E-8F6F-25CD9B2D4CB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345</Words>
  <Application>Microsoft Office PowerPoint</Application>
  <PresentationFormat>On-screen Show (4:3)</PresentationFormat>
  <Paragraphs>87</Paragraphs>
  <Slides>18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Myriad Pro</vt:lpstr>
      <vt:lpstr>Arial</vt:lpstr>
      <vt:lpstr>Calibri</vt:lpstr>
      <vt:lpstr>Wingdings</vt:lpstr>
      <vt:lpstr>20140311PresentationUWTSDTemplate</vt:lpstr>
      <vt:lpstr>Microsoft Word Document</vt:lpstr>
      <vt:lpstr>Springboard 2026 Academic Study Skills </vt:lpstr>
      <vt:lpstr>PowerPoint Presentation</vt:lpstr>
      <vt:lpstr>In this session we will:</vt:lpstr>
      <vt:lpstr>PowerPoint Presentation</vt:lpstr>
      <vt:lpstr>How do you feel about coming to UWTSD?</vt:lpstr>
      <vt:lpstr>What do you know about me</vt:lpstr>
      <vt:lpstr>Over to you…</vt:lpstr>
      <vt:lpstr>PowerPoint Presentation</vt:lpstr>
      <vt:lpstr>A university has its own…</vt:lpstr>
      <vt:lpstr>Communication at university</vt:lpstr>
      <vt:lpstr>What academic skills do you need to succeed at UWTSD?</vt:lpstr>
      <vt:lpstr>How are your academic skills?</vt:lpstr>
      <vt:lpstr>How critical are you..?</vt:lpstr>
      <vt:lpstr>Critical thinking quiz  </vt:lpstr>
      <vt:lpstr>Quick quiz to finish…</vt:lpstr>
      <vt:lpstr>Next steps</vt:lpstr>
      <vt:lpstr>Please feel free to ask any questions…</vt:lpstr>
      <vt:lpstr>Markus Klingelfuss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Markus Klingelfuss</cp:lastModifiedBy>
  <cp:revision>468</cp:revision>
  <dcterms:created xsi:type="dcterms:W3CDTF">2015-04-14T15:21:28Z</dcterms:created>
  <dcterms:modified xsi:type="dcterms:W3CDTF">2026-04-20T18:51:36Z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