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8" d="100"/>
          <a:sy n="88" d="100"/>
        </p:scale>
        <p:origin x="69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1CD3D3-32A8-45EA-8DD3-0AC195B97A0B}" type="datetimeFigureOut">
              <a:rPr lang="en-GB" smtClean="0"/>
              <a:t>02/01/2024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D69B7-83A2-4594-9BB8-67777A972A11}" type="slidenum">
              <a:rPr lang="en-GB" smtClean="0"/>
              <a:t>‹#›</a:t>
            </a:fld>
            <a:endParaRPr lang="en-GB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63281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CD3D3-32A8-45EA-8DD3-0AC195B97A0B}" type="datetimeFigureOut">
              <a:rPr lang="en-GB" smtClean="0"/>
              <a:t>02/01/2024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D69B7-83A2-4594-9BB8-67777A972A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778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CD3D3-32A8-45EA-8DD3-0AC195B97A0B}" type="datetimeFigureOut">
              <a:rPr lang="en-GB" smtClean="0"/>
              <a:t>02/01/2024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D69B7-83A2-4594-9BB8-67777A972A11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18373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CD3D3-32A8-45EA-8DD3-0AC195B97A0B}" type="datetimeFigureOut">
              <a:rPr lang="en-GB" smtClean="0"/>
              <a:t>02/01/2024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D69B7-83A2-4594-9BB8-67777A972A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488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CD3D3-32A8-45EA-8DD3-0AC195B97A0B}" type="datetimeFigureOut">
              <a:rPr lang="en-GB" smtClean="0"/>
              <a:t>02/01/2024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D69B7-83A2-4594-9BB8-67777A972A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514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CD3D3-32A8-45EA-8DD3-0AC195B97A0B}" type="datetimeFigureOut">
              <a:rPr lang="en-GB" smtClean="0"/>
              <a:t>02/01/2024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D69B7-83A2-4594-9BB8-67777A972A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3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CD3D3-32A8-45EA-8DD3-0AC195B97A0B}" type="datetimeFigureOut">
              <a:rPr lang="en-GB" smtClean="0"/>
              <a:t>02/01/2024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D69B7-83A2-4594-9BB8-67777A972A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907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CD3D3-32A8-45EA-8DD3-0AC195B97A0B}" type="datetimeFigureOut">
              <a:rPr lang="en-GB" smtClean="0"/>
              <a:t>02/01/2024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D69B7-83A2-4594-9BB8-67777A972A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074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CD3D3-32A8-45EA-8DD3-0AC195B97A0B}" type="datetimeFigureOut">
              <a:rPr lang="en-GB" smtClean="0"/>
              <a:t>02/01/2024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D69B7-83A2-4594-9BB8-67777A972A11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1025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CD3D3-32A8-45EA-8DD3-0AC195B97A0B}" type="datetimeFigureOut">
              <a:rPr lang="en-GB" smtClean="0"/>
              <a:t>02/01/2024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D69B7-83A2-4594-9BB8-67777A972A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933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CD3D3-32A8-45EA-8DD3-0AC195B97A0B}" type="datetimeFigureOut">
              <a:rPr lang="en-GB" smtClean="0"/>
              <a:t>02/01/2024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D69B7-83A2-4594-9BB8-67777A972A11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972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6A1CD3D3-32A8-45EA-8DD3-0AC195B97A0B}" type="datetimeFigureOut">
              <a:rPr lang="en-GB" smtClean="0"/>
              <a:t>02/01/2024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721D69B7-83A2-4594-9BB8-67777A972A11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76345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origins of the crusades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45275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Setting the Scene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40000" y="2084832"/>
            <a:ext cx="7791052" cy="3564406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31052" y="2276562"/>
            <a:ext cx="3790322" cy="4351338"/>
          </a:xfrm>
        </p:spPr>
        <p:txBody>
          <a:bodyPr>
            <a:normAutofit/>
          </a:bodyPr>
          <a:lstStyle/>
          <a:p>
            <a:pPr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GB" dirty="0"/>
              <a:t>Byzantium/the Byzantine Empire</a:t>
            </a:r>
          </a:p>
          <a:p>
            <a:pPr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GB" dirty="0"/>
              <a:t>Emperor Constantine</a:t>
            </a:r>
          </a:p>
          <a:p>
            <a:pPr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GB" dirty="0"/>
              <a:t>Eastern Orthodox Church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6766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Western Europe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3200" dirty="0"/>
              <a:t>France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3200" dirty="0"/>
              <a:t>The Holy Roman Empire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3200" dirty="0"/>
              <a:t>Northern Italian City States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3200" dirty="0"/>
              <a:t>Southern Italian Normans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3200" dirty="0"/>
              <a:t>English/Normans/</a:t>
            </a:r>
            <a:r>
              <a:rPr lang="en-GB" sz="3200" dirty="0" err="1"/>
              <a:t>Angevins</a:t>
            </a:r>
            <a:endParaRPr lang="en-GB" sz="3200" dirty="0"/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989637" y="237995"/>
            <a:ext cx="7360787" cy="5995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1573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Islamic States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12943" y="1912099"/>
            <a:ext cx="5191939" cy="4684726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Decline of Byzantium matched/caused by rise of the Islamic world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Jerusalem also important sacred site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Took the city in 638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Multicultural, intellectual, advanced society – but on the eve of the First Crusade it was fractured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Abbasid dynasty in decline, </a:t>
            </a:r>
            <a:r>
              <a:rPr lang="en-GB" dirty="0" err="1"/>
              <a:t>Fatimids</a:t>
            </a:r>
            <a:r>
              <a:rPr lang="en-GB" dirty="0"/>
              <a:t> on the rise</a:t>
            </a:r>
          </a:p>
        </p:txBody>
      </p:sp>
    </p:spTree>
    <p:extLst>
      <p:ext uri="{BB962C8B-B14F-4D97-AF65-F5344CB8AC3E}">
        <p14:creationId xmlns:p14="http://schemas.microsoft.com/office/powerpoint/2010/main" val="717344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Manzikert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0394" y="2453416"/>
            <a:ext cx="3122050" cy="363818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19 August 1071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Seljuk Turks defeated Byzantine forces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Alexius I </a:t>
            </a:r>
            <a:r>
              <a:rPr lang="en-GB" dirty="0" err="1"/>
              <a:t>Comnenus</a:t>
            </a:r>
            <a:r>
              <a:rPr lang="en-GB" dirty="0"/>
              <a:t> in a difficult situation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Called on the pope to help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897790" y="1886613"/>
            <a:ext cx="7770383" cy="4204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5719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4825F1AF-8DBC-4E3D-9F3D-688338DA83F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0</TotalTime>
  <Words>110</Words>
  <Application>Microsoft Office PowerPoint</Application>
  <PresentationFormat>Widescreen</PresentationFormat>
  <Paragraphs>22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Tw Cen MT</vt:lpstr>
      <vt:lpstr>Tw Cen MT Condensed</vt:lpstr>
      <vt:lpstr>Wingdings</vt:lpstr>
      <vt:lpstr>Wingdings 3</vt:lpstr>
      <vt:lpstr>Integral</vt:lpstr>
      <vt:lpstr>The origins of the crusades</vt:lpstr>
      <vt:lpstr>Setting the Scene</vt:lpstr>
      <vt:lpstr>Western Europe</vt:lpstr>
      <vt:lpstr>Islamic States</vt:lpstr>
      <vt:lpstr>Manzikert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origins of the crusades</dc:title>
  <dc:creator>Harriet Webster</dc:creator>
  <cp:lastModifiedBy>Harriett Webster</cp:lastModifiedBy>
  <cp:revision>6</cp:revision>
  <dcterms:created xsi:type="dcterms:W3CDTF">2019-01-10T11:44:05Z</dcterms:created>
  <dcterms:modified xsi:type="dcterms:W3CDTF">2024-01-02T14:34:55Z</dcterms:modified>
</cp:coreProperties>
</file>