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301" r:id="rId25"/>
    <p:sldId id="302" r:id="rId26"/>
    <p:sldId id="369" r:id="rId27"/>
    <p:sldId id="352" r:id="rId28"/>
    <p:sldId id="353" r:id="rId29"/>
    <p:sldId id="354" r:id="rId30"/>
    <p:sldId id="355" r:id="rId31"/>
    <p:sldId id="356" r:id="rId32"/>
    <p:sldId id="357" r:id="rId33"/>
    <p:sldId id="358" r:id="rId34"/>
    <p:sldId id="359" r:id="rId35"/>
    <p:sldId id="360" r:id="rId36"/>
    <p:sldId id="362" r:id="rId37"/>
    <p:sldId id="361" r:id="rId38"/>
    <p:sldId id="363" r:id="rId39"/>
    <p:sldId id="364" r:id="rId40"/>
    <p:sldId id="366" r:id="rId41"/>
    <p:sldId id="367" r:id="rId42"/>
    <p:sldId id="368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4C88FC-69F7-484C-924D-55B4120861DF}" v="8" dt="2023-03-02T09:13:57.4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77253"/>
  </p:normalViewPr>
  <p:slideViewPr>
    <p:cSldViewPr snapToGrid="0">
      <p:cViewPr varScale="1">
        <p:scale>
          <a:sx n="110" d="100"/>
          <a:sy n="110" d="100"/>
        </p:scale>
        <p:origin x="378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A4C88FC-69F7-484C-924D-55B4120861DF}"/>
    <pc:docChg chg="undo custSel addSld delSld modSld">
      <pc:chgData name="Stalin Jacob Wilson Packia Dhas" userId="050d7d71-3621-4503-95e8-1c9a9d962492" providerId="ADAL" clId="{AA4C88FC-69F7-484C-924D-55B4120861DF}" dt="2023-03-02T11:09:22.424" v="389" actId="14100"/>
      <pc:docMkLst>
        <pc:docMk/>
      </pc:docMkLst>
      <pc:sldChg chg="modSp mod">
        <pc:chgData name="Stalin Jacob Wilson Packia Dhas" userId="050d7d71-3621-4503-95e8-1c9a9d962492" providerId="ADAL" clId="{AA4C88FC-69F7-484C-924D-55B4120861DF}" dt="2023-03-02T11:07:24.523" v="269" actId="313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AA4C88FC-69F7-484C-924D-55B4120861DF}" dt="2023-03-02T11:07:24.523" v="269" actId="313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AA4C88FC-69F7-484C-924D-55B4120861DF}" dt="2023-03-02T11:08:25.771" v="381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AA4C88FC-69F7-484C-924D-55B4120861DF}" dt="2023-03-02T11:08:25.771" v="381" actId="20577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09:31.899" v="34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del">
        <pc:chgData name="Stalin Jacob Wilson Packia Dhas" userId="050d7d71-3621-4503-95e8-1c9a9d962492" providerId="ADAL" clId="{AA4C88FC-69F7-484C-924D-55B4120861DF}" dt="2023-03-02T09:12:40.444" v="62" actId="47"/>
        <pc:sldMkLst>
          <pc:docMk/>
          <pc:sldMk cId="1572649805" sldId="331"/>
        </pc:sldMkLst>
      </pc:sldChg>
      <pc:sldChg chg="modSp add mod">
        <pc:chgData name="Stalin Jacob Wilson Packia Dhas" userId="050d7d71-3621-4503-95e8-1c9a9d962492" providerId="ADAL" clId="{AA4C88FC-69F7-484C-924D-55B4120861DF}" dt="2023-03-02T11:08:49.137" v="385" actId="14100"/>
        <pc:sldMkLst>
          <pc:docMk/>
          <pc:sldMk cId="2610231169" sldId="352"/>
        </pc:sldMkLst>
        <pc:spChg chg="mod">
          <ac:chgData name="Stalin Jacob Wilson Packia Dhas" userId="050d7d71-3621-4503-95e8-1c9a9d962492" providerId="ADAL" clId="{AA4C88FC-69F7-484C-924D-55B4120861DF}" dt="2023-03-02T09:09:52.552" v="36" actId="122"/>
          <ac:spMkLst>
            <pc:docMk/>
            <pc:sldMk cId="2610231169" sldId="35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09:58.947" v="38" actId="1076"/>
          <ac:spMkLst>
            <pc:docMk/>
            <pc:sldMk cId="2610231169" sldId="35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8:49.137" v="385" actId="14100"/>
          <ac:spMkLst>
            <pc:docMk/>
            <pc:sldMk cId="2610231169" sldId="352"/>
            <ac:spMk id="7" creationId="{00000000-0000-0000-0000-000000000000}"/>
          </ac:spMkLst>
        </pc:spChg>
      </pc:sldChg>
      <pc:sldChg chg="modSp add mod modAnim">
        <pc:chgData name="Stalin Jacob Wilson Packia Dhas" userId="050d7d71-3621-4503-95e8-1c9a9d962492" providerId="ADAL" clId="{AA4C88FC-69F7-484C-924D-55B4120861DF}" dt="2023-03-02T11:08:41.028" v="384" actId="14100"/>
        <pc:sldMkLst>
          <pc:docMk/>
          <pc:sldMk cId="2411863309" sldId="353"/>
        </pc:sldMkLst>
        <pc:spChg chg="mod">
          <ac:chgData name="Stalin Jacob Wilson Packia Dhas" userId="050d7d71-3621-4503-95e8-1c9a9d962492" providerId="ADAL" clId="{AA4C88FC-69F7-484C-924D-55B4120861DF}" dt="2023-03-02T09:10:32.209" v="41" actId="122"/>
          <ac:spMkLst>
            <pc:docMk/>
            <pc:sldMk cId="2411863309" sldId="35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0:36.396" v="42" actId="1076"/>
          <ac:spMkLst>
            <pc:docMk/>
            <pc:sldMk cId="2411863309" sldId="35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8:41.028" v="384" actId="14100"/>
          <ac:spMkLst>
            <pc:docMk/>
            <pc:sldMk cId="2411863309" sldId="353"/>
            <ac:spMk id="7" creationId="{00000000-0000-0000-0000-000000000000}"/>
          </ac:spMkLst>
        </pc:spChg>
        <pc:graphicFrameChg chg="mod">
          <ac:chgData name="Stalin Jacob Wilson Packia Dhas" userId="050d7d71-3621-4503-95e8-1c9a9d962492" providerId="ADAL" clId="{AA4C88FC-69F7-484C-924D-55B4120861DF}" dt="2023-03-02T09:10:40.074" v="43" actId="1076"/>
          <ac:graphicFrameMkLst>
            <pc:docMk/>
            <pc:sldMk cId="2411863309" sldId="353"/>
            <ac:graphicFrameMk id="9" creationId="{00000000-0000-0000-0000-000000000000}"/>
          </ac:graphicFrameMkLst>
        </pc:graphicFrameChg>
      </pc:sldChg>
      <pc:sldChg chg="modSp add mod modAnim">
        <pc:chgData name="Stalin Jacob Wilson Packia Dhas" userId="050d7d71-3621-4503-95e8-1c9a9d962492" providerId="ADAL" clId="{AA4C88FC-69F7-484C-924D-55B4120861DF}" dt="2023-03-02T09:11:52.745" v="55" actId="14100"/>
        <pc:sldMkLst>
          <pc:docMk/>
          <pc:sldMk cId="515948452" sldId="354"/>
        </pc:sldMkLst>
        <pc:spChg chg="mod">
          <ac:chgData name="Stalin Jacob Wilson Packia Dhas" userId="050d7d71-3621-4503-95e8-1c9a9d962492" providerId="ADAL" clId="{AA4C88FC-69F7-484C-924D-55B4120861DF}" dt="2023-03-02T09:11:06.232" v="47" actId="207"/>
          <ac:spMkLst>
            <pc:docMk/>
            <pc:sldMk cId="515948452" sldId="35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1:09.496" v="48" actId="1076"/>
          <ac:spMkLst>
            <pc:docMk/>
            <pc:sldMk cId="515948452" sldId="35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1:52.745" v="55" actId="14100"/>
          <ac:spMkLst>
            <pc:docMk/>
            <pc:sldMk cId="515948452" sldId="354"/>
            <ac:spMk id="7" creationId="{00000000-0000-0000-0000-000000000000}"/>
          </ac:spMkLst>
        </pc:spChg>
      </pc:sldChg>
      <pc:sldChg chg="modSp add mod modAnim">
        <pc:chgData name="Stalin Jacob Wilson Packia Dhas" userId="050d7d71-3621-4503-95e8-1c9a9d962492" providerId="ADAL" clId="{AA4C88FC-69F7-484C-924D-55B4120861DF}" dt="2023-03-02T11:08:58.406" v="386" actId="14100"/>
        <pc:sldMkLst>
          <pc:docMk/>
          <pc:sldMk cId="2130562178" sldId="355"/>
        </pc:sldMkLst>
        <pc:spChg chg="mod">
          <ac:chgData name="Stalin Jacob Wilson Packia Dhas" userId="050d7d71-3621-4503-95e8-1c9a9d962492" providerId="ADAL" clId="{AA4C88FC-69F7-484C-924D-55B4120861DF}" dt="2023-03-02T09:11:25.023" v="51" actId="207"/>
          <ac:spMkLst>
            <pc:docMk/>
            <pc:sldMk cId="2130562178" sldId="35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1:29.562" v="52" actId="1076"/>
          <ac:spMkLst>
            <pc:docMk/>
            <pc:sldMk cId="2130562178" sldId="35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8:58.406" v="386" actId="14100"/>
          <ac:spMkLst>
            <pc:docMk/>
            <pc:sldMk cId="2130562178" sldId="355"/>
            <ac:spMk id="7" creationId="{00000000-0000-0000-0000-000000000000}"/>
          </ac:spMkLst>
        </pc:spChg>
        <pc:graphicFrameChg chg="mod">
          <ac:chgData name="Stalin Jacob Wilson Packia Dhas" userId="050d7d71-3621-4503-95e8-1c9a9d962492" providerId="ADAL" clId="{AA4C88FC-69F7-484C-924D-55B4120861DF}" dt="2023-03-02T09:11:35.384" v="53" actId="1076"/>
          <ac:graphicFrameMkLst>
            <pc:docMk/>
            <pc:sldMk cId="2130562178" sldId="355"/>
            <ac:graphicFrameMk id="9" creationId="{00000000-0000-0000-0000-000000000000}"/>
          </ac:graphicFrameMkLst>
        </pc:graphicFrameChg>
      </pc:sldChg>
      <pc:sldChg chg="modSp add mod modAnim">
        <pc:chgData name="Stalin Jacob Wilson Packia Dhas" userId="050d7d71-3621-4503-95e8-1c9a9d962492" providerId="ADAL" clId="{AA4C88FC-69F7-484C-924D-55B4120861DF}" dt="2023-03-02T09:12:28.493" v="61" actId="14100"/>
        <pc:sldMkLst>
          <pc:docMk/>
          <pc:sldMk cId="3035691461" sldId="356"/>
        </pc:sldMkLst>
        <pc:spChg chg="mod">
          <ac:chgData name="Stalin Jacob Wilson Packia Dhas" userId="050d7d71-3621-4503-95e8-1c9a9d962492" providerId="ADAL" clId="{AA4C88FC-69F7-484C-924D-55B4120861DF}" dt="2023-03-02T09:12:08.177" v="57" actId="207"/>
          <ac:spMkLst>
            <pc:docMk/>
            <pc:sldMk cId="3035691461" sldId="35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2:11.660" v="58" actId="1076"/>
          <ac:spMkLst>
            <pc:docMk/>
            <pc:sldMk cId="3035691461" sldId="35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2:28.493" v="61" actId="14100"/>
          <ac:spMkLst>
            <pc:docMk/>
            <pc:sldMk cId="3035691461" sldId="356"/>
            <ac:spMk id="7" creationId="{00000000-0000-0000-0000-000000000000}"/>
          </ac:spMkLst>
        </pc:spChg>
        <pc:graphicFrameChg chg="mod">
          <ac:chgData name="Stalin Jacob Wilson Packia Dhas" userId="050d7d71-3621-4503-95e8-1c9a9d962492" providerId="ADAL" clId="{AA4C88FC-69F7-484C-924D-55B4120861DF}" dt="2023-03-02T09:12:15.912" v="59" actId="1076"/>
          <ac:graphicFrameMkLst>
            <pc:docMk/>
            <pc:sldMk cId="3035691461" sldId="356"/>
            <ac:graphicFrameMk id="10" creationId="{00000000-0000-0000-0000-000000000000}"/>
          </ac:graphicFrameMkLst>
        </pc:graphicFrameChg>
      </pc:sldChg>
      <pc:sldChg chg="modSp add mod modAnim">
        <pc:chgData name="Stalin Jacob Wilson Packia Dhas" userId="050d7d71-3621-4503-95e8-1c9a9d962492" providerId="ADAL" clId="{AA4C88FC-69F7-484C-924D-55B4120861DF}" dt="2023-03-02T09:13:57.456" v="93"/>
        <pc:sldMkLst>
          <pc:docMk/>
          <pc:sldMk cId="4069224621" sldId="357"/>
        </pc:sldMkLst>
        <pc:spChg chg="mod">
          <ac:chgData name="Stalin Jacob Wilson Packia Dhas" userId="050d7d71-3621-4503-95e8-1c9a9d962492" providerId="ADAL" clId="{AA4C88FC-69F7-484C-924D-55B4120861DF}" dt="2023-03-02T09:13:06.120" v="81" actId="1076"/>
          <ac:spMkLst>
            <pc:docMk/>
            <pc:sldMk cId="4069224621" sldId="35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3:09.614" v="82" actId="1076"/>
          <ac:spMkLst>
            <pc:docMk/>
            <pc:sldMk cId="4069224621" sldId="357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3:19.199" v="85" actId="1076"/>
          <ac:spMkLst>
            <pc:docMk/>
            <pc:sldMk cId="4069224621" sldId="357"/>
            <ac:spMk id="7" creationId="{00000000-0000-0000-0000-000000000000}"/>
          </ac:spMkLst>
        </pc:spChg>
        <pc:graphicFrameChg chg="mod">
          <ac:chgData name="Stalin Jacob Wilson Packia Dhas" userId="050d7d71-3621-4503-95e8-1c9a9d962492" providerId="ADAL" clId="{AA4C88FC-69F7-484C-924D-55B4120861DF}" dt="2023-03-02T09:13:13.191" v="83" actId="1076"/>
          <ac:graphicFrameMkLst>
            <pc:docMk/>
            <pc:sldMk cId="4069224621" sldId="357"/>
            <ac:graphicFrameMk id="9" creationId="{00000000-0000-0000-0000-000000000000}"/>
          </ac:graphicFrameMkLst>
        </pc:graphicFrameChg>
      </pc:sldChg>
      <pc:sldChg chg="modSp add mod">
        <pc:chgData name="Stalin Jacob Wilson Packia Dhas" userId="050d7d71-3621-4503-95e8-1c9a9d962492" providerId="ADAL" clId="{AA4C88FC-69F7-484C-924D-55B4120861DF}" dt="2023-03-02T09:13:43.376" v="91" actId="14100"/>
        <pc:sldMkLst>
          <pc:docMk/>
          <pc:sldMk cId="2257489090" sldId="358"/>
        </pc:sldMkLst>
        <pc:spChg chg="mod">
          <ac:chgData name="Stalin Jacob Wilson Packia Dhas" userId="050d7d71-3621-4503-95e8-1c9a9d962492" providerId="ADAL" clId="{AA4C88FC-69F7-484C-924D-55B4120861DF}" dt="2023-03-02T09:13:30.732" v="87" actId="1076"/>
          <ac:spMkLst>
            <pc:docMk/>
            <pc:sldMk cId="2257489090" sldId="3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3:39.625" v="90" actId="27636"/>
          <ac:spMkLst>
            <pc:docMk/>
            <pc:sldMk cId="2257489090" sldId="35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3:43.376" v="91" actId="14100"/>
          <ac:spMkLst>
            <pc:docMk/>
            <pc:sldMk cId="2257489090" sldId="358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AA4C88FC-69F7-484C-924D-55B4120861DF}" dt="2023-03-02T11:09:07.600" v="387" actId="14100"/>
        <pc:sldMkLst>
          <pc:docMk/>
          <pc:sldMk cId="1662036258" sldId="359"/>
        </pc:sldMkLst>
        <pc:spChg chg="mod">
          <ac:chgData name="Stalin Jacob Wilson Packia Dhas" userId="050d7d71-3621-4503-95e8-1c9a9d962492" providerId="ADAL" clId="{AA4C88FC-69F7-484C-924D-55B4120861DF}" dt="2023-03-02T09:14:09.983" v="95" actId="1076"/>
          <ac:spMkLst>
            <pc:docMk/>
            <pc:sldMk cId="1662036258" sldId="35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4:12.885" v="96" actId="14100"/>
          <ac:spMkLst>
            <pc:docMk/>
            <pc:sldMk cId="1662036258" sldId="35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9:07.600" v="387" actId="14100"/>
          <ac:spMkLst>
            <pc:docMk/>
            <pc:sldMk cId="1662036258" sldId="359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AA4C88FC-69F7-484C-924D-55B4120861DF}" dt="2023-03-02T11:09:12.885" v="388" actId="14100"/>
        <pc:sldMkLst>
          <pc:docMk/>
          <pc:sldMk cId="2664512502" sldId="360"/>
        </pc:sldMkLst>
        <pc:spChg chg="mod">
          <ac:chgData name="Stalin Jacob Wilson Packia Dhas" userId="050d7d71-3621-4503-95e8-1c9a9d962492" providerId="ADAL" clId="{AA4C88FC-69F7-484C-924D-55B4120861DF}" dt="2023-03-02T09:15:12.982" v="98" actId="1076"/>
          <ac:spMkLst>
            <pc:docMk/>
            <pc:sldMk cId="2664512502" sldId="3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5:19.146" v="100" actId="14100"/>
          <ac:spMkLst>
            <pc:docMk/>
            <pc:sldMk cId="2664512502" sldId="360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9:12.885" v="388" actId="14100"/>
          <ac:spMkLst>
            <pc:docMk/>
            <pc:sldMk cId="2664512502" sldId="360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AA4C88FC-69F7-484C-924D-55B4120861DF}" dt="2023-03-02T09:15:21.820" v="101" actId="1076"/>
          <ac:picMkLst>
            <pc:docMk/>
            <pc:sldMk cId="2664512502" sldId="360"/>
            <ac:picMk id="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AA4C88FC-69F7-484C-924D-55B4120861DF}" dt="2023-03-02T09:16:01.221" v="110" actId="14100"/>
        <pc:sldMkLst>
          <pc:docMk/>
          <pc:sldMk cId="1857759163" sldId="361"/>
        </pc:sldMkLst>
        <pc:spChg chg="mod">
          <ac:chgData name="Stalin Jacob Wilson Packia Dhas" userId="050d7d71-3621-4503-95e8-1c9a9d962492" providerId="ADAL" clId="{AA4C88FC-69F7-484C-924D-55B4120861DF}" dt="2023-03-02T09:15:58.274" v="109" actId="207"/>
          <ac:spMkLst>
            <pc:docMk/>
            <pc:sldMk cId="1857759163" sldId="36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5:46.833" v="106" actId="1076"/>
          <ac:spMkLst>
            <pc:docMk/>
            <pc:sldMk cId="1857759163" sldId="36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6:01.221" v="110" actId="14100"/>
          <ac:spMkLst>
            <pc:docMk/>
            <pc:sldMk cId="1857759163" sldId="361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AA4C88FC-69F7-484C-924D-55B4120861DF}" dt="2023-03-02T09:15:50.021" v="107" actId="1076"/>
          <ac:picMkLst>
            <pc:docMk/>
            <pc:sldMk cId="1857759163" sldId="361"/>
            <ac:picMk id="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AA4C88FC-69F7-484C-924D-55B4120861DF}" dt="2023-03-02T09:15:40.634" v="105" actId="207"/>
        <pc:sldMkLst>
          <pc:docMk/>
          <pc:sldMk cId="821699516" sldId="362"/>
        </pc:sldMkLst>
        <pc:spChg chg="mod">
          <ac:chgData name="Stalin Jacob Wilson Packia Dhas" userId="050d7d71-3621-4503-95e8-1c9a9d962492" providerId="ADAL" clId="{AA4C88FC-69F7-484C-924D-55B4120861DF}" dt="2023-03-02T09:15:40.634" v="105" actId="207"/>
          <ac:spMkLst>
            <pc:docMk/>
            <pc:sldMk cId="821699516" sldId="36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5:29.198" v="102" actId="1076"/>
          <ac:spMkLst>
            <pc:docMk/>
            <pc:sldMk cId="821699516" sldId="36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5:32.561" v="103" actId="14100"/>
          <ac:spMkLst>
            <pc:docMk/>
            <pc:sldMk cId="821699516" sldId="362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AA4C88FC-69F7-484C-924D-55B4120861DF}" dt="2023-03-02T09:16:17.146" v="115" actId="14100"/>
        <pc:sldMkLst>
          <pc:docMk/>
          <pc:sldMk cId="2821488268" sldId="363"/>
        </pc:sldMkLst>
        <pc:spChg chg="mod">
          <ac:chgData name="Stalin Jacob Wilson Packia Dhas" userId="050d7d71-3621-4503-95e8-1c9a9d962492" providerId="ADAL" clId="{AA4C88FC-69F7-484C-924D-55B4120861DF}" dt="2023-03-02T09:16:13.599" v="114" actId="207"/>
          <ac:spMkLst>
            <pc:docMk/>
            <pc:sldMk cId="2821488268" sldId="3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6:17.146" v="115" actId="14100"/>
          <ac:spMkLst>
            <pc:docMk/>
            <pc:sldMk cId="2821488268" sldId="363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AA4C88FC-69F7-484C-924D-55B4120861DF}" dt="2023-03-02T09:16:07.133" v="112" actId="1076"/>
          <ac:picMkLst>
            <pc:docMk/>
            <pc:sldMk cId="2821488268" sldId="363"/>
            <ac:picMk id="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AA4C88FC-69F7-484C-924D-55B4120861DF}" dt="2023-03-02T09:16:32.131" v="119" actId="14100"/>
        <pc:sldMkLst>
          <pc:docMk/>
          <pc:sldMk cId="858310331" sldId="364"/>
        </pc:sldMkLst>
        <pc:spChg chg="mod">
          <ac:chgData name="Stalin Jacob Wilson Packia Dhas" userId="050d7d71-3621-4503-95e8-1c9a9d962492" providerId="ADAL" clId="{AA4C88FC-69F7-484C-924D-55B4120861DF}" dt="2023-03-02T09:16:28.325" v="118" actId="207"/>
          <ac:spMkLst>
            <pc:docMk/>
            <pc:sldMk cId="858310331" sldId="3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16:32.131" v="119" actId="14100"/>
          <ac:spMkLst>
            <pc:docMk/>
            <pc:sldMk cId="858310331" sldId="364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AA4C88FC-69F7-484C-924D-55B4120861DF}" dt="2023-03-02T09:16:20.241" v="116" actId="1076"/>
          <ac:picMkLst>
            <pc:docMk/>
            <pc:sldMk cId="858310331" sldId="364"/>
            <ac:picMk id="9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AA4C88FC-69F7-484C-924D-55B4120861DF}" dt="2023-03-02T11:09:22.424" v="389" actId="14100"/>
        <pc:sldMkLst>
          <pc:docMk/>
          <pc:sldMk cId="1645140678" sldId="366"/>
        </pc:sldMkLst>
        <pc:spChg chg="mod">
          <ac:chgData name="Stalin Jacob Wilson Packia Dhas" userId="050d7d71-3621-4503-95e8-1c9a9d962492" providerId="ADAL" clId="{AA4C88FC-69F7-484C-924D-55B4120861DF}" dt="2023-03-02T11:04:26.067" v="121" actId="1076"/>
          <ac:spMkLst>
            <pc:docMk/>
            <pc:sldMk cId="1645140678" sldId="36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4:30.928" v="122" actId="1076"/>
          <ac:spMkLst>
            <pc:docMk/>
            <pc:sldMk cId="1645140678" sldId="36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9:22.424" v="389" actId="14100"/>
          <ac:spMkLst>
            <pc:docMk/>
            <pc:sldMk cId="1645140678" sldId="366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AA4C88FC-69F7-484C-924D-55B4120861DF}" dt="2023-03-02T11:04:36.351" v="123" actId="1076"/>
          <ac:picMkLst>
            <pc:docMk/>
            <pc:sldMk cId="1645140678" sldId="366"/>
            <ac:picMk id="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AA4C88FC-69F7-484C-924D-55B4120861DF}" dt="2023-03-02T11:04:58.862" v="127" actId="14100"/>
        <pc:sldMkLst>
          <pc:docMk/>
          <pc:sldMk cId="3306735023" sldId="367"/>
        </pc:sldMkLst>
        <pc:spChg chg="mod">
          <ac:chgData name="Stalin Jacob Wilson Packia Dhas" userId="050d7d71-3621-4503-95e8-1c9a9d962492" providerId="ADAL" clId="{AA4C88FC-69F7-484C-924D-55B4120861DF}" dt="2023-03-02T11:04:44.842" v="124" actId="1076"/>
          <ac:spMkLst>
            <pc:docMk/>
            <pc:sldMk cId="3306735023" sldId="3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4:49.415" v="125" actId="1076"/>
          <ac:spMkLst>
            <pc:docMk/>
            <pc:sldMk cId="3306735023" sldId="367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4:58.862" v="127" actId="14100"/>
          <ac:spMkLst>
            <pc:docMk/>
            <pc:sldMk cId="3306735023" sldId="367"/>
            <ac:spMk id="7" creationId="{00000000-0000-0000-0000-000000000000}"/>
          </ac:spMkLst>
        </pc:spChg>
        <pc:picChg chg="mod">
          <ac:chgData name="Stalin Jacob Wilson Packia Dhas" userId="050d7d71-3621-4503-95e8-1c9a9d962492" providerId="ADAL" clId="{AA4C88FC-69F7-484C-924D-55B4120861DF}" dt="2023-03-02T11:04:55.220" v="126" actId="1076"/>
          <ac:picMkLst>
            <pc:docMk/>
            <pc:sldMk cId="3306735023" sldId="367"/>
            <ac:picMk id="9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AA4C88FC-69F7-484C-924D-55B4120861DF}" dt="2023-03-02T11:05:11.294" v="129" actId="14100"/>
        <pc:sldMkLst>
          <pc:docMk/>
          <pc:sldMk cId="2204999952" sldId="368"/>
        </pc:sldMkLst>
        <pc:spChg chg="mod">
          <ac:chgData name="Stalin Jacob Wilson Packia Dhas" userId="050d7d71-3621-4503-95e8-1c9a9d962492" providerId="ADAL" clId="{AA4C88FC-69F7-484C-924D-55B4120861DF}" dt="2023-03-02T11:05:07.112" v="128" actId="1076"/>
          <ac:spMkLst>
            <pc:docMk/>
            <pc:sldMk cId="2204999952" sldId="36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1:05:11.294" v="129" actId="14100"/>
          <ac:spMkLst>
            <pc:docMk/>
            <pc:sldMk cId="2204999952" sldId="368"/>
            <ac:spMk id="7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AA4C88FC-69F7-484C-924D-55B4120861DF}" dt="2023-03-02T10:25:50.105" v="120" actId="14100"/>
        <pc:sldMkLst>
          <pc:docMk/>
          <pc:sldMk cId="376590867" sldId="369"/>
        </pc:sldMkLst>
        <pc:spChg chg="mod">
          <ac:chgData name="Stalin Jacob Wilson Packia Dhas" userId="050d7d71-3621-4503-95e8-1c9a9d962492" providerId="ADAL" clId="{AA4C88FC-69F7-484C-924D-55B4120861DF}" dt="2023-03-02T09:09:21.130" v="30" actId="122"/>
          <ac:spMkLst>
            <pc:docMk/>
            <pc:sldMk cId="376590867" sldId="36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09:09:27.147" v="32" actId="1076"/>
          <ac:spMkLst>
            <pc:docMk/>
            <pc:sldMk cId="376590867" sldId="36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A4C88FC-69F7-484C-924D-55B4120861DF}" dt="2023-03-02T10:25:50.105" v="120" actId="14100"/>
          <ac:spMkLst>
            <pc:docMk/>
            <pc:sldMk cId="376590867" sldId="369"/>
            <ac:spMk id="7" creationId="{00000000-0000-0000-0000-000000000000}"/>
          </ac:spMkLst>
        </pc:spChg>
      </pc:sldChg>
      <pc:sldChg chg="del">
        <pc:chgData name="Stalin Jacob Wilson Packia Dhas" userId="050d7d71-3621-4503-95e8-1c9a9d962492" providerId="ADAL" clId="{AA4C88FC-69F7-484C-924D-55B4120861DF}" dt="2023-03-02T09:12:41.095" v="64" actId="47"/>
        <pc:sldMkLst>
          <pc:docMk/>
          <pc:sldMk cId="1838534736" sldId="370"/>
        </pc:sldMkLst>
      </pc:sldChg>
      <pc:sldChg chg="del">
        <pc:chgData name="Stalin Jacob Wilson Packia Dhas" userId="050d7d71-3621-4503-95e8-1c9a9d962492" providerId="ADAL" clId="{AA4C88FC-69F7-484C-924D-55B4120861DF}" dt="2023-03-02T09:12:41.579" v="66" actId="47"/>
        <pc:sldMkLst>
          <pc:docMk/>
          <pc:sldMk cId="3482140538" sldId="371"/>
        </pc:sldMkLst>
      </pc:sldChg>
      <pc:sldChg chg="del">
        <pc:chgData name="Stalin Jacob Wilson Packia Dhas" userId="050d7d71-3621-4503-95e8-1c9a9d962492" providerId="ADAL" clId="{AA4C88FC-69F7-484C-924D-55B4120861DF}" dt="2023-03-02T09:12:42.123" v="68" actId="47"/>
        <pc:sldMkLst>
          <pc:docMk/>
          <pc:sldMk cId="3046175647" sldId="372"/>
        </pc:sldMkLst>
      </pc:sldChg>
      <pc:sldChg chg="del">
        <pc:chgData name="Stalin Jacob Wilson Packia Dhas" userId="050d7d71-3621-4503-95e8-1c9a9d962492" providerId="ADAL" clId="{AA4C88FC-69F7-484C-924D-55B4120861DF}" dt="2023-03-02T09:12:42.486" v="70" actId="47"/>
        <pc:sldMkLst>
          <pc:docMk/>
          <pc:sldMk cId="156807621" sldId="373"/>
        </pc:sldMkLst>
      </pc:sldChg>
      <pc:sldChg chg="del">
        <pc:chgData name="Stalin Jacob Wilson Packia Dhas" userId="050d7d71-3621-4503-95e8-1c9a9d962492" providerId="ADAL" clId="{AA4C88FC-69F7-484C-924D-55B4120861DF}" dt="2023-03-02T09:12:43.327" v="72" actId="47"/>
        <pc:sldMkLst>
          <pc:docMk/>
          <pc:sldMk cId="424326411" sldId="374"/>
        </pc:sldMkLst>
      </pc:sldChg>
      <pc:sldChg chg="del">
        <pc:chgData name="Stalin Jacob Wilson Packia Dhas" userId="050d7d71-3621-4503-95e8-1c9a9d962492" providerId="ADAL" clId="{AA4C88FC-69F7-484C-924D-55B4120861DF}" dt="2023-03-02T09:12:44.400" v="74" actId="47"/>
        <pc:sldMkLst>
          <pc:docMk/>
          <pc:sldMk cId="1484289171" sldId="375"/>
        </pc:sldMkLst>
      </pc:sldChg>
      <pc:sldChg chg="add del">
        <pc:chgData name="Stalin Jacob Wilson Packia Dhas" userId="050d7d71-3621-4503-95e8-1c9a9d962492" providerId="ADAL" clId="{AA4C88FC-69F7-484C-924D-55B4120861DF}" dt="2023-03-02T09:12:49.464" v="79" actId="47"/>
        <pc:sldMkLst>
          <pc:docMk/>
          <pc:sldMk cId="3562018225" sldId="376"/>
        </pc:sldMkLst>
      </pc:sldChg>
      <pc:sldChg chg="modSp mod">
        <pc:chgData name="Stalin Jacob Wilson Packia Dhas" userId="050d7d71-3621-4503-95e8-1c9a9d962492" providerId="ADAL" clId="{AA4C88FC-69F7-484C-924D-55B4120861DF}" dt="2023-03-02T11:05:40.395" v="13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AA4C88FC-69F7-484C-924D-55B4120861DF}" dt="2023-03-02T11:05:40.395" v="13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AA4C88FC-69F7-484C-924D-55B4120861DF}" dt="2023-03-02T09:12:40.793" v="63" actId="47"/>
        <pc:sldMkLst>
          <pc:docMk/>
          <pc:sldMk cId="1936289287" sldId="722"/>
        </pc:sldMkLst>
      </pc:sldChg>
      <pc:sldChg chg="del">
        <pc:chgData name="Stalin Jacob Wilson Packia Dhas" userId="050d7d71-3621-4503-95e8-1c9a9d962492" providerId="ADAL" clId="{AA4C88FC-69F7-484C-924D-55B4120861DF}" dt="2023-03-02T09:12:41.328" v="65" actId="47"/>
        <pc:sldMkLst>
          <pc:docMk/>
          <pc:sldMk cId="4090919740" sldId="723"/>
        </pc:sldMkLst>
      </pc:sldChg>
      <pc:sldChg chg="del">
        <pc:chgData name="Stalin Jacob Wilson Packia Dhas" userId="050d7d71-3621-4503-95e8-1c9a9d962492" providerId="ADAL" clId="{AA4C88FC-69F7-484C-924D-55B4120861DF}" dt="2023-03-02T09:12:41.824" v="67" actId="47"/>
        <pc:sldMkLst>
          <pc:docMk/>
          <pc:sldMk cId="971967695" sldId="724"/>
        </pc:sldMkLst>
      </pc:sldChg>
      <pc:sldChg chg="del">
        <pc:chgData name="Stalin Jacob Wilson Packia Dhas" userId="050d7d71-3621-4503-95e8-1c9a9d962492" providerId="ADAL" clId="{AA4C88FC-69F7-484C-924D-55B4120861DF}" dt="2023-03-02T09:12:42.275" v="69" actId="47"/>
        <pc:sldMkLst>
          <pc:docMk/>
          <pc:sldMk cId="3470412693" sldId="725"/>
        </pc:sldMkLst>
      </pc:sldChg>
      <pc:sldChg chg="del">
        <pc:chgData name="Stalin Jacob Wilson Packia Dhas" userId="050d7d71-3621-4503-95e8-1c9a9d962492" providerId="ADAL" clId="{AA4C88FC-69F7-484C-924D-55B4120861DF}" dt="2023-03-02T09:12:43.083" v="71" actId="47"/>
        <pc:sldMkLst>
          <pc:docMk/>
          <pc:sldMk cId="4153954695" sldId="726"/>
        </pc:sldMkLst>
      </pc:sldChg>
      <pc:sldChg chg="del">
        <pc:chgData name="Stalin Jacob Wilson Packia Dhas" userId="050d7d71-3621-4503-95e8-1c9a9d962492" providerId="ADAL" clId="{AA4C88FC-69F7-484C-924D-55B4120861DF}" dt="2023-03-02T09:12:43.912" v="73" actId="47"/>
        <pc:sldMkLst>
          <pc:docMk/>
          <pc:sldMk cId="2339382679" sldId="727"/>
        </pc:sldMkLst>
      </pc:sldChg>
      <pc:sldChg chg="del">
        <pc:chgData name="Stalin Jacob Wilson Packia Dhas" userId="050d7d71-3621-4503-95e8-1c9a9d962492" providerId="ADAL" clId="{AA4C88FC-69F7-484C-924D-55B4120861DF}" dt="2023-03-02T09:12:45.061" v="75" actId="47"/>
        <pc:sldMkLst>
          <pc:docMk/>
          <pc:sldMk cId="4123801754" sldId="728"/>
        </pc:sldMkLst>
      </pc:sldChg>
      <pc:sldChg chg="del">
        <pc:chgData name="Stalin Jacob Wilson Packia Dhas" userId="050d7d71-3621-4503-95e8-1c9a9d962492" providerId="ADAL" clId="{AA4C88FC-69F7-484C-924D-55B4120861DF}" dt="2023-03-02T09:12:45.786" v="76" actId="47"/>
        <pc:sldMkLst>
          <pc:docMk/>
          <pc:sldMk cId="284869050" sldId="72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2977A66-BFE9-4226-B8C1-874907D61504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93D4-D718-486B-BA13-A062B8185CE6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5D130C-44FD-440D-86B6-026DCBCEE169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9894250-3902-4EE5-A628-D3C604B07154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748AF-8FEC-4026-9158-9111838A36E7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D92E15-D581-4F1D-B365-6E13FDC78876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258B5D2-B947-4895-A9C5-8DB2CCA69494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8296EE-8C8B-4613-8F2B-BB372D5ADFDD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137C1-924E-4503-9453-5B536268586D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1877617-573D-4DD1-AF6C-ECC9FC1E006D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A146193-FC17-4C5C-A53E-CC3C08BCC0D7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29FED5C-86B1-4117-9F59-8504729CC08A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DEE6E-D045-4CB2-A398-0422E4897655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D39722-12A0-4DAD-B979-0F59DA79D870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7DCE1-0691-4448-B67F-7EA1458DB09E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6E666E0-B55F-46E4-BC2F-F124FF2F5081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40445-3D40-45C3-9C91-316857EADAAD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34291B3-0F37-4E47-9415-AC50A83F8361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DFE6B5-15CF-4A41-AB0B-6F198A597A5B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9032DDA-E1F8-4ED1-A421-3D7B13A4C006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54B7B-AF7F-4BE8-A536-8199B313DA54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8733A38-FDA4-4877-AA66-3B32457A29A9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5E0D3DA-B75F-4207-8289-4AED3ECD81BF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4922D1-1039-4892-961A-AF689FE4502E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78629-3493-4BC2-929A-6AD51F6077F3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BA9382C-6D51-47D0-972E-2AA62A27D1F9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FA87814-CCEE-4044-8307-743A7B65C2A1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5C36E6-B798-4BA4-ADB1-5C2345DF0513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E6025-4003-4FFA-A1C3-DDF76828126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833671-F590-4BF4-BCBF-C1F3552FDADF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095819-D58D-406A-BA3E-C32AAD368616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8B19CD-CD80-41F7-A337-63CCEAFDBEC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15251-456F-411B-BF9E-EE90F2C59BE6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B7A1E15-3DE1-4CBC-8C1A-3D20E021A969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DCBC9C5-A343-4305-A4C8-CFE19456E83D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4- 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B599E23-EF96-4BD1-B005-C46DC800696A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748E7-AD24-48F2-93B7-D9C3D460405C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A49DC7-AA87-4AF4-88D2-027D855ADDA3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Introduction to </a:t>
            </a:r>
          </a:p>
          <a:p>
            <a:r>
              <a:rPr lang="en-GB" sz="4800" dirty="0"/>
              <a:t>Digital Electronics</a:t>
            </a:r>
          </a:p>
          <a:p>
            <a:r>
              <a:rPr lang="en-GB" sz="4800" dirty="0"/>
              <a:t>(ACDA4016)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Boolean Algebra</a:t>
            </a:r>
          </a:p>
          <a:p>
            <a:pPr marL="446088" indent="-357188"/>
            <a:r>
              <a:rPr lang="en-IN" sz="3627" b="1" dirty="0"/>
              <a:t>Commutative</a:t>
            </a:r>
          </a:p>
          <a:p>
            <a:pPr marL="446088" indent="-357188"/>
            <a:r>
              <a:rPr lang="en-IN" sz="3627" b="1" dirty="0"/>
              <a:t>Associative</a:t>
            </a:r>
          </a:p>
          <a:p>
            <a:pPr marL="446088" indent="-357188"/>
            <a:r>
              <a:rPr lang="en-IN" sz="3627" b="1" dirty="0"/>
              <a:t>Distributive</a:t>
            </a:r>
          </a:p>
          <a:p>
            <a:pPr marL="446088" indent="-357188"/>
            <a:r>
              <a:rPr lang="en-IN" sz="3627" b="1" dirty="0"/>
              <a:t>Boolean rules</a:t>
            </a:r>
          </a:p>
          <a:p>
            <a:pPr marL="446088" indent="-357188"/>
            <a:r>
              <a:rPr lang="en-IN" sz="3627" b="1" dirty="0" err="1"/>
              <a:t>Demorgan’s</a:t>
            </a:r>
            <a:r>
              <a:rPr lang="en-IN" sz="3627" b="1" dirty="0"/>
              <a:t> Theorem</a:t>
            </a:r>
          </a:p>
          <a:p>
            <a:pPr marL="446088" indent="-357188"/>
            <a:r>
              <a:rPr lang="en-IN" sz="3627" b="1" dirty="0"/>
              <a:t>Consensus theorem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4- Introduction to Digital Electronics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uses of Boolean Algebra.</a:t>
            </a:r>
          </a:p>
          <a:p>
            <a:r>
              <a:rPr lang="en-IN" sz="3200" dirty="0"/>
              <a:t>Demonstrate the ability to apply Boolean Algebra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2365" y="176518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Boolean Algebra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4731" y="1417611"/>
            <a:ext cx="9630297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/>
              <a:t>Introduction</a:t>
            </a:r>
          </a:p>
          <a:p>
            <a:r>
              <a:rPr lang="en-IN" dirty="0"/>
              <a:t>In 1854, George Boole introduced systematic treatment of logic and developed an algebraic system called Boolean algebra.</a:t>
            </a:r>
          </a:p>
          <a:p>
            <a:r>
              <a:rPr lang="en-IN" dirty="0"/>
              <a:t>Boolean algebra simplify the output Boolean expression of the combinational network.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706956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9967" y="176518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Boolean Algebra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274" y="1417611"/>
            <a:ext cx="9569337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Laws in Boolean Algebra:</a:t>
            </a:r>
          </a:p>
          <a:p>
            <a:pPr>
              <a:buNone/>
            </a:pPr>
            <a:r>
              <a:rPr lang="en-US" dirty="0"/>
              <a:t>The three laws in Boolean Algebra are as follow</a:t>
            </a:r>
          </a:p>
          <a:p>
            <a:pPr lvl="0"/>
            <a:r>
              <a:rPr lang="en-US" dirty="0"/>
              <a:t>Commutative law</a:t>
            </a:r>
          </a:p>
          <a:p>
            <a:pPr lvl="0"/>
            <a:r>
              <a:rPr lang="en-US" dirty="0"/>
              <a:t>Associative law</a:t>
            </a:r>
          </a:p>
          <a:p>
            <a:pPr lvl="0"/>
            <a:r>
              <a:rPr lang="en-US" dirty="0"/>
              <a:t>Distributive law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567619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231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350" y="289658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laws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7041" y="1236416"/>
            <a:ext cx="8723221" cy="2418437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US" b="1" dirty="0" err="1"/>
              <a:t>i</a:t>
            </a:r>
            <a:r>
              <a:rPr lang="en-US" b="1" dirty="0"/>
              <a:t>) Commutative law</a:t>
            </a:r>
            <a:endParaRPr lang="en-US" dirty="0"/>
          </a:p>
          <a:p>
            <a:r>
              <a:rPr lang="en-US" b="1" dirty="0"/>
              <a:t>Law 1:</a:t>
            </a:r>
            <a:r>
              <a:rPr lang="en-US" dirty="0"/>
              <a:t> This law states that the order in which the variables are </a:t>
            </a:r>
            <a:r>
              <a:rPr lang="en-US" dirty="0" err="1"/>
              <a:t>ORed</a:t>
            </a:r>
            <a:r>
              <a:rPr lang="en-US" dirty="0"/>
              <a:t> makes no difference in the output.</a:t>
            </a:r>
          </a:p>
          <a:p>
            <a:r>
              <a:rPr lang="en-US" dirty="0" err="1"/>
              <a:t>Eg</a:t>
            </a:r>
            <a:r>
              <a:rPr lang="en-US" dirty="0"/>
              <a:t>: A+B=B+A ;  A+B+C= C+B+A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706957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206722"/>
              </p:ext>
            </p:extLst>
          </p:nvPr>
        </p:nvGraphicFramePr>
        <p:xfrm>
          <a:off x="3728672" y="3654853"/>
          <a:ext cx="4145895" cy="2540762"/>
        </p:xfrm>
        <a:graphic>
          <a:graphicData uri="http://schemas.openxmlformats.org/drawingml/2006/table">
            <a:tbl>
              <a:tblPr/>
              <a:tblGrid>
                <a:gridCol w="1091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28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1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10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Input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Output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LHS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RHS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A+B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B+A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186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441" y="19499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laws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8664" y="1262542"/>
            <a:ext cx="8723221" cy="2418437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US" b="1" dirty="0"/>
              <a:t>Commutative law</a:t>
            </a:r>
            <a:endParaRPr lang="en-US" dirty="0"/>
          </a:p>
          <a:p>
            <a:r>
              <a:rPr lang="en-US" b="1" dirty="0"/>
              <a:t>Law 2: </a:t>
            </a:r>
            <a:r>
              <a:rPr lang="en-US" dirty="0"/>
              <a:t>This law states that the order in which the variables are </a:t>
            </a:r>
            <a:r>
              <a:rPr lang="en-US" dirty="0" err="1"/>
              <a:t>ANDed</a:t>
            </a:r>
            <a:r>
              <a:rPr lang="en-US" dirty="0"/>
              <a:t> makes no difference in the output.</a:t>
            </a:r>
          </a:p>
          <a:p>
            <a:r>
              <a:rPr lang="en-US" dirty="0" err="1"/>
              <a:t>Eg</a:t>
            </a:r>
            <a:r>
              <a:rPr lang="en-US" dirty="0"/>
              <a:t>: A.B=B.A ;  A.B.C= C.B.A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376030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4126698" y="3498099"/>
          <a:ext cx="3973150" cy="2540762"/>
        </p:xfrm>
        <a:graphic>
          <a:graphicData uri="http://schemas.openxmlformats.org/drawingml/2006/table">
            <a:tbl>
              <a:tblPr/>
              <a:tblGrid>
                <a:gridCol w="1045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64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55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556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Input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Output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LHS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RHS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A.B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>
                          <a:latin typeface="Calibri"/>
                          <a:ea typeface="Calibri"/>
                          <a:cs typeface="Times New Roman"/>
                        </a:rPr>
                        <a:t>B.A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594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9647" y="18137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laws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5418" y="1439563"/>
            <a:ext cx="8723221" cy="2418437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US" b="1" dirty="0"/>
              <a:t>ii) Associative law</a:t>
            </a:r>
            <a:endParaRPr lang="en-US" dirty="0"/>
          </a:p>
          <a:p>
            <a:r>
              <a:rPr lang="en-US" b="1" dirty="0"/>
              <a:t>Law 1: </a:t>
            </a:r>
            <a:r>
              <a:rPr lang="en-US" dirty="0"/>
              <a:t>This law states that </a:t>
            </a:r>
            <a:r>
              <a:rPr lang="en-US" dirty="0" err="1"/>
              <a:t>ORing</a:t>
            </a:r>
            <a:r>
              <a:rPr lang="en-US" dirty="0"/>
              <a:t> of several variables, the result is the same regardless of the grouping of the variables.</a:t>
            </a:r>
          </a:p>
          <a:p>
            <a:r>
              <a:rPr lang="en-US" b="1" dirty="0" err="1"/>
              <a:t>Eg</a:t>
            </a:r>
            <a:r>
              <a:rPr lang="en-US" b="1" dirty="0"/>
              <a:t>: (A+B)+C =A+(B+C)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116259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3069341"/>
              </p:ext>
            </p:extLst>
          </p:nvPr>
        </p:nvGraphicFramePr>
        <p:xfrm>
          <a:off x="828161" y="3673111"/>
          <a:ext cx="5610783" cy="2971232"/>
        </p:xfrm>
        <a:graphic>
          <a:graphicData uri="http://schemas.openxmlformats.org/drawingml/2006/table">
            <a:tbl>
              <a:tblPr/>
              <a:tblGrid>
                <a:gridCol w="8732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46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46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08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08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7328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7328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70112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Input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Output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112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A+B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B+C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LHS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RHS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011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(A+B)+C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A+(B+C)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056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9019" y="18137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laws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2905" y="1253487"/>
            <a:ext cx="8723221" cy="2418437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US" b="1" dirty="0"/>
              <a:t>Associative law</a:t>
            </a:r>
            <a:endParaRPr lang="en-US" dirty="0"/>
          </a:p>
          <a:p>
            <a:r>
              <a:rPr lang="en-US" b="1" dirty="0"/>
              <a:t>Law 2: </a:t>
            </a:r>
            <a:r>
              <a:rPr lang="en-US" dirty="0"/>
              <a:t>This law state that </a:t>
            </a:r>
            <a:r>
              <a:rPr lang="en-US" dirty="0" err="1"/>
              <a:t>ANDing</a:t>
            </a:r>
            <a:r>
              <a:rPr lang="en-US" dirty="0"/>
              <a:t> of several variables, the result is the same regardless of the grouping of the variables.</a:t>
            </a:r>
          </a:p>
          <a:p>
            <a:r>
              <a:rPr lang="en-US" b="1" dirty="0" err="1"/>
              <a:t>Eg</a:t>
            </a:r>
            <a:r>
              <a:rPr lang="en-US" b="1" dirty="0"/>
              <a:t>: (AB)C) =A(BC)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389019" y="6461781"/>
            <a:ext cx="4647568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072710"/>
              </p:ext>
            </p:extLst>
          </p:nvPr>
        </p:nvGraphicFramePr>
        <p:xfrm>
          <a:off x="1860251" y="3671924"/>
          <a:ext cx="5472590" cy="2971232"/>
        </p:xfrm>
        <a:graphic>
          <a:graphicData uri="http://schemas.openxmlformats.org/drawingml/2006/table">
            <a:tbl>
              <a:tblPr/>
              <a:tblGrid>
                <a:gridCol w="8517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82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82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103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035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5177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5177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70112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Input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Output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112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AB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BC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LHS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RHS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011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(AB)C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A(BC)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01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5691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1339" y="19082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laws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1613" y="1301901"/>
            <a:ext cx="8723221" cy="2418437"/>
          </a:xfrm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en-US" b="1" dirty="0"/>
              <a:t>iii) Distributive law</a:t>
            </a:r>
            <a:endParaRPr lang="en-US" dirty="0"/>
          </a:p>
          <a:p>
            <a:r>
              <a:rPr lang="en-US" dirty="0"/>
              <a:t>This law state that </a:t>
            </a:r>
            <a:r>
              <a:rPr lang="en-US" dirty="0" err="1"/>
              <a:t>ORing</a:t>
            </a:r>
            <a:r>
              <a:rPr lang="en-US" dirty="0"/>
              <a:t> several variables and </a:t>
            </a:r>
            <a:r>
              <a:rPr lang="en-US" dirty="0" err="1"/>
              <a:t>ANding</a:t>
            </a:r>
            <a:r>
              <a:rPr lang="en-US" dirty="0"/>
              <a:t> the result with a single variables is equivalent to </a:t>
            </a:r>
            <a:r>
              <a:rPr lang="en-US" dirty="0" err="1"/>
              <a:t>ANDing</a:t>
            </a:r>
            <a:r>
              <a:rPr lang="en-US" dirty="0"/>
              <a:t> the result with a single variable with each of the several variables and then </a:t>
            </a:r>
            <a:r>
              <a:rPr lang="en-US" dirty="0" err="1"/>
              <a:t>ORing</a:t>
            </a:r>
            <a:r>
              <a:rPr lang="en-US" dirty="0"/>
              <a:t> the products.</a:t>
            </a:r>
          </a:p>
          <a:p>
            <a:r>
              <a:rPr lang="en-US" b="1" dirty="0" err="1"/>
              <a:t>Eg</a:t>
            </a:r>
            <a:r>
              <a:rPr lang="en-US" b="1" dirty="0"/>
              <a:t>: A(B+C)=AB+AC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300549" y="6492875"/>
            <a:ext cx="4736038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958497"/>
              </p:ext>
            </p:extLst>
          </p:nvPr>
        </p:nvGraphicFramePr>
        <p:xfrm>
          <a:off x="741613" y="3610168"/>
          <a:ext cx="6566356" cy="2961783"/>
        </p:xfrm>
        <a:graphic>
          <a:graphicData uri="http://schemas.openxmlformats.org/drawingml/2006/table">
            <a:tbl>
              <a:tblPr/>
              <a:tblGrid>
                <a:gridCol w="8843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30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30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13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4136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436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436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8436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69253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Input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Output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9253"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B+C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AB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LHS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RHS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925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A(B+C)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Calibri"/>
                          <a:ea typeface="Calibri"/>
                          <a:cs typeface="Times New Roman"/>
                        </a:rPr>
                        <a:t>AB+AC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9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i="1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en-US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922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3293" y="25802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025" y="1210315"/>
            <a:ext cx="10980124" cy="52514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Rules in Boolean Algebra</a:t>
            </a:r>
            <a:endParaRPr lang="en-US" dirty="0"/>
          </a:p>
          <a:p>
            <a:pPr marL="673707" indent="-673707"/>
            <a:r>
              <a:rPr lang="en-US" dirty="0"/>
              <a:t>Any single variables (or) function of several variables can have either 1 (or) 0. Its value depends on the Boolean algebra.</a:t>
            </a:r>
          </a:p>
          <a:p>
            <a:pPr marL="673707" indent="-673707"/>
            <a:r>
              <a:rPr lang="en-US" dirty="0"/>
              <a:t>Complement of a variable is represented by a bar (ˉ) or dash (‘ ) over the letter. </a:t>
            </a:r>
            <a:r>
              <a:rPr lang="en-US" dirty="0" err="1"/>
              <a:t>Eg</a:t>
            </a:r>
            <a:r>
              <a:rPr lang="en-US" dirty="0"/>
              <a:t>: Complement of A=0, is  (or) A’=1</a:t>
            </a:r>
          </a:p>
          <a:p>
            <a:pPr marL="673707" indent="-673707"/>
            <a:r>
              <a:rPr lang="en-US" dirty="0"/>
              <a:t>Logical AND operator of two variables is written by a dot (.) between two variables (or) simply writing together. </a:t>
            </a:r>
            <a:r>
              <a:rPr lang="en-US" dirty="0" err="1"/>
              <a:t>Eg</a:t>
            </a:r>
            <a:r>
              <a:rPr lang="en-US" dirty="0"/>
              <a:t>: A.B (or) AB</a:t>
            </a:r>
          </a:p>
          <a:p>
            <a:pPr marL="673707" indent="-673707"/>
            <a:r>
              <a:rPr lang="en-US" dirty="0"/>
              <a:t>The logical OR operator of two variables is written by putting a plus (+) sign in between the variables. </a:t>
            </a:r>
            <a:r>
              <a:rPr lang="en-US" dirty="0" err="1"/>
              <a:t>Eg</a:t>
            </a:r>
            <a:r>
              <a:rPr lang="en-US" dirty="0"/>
              <a:t>: A+B, A+B+C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384739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489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3225" y="27342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9234" y="1291517"/>
            <a:ext cx="9386457" cy="52514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The logical OR operator in Boolean algebra gives following results</a:t>
            </a:r>
          </a:p>
          <a:p>
            <a:pPr lvl="1">
              <a:buNone/>
            </a:pPr>
            <a:r>
              <a:rPr lang="en-US" dirty="0"/>
              <a:t>0+0=0 </a:t>
            </a:r>
          </a:p>
          <a:p>
            <a:pPr lvl="1">
              <a:buNone/>
            </a:pPr>
            <a:r>
              <a:rPr lang="en-US" dirty="0"/>
              <a:t>0+1= 1</a:t>
            </a:r>
          </a:p>
          <a:p>
            <a:pPr lvl="1">
              <a:buNone/>
            </a:pPr>
            <a:r>
              <a:rPr lang="en-US" dirty="0"/>
              <a:t>1+0 = 1</a:t>
            </a:r>
          </a:p>
          <a:p>
            <a:pPr lvl="1">
              <a:buNone/>
            </a:pPr>
            <a:r>
              <a:rPr lang="en-US" dirty="0"/>
              <a:t>1+1=1</a:t>
            </a:r>
          </a:p>
          <a:p>
            <a:pPr lvl="0"/>
            <a:r>
              <a:rPr lang="en-US" dirty="0"/>
              <a:t>The logical AND operator in Boolean algebra gives following results</a:t>
            </a:r>
          </a:p>
          <a:p>
            <a:pPr lvl="1">
              <a:buNone/>
            </a:pPr>
            <a:r>
              <a:rPr lang="en-US" dirty="0"/>
              <a:t>0×0=0 </a:t>
            </a:r>
          </a:p>
          <a:p>
            <a:pPr lvl="1">
              <a:buNone/>
            </a:pPr>
            <a:r>
              <a:rPr lang="en-US" dirty="0"/>
              <a:t>0×1= 0</a:t>
            </a:r>
          </a:p>
          <a:p>
            <a:pPr lvl="1">
              <a:buNone/>
            </a:pPr>
            <a:r>
              <a:rPr lang="en-US" dirty="0"/>
              <a:t>1×0= 0</a:t>
            </a:r>
          </a:p>
          <a:p>
            <a:pPr lvl="1">
              <a:buNone/>
            </a:pPr>
            <a:r>
              <a:rPr lang="en-US" dirty="0"/>
              <a:t>1×1=1</a:t>
            </a:r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288944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036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5179" y="13568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9658" y="1624905"/>
            <a:ext cx="10143165" cy="158925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The NOT Operator in the Boolean algebra with variables having either 0 (or) 1 gives</a:t>
            </a:r>
          </a:p>
          <a:p>
            <a:pPr>
              <a:buNone/>
            </a:pPr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706956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6" name="Picture 5" descr="Rules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017" y="2702212"/>
            <a:ext cx="898277" cy="145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512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3259" y="22642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8813" y="1221673"/>
            <a:ext cx="8723221" cy="525146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following rules are formulated from the above statement</a:t>
            </a:r>
          </a:p>
          <a:p>
            <a:r>
              <a:rPr lang="en-US" b="1" dirty="0"/>
              <a:t>Rule 1: </a:t>
            </a:r>
            <a:endParaRPr lang="en-US" dirty="0"/>
          </a:p>
          <a:p>
            <a:pPr>
              <a:buNone/>
            </a:pPr>
            <a:r>
              <a:rPr lang="en-US" dirty="0"/>
              <a:t>		0+A=A (or) A+0=A</a:t>
            </a:r>
          </a:p>
          <a:p>
            <a:pPr>
              <a:buNone/>
            </a:pPr>
            <a:r>
              <a:rPr lang="en-US" dirty="0"/>
              <a:t>		(</a:t>
            </a:r>
            <a:r>
              <a:rPr lang="en-US" dirty="0" err="1"/>
              <a:t>ie</a:t>
            </a:r>
            <a:r>
              <a:rPr lang="en-US" dirty="0"/>
              <a:t>) 0+0=0 ;  0+1=1 </a:t>
            </a:r>
          </a:p>
          <a:p>
            <a:r>
              <a:rPr lang="en-US" b="1" dirty="0"/>
              <a:t>Rule 2: </a:t>
            </a:r>
            <a:endParaRPr lang="en-US" dirty="0"/>
          </a:p>
          <a:p>
            <a:pPr>
              <a:buNone/>
            </a:pPr>
            <a:r>
              <a:rPr lang="en-US" dirty="0"/>
              <a:t>		1+A=1 (or) A+1=1</a:t>
            </a:r>
          </a:p>
          <a:p>
            <a:pPr>
              <a:buNone/>
            </a:pPr>
            <a:r>
              <a:rPr lang="en-US" dirty="0"/>
              <a:t>		(</a:t>
            </a:r>
            <a:r>
              <a:rPr lang="en-US" dirty="0" err="1"/>
              <a:t>ie</a:t>
            </a:r>
            <a:r>
              <a:rPr lang="en-US" dirty="0"/>
              <a:t>) 1+0=1 ;  1+1=1 </a:t>
            </a:r>
          </a:p>
          <a:p>
            <a:r>
              <a:rPr lang="en-US" b="1" dirty="0"/>
              <a:t>Rule 3: </a:t>
            </a:r>
            <a:endParaRPr lang="en-US" dirty="0"/>
          </a:p>
          <a:p>
            <a:pPr>
              <a:buNone/>
            </a:pPr>
            <a:r>
              <a:rPr lang="en-US" dirty="0"/>
              <a:t>		A+A=A </a:t>
            </a:r>
          </a:p>
          <a:p>
            <a:pPr>
              <a:buNone/>
            </a:pPr>
            <a:r>
              <a:rPr lang="en-US" dirty="0"/>
              <a:t>		(</a:t>
            </a:r>
            <a:r>
              <a:rPr lang="en-US" dirty="0" err="1"/>
              <a:t>ie</a:t>
            </a:r>
            <a:r>
              <a:rPr lang="en-US" dirty="0"/>
              <a:t>) 0+0=0 ;  1+1=1 </a:t>
            </a:r>
          </a:p>
          <a:p>
            <a:pPr lvl="1">
              <a:buNone/>
            </a:pPr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611162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699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5808" y="22642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3834" y="1449870"/>
            <a:ext cx="8723221" cy="52514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		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(</a:t>
            </a:r>
            <a:r>
              <a:rPr lang="en-US" dirty="0" err="1"/>
              <a:t>ie</a:t>
            </a:r>
            <a:r>
              <a:rPr lang="en-US" dirty="0"/>
              <a:t>)0+1=1 (or) 1+0=1</a:t>
            </a:r>
          </a:p>
          <a:p>
            <a:r>
              <a:rPr lang="en-US" b="1" dirty="0"/>
              <a:t>Rule 5: </a:t>
            </a:r>
            <a:endParaRPr lang="en-US" dirty="0"/>
          </a:p>
          <a:p>
            <a:pPr>
              <a:buNone/>
            </a:pPr>
            <a:r>
              <a:rPr lang="en-US" dirty="0"/>
              <a:t>		0.A=0 (or) A.0=0</a:t>
            </a:r>
          </a:p>
          <a:p>
            <a:pPr>
              <a:buNone/>
            </a:pPr>
            <a:r>
              <a:rPr lang="en-US" dirty="0"/>
              <a:t>		(</a:t>
            </a:r>
            <a:r>
              <a:rPr lang="en-US" dirty="0" err="1"/>
              <a:t>ie</a:t>
            </a:r>
            <a:r>
              <a:rPr lang="en-US" dirty="0"/>
              <a:t>) 0.0=0 ;  0.1=0 </a:t>
            </a:r>
          </a:p>
          <a:p>
            <a:r>
              <a:rPr lang="en-US" b="1" dirty="0"/>
              <a:t>Rule 6: </a:t>
            </a:r>
            <a:endParaRPr lang="en-US" dirty="0"/>
          </a:p>
          <a:p>
            <a:pPr>
              <a:buNone/>
            </a:pPr>
            <a:r>
              <a:rPr lang="en-US" dirty="0"/>
              <a:t>		1.A=A (or) A.1=A</a:t>
            </a:r>
          </a:p>
          <a:p>
            <a:pPr>
              <a:buNone/>
            </a:pPr>
            <a:r>
              <a:rPr lang="en-US" dirty="0"/>
              <a:t>		(</a:t>
            </a:r>
            <a:r>
              <a:rPr lang="en-US" dirty="0" err="1"/>
              <a:t>ie</a:t>
            </a:r>
            <a:r>
              <a:rPr lang="en-US" dirty="0"/>
              <a:t>) 1.0=0 ;  1.1=1</a:t>
            </a:r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63116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 descr="Rules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0145" y="1449870"/>
            <a:ext cx="3984662" cy="898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759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1933" y="2082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734169"/>
            <a:ext cx="8723221" cy="5251466"/>
          </a:xfrm>
        </p:spPr>
        <p:txBody>
          <a:bodyPr>
            <a:normAutofit/>
          </a:bodyPr>
          <a:lstStyle/>
          <a:p>
            <a:pPr lvl="1">
              <a:buNone/>
            </a:pPr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89242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5" descr="Rules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400" y="1307518"/>
            <a:ext cx="4591569" cy="515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488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9350" y="19432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</a:t>
            </a:r>
            <a:r>
              <a:rPr lang="en-US" dirty="0">
                <a:solidFill>
                  <a:schemeClr val="bg1"/>
                </a:solidFill>
              </a:rPr>
              <a:t>Rules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734169"/>
            <a:ext cx="8723221" cy="5251466"/>
          </a:xfrm>
        </p:spPr>
        <p:txBody>
          <a:bodyPr>
            <a:normAutofit/>
          </a:bodyPr>
          <a:lstStyle/>
          <a:p>
            <a:pPr lvl="1">
              <a:buNone/>
            </a:pPr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637287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9" name="Picture 8" descr="Rules 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3018" y="1542354"/>
            <a:ext cx="4734661" cy="2503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3103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0047" y="20900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Theorems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4161" y="1148758"/>
            <a:ext cx="8723221" cy="2211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Theorems in Boolean Algebra</a:t>
            </a:r>
            <a:endParaRPr lang="en-US" dirty="0"/>
          </a:p>
          <a:p>
            <a:r>
              <a:rPr lang="en-US" b="1" dirty="0" err="1"/>
              <a:t>Demorgan’s</a:t>
            </a:r>
            <a:r>
              <a:rPr lang="en-US" b="1" dirty="0"/>
              <a:t> Theorem</a:t>
            </a:r>
            <a:endParaRPr lang="en-US" dirty="0"/>
          </a:p>
          <a:p>
            <a:r>
              <a:rPr lang="en-US" b="1" dirty="0"/>
              <a:t>Theorem 1: </a:t>
            </a:r>
            <a:r>
              <a:rPr lang="en-US" dirty="0"/>
              <a:t>This theorem states that the complement of a product is equal to the sum of the complements.</a:t>
            </a:r>
          </a:p>
          <a:p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07253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Picture 5" descr="Theore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2955" y="3268100"/>
            <a:ext cx="7644427" cy="28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1406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8756" y="16546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Theorems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4458" y="1390602"/>
            <a:ext cx="8723221" cy="131286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b="1" dirty="0" err="1"/>
              <a:t>Demorgan’s</a:t>
            </a:r>
            <a:r>
              <a:rPr lang="en-US" b="1" dirty="0"/>
              <a:t> Theorem</a:t>
            </a:r>
            <a:endParaRPr lang="en-US" dirty="0"/>
          </a:p>
          <a:p>
            <a:r>
              <a:rPr lang="en-US" b="1" dirty="0"/>
              <a:t>Theorem 2: </a:t>
            </a:r>
            <a:r>
              <a:rPr lang="en-US" dirty="0"/>
              <a:t>The complement of a sum is equal to the product of the complements.</a:t>
            </a:r>
          </a:p>
          <a:p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802750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9" name="Picture 8" descr="Theore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2898" y="2987560"/>
            <a:ext cx="7464634" cy="3013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7350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5213" y="27202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Boolean Algebra - Theorems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734169"/>
            <a:ext cx="8723221" cy="1312866"/>
          </a:xfrm>
        </p:spPr>
        <p:txBody>
          <a:bodyPr>
            <a:normAutofit/>
          </a:bodyPr>
          <a:lstStyle/>
          <a:p>
            <a:endParaRPr lang="en-US" dirty="0"/>
          </a:p>
          <a:p>
            <a:pPr lvl="0"/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550202" cy="365125"/>
          </a:xfrm>
        </p:spPr>
        <p:txBody>
          <a:bodyPr/>
          <a:lstStyle/>
          <a:p>
            <a:r>
              <a:rPr lang="en-GB" dirty="0"/>
              <a:t>Lecture 4- 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10" name="Picture 9" descr="Theorem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78" y="1278209"/>
            <a:ext cx="8853932" cy="2521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9999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Lecture 4- 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1242</Words>
  <Application>Microsoft Office PowerPoint</Application>
  <PresentationFormat>Widescreen</PresentationFormat>
  <Paragraphs>457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4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Boolean Algebra</vt:lpstr>
      <vt:lpstr>Boolean Algebra</vt:lpstr>
      <vt:lpstr>Boolean Algebra - laws</vt:lpstr>
      <vt:lpstr>Boolean Algebra - laws</vt:lpstr>
      <vt:lpstr>Boolean Algebra - laws</vt:lpstr>
      <vt:lpstr>Boolean Algebra - laws</vt:lpstr>
      <vt:lpstr>Boolean Algebra - laws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Theorems</vt:lpstr>
      <vt:lpstr>Boolean Algebra - Theorems</vt:lpstr>
      <vt:lpstr>Boolean Algebra - Theorems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131</cp:revision>
  <dcterms:created xsi:type="dcterms:W3CDTF">2021-03-09T15:35:42Z</dcterms:created>
  <dcterms:modified xsi:type="dcterms:W3CDTF">2023-03-02T11:09:26Z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