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>
      <p:cViewPr varScale="1">
        <p:scale>
          <a:sx n="87" d="100"/>
          <a:sy n="87" d="100"/>
        </p:scale>
        <p:origin x="80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02D2E-514D-47EA-A79A-2243AD187D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DAC733-83A0-4072-AEA5-4BFE75E342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2481D8-35BC-490C-AD4A-BDEA8B7ED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86BE8-C8D8-4FD3-A098-401859236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9D622-D13A-478A-A14E-840206634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183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D64F9-D925-4968-A7B4-FA069E8D5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4A441-94FD-4812-9AA0-118228941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9BE16E-9E66-46AA-8633-8EB6540FD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C1147F-20FD-4153-8A4F-8E13A7FB8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91AF9-C1B2-4C65-A855-868299493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829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355E0-D7FD-4C79-8089-EE1794B26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A814F-ED5B-46C1-A359-4A1432AEC6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08024-0174-490D-B455-A66797A9F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B4D56F-A2D6-48AF-8C1F-B51DDC825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F143A-4578-4E25-BBC6-E4A08BFDB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709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71806-C6D4-4B09-A296-13056624E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BC08C-85E4-4A75-929E-CE204DA691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1750E-D65E-4052-A93F-1B0D80C234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4174B-44FD-4048-A55C-7A6247EA1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8F11E8-83DE-4F8B-B5A5-0928C40AE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5FAB46-C487-42EB-BE3C-8894068B3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692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C3756-A55A-4743-91DC-D3666D83E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8ABAB-2C2B-4060-85DF-38C4501ACB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B8DA13-A8CC-43CA-81B4-8488C7D27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1B466F-A812-416E-9FC7-30A22CBF46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CD2813-46AE-45CF-9BB5-A8A4385DA8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2620D3-BABD-4D80-89A2-C8D0DAD30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9C3E27-315D-43F7-8504-91807E3A0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0E52B7-5D7F-43D0-9B2E-308A421C6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213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9D98F-C3AB-448E-81E4-9A0A74C12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2FF1FF-4F03-42E5-A5F8-85526916B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0A0E2E-9F01-45D4-A523-039FD2F95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A17244-79ED-40DC-B391-1CB479D9D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544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94826D-8FC1-42DC-9704-395C8046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1337B0-273C-464F-89F6-5AAC553FF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6A1A59-BF13-4446-840C-CEB32D13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718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5A6D2-5428-47EB-B390-F17791733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CEB3F-D104-42F0-9B11-D72CCCC00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52A50E-D164-43CF-8B80-FA749219C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E322D-A4FE-47A5-A1A3-603A2A1A6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321F3A-B668-4CE1-9569-74B982EDA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B59418-D5FA-4308-B7C5-53C0AFF14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379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31AD4-A025-411C-BEFC-571BBBFE4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ED1D03-74F6-4CA3-9DC7-9E12A5B4A8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77209B-B5D1-4F1E-888E-D2CEF2A9EA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DA1508-E210-4F91-BFFA-D3DBA7EA7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48A01E-7451-42C3-8073-69B671DF2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B08929-1C9F-4C41-9DEC-B73778DF9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626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5AC70-0EC1-4123-A19B-F403B2849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3E1EA3-89A0-49BB-A834-7EE1657D7B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1A339A-68A9-4AD7-86BC-1381C817A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293EC-5F5E-494C-AF96-030FADFBD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3CE518-B954-41CD-B013-B55962E4A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818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B82657-C956-429F-8133-501E38A2A5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14D84A-ED28-4E88-8D11-79D5F19426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3CC249-043D-4D47-8A75-F1F931D28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9B4BD-A4A3-4D06-88C6-DED19C27A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1C6FD-D939-4F14-98AF-28E1C84B1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308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B23427-4732-4F6E-9C41-1A6A754C0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C941C6-BCE6-4AF6-AF09-0922EFD62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A9266E-F581-41A3-813D-84FE546160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349358-3516-40E1-8775-BC8603A62AD7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35CBC5-9AA3-4786-81B2-14F6C08BE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24D67-37A8-4F00-ADF4-BA47D504A1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45D56-1694-4737-A07C-5332EFFA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88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39058-C32C-42EE-9C52-6556EDC5273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26A17D-0971-42FA-AAD6-17F583D0AA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933B5E7F-EEFF-4C0B-AD5A-A4F41635E4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5412" y="149450"/>
            <a:ext cx="9634118" cy="6589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93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2025-12-09T14:36:21Z</dcterms:created>
  <dcterms:modified xsi:type="dcterms:W3CDTF">2025-12-09T14:37:08Z</dcterms:modified>
</cp:coreProperties>
</file>