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1" r:id="rId2"/>
    <p:sldMasterId id="2147483674" r:id="rId3"/>
  </p:sldMasterIdLst>
  <p:notesMasterIdLst>
    <p:notesMasterId r:id="rId14"/>
  </p:notesMasterIdLst>
  <p:sldIdLst>
    <p:sldId id="256" r:id="rId4"/>
    <p:sldId id="287" r:id="rId5"/>
    <p:sldId id="289" r:id="rId6"/>
    <p:sldId id="291" r:id="rId7"/>
    <p:sldId id="292" r:id="rId8"/>
    <p:sldId id="293" r:id="rId9"/>
    <p:sldId id="294" r:id="rId10"/>
    <p:sldId id="288" r:id="rId11"/>
    <p:sldId id="290" r:id="rId12"/>
    <p:sldId id="280" r:id="rId13"/>
  </p:sldIdLst>
  <p:sldSz cx="9144000" cy="5143500" type="screen16x9"/>
  <p:notesSz cx="7099300" cy="10234613"/>
  <p:defaultTex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E1AB6"/>
    <a:srgbClr val="FFFF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0010" autoAdjust="0"/>
    <p:restoredTop sz="93767" autoAdjust="0"/>
  </p:normalViewPr>
  <p:slideViewPr>
    <p:cSldViewPr snapToGrid="0">
      <p:cViewPr varScale="1">
        <p:scale>
          <a:sx n="79" d="100"/>
          <a:sy n="79" d="100"/>
        </p:scale>
        <p:origin x="36" y="72"/>
      </p:cViewPr>
      <p:guideLst/>
    </p:cSldViewPr>
  </p:slideViewPr>
  <p:outlineViewPr>
    <p:cViewPr>
      <p:scale>
        <a:sx n="33" d="100"/>
        <a:sy n="33" d="100"/>
      </p:scale>
      <p:origin x="0" y="0"/>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tableStyles" Target="tableStyles.xml"/><Relationship Id="rId3" Type="http://schemas.openxmlformats.org/officeDocument/2006/relationships/slideMaster" Target="slideMasters/slideMaster3.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5" Type="http://schemas.openxmlformats.org/officeDocument/2006/relationships/slide" Target="slides/slide2.xml"/><Relationship Id="rId15" Type="http://schemas.openxmlformats.org/officeDocument/2006/relationships/presProps" Target="presProps.xml"/><Relationship Id="rId10" Type="http://schemas.openxmlformats.org/officeDocument/2006/relationships/slide" Target="slides/slide7.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76575" cy="512763"/>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4021138" y="0"/>
            <a:ext cx="3076575" cy="512763"/>
          </a:xfrm>
          <a:prstGeom prst="rect">
            <a:avLst/>
          </a:prstGeom>
        </p:spPr>
        <p:txBody>
          <a:bodyPr vert="horz" lIns="91440" tIns="45720" rIns="91440" bIns="45720" rtlCol="0"/>
          <a:lstStyle>
            <a:lvl1pPr algn="r">
              <a:defRPr sz="1200"/>
            </a:lvl1pPr>
          </a:lstStyle>
          <a:p>
            <a:fld id="{22E4EFF1-EEBC-4607-868A-1248A37367C7}" type="datetimeFigureOut">
              <a:rPr lang="en-GB" smtClean="0"/>
              <a:t>21/06/2020</a:t>
            </a:fld>
            <a:endParaRPr lang="en-GB"/>
          </a:p>
        </p:txBody>
      </p:sp>
      <p:sp>
        <p:nvSpPr>
          <p:cNvPr id="4" name="Slide Image Placeholder 3"/>
          <p:cNvSpPr>
            <a:spLocks noGrp="1" noRot="1" noChangeAspect="1"/>
          </p:cNvSpPr>
          <p:nvPr>
            <p:ph type="sldImg" idx="2"/>
          </p:nvPr>
        </p:nvSpPr>
        <p:spPr>
          <a:xfrm>
            <a:off x="479425" y="1279525"/>
            <a:ext cx="6140450" cy="34544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709613" y="4926013"/>
            <a:ext cx="5680075" cy="4029075"/>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721850"/>
            <a:ext cx="3076575" cy="512763"/>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4021138" y="9721850"/>
            <a:ext cx="3076575" cy="512763"/>
          </a:xfrm>
          <a:prstGeom prst="rect">
            <a:avLst/>
          </a:prstGeom>
        </p:spPr>
        <p:txBody>
          <a:bodyPr vert="horz" lIns="91440" tIns="45720" rIns="91440" bIns="45720" rtlCol="0" anchor="b"/>
          <a:lstStyle>
            <a:lvl1pPr algn="r">
              <a:defRPr sz="1200"/>
            </a:lvl1pPr>
          </a:lstStyle>
          <a:p>
            <a:fld id="{0FB5ADFC-2DBC-4E18-BBB8-64B054A8B853}" type="slidenum">
              <a:rPr lang="en-GB" smtClean="0"/>
              <a:t>‹#›</a:t>
            </a:fld>
            <a:endParaRPr lang="en-GB"/>
          </a:p>
        </p:txBody>
      </p:sp>
    </p:spTree>
    <p:extLst>
      <p:ext uri="{BB962C8B-B14F-4D97-AF65-F5344CB8AC3E}">
        <p14:creationId xmlns:p14="http://schemas.microsoft.com/office/powerpoint/2010/main" val="35390982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FB5ADFC-2DBC-4E18-BBB8-64B054A8B853}" type="slidenum">
              <a:rPr lang="en-GB" smtClean="0"/>
              <a:t>1</a:t>
            </a:fld>
            <a:endParaRPr lang="en-GB"/>
          </a:p>
        </p:txBody>
      </p:sp>
    </p:spTree>
    <p:extLst>
      <p:ext uri="{BB962C8B-B14F-4D97-AF65-F5344CB8AC3E}">
        <p14:creationId xmlns:p14="http://schemas.microsoft.com/office/powerpoint/2010/main" val="331840187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blank" preserve="1">
  <p:cSld name="Blank Slide">
    <p:spTree>
      <p:nvGrpSpPr>
        <p:cNvPr id="1" name=""/>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x" preserve="1">
  <p:cSld name="Title Slide">
    <p:spTree>
      <p:nvGrpSpPr>
        <p:cNvPr id="1" name=""/>
        <p:cNvGrpSpPr/>
        <p:nvPr/>
      </p:nvGrpSpPr>
      <p:grpSpPr>
        <a:xfrm>
          <a:off x="0" y="0"/>
          <a:ext cx="0" cy="0"/>
          <a:chOff x="0" y="0"/>
          <a:chExt cx="0" cy="0"/>
        </a:xfrm>
      </p:grpSpPr>
      <p:sp>
        <p:nvSpPr>
          <p:cNvPr id="5" name="PlaceHolder 1"/>
          <p:cNvSpPr>
            <a:spLocks noGrp="1"/>
          </p:cNvSpPr>
          <p:nvPr>
            <p:ph type="title"/>
          </p:nvPr>
        </p:nvSpPr>
        <p:spPr>
          <a:xfrm>
            <a:off x="457200" y="205200"/>
            <a:ext cx="8229240" cy="858960"/>
          </a:xfrm>
          <a:prstGeom prst="rect">
            <a:avLst/>
          </a:prstGeom>
        </p:spPr>
        <p:txBody>
          <a:bodyPr lIns="0" tIns="0" rIns="0" bIns="0" anchor="ctr"/>
          <a:lstStyle/>
          <a:p>
            <a:pPr algn="ctr"/>
            <a:endParaRPr/>
          </a:p>
        </p:txBody>
      </p:sp>
      <p:sp>
        <p:nvSpPr>
          <p:cNvPr id="6" name="PlaceHolder 2"/>
          <p:cNvSpPr>
            <a:spLocks noGrp="1"/>
          </p:cNvSpPr>
          <p:nvPr>
            <p:ph type="subTitle"/>
          </p:nvPr>
        </p:nvSpPr>
        <p:spPr>
          <a:xfrm>
            <a:off x="457200" y="1203480"/>
            <a:ext cx="8229240" cy="2983320"/>
          </a:xfrm>
          <a:prstGeom prst="rect">
            <a:avLst/>
          </a:prstGeom>
        </p:spPr>
        <p:txBody>
          <a:bodyPr lIns="0" tIns="0" rIns="0" bIns="0" anchor="ctr"/>
          <a:lstStyle/>
          <a:p>
            <a:pPr algn="ctr"/>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le, Content">
    <p:spTree>
      <p:nvGrpSpPr>
        <p:cNvPr id="1" name=""/>
        <p:cNvGrpSpPr/>
        <p:nvPr/>
      </p:nvGrpSpPr>
      <p:grpSpPr>
        <a:xfrm>
          <a:off x="0" y="0"/>
          <a:ext cx="0" cy="0"/>
          <a:chOff x="0" y="0"/>
          <a:chExt cx="0" cy="0"/>
        </a:xfrm>
      </p:grpSpPr>
      <p:sp>
        <p:nvSpPr>
          <p:cNvPr id="7" name="PlaceHolder 1"/>
          <p:cNvSpPr>
            <a:spLocks noGrp="1"/>
          </p:cNvSpPr>
          <p:nvPr>
            <p:ph type="title"/>
          </p:nvPr>
        </p:nvSpPr>
        <p:spPr>
          <a:xfrm>
            <a:off x="457200" y="205200"/>
            <a:ext cx="8229240" cy="858960"/>
          </a:xfrm>
          <a:prstGeom prst="rect">
            <a:avLst/>
          </a:prstGeom>
        </p:spPr>
        <p:txBody>
          <a:bodyPr lIns="0" tIns="0" rIns="0" bIns="0" anchor="ctr"/>
          <a:lstStyle/>
          <a:p>
            <a:pPr algn="ctr"/>
            <a:endParaRPr/>
          </a:p>
        </p:txBody>
      </p:sp>
      <p:sp>
        <p:nvSpPr>
          <p:cNvPr id="8" name="PlaceHolder 2"/>
          <p:cNvSpPr>
            <a:spLocks noGrp="1"/>
          </p:cNvSpPr>
          <p:nvPr>
            <p:ph type="body"/>
          </p:nvPr>
        </p:nvSpPr>
        <p:spPr>
          <a:xfrm>
            <a:off x="457200" y="1203480"/>
            <a:ext cx="8229240" cy="2982960"/>
          </a:xfrm>
          <a:prstGeom prst="rect">
            <a:avLst/>
          </a:prstGeom>
        </p:spPr>
        <p:txBody>
          <a:bodyPr lIns="0" tIns="0" rIns="0" bIns="0"/>
          <a:lstStyle/>
          <a:p>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itle, 2 Content">
    <p:spTree>
      <p:nvGrpSpPr>
        <p:cNvPr id="1" name=""/>
        <p:cNvGrpSpPr/>
        <p:nvPr/>
      </p:nvGrpSpPr>
      <p:grpSpPr>
        <a:xfrm>
          <a:off x="0" y="0"/>
          <a:ext cx="0" cy="0"/>
          <a:chOff x="0" y="0"/>
          <a:chExt cx="0" cy="0"/>
        </a:xfrm>
      </p:grpSpPr>
      <p:sp>
        <p:nvSpPr>
          <p:cNvPr id="9" name="PlaceHolder 1"/>
          <p:cNvSpPr>
            <a:spLocks noGrp="1"/>
          </p:cNvSpPr>
          <p:nvPr>
            <p:ph type="title"/>
          </p:nvPr>
        </p:nvSpPr>
        <p:spPr>
          <a:xfrm>
            <a:off x="457200" y="205200"/>
            <a:ext cx="8229240" cy="858960"/>
          </a:xfrm>
          <a:prstGeom prst="rect">
            <a:avLst/>
          </a:prstGeom>
        </p:spPr>
        <p:txBody>
          <a:bodyPr lIns="0" tIns="0" rIns="0" bIns="0" anchor="ctr"/>
          <a:lstStyle/>
          <a:p>
            <a:pPr algn="ctr"/>
            <a:endParaRPr/>
          </a:p>
        </p:txBody>
      </p:sp>
      <p:sp>
        <p:nvSpPr>
          <p:cNvPr id="10" name="PlaceHolder 2"/>
          <p:cNvSpPr>
            <a:spLocks noGrp="1"/>
          </p:cNvSpPr>
          <p:nvPr>
            <p:ph type="body"/>
          </p:nvPr>
        </p:nvSpPr>
        <p:spPr>
          <a:xfrm>
            <a:off x="457200" y="1203480"/>
            <a:ext cx="4015800" cy="2982960"/>
          </a:xfrm>
          <a:prstGeom prst="rect">
            <a:avLst/>
          </a:prstGeom>
        </p:spPr>
        <p:txBody>
          <a:bodyPr lIns="0" tIns="0" rIns="0" bIns="0"/>
          <a:lstStyle/>
          <a:p>
            <a:endParaRPr/>
          </a:p>
        </p:txBody>
      </p:sp>
      <p:sp>
        <p:nvSpPr>
          <p:cNvPr id="11" name="PlaceHolder 3"/>
          <p:cNvSpPr>
            <a:spLocks noGrp="1"/>
          </p:cNvSpPr>
          <p:nvPr>
            <p:ph type="body"/>
          </p:nvPr>
        </p:nvSpPr>
        <p:spPr>
          <a:xfrm>
            <a:off x="4674240" y="1203480"/>
            <a:ext cx="4015800" cy="2982960"/>
          </a:xfrm>
          <a:prstGeom prst="rect">
            <a:avLst/>
          </a:prstGeom>
        </p:spPr>
        <p:txBody>
          <a:bodyPr lIns="0" tIns="0" rIns="0" bIns="0"/>
          <a:lstStyle/>
          <a:p>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12" name="PlaceHolder 1"/>
          <p:cNvSpPr>
            <a:spLocks noGrp="1"/>
          </p:cNvSpPr>
          <p:nvPr>
            <p:ph type="title"/>
          </p:nvPr>
        </p:nvSpPr>
        <p:spPr>
          <a:xfrm>
            <a:off x="457200" y="205200"/>
            <a:ext cx="8229240" cy="858960"/>
          </a:xfrm>
          <a:prstGeom prst="rect">
            <a:avLst/>
          </a:prstGeom>
        </p:spPr>
        <p:txBody>
          <a:bodyPr lIns="0" tIns="0" rIns="0" bIns="0" anchor="ctr"/>
          <a:lstStyle/>
          <a:p>
            <a:pPr algn="ctr"/>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objOnly" preserve="1">
  <p:cSld name="Centered Text">
    <p:spTree>
      <p:nvGrpSpPr>
        <p:cNvPr id="1" name=""/>
        <p:cNvGrpSpPr/>
        <p:nvPr/>
      </p:nvGrpSpPr>
      <p:grpSpPr>
        <a:xfrm>
          <a:off x="0" y="0"/>
          <a:ext cx="0" cy="0"/>
          <a:chOff x="0" y="0"/>
          <a:chExt cx="0" cy="0"/>
        </a:xfrm>
      </p:grpSpPr>
      <p:sp>
        <p:nvSpPr>
          <p:cNvPr id="13" name="PlaceHolder 1"/>
          <p:cNvSpPr>
            <a:spLocks noGrp="1"/>
          </p:cNvSpPr>
          <p:nvPr>
            <p:ph type="subTitle"/>
          </p:nvPr>
        </p:nvSpPr>
        <p:spPr>
          <a:xfrm>
            <a:off x="457200" y="205200"/>
            <a:ext cx="8229240" cy="3981600"/>
          </a:xfrm>
          <a:prstGeom prst="rect">
            <a:avLst/>
          </a:prstGeom>
        </p:spPr>
        <p:txBody>
          <a:bodyPr lIns="0" tIns="0" rIns="0" bIns="0" anchor="ctr"/>
          <a:lstStyle/>
          <a:p>
            <a:pPr algn="ctr"/>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ObjAndObj" preserve="1">
  <p:cSld name="Title, 2 Content and Content">
    <p:spTree>
      <p:nvGrpSpPr>
        <p:cNvPr id="1" name=""/>
        <p:cNvGrpSpPr/>
        <p:nvPr/>
      </p:nvGrpSpPr>
      <p:grpSpPr>
        <a:xfrm>
          <a:off x="0" y="0"/>
          <a:ext cx="0" cy="0"/>
          <a:chOff x="0" y="0"/>
          <a:chExt cx="0" cy="0"/>
        </a:xfrm>
      </p:grpSpPr>
      <p:sp>
        <p:nvSpPr>
          <p:cNvPr id="14" name="PlaceHolder 1"/>
          <p:cNvSpPr>
            <a:spLocks noGrp="1"/>
          </p:cNvSpPr>
          <p:nvPr>
            <p:ph type="title"/>
          </p:nvPr>
        </p:nvSpPr>
        <p:spPr>
          <a:xfrm>
            <a:off x="457200" y="205200"/>
            <a:ext cx="8229240" cy="858960"/>
          </a:xfrm>
          <a:prstGeom prst="rect">
            <a:avLst/>
          </a:prstGeom>
        </p:spPr>
        <p:txBody>
          <a:bodyPr lIns="0" tIns="0" rIns="0" bIns="0" anchor="ctr"/>
          <a:lstStyle/>
          <a:p>
            <a:pPr algn="ctr"/>
            <a:endParaRPr/>
          </a:p>
        </p:txBody>
      </p:sp>
      <p:sp>
        <p:nvSpPr>
          <p:cNvPr id="15" name="PlaceHolder 2"/>
          <p:cNvSpPr>
            <a:spLocks noGrp="1"/>
          </p:cNvSpPr>
          <p:nvPr>
            <p:ph type="body"/>
          </p:nvPr>
        </p:nvSpPr>
        <p:spPr>
          <a:xfrm>
            <a:off x="457200" y="1203480"/>
            <a:ext cx="4015800" cy="1422720"/>
          </a:xfrm>
          <a:prstGeom prst="rect">
            <a:avLst/>
          </a:prstGeom>
        </p:spPr>
        <p:txBody>
          <a:bodyPr lIns="0" tIns="0" rIns="0" bIns="0"/>
          <a:lstStyle/>
          <a:p>
            <a:endParaRPr/>
          </a:p>
        </p:txBody>
      </p:sp>
      <p:sp>
        <p:nvSpPr>
          <p:cNvPr id="16" name="PlaceHolder 3"/>
          <p:cNvSpPr>
            <a:spLocks noGrp="1"/>
          </p:cNvSpPr>
          <p:nvPr>
            <p:ph type="body"/>
          </p:nvPr>
        </p:nvSpPr>
        <p:spPr>
          <a:xfrm>
            <a:off x="457200" y="2761920"/>
            <a:ext cx="4015800" cy="1422720"/>
          </a:xfrm>
          <a:prstGeom prst="rect">
            <a:avLst/>
          </a:prstGeom>
        </p:spPr>
        <p:txBody>
          <a:bodyPr lIns="0" tIns="0" rIns="0" bIns="0"/>
          <a:lstStyle/>
          <a:p>
            <a:endParaRPr/>
          </a:p>
        </p:txBody>
      </p:sp>
      <p:sp>
        <p:nvSpPr>
          <p:cNvPr id="17" name="PlaceHolder 4"/>
          <p:cNvSpPr>
            <a:spLocks noGrp="1"/>
          </p:cNvSpPr>
          <p:nvPr>
            <p:ph type="body"/>
          </p:nvPr>
        </p:nvSpPr>
        <p:spPr>
          <a:xfrm>
            <a:off x="4674240" y="1203480"/>
            <a:ext cx="4015800" cy="2982960"/>
          </a:xfrm>
          <a:prstGeom prst="rect">
            <a:avLst/>
          </a:prstGeom>
        </p:spPr>
        <p:txBody>
          <a:bodyPr lIns="0" tIns="0" rIns="0" bIns="0"/>
          <a:lstStyle/>
          <a:p>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spTree>
      <p:nvGrpSpPr>
        <p:cNvPr id="1" name=""/>
        <p:cNvGrpSpPr/>
        <p:nvPr/>
      </p:nvGrpSpPr>
      <p:grpSpPr>
        <a:xfrm>
          <a:off x="0" y="0"/>
          <a:ext cx="0" cy="0"/>
          <a:chOff x="0" y="0"/>
          <a:chExt cx="0" cy="0"/>
        </a:xfrm>
      </p:grpSpPr>
      <p:sp>
        <p:nvSpPr>
          <p:cNvPr id="18" name="PlaceHolder 1"/>
          <p:cNvSpPr>
            <a:spLocks noGrp="1"/>
          </p:cNvSpPr>
          <p:nvPr>
            <p:ph type="title"/>
          </p:nvPr>
        </p:nvSpPr>
        <p:spPr>
          <a:xfrm>
            <a:off x="457200" y="205200"/>
            <a:ext cx="8229240" cy="858960"/>
          </a:xfrm>
          <a:prstGeom prst="rect">
            <a:avLst/>
          </a:prstGeom>
        </p:spPr>
        <p:txBody>
          <a:bodyPr lIns="0" tIns="0" rIns="0" bIns="0" anchor="ctr"/>
          <a:lstStyle/>
          <a:p>
            <a:pPr algn="ctr"/>
            <a:endParaRPr/>
          </a:p>
        </p:txBody>
      </p:sp>
      <p:sp>
        <p:nvSpPr>
          <p:cNvPr id="19" name="PlaceHolder 2"/>
          <p:cNvSpPr>
            <a:spLocks noGrp="1"/>
          </p:cNvSpPr>
          <p:nvPr>
            <p:ph type="body"/>
          </p:nvPr>
        </p:nvSpPr>
        <p:spPr>
          <a:xfrm>
            <a:off x="457200" y="1203480"/>
            <a:ext cx="4015800" cy="2982960"/>
          </a:xfrm>
          <a:prstGeom prst="rect">
            <a:avLst/>
          </a:prstGeom>
        </p:spPr>
        <p:txBody>
          <a:bodyPr lIns="0" tIns="0" rIns="0" bIns="0"/>
          <a:lstStyle/>
          <a:p>
            <a:endParaRPr/>
          </a:p>
        </p:txBody>
      </p:sp>
      <p:sp>
        <p:nvSpPr>
          <p:cNvPr id="20" name="PlaceHolder 3"/>
          <p:cNvSpPr>
            <a:spLocks noGrp="1"/>
          </p:cNvSpPr>
          <p:nvPr>
            <p:ph type="body"/>
          </p:nvPr>
        </p:nvSpPr>
        <p:spPr>
          <a:xfrm>
            <a:off x="4674240" y="1203480"/>
            <a:ext cx="4015800" cy="1422720"/>
          </a:xfrm>
          <a:prstGeom prst="rect">
            <a:avLst/>
          </a:prstGeom>
        </p:spPr>
        <p:txBody>
          <a:bodyPr lIns="0" tIns="0" rIns="0" bIns="0"/>
          <a:lstStyle/>
          <a:p>
            <a:endParaRPr/>
          </a:p>
        </p:txBody>
      </p:sp>
      <p:sp>
        <p:nvSpPr>
          <p:cNvPr id="21" name="PlaceHolder 4"/>
          <p:cNvSpPr>
            <a:spLocks noGrp="1"/>
          </p:cNvSpPr>
          <p:nvPr>
            <p:ph type="body"/>
          </p:nvPr>
        </p:nvSpPr>
        <p:spPr>
          <a:xfrm>
            <a:off x="4674240" y="2761920"/>
            <a:ext cx="4015800" cy="1422720"/>
          </a:xfrm>
          <a:prstGeom prst="rect">
            <a:avLst/>
          </a:prstGeom>
        </p:spPr>
        <p:txBody>
          <a:bodyPr lIns="0" tIns="0" rIns="0" bIns="0"/>
          <a:lstStyle/>
          <a:p>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woObjOverTx" preserve="1">
  <p:cSld name="Title, 2 Content over Content">
    <p:spTree>
      <p:nvGrpSpPr>
        <p:cNvPr id="1" name=""/>
        <p:cNvGrpSpPr/>
        <p:nvPr/>
      </p:nvGrpSpPr>
      <p:grpSpPr>
        <a:xfrm>
          <a:off x="0" y="0"/>
          <a:ext cx="0" cy="0"/>
          <a:chOff x="0" y="0"/>
          <a:chExt cx="0" cy="0"/>
        </a:xfrm>
      </p:grpSpPr>
      <p:sp>
        <p:nvSpPr>
          <p:cNvPr id="22" name="PlaceHolder 1"/>
          <p:cNvSpPr>
            <a:spLocks noGrp="1"/>
          </p:cNvSpPr>
          <p:nvPr>
            <p:ph type="title"/>
          </p:nvPr>
        </p:nvSpPr>
        <p:spPr>
          <a:xfrm>
            <a:off x="457200" y="205200"/>
            <a:ext cx="8229240" cy="858960"/>
          </a:xfrm>
          <a:prstGeom prst="rect">
            <a:avLst/>
          </a:prstGeom>
        </p:spPr>
        <p:txBody>
          <a:bodyPr lIns="0" tIns="0" rIns="0" bIns="0" anchor="ctr"/>
          <a:lstStyle/>
          <a:p>
            <a:pPr algn="ctr"/>
            <a:endParaRPr/>
          </a:p>
        </p:txBody>
      </p:sp>
      <p:sp>
        <p:nvSpPr>
          <p:cNvPr id="23" name="PlaceHolder 2"/>
          <p:cNvSpPr>
            <a:spLocks noGrp="1"/>
          </p:cNvSpPr>
          <p:nvPr>
            <p:ph type="body"/>
          </p:nvPr>
        </p:nvSpPr>
        <p:spPr>
          <a:xfrm>
            <a:off x="457200" y="1203480"/>
            <a:ext cx="4015800" cy="1422720"/>
          </a:xfrm>
          <a:prstGeom prst="rect">
            <a:avLst/>
          </a:prstGeom>
        </p:spPr>
        <p:txBody>
          <a:bodyPr lIns="0" tIns="0" rIns="0" bIns="0"/>
          <a:lstStyle/>
          <a:p>
            <a:endParaRPr/>
          </a:p>
        </p:txBody>
      </p:sp>
      <p:sp>
        <p:nvSpPr>
          <p:cNvPr id="24" name="PlaceHolder 3"/>
          <p:cNvSpPr>
            <a:spLocks noGrp="1"/>
          </p:cNvSpPr>
          <p:nvPr>
            <p:ph type="body"/>
          </p:nvPr>
        </p:nvSpPr>
        <p:spPr>
          <a:xfrm>
            <a:off x="4674240" y="1203480"/>
            <a:ext cx="4015800" cy="1422720"/>
          </a:xfrm>
          <a:prstGeom prst="rect">
            <a:avLst/>
          </a:prstGeom>
        </p:spPr>
        <p:txBody>
          <a:bodyPr lIns="0" tIns="0" rIns="0" bIns="0"/>
          <a:lstStyle/>
          <a:p>
            <a:endParaRPr/>
          </a:p>
        </p:txBody>
      </p:sp>
      <p:sp>
        <p:nvSpPr>
          <p:cNvPr id="25" name="PlaceHolder 4"/>
          <p:cNvSpPr>
            <a:spLocks noGrp="1"/>
          </p:cNvSpPr>
          <p:nvPr>
            <p:ph type="body"/>
          </p:nvPr>
        </p:nvSpPr>
        <p:spPr>
          <a:xfrm>
            <a:off x="457200" y="2761920"/>
            <a:ext cx="8229240" cy="1422720"/>
          </a:xfrm>
          <a:prstGeom prst="rect">
            <a:avLst/>
          </a:prstGeom>
        </p:spPr>
        <p:txBody>
          <a:bodyPr lIns="0" tIns="0" rIns="0" bIns="0"/>
          <a:lstStyle/>
          <a:p>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OverTx" preserve="1">
  <p:cSld name="Title, Content over Content">
    <p:spTree>
      <p:nvGrpSpPr>
        <p:cNvPr id="1" name=""/>
        <p:cNvGrpSpPr/>
        <p:nvPr/>
      </p:nvGrpSpPr>
      <p:grpSpPr>
        <a:xfrm>
          <a:off x="0" y="0"/>
          <a:ext cx="0" cy="0"/>
          <a:chOff x="0" y="0"/>
          <a:chExt cx="0" cy="0"/>
        </a:xfrm>
      </p:grpSpPr>
      <p:sp>
        <p:nvSpPr>
          <p:cNvPr id="26" name="PlaceHolder 1"/>
          <p:cNvSpPr>
            <a:spLocks noGrp="1"/>
          </p:cNvSpPr>
          <p:nvPr>
            <p:ph type="title"/>
          </p:nvPr>
        </p:nvSpPr>
        <p:spPr>
          <a:xfrm>
            <a:off x="457200" y="205200"/>
            <a:ext cx="8229240" cy="858960"/>
          </a:xfrm>
          <a:prstGeom prst="rect">
            <a:avLst/>
          </a:prstGeom>
        </p:spPr>
        <p:txBody>
          <a:bodyPr lIns="0" tIns="0" rIns="0" bIns="0" anchor="ctr"/>
          <a:lstStyle/>
          <a:p>
            <a:pPr algn="ctr"/>
            <a:endParaRPr/>
          </a:p>
        </p:txBody>
      </p:sp>
      <p:sp>
        <p:nvSpPr>
          <p:cNvPr id="27" name="PlaceHolder 2"/>
          <p:cNvSpPr>
            <a:spLocks noGrp="1"/>
          </p:cNvSpPr>
          <p:nvPr>
            <p:ph type="body"/>
          </p:nvPr>
        </p:nvSpPr>
        <p:spPr>
          <a:xfrm>
            <a:off x="457200" y="1203480"/>
            <a:ext cx="8229240" cy="1422720"/>
          </a:xfrm>
          <a:prstGeom prst="rect">
            <a:avLst/>
          </a:prstGeom>
        </p:spPr>
        <p:txBody>
          <a:bodyPr lIns="0" tIns="0" rIns="0" bIns="0"/>
          <a:lstStyle/>
          <a:p>
            <a:endParaRPr/>
          </a:p>
        </p:txBody>
      </p:sp>
      <p:sp>
        <p:nvSpPr>
          <p:cNvPr id="28" name="PlaceHolder 3"/>
          <p:cNvSpPr>
            <a:spLocks noGrp="1"/>
          </p:cNvSpPr>
          <p:nvPr>
            <p:ph type="body"/>
          </p:nvPr>
        </p:nvSpPr>
        <p:spPr>
          <a:xfrm>
            <a:off x="457200" y="2761920"/>
            <a:ext cx="8229240" cy="1422720"/>
          </a:xfrm>
          <a:prstGeom prst="rect">
            <a:avLst/>
          </a:prstGeom>
        </p:spPr>
        <p:txBody>
          <a:bodyPr lIns="0" tIns="0" rIns="0" bIns="0"/>
          <a:lstStyle/>
          <a:p>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fourObj" preserve="1">
  <p:cSld name="Title, 4 Content">
    <p:spTree>
      <p:nvGrpSpPr>
        <p:cNvPr id="1" name=""/>
        <p:cNvGrpSpPr/>
        <p:nvPr/>
      </p:nvGrpSpPr>
      <p:grpSpPr>
        <a:xfrm>
          <a:off x="0" y="0"/>
          <a:ext cx="0" cy="0"/>
          <a:chOff x="0" y="0"/>
          <a:chExt cx="0" cy="0"/>
        </a:xfrm>
      </p:grpSpPr>
      <p:sp>
        <p:nvSpPr>
          <p:cNvPr id="29" name="PlaceHolder 1"/>
          <p:cNvSpPr>
            <a:spLocks noGrp="1"/>
          </p:cNvSpPr>
          <p:nvPr>
            <p:ph type="title"/>
          </p:nvPr>
        </p:nvSpPr>
        <p:spPr>
          <a:xfrm>
            <a:off x="457200" y="205200"/>
            <a:ext cx="8229240" cy="858960"/>
          </a:xfrm>
          <a:prstGeom prst="rect">
            <a:avLst/>
          </a:prstGeom>
        </p:spPr>
        <p:txBody>
          <a:bodyPr lIns="0" tIns="0" rIns="0" bIns="0" anchor="ctr"/>
          <a:lstStyle/>
          <a:p>
            <a:pPr algn="ctr"/>
            <a:endParaRPr/>
          </a:p>
        </p:txBody>
      </p:sp>
      <p:sp>
        <p:nvSpPr>
          <p:cNvPr id="30" name="PlaceHolder 2"/>
          <p:cNvSpPr>
            <a:spLocks noGrp="1"/>
          </p:cNvSpPr>
          <p:nvPr>
            <p:ph type="body"/>
          </p:nvPr>
        </p:nvSpPr>
        <p:spPr>
          <a:xfrm>
            <a:off x="457200" y="1203480"/>
            <a:ext cx="4015800" cy="1422720"/>
          </a:xfrm>
          <a:prstGeom prst="rect">
            <a:avLst/>
          </a:prstGeom>
        </p:spPr>
        <p:txBody>
          <a:bodyPr lIns="0" tIns="0" rIns="0" bIns="0"/>
          <a:lstStyle/>
          <a:p>
            <a:endParaRPr/>
          </a:p>
        </p:txBody>
      </p:sp>
      <p:sp>
        <p:nvSpPr>
          <p:cNvPr id="31" name="PlaceHolder 3"/>
          <p:cNvSpPr>
            <a:spLocks noGrp="1"/>
          </p:cNvSpPr>
          <p:nvPr>
            <p:ph type="body"/>
          </p:nvPr>
        </p:nvSpPr>
        <p:spPr>
          <a:xfrm>
            <a:off x="4674240" y="1203480"/>
            <a:ext cx="4015800" cy="1422720"/>
          </a:xfrm>
          <a:prstGeom prst="rect">
            <a:avLst/>
          </a:prstGeom>
        </p:spPr>
        <p:txBody>
          <a:bodyPr lIns="0" tIns="0" rIns="0" bIns="0"/>
          <a:lstStyle/>
          <a:p>
            <a:endParaRPr/>
          </a:p>
        </p:txBody>
      </p:sp>
      <p:sp>
        <p:nvSpPr>
          <p:cNvPr id="32" name="PlaceHolder 4"/>
          <p:cNvSpPr>
            <a:spLocks noGrp="1"/>
          </p:cNvSpPr>
          <p:nvPr>
            <p:ph type="body"/>
          </p:nvPr>
        </p:nvSpPr>
        <p:spPr>
          <a:xfrm>
            <a:off x="4674240" y="2761920"/>
            <a:ext cx="4015800" cy="1422720"/>
          </a:xfrm>
          <a:prstGeom prst="rect">
            <a:avLst/>
          </a:prstGeom>
        </p:spPr>
        <p:txBody>
          <a:bodyPr lIns="0" tIns="0" rIns="0" bIns="0"/>
          <a:lstStyle/>
          <a:p>
            <a:endParaRPr/>
          </a:p>
        </p:txBody>
      </p:sp>
      <p:sp>
        <p:nvSpPr>
          <p:cNvPr id="33" name="PlaceHolder 5"/>
          <p:cNvSpPr>
            <a:spLocks noGrp="1"/>
          </p:cNvSpPr>
          <p:nvPr>
            <p:ph type="body"/>
          </p:nvPr>
        </p:nvSpPr>
        <p:spPr>
          <a:xfrm>
            <a:off x="457200" y="2761920"/>
            <a:ext cx="4015800" cy="1422720"/>
          </a:xfrm>
          <a:prstGeom prst="rect">
            <a:avLst/>
          </a:prstGeom>
        </p:spPr>
        <p:txBody>
          <a:bodyPr lIns="0" tIns="0" rIns="0" bIns="0"/>
          <a:lstStyle/>
          <a:p>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reserve="1">
  <p:cSld name="Title, 6 Content">
    <p:spTree>
      <p:nvGrpSpPr>
        <p:cNvPr id="1" name=""/>
        <p:cNvGrpSpPr/>
        <p:nvPr/>
      </p:nvGrpSpPr>
      <p:grpSpPr>
        <a:xfrm>
          <a:off x="0" y="0"/>
          <a:ext cx="0" cy="0"/>
          <a:chOff x="0" y="0"/>
          <a:chExt cx="0" cy="0"/>
        </a:xfrm>
      </p:grpSpPr>
      <p:sp>
        <p:nvSpPr>
          <p:cNvPr id="34" name="PlaceHolder 1"/>
          <p:cNvSpPr>
            <a:spLocks noGrp="1"/>
          </p:cNvSpPr>
          <p:nvPr>
            <p:ph type="title"/>
          </p:nvPr>
        </p:nvSpPr>
        <p:spPr>
          <a:xfrm>
            <a:off x="457200" y="205200"/>
            <a:ext cx="8229240" cy="858960"/>
          </a:xfrm>
          <a:prstGeom prst="rect">
            <a:avLst/>
          </a:prstGeom>
        </p:spPr>
        <p:txBody>
          <a:bodyPr lIns="0" tIns="0" rIns="0" bIns="0" anchor="ctr"/>
          <a:lstStyle/>
          <a:p>
            <a:pPr algn="ctr"/>
            <a:endParaRPr/>
          </a:p>
        </p:txBody>
      </p:sp>
      <p:sp>
        <p:nvSpPr>
          <p:cNvPr id="35" name="PlaceHolder 2"/>
          <p:cNvSpPr>
            <a:spLocks noGrp="1"/>
          </p:cNvSpPr>
          <p:nvPr>
            <p:ph type="body"/>
          </p:nvPr>
        </p:nvSpPr>
        <p:spPr>
          <a:xfrm>
            <a:off x="457200" y="1203480"/>
            <a:ext cx="8229240" cy="2982960"/>
          </a:xfrm>
          <a:prstGeom prst="rect">
            <a:avLst/>
          </a:prstGeom>
        </p:spPr>
        <p:txBody>
          <a:bodyPr lIns="0" tIns="0" rIns="0" bIns="0"/>
          <a:lstStyle/>
          <a:p>
            <a:endParaRPr/>
          </a:p>
        </p:txBody>
      </p:sp>
      <p:sp>
        <p:nvSpPr>
          <p:cNvPr id="36" name="PlaceHolder 3"/>
          <p:cNvSpPr>
            <a:spLocks noGrp="1"/>
          </p:cNvSpPr>
          <p:nvPr>
            <p:ph type="body"/>
          </p:nvPr>
        </p:nvSpPr>
        <p:spPr>
          <a:xfrm>
            <a:off x="457200" y="1203480"/>
            <a:ext cx="8229240" cy="2982960"/>
          </a:xfrm>
          <a:prstGeom prst="rect">
            <a:avLst/>
          </a:prstGeom>
        </p:spPr>
        <p:txBody>
          <a:bodyPr lIns="0" tIns="0" rIns="0" bIns="0"/>
          <a:lstStyle/>
          <a:p>
            <a:endParaRPr/>
          </a:p>
        </p:txBody>
      </p:sp>
      <p:pic>
        <p:nvPicPr>
          <p:cNvPr id="37" name="Picture 36"/>
          <p:cNvPicPr/>
          <p:nvPr/>
        </p:nvPicPr>
        <p:blipFill>
          <a:blip r:embed="rId2">
            <a:extLst>
              <a:ext uri="{28A0092B-C50C-407E-A947-70E740481C1C}">
                <a14:useLocalDpi xmlns:a14="http://schemas.microsoft.com/office/drawing/2010/main" val="0"/>
              </a:ext>
            </a:extLst>
          </a:blip>
          <a:stretch>
            <a:fillRect/>
          </a:stretch>
        </p:blipFill>
        <p:spPr>
          <a:xfrm>
            <a:off x="2702160" y="1203480"/>
            <a:ext cx="3738600" cy="2982960"/>
          </a:xfrm>
          <a:prstGeom prst="rect">
            <a:avLst/>
          </a:prstGeom>
          <a:ln>
            <a:noFill/>
          </a:ln>
        </p:spPr>
      </p:pic>
      <p:pic>
        <p:nvPicPr>
          <p:cNvPr id="38" name="Picture 37"/>
          <p:cNvPicPr/>
          <p:nvPr/>
        </p:nvPicPr>
        <p:blipFill>
          <a:blip r:embed="rId2">
            <a:extLst>
              <a:ext uri="{28A0092B-C50C-407E-A947-70E740481C1C}">
                <a14:useLocalDpi xmlns:a14="http://schemas.microsoft.com/office/drawing/2010/main" val="0"/>
              </a:ext>
            </a:extLst>
          </a:blip>
          <a:stretch>
            <a:fillRect/>
          </a:stretch>
        </p:blipFill>
        <p:spPr>
          <a:xfrm>
            <a:off x="2702160" y="1203480"/>
            <a:ext cx="3738600" cy="2982960"/>
          </a:xfrm>
          <a:prstGeom prst="rect">
            <a:avLst/>
          </a:prstGeom>
          <a:ln>
            <a:noFill/>
          </a:ln>
        </p:spPr>
      </p:pic>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blank" preserve="1">
  <p:cSld name="Blank Slide">
    <p:spTree>
      <p:nvGrpSpPr>
        <p:cNvPr id="1" name=""/>
        <p:cNvGrpSpPr/>
        <p:nvPr/>
      </p:nvGrpSpPr>
      <p:grpSpPr>
        <a:xfrm>
          <a:off x="0" y="0"/>
          <a:ext cx="0" cy="0"/>
          <a:chOff x="0" y="0"/>
          <a:chExt cx="0" cy="0"/>
        </a:xfrm>
      </p:grpSpPr>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x" preserve="1">
  <p:cSld name="Title Slide">
    <p:spTree>
      <p:nvGrpSpPr>
        <p:cNvPr id="1" name=""/>
        <p:cNvGrpSpPr/>
        <p:nvPr/>
      </p:nvGrpSpPr>
      <p:grpSpPr>
        <a:xfrm>
          <a:off x="0" y="0"/>
          <a:ext cx="0" cy="0"/>
          <a:chOff x="0" y="0"/>
          <a:chExt cx="0" cy="0"/>
        </a:xfrm>
      </p:grpSpPr>
      <p:sp>
        <p:nvSpPr>
          <p:cNvPr id="41" name="PlaceHolder 1"/>
          <p:cNvSpPr>
            <a:spLocks noGrp="1"/>
          </p:cNvSpPr>
          <p:nvPr>
            <p:ph type="title"/>
          </p:nvPr>
        </p:nvSpPr>
        <p:spPr>
          <a:xfrm>
            <a:off x="457200" y="205200"/>
            <a:ext cx="8229240" cy="858960"/>
          </a:xfrm>
          <a:prstGeom prst="rect">
            <a:avLst/>
          </a:prstGeom>
        </p:spPr>
        <p:txBody>
          <a:bodyPr lIns="0" tIns="0" rIns="0" bIns="0" anchor="ctr"/>
          <a:lstStyle/>
          <a:p>
            <a:pPr algn="ctr"/>
            <a:endParaRPr/>
          </a:p>
        </p:txBody>
      </p:sp>
      <p:sp>
        <p:nvSpPr>
          <p:cNvPr id="42" name="PlaceHolder 2"/>
          <p:cNvSpPr>
            <a:spLocks noGrp="1"/>
          </p:cNvSpPr>
          <p:nvPr>
            <p:ph type="subTitle"/>
          </p:nvPr>
        </p:nvSpPr>
        <p:spPr>
          <a:xfrm>
            <a:off x="457200" y="1203480"/>
            <a:ext cx="8229240" cy="2983320"/>
          </a:xfrm>
          <a:prstGeom prst="rect">
            <a:avLst/>
          </a:prstGeom>
        </p:spPr>
        <p:txBody>
          <a:bodyPr lIns="0" tIns="0" rIns="0" bIns="0" anchor="ctr"/>
          <a:lstStyle/>
          <a:p>
            <a:pPr algn="ctr"/>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Content">
    <p:spTree>
      <p:nvGrpSpPr>
        <p:cNvPr id="1" name=""/>
        <p:cNvGrpSpPr/>
        <p:nvPr/>
      </p:nvGrpSpPr>
      <p:grpSpPr>
        <a:xfrm>
          <a:off x="0" y="0"/>
          <a:ext cx="0" cy="0"/>
          <a:chOff x="0" y="0"/>
          <a:chExt cx="0" cy="0"/>
        </a:xfrm>
      </p:grpSpPr>
      <p:sp>
        <p:nvSpPr>
          <p:cNvPr id="43" name="PlaceHolder 1"/>
          <p:cNvSpPr>
            <a:spLocks noGrp="1"/>
          </p:cNvSpPr>
          <p:nvPr>
            <p:ph type="title"/>
          </p:nvPr>
        </p:nvSpPr>
        <p:spPr>
          <a:xfrm>
            <a:off x="457200" y="205200"/>
            <a:ext cx="8229240" cy="858960"/>
          </a:xfrm>
          <a:prstGeom prst="rect">
            <a:avLst/>
          </a:prstGeom>
        </p:spPr>
        <p:txBody>
          <a:bodyPr lIns="0" tIns="0" rIns="0" bIns="0" anchor="ctr"/>
          <a:lstStyle/>
          <a:p>
            <a:pPr algn="ctr"/>
            <a:endParaRPr/>
          </a:p>
        </p:txBody>
      </p:sp>
      <p:sp>
        <p:nvSpPr>
          <p:cNvPr id="44" name="PlaceHolder 2"/>
          <p:cNvSpPr>
            <a:spLocks noGrp="1"/>
          </p:cNvSpPr>
          <p:nvPr>
            <p:ph type="body"/>
          </p:nvPr>
        </p:nvSpPr>
        <p:spPr>
          <a:xfrm>
            <a:off x="457200" y="1203480"/>
            <a:ext cx="8229240" cy="2982960"/>
          </a:xfrm>
          <a:prstGeom prst="rect">
            <a:avLst/>
          </a:prstGeom>
        </p:spPr>
        <p:txBody>
          <a:bodyPr lIns="0" tIns="0" rIns="0" bIns="0"/>
          <a:lstStyle/>
          <a:p>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itle, 2 Content">
    <p:spTree>
      <p:nvGrpSpPr>
        <p:cNvPr id="1" name=""/>
        <p:cNvGrpSpPr/>
        <p:nvPr/>
      </p:nvGrpSpPr>
      <p:grpSpPr>
        <a:xfrm>
          <a:off x="0" y="0"/>
          <a:ext cx="0" cy="0"/>
          <a:chOff x="0" y="0"/>
          <a:chExt cx="0" cy="0"/>
        </a:xfrm>
      </p:grpSpPr>
      <p:sp>
        <p:nvSpPr>
          <p:cNvPr id="45" name="PlaceHolder 1"/>
          <p:cNvSpPr>
            <a:spLocks noGrp="1"/>
          </p:cNvSpPr>
          <p:nvPr>
            <p:ph type="title"/>
          </p:nvPr>
        </p:nvSpPr>
        <p:spPr>
          <a:xfrm>
            <a:off x="457200" y="205200"/>
            <a:ext cx="8229240" cy="858960"/>
          </a:xfrm>
          <a:prstGeom prst="rect">
            <a:avLst/>
          </a:prstGeom>
        </p:spPr>
        <p:txBody>
          <a:bodyPr lIns="0" tIns="0" rIns="0" bIns="0" anchor="ctr"/>
          <a:lstStyle/>
          <a:p>
            <a:pPr algn="ctr"/>
            <a:endParaRPr/>
          </a:p>
        </p:txBody>
      </p:sp>
      <p:sp>
        <p:nvSpPr>
          <p:cNvPr id="46" name="PlaceHolder 2"/>
          <p:cNvSpPr>
            <a:spLocks noGrp="1"/>
          </p:cNvSpPr>
          <p:nvPr>
            <p:ph type="body"/>
          </p:nvPr>
        </p:nvSpPr>
        <p:spPr>
          <a:xfrm>
            <a:off x="457200" y="1203480"/>
            <a:ext cx="4015800" cy="2982960"/>
          </a:xfrm>
          <a:prstGeom prst="rect">
            <a:avLst/>
          </a:prstGeom>
        </p:spPr>
        <p:txBody>
          <a:bodyPr lIns="0" tIns="0" rIns="0" bIns="0"/>
          <a:lstStyle/>
          <a:p>
            <a:endParaRPr/>
          </a:p>
        </p:txBody>
      </p:sp>
      <p:sp>
        <p:nvSpPr>
          <p:cNvPr id="47" name="PlaceHolder 3"/>
          <p:cNvSpPr>
            <a:spLocks noGrp="1"/>
          </p:cNvSpPr>
          <p:nvPr>
            <p:ph type="body"/>
          </p:nvPr>
        </p:nvSpPr>
        <p:spPr>
          <a:xfrm>
            <a:off x="4674240" y="1203480"/>
            <a:ext cx="4015800" cy="2982960"/>
          </a:xfrm>
          <a:prstGeom prst="rect">
            <a:avLst/>
          </a:prstGeom>
        </p:spPr>
        <p:txBody>
          <a:bodyPr lIns="0" tIns="0" rIns="0" bIns="0"/>
          <a:lstStyle/>
          <a:p>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48" name="PlaceHolder 1"/>
          <p:cNvSpPr>
            <a:spLocks noGrp="1"/>
          </p:cNvSpPr>
          <p:nvPr>
            <p:ph type="title"/>
          </p:nvPr>
        </p:nvSpPr>
        <p:spPr>
          <a:xfrm>
            <a:off x="457200" y="205200"/>
            <a:ext cx="8229240" cy="858960"/>
          </a:xfrm>
          <a:prstGeom prst="rect">
            <a:avLst/>
          </a:prstGeom>
        </p:spPr>
        <p:txBody>
          <a:bodyPr lIns="0" tIns="0" rIns="0" bIns="0" anchor="ctr"/>
          <a:lstStyle/>
          <a:p>
            <a:pPr algn="ctr"/>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Only" preserve="1">
  <p:cSld name="Centered Text">
    <p:spTree>
      <p:nvGrpSpPr>
        <p:cNvPr id="1" name=""/>
        <p:cNvGrpSpPr/>
        <p:nvPr/>
      </p:nvGrpSpPr>
      <p:grpSpPr>
        <a:xfrm>
          <a:off x="0" y="0"/>
          <a:ext cx="0" cy="0"/>
          <a:chOff x="0" y="0"/>
          <a:chExt cx="0" cy="0"/>
        </a:xfrm>
      </p:grpSpPr>
      <p:sp>
        <p:nvSpPr>
          <p:cNvPr id="49" name="PlaceHolder 1"/>
          <p:cNvSpPr>
            <a:spLocks noGrp="1"/>
          </p:cNvSpPr>
          <p:nvPr>
            <p:ph type="subTitle"/>
          </p:nvPr>
        </p:nvSpPr>
        <p:spPr>
          <a:xfrm>
            <a:off x="457200" y="205200"/>
            <a:ext cx="8229240" cy="3981600"/>
          </a:xfrm>
          <a:prstGeom prst="rect">
            <a:avLst/>
          </a:prstGeom>
        </p:spPr>
        <p:txBody>
          <a:bodyPr lIns="0" tIns="0" rIns="0" bIns="0" anchor="ctr"/>
          <a:lstStyle/>
          <a:p>
            <a:pPr algn="ctr"/>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ObjAndObj" preserve="1">
  <p:cSld name="Title, 2 Content and Content">
    <p:spTree>
      <p:nvGrpSpPr>
        <p:cNvPr id="1" name=""/>
        <p:cNvGrpSpPr/>
        <p:nvPr/>
      </p:nvGrpSpPr>
      <p:grpSpPr>
        <a:xfrm>
          <a:off x="0" y="0"/>
          <a:ext cx="0" cy="0"/>
          <a:chOff x="0" y="0"/>
          <a:chExt cx="0" cy="0"/>
        </a:xfrm>
      </p:grpSpPr>
      <p:sp>
        <p:nvSpPr>
          <p:cNvPr id="50" name="PlaceHolder 1"/>
          <p:cNvSpPr>
            <a:spLocks noGrp="1"/>
          </p:cNvSpPr>
          <p:nvPr>
            <p:ph type="title"/>
          </p:nvPr>
        </p:nvSpPr>
        <p:spPr>
          <a:xfrm>
            <a:off x="457200" y="205200"/>
            <a:ext cx="8229240" cy="858960"/>
          </a:xfrm>
          <a:prstGeom prst="rect">
            <a:avLst/>
          </a:prstGeom>
        </p:spPr>
        <p:txBody>
          <a:bodyPr lIns="0" tIns="0" rIns="0" bIns="0" anchor="ctr"/>
          <a:lstStyle/>
          <a:p>
            <a:pPr algn="ctr"/>
            <a:endParaRPr/>
          </a:p>
        </p:txBody>
      </p:sp>
      <p:sp>
        <p:nvSpPr>
          <p:cNvPr id="51" name="PlaceHolder 2"/>
          <p:cNvSpPr>
            <a:spLocks noGrp="1"/>
          </p:cNvSpPr>
          <p:nvPr>
            <p:ph type="body"/>
          </p:nvPr>
        </p:nvSpPr>
        <p:spPr>
          <a:xfrm>
            <a:off x="457200" y="1203480"/>
            <a:ext cx="4015800" cy="1422720"/>
          </a:xfrm>
          <a:prstGeom prst="rect">
            <a:avLst/>
          </a:prstGeom>
        </p:spPr>
        <p:txBody>
          <a:bodyPr lIns="0" tIns="0" rIns="0" bIns="0"/>
          <a:lstStyle/>
          <a:p>
            <a:endParaRPr/>
          </a:p>
        </p:txBody>
      </p:sp>
      <p:sp>
        <p:nvSpPr>
          <p:cNvPr id="52" name="PlaceHolder 3"/>
          <p:cNvSpPr>
            <a:spLocks noGrp="1"/>
          </p:cNvSpPr>
          <p:nvPr>
            <p:ph type="body"/>
          </p:nvPr>
        </p:nvSpPr>
        <p:spPr>
          <a:xfrm>
            <a:off x="457200" y="2761920"/>
            <a:ext cx="4015800" cy="1422720"/>
          </a:xfrm>
          <a:prstGeom prst="rect">
            <a:avLst/>
          </a:prstGeom>
        </p:spPr>
        <p:txBody>
          <a:bodyPr lIns="0" tIns="0" rIns="0" bIns="0"/>
          <a:lstStyle/>
          <a:p>
            <a:endParaRPr/>
          </a:p>
        </p:txBody>
      </p:sp>
      <p:sp>
        <p:nvSpPr>
          <p:cNvPr id="53" name="PlaceHolder 4"/>
          <p:cNvSpPr>
            <a:spLocks noGrp="1"/>
          </p:cNvSpPr>
          <p:nvPr>
            <p:ph type="body"/>
          </p:nvPr>
        </p:nvSpPr>
        <p:spPr>
          <a:xfrm>
            <a:off x="4674240" y="1203480"/>
            <a:ext cx="4015800" cy="2982960"/>
          </a:xfrm>
          <a:prstGeom prst="rect">
            <a:avLst/>
          </a:prstGeom>
        </p:spPr>
        <p:txBody>
          <a:bodyPr lIns="0" tIns="0" rIns="0" bIns="0"/>
          <a:lstStyle/>
          <a:p>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spTree>
      <p:nvGrpSpPr>
        <p:cNvPr id="1" name=""/>
        <p:cNvGrpSpPr/>
        <p:nvPr/>
      </p:nvGrpSpPr>
      <p:grpSpPr>
        <a:xfrm>
          <a:off x="0" y="0"/>
          <a:ext cx="0" cy="0"/>
          <a:chOff x="0" y="0"/>
          <a:chExt cx="0" cy="0"/>
        </a:xfrm>
      </p:grpSpPr>
      <p:sp>
        <p:nvSpPr>
          <p:cNvPr id="54" name="PlaceHolder 1"/>
          <p:cNvSpPr>
            <a:spLocks noGrp="1"/>
          </p:cNvSpPr>
          <p:nvPr>
            <p:ph type="title"/>
          </p:nvPr>
        </p:nvSpPr>
        <p:spPr>
          <a:xfrm>
            <a:off x="457200" y="205200"/>
            <a:ext cx="8229240" cy="858960"/>
          </a:xfrm>
          <a:prstGeom prst="rect">
            <a:avLst/>
          </a:prstGeom>
        </p:spPr>
        <p:txBody>
          <a:bodyPr lIns="0" tIns="0" rIns="0" bIns="0" anchor="ctr"/>
          <a:lstStyle/>
          <a:p>
            <a:pPr algn="ctr"/>
            <a:endParaRPr/>
          </a:p>
        </p:txBody>
      </p:sp>
      <p:sp>
        <p:nvSpPr>
          <p:cNvPr id="55" name="PlaceHolder 2"/>
          <p:cNvSpPr>
            <a:spLocks noGrp="1"/>
          </p:cNvSpPr>
          <p:nvPr>
            <p:ph type="body"/>
          </p:nvPr>
        </p:nvSpPr>
        <p:spPr>
          <a:xfrm>
            <a:off x="457200" y="1203480"/>
            <a:ext cx="4015800" cy="2982960"/>
          </a:xfrm>
          <a:prstGeom prst="rect">
            <a:avLst/>
          </a:prstGeom>
        </p:spPr>
        <p:txBody>
          <a:bodyPr lIns="0" tIns="0" rIns="0" bIns="0"/>
          <a:lstStyle/>
          <a:p>
            <a:endParaRPr/>
          </a:p>
        </p:txBody>
      </p:sp>
      <p:sp>
        <p:nvSpPr>
          <p:cNvPr id="56" name="PlaceHolder 3"/>
          <p:cNvSpPr>
            <a:spLocks noGrp="1"/>
          </p:cNvSpPr>
          <p:nvPr>
            <p:ph type="body"/>
          </p:nvPr>
        </p:nvSpPr>
        <p:spPr>
          <a:xfrm>
            <a:off x="4674240" y="1203480"/>
            <a:ext cx="4015800" cy="1422720"/>
          </a:xfrm>
          <a:prstGeom prst="rect">
            <a:avLst/>
          </a:prstGeom>
        </p:spPr>
        <p:txBody>
          <a:bodyPr lIns="0" tIns="0" rIns="0" bIns="0"/>
          <a:lstStyle/>
          <a:p>
            <a:endParaRPr/>
          </a:p>
        </p:txBody>
      </p:sp>
      <p:sp>
        <p:nvSpPr>
          <p:cNvPr id="57" name="PlaceHolder 4"/>
          <p:cNvSpPr>
            <a:spLocks noGrp="1"/>
          </p:cNvSpPr>
          <p:nvPr>
            <p:ph type="body"/>
          </p:nvPr>
        </p:nvSpPr>
        <p:spPr>
          <a:xfrm>
            <a:off x="4674240" y="2761920"/>
            <a:ext cx="4015800" cy="1422720"/>
          </a:xfrm>
          <a:prstGeom prst="rect">
            <a:avLst/>
          </a:prstGeom>
        </p:spPr>
        <p:txBody>
          <a:bodyPr lIns="0" tIns="0" rIns="0" bIns="0"/>
          <a:lstStyle/>
          <a:p>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woObjOverTx" preserve="1">
  <p:cSld name="Title, 2 Content over Content">
    <p:spTree>
      <p:nvGrpSpPr>
        <p:cNvPr id="1" name=""/>
        <p:cNvGrpSpPr/>
        <p:nvPr/>
      </p:nvGrpSpPr>
      <p:grpSpPr>
        <a:xfrm>
          <a:off x="0" y="0"/>
          <a:ext cx="0" cy="0"/>
          <a:chOff x="0" y="0"/>
          <a:chExt cx="0" cy="0"/>
        </a:xfrm>
      </p:grpSpPr>
      <p:sp>
        <p:nvSpPr>
          <p:cNvPr id="58" name="PlaceHolder 1"/>
          <p:cNvSpPr>
            <a:spLocks noGrp="1"/>
          </p:cNvSpPr>
          <p:nvPr>
            <p:ph type="title"/>
          </p:nvPr>
        </p:nvSpPr>
        <p:spPr>
          <a:xfrm>
            <a:off x="457200" y="205200"/>
            <a:ext cx="8229240" cy="858960"/>
          </a:xfrm>
          <a:prstGeom prst="rect">
            <a:avLst/>
          </a:prstGeom>
        </p:spPr>
        <p:txBody>
          <a:bodyPr lIns="0" tIns="0" rIns="0" bIns="0" anchor="ctr"/>
          <a:lstStyle/>
          <a:p>
            <a:pPr algn="ctr"/>
            <a:endParaRPr/>
          </a:p>
        </p:txBody>
      </p:sp>
      <p:sp>
        <p:nvSpPr>
          <p:cNvPr id="59" name="PlaceHolder 2"/>
          <p:cNvSpPr>
            <a:spLocks noGrp="1"/>
          </p:cNvSpPr>
          <p:nvPr>
            <p:ph type="body"/>
          </p:nvPr>
        </p:nvSpPr>
        <p:spPr>
          <a:xfrm>
            <a:off x="457200" y="1203480"/>
            <a:ext cx="4015800" cy="1422720"/>
          </a:xfrm>
          <a:prstGeom prst="rect">
            <a:avLst/>
          </a:prstGeom>
        </p:spPr>
        <p:txBody>
          <a:bodyPr lIns="0" tIns="0" rIns="0" bIns="0"/>
          <a:lstStyle/>
          <a:p>
            <a:endParaRPr/>
          </a:p>
        </p:txBody>
      </p:sp>
      <p:sp>
        <p:nvSpPr>
          <p:cNvPr id="60" name="PlaceHolder 3"/>
          <p:cNvSpPr>
            <a:spLocks noGrp="1"/>
          </p:cNvSpPr>
          <p:nvPr>
            <p:ph type="body"/>
          </p:nvPr>
        </p:nvSpPr>
        <p:spPr>
          <a:xfrm>
            <a:off x="4674240" y="1203480"/>
            <a:ext cx="4015800" cy="1422720"/>
          </a:xfrm>
          <a:prstGeom prst="rect">
            <a:avLst/>
          </a:prstGeom>
        </p:spPr>
        <p:txBody>
          <a:bodyPr lIns="0" tIns="0" rIns="0" bIns="0"/>
          <a:lstStyle/>
          <a:p>
            <a:endParaRPr/>
          </a:p>
        </p:txBody>
      </p:sp>
      <p:sp>
        <p:nvSpPr>
          <p:cNvPr id="61" name="PlaceHolder 4"/>
          <p:cNvSpPr>
            <a:spLocks noGrp="1"/>
          </p:cNvSpPr>
          <p:nvPr>
            <p:ph type="body"/>
          </p:nvPr>
        </p:nvSpPr>
        <p:spPr>
          <a:xfrm>
            <a:off x="457200" y="2761920"/>
            <a:ext cx="8229240" cy="1422720"/>
          </a:xfrm>
          <a:prstGeom prst="rect">
            <a:avLst/>
          </a:prstGeom>
        </p:spPr>
        <p:txBody>
          <a:bodyPr lIns="0" tIns="0" rIns="0" bIns="0"/>
          <a:lstStyle/>
          <a:p>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objOverTx" preserve="1">
  <p:cSld name="Title, Content over Content">
    <p:spTree>
      <p:nvGrpSpPr>
        <p:cNvPr id="1" name=""/>
        <p:cNvGrpSpPr/>
        <p:nvPr/>
      </p:nvGrpSpPr>
      <p:grpSpPr>
        <a:xfrm>
          <a:off x="0" y="0"/>
          <a:ext cx="0" cy="0"/>
          <a:chOff x="0" y="0"/>
          <a:chExt cx="0" cy="0"/>
        </a:xfrm>
      </p:grpSpPr>
      <p:sp>
        <p:nvSpPr>
          <p:cNvPr id="62" name="PlaceHolder 1"/>
          <p:cNvSpPr>
            <a:spLocks noGrp="1"/>
          </p:cNvSpPr>
          <p:nvPr>
            <p:ph type="title"/>
          </p:nvPr>
        </p:nvSpPr>
        <p:spPr>
          <a:xfrm>
            <a:off x="457200" y="205200"/>
            <a:ext cx="8229240" cy="858960"/>
          </a:xfrm>
          <a:prstGeom prst="rect">
            <a:avLst/>
          </a:prstGeom>
        </p:spPr>
        <p:txBody>
          <a:bodyPr lIns="0" tIns="0" rIns="0" bIns="0" anchor="ctr"/>
          <a:lstStyle/>
          <a:p>
            <a:pPr algn="ctr"/>
            <a:endParaRPr/>
          </a:p>
        </p:txBody>
      </p:sp>
      <p:sp>
        <p:nvSpPr>
          <p:cNvPr id="63" name="PlaceHolder 2"/>
          <p:cNvSpPr>
            <a:spLocks noGrp="1"/>
          </p:cNvSpPr>
          <p:nvPr>
            <p:ph type="body"/>
          </p:nvPr>
        </p:nvSpPr>
        <p:spPr>
          <a:xfrm>
            <a:off x="457200" y="1203480"/>
            <a:ext cx="8229240" cy="1422720"/>
          </a:xfrm>
          <a:prstGeom prst="rect">
            <a:avLst/>
          </a:prstGeom>
        </p:spPr>
        <p:txBody>
          <a:bodyPr lIns="0" tIns="0" rIns="0" bIns="0"/>
          <a:lstStyle/>
          <a:p>
            <a:endParaRPr/>
          </a:p>
        </p:txBody>
      </p:sp>
      <p:sp>
        <p:nvSpPr>
          <p:cNvPr id="64" name="PlaceHolder 3"/>
          <p:cNvSpPr>
            <a:spLocks noGrp="1"/>
          </p:cNvSpPr>
          <p:nvPr>
            <p:ph type="body"/>
          </p:nvPr>
        </p:nvSpPr>
        <p:spPr>
          <a:xfrm>
            <a:off x="457200" y="2761920"/>
            <a:ext cx="8229240" cy="1422720"/>
          </a:xfrm>
          <a:prstGeom prst="rect">
            <a:avLst/>
          </a:prstGeom>
        </p:spPr>
        <p:txBody>
          <a:bodyPr lIns="0" tIns="0" rIns="0" bIns="0"/>
          <a:lstStyle/>
          <a:p>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fourObj" preserve="1">
  <p:cSld name="Title, 4 Content">
    <p:spTree>
      <p:nvGrpSpPr>
        <p:cNvPr id="1" name=""/>
        <p:cNvGrpSpPr/>
        <p:nvPr/>
      </p:nvGrpSpPr>
      <p:grpSpPr>
        <a:xfrm>
          <a:off x="0" y="0"/>
          <a:ext cx="0" cy="0"/>
          <a:chOff x="0" y="0"/>
          <a:chExt cx="0" cy="0"/>
        </a:xfrm>
      </p:grpSpPr>
      <p:sp>
        <p:nvSpPr>
          <p:cNvPr id="65" name="PlaceHolder 1"/>
          <p:cNvSpPr>
            <a:spLocks noGrp="1"/>
          </p:cNvSpPr>
          <p:nvPr>
            <p:ph type="title"/>
          </p:nvPr>
        </p:nvSpPr>
        <p:spPr>
          <a:xfrm>
            <a:off x="457200" y="205200"/>
            <a:ext cx="8229240" cy="858960"/>
          </a:xfrm>
          <a:prstGeom prst="rect">
            <a:avLst/>
          </a:prstGeom>
        </p:spPr>
        <p:txBody>
          <a:bodyPr lIns="0" tIns="0" rIns="0" bIns="0" anchor="ctr"/>
          <a:lstStyle/>
          <a:p>
            <a:pPr algn="ctr"/>
            <a:endParaRPr/>
          </a:p>
        </p:txBody>
      </p:sp>
      <p:sp>
        <p:nvSpPr>
          <p:cNvPr id="66" name="PlaceHolder 2"/>
          <p:cNvSpPr>
            <a:spLocks noGrp="1"/>
          </p:cNvSpPr>
          <p:nvPr>
            <p:ph type="body"/>
          </p:nvPr>
        </p:nvSpPr>
        <p:spPr>
          <a:xfrm>
            <a:off x="457200" y="1203480"/>
            <a:ext cx="4015800" cy="1422720"/>
          </a:xfrm>
          <a:prstGeom prst="rect">
            <a:avLst/>
          </a:prstGeom>
        </p:spPr>
        <p:txBody>
          <a:bodyPr lIns="0" tIns="0" rIns="0" bIns="0"/>
          <a:lstStyle/>
          <a:p>
            <a:endParaRPr/>
          </a:p>
        </p:txBody>
      </p:sp>
      <p:sp>
        <p:nvSpPr>
          <p:cNvPr id="67" name="PlaceHolder 3"/>
          <p:cNvSpPr>
            <a:spLocks noGrp="1"/>
          </p:cNvSpPr>
          <p:nvPr>
            <p:ph type="body"/>
          </p:nvPr>
        </p:nvSpPr>
        <p:spPr>
          <a:xfrm>
            <a:off x="4674240" y="1203480"/>
            <a:ext cx="4015800" cy="1422720"/>
          </a:xfrm>
          <a:prstGeom prst="rect">
            <a:avLst/>
          </a:prstGeom>
        </p:spPr>
        <p:txBody>
          <a:bodyPr lIns="0" tIns="0" rIns="0" bIns="0"/>
          <a:lstStyle/>
          <a:p>
            <a:endParaRPr/>
          </a:p>
        </p:txBody>
      </p:sp>
      <p:sp>
        <p:nvSpPr>
          <p:cNvPr id="68" name="PlaceHolder 4"/>
          <p:cNvSpPr>
            <a:spLocks noGrp="1"/>
          </p:cNvSpPr>
          <p:nvPr>
            <p:ph type="body"/>
          </p:nvPr>
        </p:nvSpPr>
        <p:spPr>
          <a:xfrm>
            <a:off x="4674240" y="2761920"/>
            <a:ext cx="4015800" cy="1422720"/>
          </a:xfrm>
          <a:prstGeom prst="rect">
            <a:avLst/>
          </a:prstGeom>
        </p:spPr>
        <p:txBody>
          <a:bodyPr lIns="0" tIns="0" rIns="0" bIns="0"/>
          <a:lstStyle/>
          <a:p>
            <a:endParaRPr/>
          </a:p>
        </p:txBody>
      </p:sp>
      <p:sp>
        <p:nvSpPr>
          <p:cNvPr id="69" name="PlaceHolder 5"/>
          <p:cNvSpPr>
            <a:spLocks noGrp="1"/>
          </p:cNvSpPr>
          <p:nvPr>
            <p:ph type="body"/>
          </p:nvPr>
        </p:nvSpPr>
        <p:spPr>
          <a:xfrm>
            <a:off x="457200" y="2761920"/>
            <a:ext cx="4015800" cy="1422720"/>
          </a:xfrm>
          <a:prstGeom prst="rect">
            <a:avLst/>
          </a:prstGeom>
        </p:spPr>
        <p:txBody>
          <a:bodyPr lIns="0" tIns="0" rIns="0" bIns="0"/>
          <a:lstStyle/>
          <a:p>
            <a:endParaRPr/>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blank" preserve="1">
  <p:cSld name="Title, 6 Content">
    <p:spTree>
      <p:nvGrpSpPr>
        <p:cNvPr id="1" name=""/>
        <p:cNvGrpSpPr/>
        <p:nvPr/>
      </p:nvGrpSpPr>
      <p:grpSpPr>
        <a:xfrm>
          <a:off x="0" y="0"/>
          <a:ext cx="0" cy="0"/>
          <a:chOff x="0" y="0"/>
          <a:chExt cx="0" cy="0"/>
        </a:xfrm>
      </p:grpSpPr>
      <p:sp>
        <p:nvSpPr>
          <p:cNvPr id="70" name="PlaceHolder 1"/>
          <p:cNvSpPr>
            <a:spLocks noGrp="1"/>
          </p:cNvSpPr>
          <p:nvPr>
            <p:ph type="title"/>
          </p:nvPr>
        </p:nvSpPr>
        <p:spPr>
          <a:xfrm>
            <a:off x="457200" y="205200"/>
            <a:ext cx="8229240" cy="858960"/>
          </a:xfrm>
          <a:prstGeom prst="rect">
            <a:avLst/>
          </a:prstGeom>
        </p:spPr>
        <p:txBody>
          <a:bodyPr lIns="0" tIns="0" rIns="0" bIns="0" anchor="ctr"/>
          <a:lstStyle/>
          <a:p>
            <a:pPr algn="ctr"/>
            <a:endParaRPr/>
          </a:p>
        </p:txBody>
      </p:sp>
      <p:sp>
        <p:nvSpPr>
          <p:cNvPr id="71" name="PlaceHolder 2"/>
          <p:cNvSpPr>
            <a:spLocks noGrp="1"/>
          </p:cNvSpPr>
          <p:nvPr>
            <p:ph type="body"/>
          </p:nvPr>
        </p:nvSpPr>
        <p:spPr>
          <a:xfrm>
            <a:off x="457200" y="1203480"/>
            <a:ext cx="8229240" cy="2982960"/>
          </a:xfrm>
          <a:prstGeom prst="rect">
            <a:avLst/>
          </a:prstGeom>
        </p:spPr>
        <p:txBody>
          <a:bodyPr lIns="0" tIns="0" rIns="0" bIns="0"/>
          <a:lstStyle/>
          <a:p>
            <a:endParaRPr/>
          </a:p>
        </p:txBody>
      </p:sp>
      <p:sp>
        <p:nvSpPr>
          <p:cNvPr id="72" name="PlaceHolder 3"/>
          <p:cNvSpPr>
            <a:spLocks noGrp="1"/>
          </p:cNvSpPr>
          <p:nvPr>
            <p:ph type="body"/>
          </p:nvPr>
        </p:nvSpPr>
        <p:spPr>
          <a:xfrm>
            <a:off x="457200" y="1203480"/>
            <a:ext cx="8229240" cy="2982960"/>
          </a:xfrm>
          <a:prstGeom prst="rect">
            <a:avLst/>
          </a:prstGeom>
        </p:spPr>
        <p:txBody>
          <a:bodyPr lIns="0" tIns="0" rIns="0" bIns="0"/>
          <a:lstStyle/>
          <a:p>
            <a:endParaRPr/>
          </a:p>
        </p:txBody>
      </p:sp>
      <p:pic>
        <p:nvPicPr>
          <p:cNvPr id="73" name="Picture 72"/>
          <p:cNvPicPr/>
          <p:nvPr/>
        </p:nvPicPr>
        <p:blipFill>
          <a:blip r:embed="rId2">
            <a:extLst>
              <a:ext uri="{28A0092B-C50C-407E-A947-70E740481C1C}">
                <a14:useLocalDpi xmlns:a14="http://schemas.microsoft.com/office/drawing/2010/main" val="0"/>
              </a:ext>
            </a:extLst>
          </a:blip>
          <a:stretch>
            <a:fillRect/>
          </a:stretch>
        </p:blipFill>
        <p:spPr>
          <a:xfrm>
            <a:off x="2702160" y="1203480"/>
            <a:ext cx="3738600" cy="2982960"/>
          </a:xfrm>
          <a:prstGeom prst="rect">
            <a:avLst/>
          </a:prstGeom>
          <a:ln>
            <a:noFill/>
          </a:ln>
        </p:spPr>
      </p:pic>
      <p:pic>
        <p:nvPicPr>
          <p:cNvPr id="74" name="Picture 73"/>
          <p:cNvPicPr/>
          <p:nvPr/>
        </p:nvPicPr>
        <p:blipFill>
          <a:blip r:embed="rId2">
            <a:extLst>
              <a:ext uri="{28A0092B-C50C-407E-A947-70E740481C1C}">
                <a14:useLocalDpi xmlns:a14="http://schemas.microsoft.com/office/drawing/2010/main" val="0"/>
              </a:ext>
            </a:extLst>
          </a:blip>
          <a:stretch>
            <a:fillRect/>
          </a:stretch>
        </p:blipFill>
        <p:spPr>
          <a:xfrm>
            <a:off x="2702160" y="1203480"/>
            <a:ext cx="3738600" cy="2982960"/>
          </a:xfrm>
          <a:prstGeom prst="rect">
            <a:avLst/>
          </a:prstGeom>
          <a:ln>
            <a:noFill/>
          </a:ln>
        </p:spPr>
      </p:pic>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blank" preserve="1">
  <p:cSld name="Blank Slide">
    <p:spTree>
      <p:nvGrpSpPr>
        <p:cNvPr id="1" name=""/>
        <p:cNvGrpSpPr/>
        <p:nvPr/>
      </p:nvGrpSpPr>
      <p:grpSpPr>
        <a:xfrm>
          <a:off x="0" y="0"/>
          <a:ext cx="0" cy="0"/>
          <a:chOff x="0" y="0"/>
          <a:chExt cx="0" cy="0"/>
        </a:xfrm>
      </p:grpSpPr>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x" preserve="1">
  <p:cSld name="Title Slide">
    <p:spTree>
      <p:nvGrpSpPr>
        <p:cNvPr id="1" name=""/>
        <p:cNvGrpSpPr/>
        <p:nvPr/>
      </p:nvGrpSpPr>
      <p:grpSpPr>
        <a:xfrm>
          <a:off x="0" y="0"/>
          <a:ext cx="0" cy="0"/>
          <a:chOff x="0" y="0"/>
          <a:chExt cx="0" cy="0"/>
        </a:xfrm>
      </p:grpSpPr>
      <p:sp>
        <p:nvSpPr>
          <p:cNvPr id="77" name="PlaceHolder 1"/>
          <p:cNvSpPr>
            <a:spLocks noGrp="1"/>
          </p:cNvSpPr>
          <p:nvPr>
            <p:ph type="title"/>
          </p:nvPr>
        </p:nvSpPr>
        <p:spPr>
          <a:xfrm>
            <a:off x="457200" y="205200"/>
            <a:ext cx="8229240" cy="858960"/>
          </a:xfrm>
          <a:prstGeom prst="rect">
            <a:avLst/>
          </a:prstGeom>
        </p:spPr>
        <p:txBody>
          <a:bodyPr lIns="0" tIns="0" rIns="0" bIns="0" anchor="ctr"/>
          <a:lstStyle/>
          <a:p>
            <a:pPr algn="ctr"/>
            <a:endParaRPr/>
          </a:p>
        </p:txBody>
      </p:sp>
      <p:sp>
        <p:nvSpPr>
          <p:cNvPr id="78" name="PlaceHolder 2"/>
          <p:cNvSpPr>
            <a:spLocks noGrp="1"/>
          </p:cNvSpPr>
          <p:nvPr>
            <p:ph type="subTitle"/>
          </p:nvPr>
        </p:nvSpPr>
        <p:spPr>
          <a:xfrm>
            <a:off x="457200" y="1203480"/>
            <a:ext cx="8229240" cy="2983320"/>
          </a:xfrm>
          <a:prstGeom prst="rect">
            <a:avLst/>
          </a:prstGeom>
        </p:spPr>
        <p:txBody>
          <a:bodyPr lIns="0" tIns="0" rIns="0" bIns="0" anchor="ctr"/>
          <a:lstStyle/>
          <a:p>
            <a:pPr algn="ctr"/>
            <a:endParaRPr/>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obj" preserve="1">
  <p:cSld name="Title, Content">
    <p:spTree>
      <p:nvGrpSpPr>
        <p:cNvPr id="1" name=""/>
        <p:cNvGrpSpPr/>
        <p:nvPr/>
      </p:nvGrpSpPr>
      <p:grpSpPr>
        <a:xfrm>
          <a:off x="0" y="0"/>
          <a:ext cx="0" cy="0"/>
          <a:chOff x="0" y="0"/>
          <a:chExt cx="0" cy="0"/>
        </a:xfrm>
      </p:grpSpPr>
      <p:sp>
        <p:nvSpPr>
          <p:cNvPr id="79" name="PlaceHolder 1"/>
          <p:cNvSpPr>
            <a:spLocks noGrp="1"/>
          </p:cNvSpPr>
          <p:nvPr>
            <p:ph type="title"/>
          </p:nvPr>
        </p:nvSpPr>
        <p:spPr>
          <a:xfrm>
            <a:off x="457200" y="205200"/>
            <a:ext cx="8229240" cy="858960"/>
          </a:xfrm>
          <a:prstGeom prst="rect">
            <a:avLst/>
          </a:prstGeom>
        </p:spPr>
        <p:txBody>
          <a:bodyPr lIns="0" tIns="0" rIns="0" bIns="0" anchor="ctr"/>
          <a:lstStyle/>
          <a:p>
            <a:pPr algn="ctr"/>
            <a:endParaRPr/>
          </a:p>
        </p:txBody>
      </p:sp>
      <p:sp>
        <p:nvSpPr>
          <p:cNvPr id="80" name="PlaceHolder 2"/>
          <p:cNvSpPr>
            <a:spLocks noGrp="1"/>
          </p:cNvSpPr>
          <p:nvPr>
            <p:ph type="body"/>
          </p:nvPr>
        </p:nvSpPr>
        <p:spPr>
          <a:xfrm>
            <a:off x="457200" y="1203480"/>
            <a:ext cx="8229240" cy="2982960"/>
          </a:xfrm>
          <a:prstGeom prst="rect">
            <a:avLst/>
          </a:prstGeom>
        </p:spPr>
        <p:txBody>
          <a:bodyPr lIns="0" tIns="0" rIns="0" bIns="0"/>
          <a:lstStyle/>
          <a:p>
            <a:endParaRPr/>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woObj" preserve="1">
  <p:cSld name="Title, 2 Content">
    <p:spTree>
      <p:nvGrpSpPr>
        <p:cNvPr id="1" name=""/>
        <p:cNvGrpSpPr/>
        <p:nvPr/>
      </p:nvGrpSpPr>
      <p:grpSpPr>
        <a:xfrm>
          <a:off x="0" y="0"/>
          <a:ext cx="0" cy="0"/>
          <a:chOff x="0" y="0"/>
          <a:chExt cx="0" cy="0"/>
        </a:xfrm>
      </p:grpSpPr>
      <p:sp>
        <p:nvSpPr>
          <p:cNvPr id="81" name="PlaceHolder 1"/>
          <p:cNvSpPr>
            <a:spLocks noGrp="1"/>
          </p:cNvSpPr>
          <p:nvPr>
            <p:ph type="title"/>
          </p:nvPr>
        </p:nvSpPr>
        <p:spPr>
          <a:xfrm>
            <a:off x="457200" y="205200"/>
            <a:ext cx="8229240" cy="858960"/>
          </a:xfrm>
          <a:prstGeom prst="rect">
            <a:avLst/>
          </a:prstGeom>
        </p:spPr>
        <p:txBody>
          <a:bodyPr lIns="0" tIns="0" rIns="0" bIns="0" anchor="ctr"/>
          <a:lstStyle/>
          <a:p>
            <a:pPr algn="ctr"/>
            <a:endParaRPr/>
          </a:p>
        </p:txBody>
      </p:sp>
      <p:sp>
        <p:nvSpPr>
          <p:cNvPr id="82" name="PlaceHolder 2"/>
          <p:cNvSpPr>
            <a:spLocks noGrp="1"/>
          </p:cNvSpPr>
          <p:nvPr>
            <p:ph type="body"/>
          </p:nvPr>
        </p:nvSpPr>
        <p:spPr>
          <a:xfrm>
            <a:off x="457200" y="1203480"/>
            <a:ext cx="4015800" cy="2982960"/>
          </a:xfrm>
          <a:prstGeom prst="rect">
            <a:avLst/>
          </a:prstGeom>
        </p:spPr>
        <p:txBody>
          <a:bodyPr lIns="0" tIns="0" rIns="0" bIns="0"/>
          <a:lstStyle/>
          <a:p>
            <a:endParaRPr/>
          </a:p>
        </p:txBody>
      </p:sp>
      <p:sp>
        <p:nvSpPr>
          <p:cNvPr id="83" name="PlaceHolder 3"/>
          <p:cNvSpPr>
            <a:spLocks noGrp="1"/>
          </p:cNvSpPr>
          <p:nvPr>
            <p:ph type="body"/>
          </p:nvPr>
        </p:nvSpPr>
        <p:spPr>
          <a:xfrm>
            <a:off x="4674240" y="1203480"/>
            <a:ext cx="4015800" cy="2982960"/>
          </a:xfrm>
          <a:prstGeom prst="rect">
            <a:avLst/>
          </a:prstGeom>
        </p:spPr>
        <p:txBody>
          <a:bodyPr lIns="0" tIns="0" rIns="0" bIns="0"/>
          <a:lstStyle/>
          <a:p>
            <a:endParaRPr/>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84" name="PlaceHolder 1"/>
          <p:cNvSpPr>
            <a:spLocks noGrp="1"/>
          </p:cNvSpPr>
          <p:nvPr>
            <p:ph type="title"/>
          </p:nvPr>
        </p:nvSpPr>
        <p:spPr>
          <a:xfrm>
            <a:off x="457200" y="205200"/>
            <a:ext cx="8229240" cy="858960"/>
          </a:xfrm>
          <a:prstGeom prst="rect">
            <a:avLst/>
          </a:prstGeom>
        </p:spPr>
        <p:txBody>
          <a:bodyPr lIns="0" tIns="0" rIns="0" bIns="0" anchor="ctr"/>
          <a:lstStyle/>
          <a:p>
            <a:pPr algn="ctr"/>
            <a:endParaRPr/>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Only" preserve="1">
  <p:cSld name="Centered Text">
    <p:spTree>
      <p:nvGrpSpPr>
        <p:cNvPr id="1" name=""/>
        <p:cNvGrpSpPr/>
        <p:nvPr/>
      </p:nvGrpSpPr>
      <p:grpSpPr>
        <a:xfrm>
          <a:off x="0" y="0"/>
          <a:ext cx="0" cy="0"/>
          <a:chOff x="0" y="0"/>
          <a:chExt cx="0" cy="0"/>
        </a:xfrm>
      </p:grpSpPr>
      <p:sp>
        <p:nvSpPr>
          <p:cNvPr id="85" name="PlaceHolder 1"/>
          <p:cNvSpPr>
            <a:spLocks noGrp="1"/>
          </p:cNvSpPr>
          <p:nvPr>
            <p:ph type="subTitle"/>
          </p:nvPr>
        </p:nvSpPr>
        <p:spPr>
          <a:xfrm>
            <a:off x="457200" y="205200"/>
            <a:ext cx="8229240" cy="3981600"/>
          </a:xfrm>
          <a:prstGeom prst="rect">
            <a:avLst/>
          </a:prstGeom>
        </p:spPr>
        <p:txBody>
          <a:bodyPr lIns="0" tIns="0" rIns="0" bIns="0" anchor="ctr"/>
          <a:lstStyle/>
          <a:p>
            <a:pPr algn="ctr"/>
            <a:endParaRPr/>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twoObjAndObj" preserve="1">
  <p:cSld name="Title, 2 Content and Content">
    <p:spTree>
      <p:nvGrpSpPr>
        <p:cNvPr id="1" name=""/>
        <p:cNvGrpSpPr/>
        <p:nvPr/>
      </p:nvGrpSpPr>
      <p:grpSpPr>
        <a:xfrm>
          <a:off x="0" y="0"/>
          <a:ext cx="0" cy="0"/>
          <a:chOff x="0" y="0"/>
          <a:chExt cx="0" cy="0"/>
        </a:xfrm>
      </p:grpSpPr>
      <p:sp>
        <p:nvSpPr>
          <p:cNvPr id="86" name="PlaceHolder 1"/>
          <p:cNvSpPr>
            <a:spLocks noGrp="1"/>
          </p:cNvSpPr>
          <p:nvPr>
            <p:ph type="title"/>
          </p:nvPr>
        </p:nvSpPr>
        <p:spPr>
          <a:xfrm>
            <a:off x="457200" y="205200"/>
            <a:ext cx="8229240" cy="858960"/>
          </a:xfrm>
          <a:prstGeom prst="rect">
            <a:avLst/>
          </a:prstGeom>
        </p:spPr>
        <p:txBody>
          <a:bodyPr lIns="0" tIns="0" rIns="0" bIns="0" anchor="ctr"/>
          <a:lstStyle/>
          <a:p>
            <a:pPr algn="ctr"/>
            <a:endParaRPr/>
          </a:p>
        </p:txBody>
      </p:sp>
      <p:sp>
        <p:nvSpPr>
          <p:cNvPr id="87" name="PlaceHolder 2"/>
          <p:cNvSpPr>
            <a:spLocks noGrp="1"/>
          </p:cNvSpPr>
          <p:nvPr>
            <p:ph type="body"/>
          </p:nvPr>
        </p:nvSpPr>
        <p:spPr>
          <a:xfrm>
            <a:off x="457200" y="1203480"/>
            <a:ext cx="4015800" cy="1422720"/>
          </a:xfrm>
          <a:prstGeom prst="rect">
            <a:avLst/>
          </a:prstGeom>
        </p:spPr>
        <p:txBody>
          <a:bodyPr lIns="0" tIns="0" rIns="0" bIns="0"/>
          <a:lstStyle/>
          <a:p>
            <a:endParaRPr/>
          </a:p>
        </p:txBody>
      </p:sp>
      <p:sp>
        <p:nvSpPr>
          <p:cNvPr id="88" name="PlaceHolder 3"/>
          <p:cNvSpPr>
            <a:spLocks noGrp="1"/>
          </p:cNvSpPr>
          <p:nvPr>
            <p:ph type="body"/>
          </p:nvPr>
        </p:nvSpPr>
        <p:spPr>
          <a:xfrm>
            <a:off x="457200" y="2761920"/>
            <a:ext cx="4015800" cy="1422720"/>
          </a:xfrm>
          <a:prstGeom prst="rect">
            <a:avLst/>
          </a:prstGeom>
        </p:spPr>
        <p:txBody>
          <a:bodyPr lIns="0" tIns="0" rIns="0" bIns="0"/>
          <a:lstStyle/>
          <a:p>
            <a:endParaRPr/>
          </a:p>
        </p:txBody>
      </p:sp>
      <p:sp>
        <p:nvSpPr>
          <p:cNvPr id="89" name="PlaceHolder 4"/>
          <p:cNvSpPr>
            <a:spLocks noGrp="1"/>
          </p:cNvSpPr>
          <p:nvPr>
            <p:ph type="body"/>
          </p:nvPr>
        </p:nvSpPr>
        <p:spPr>
          <a:xfrm>
            <a:off x="4674240" y="1203480"/>
            <a:ext cx="4015800" cy="2982960"/>
          </a:xfrm>
          <a:prstGeom prst="rect">
            <a:avLst/>
          </a:prstGeom>
        </p:spPr>
        <p:txBody>
          <a:bodyPr lIns="0" tIns="0" rIns="0" bIns="0"/>
          <a:lstStyle/>
          <a:p>
            <a:endParaRPr/>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spTree>
      <p:nvGrpSpPr>
        <p:cNvPr id="1" name=""/>
        <p:cNvGrpSpPr/>
        <p:nvPr/>
      </p:nvGrpSpPr>
      <p:grpSpPr>
        <a:xfrm>
          <a:off x="0" y="0"/>
          <a:ext cx="0" cy="0"/>
          <a:chOff x="0" y="0"/>
          <a:chExt cx="0" cy="0"/>
        </a:xfrm>
      </p:grpSpPr>
      <p:sp>
        <p:nvSpPr>
          <p:cNvPr id="90" name="PlaceHolder 1"/>
          <p:cNvSpPr>
            <a:spLocks noGrp="1"/>
          </p:cNvSpPr>
          <p:nvPr>
            <p:ph type="title"/>
          </p:nvPr>
        </p:nvSpPr>
        <p:spPr>
          <a:xfrm>
            <a:off x="457200" y="205200"/>
            <a:ext cx="8229240" cy="858960"/>
          </a:xfrm>
          <a:prstGeom prst="rect">
            <a:avLst/>
          </a:prstGeom>
        </p:spPr>
        <p:txBody>
          <a:bodyPr lIns="0" tIns="0" rIns="0" bIns="0" anchor="ctr"/>
          <a:lstStyle/>
          <a:p>
            <a:pPr algn="ctr"/>
            <a:endParaRPr/>
          </a:p>
        </p:txBody>
      </p:sp>
      <p:sp>
        <p:nvSpPr>
          <p:cNvPr id="91" name="PlaceHolder 2"/>
          <p:cNvSpPr>
            <a:spLocks noGrp="1"/>
          </p:cNvSpPr>
          <p:nvPr>
            <p:ph type="body"/>
          </p:nvPr>
        </p:nvSpPr>
        <p:spPr>
          <a:xfrm>
            <a:off x="457200" y="1203480"/>
            <a:ext cx="4015800" cy="2982960"/>
          </a:xfrm>
          <a:prstGeom prst="rect">
            <a:avLst/>
          </a:prstGeom>
        </p:spPr>
        <p:txBody>
          <a:bodyPr lIns="0" tIns="0" rIns="0" bIns="0"/>
          <a:lstStyle/>
          <a:p>
            <a:endParaRPr/>
          </a:p>
        </p:txBody>
      </p:sp>
      <p:sp>
        <p:nvSpPr>
          <p:cNvPr id="92" name="PlaceHolder 3"/>
          <p:cNvSpPr>
            <a:spLocks noGrp="1"/>
          </p:cNvSpPr>
          <p:nvPr>
            <p:ph type="body"/>
          </p:nvPr>
        </p:nvSpPr>
        <p:spPr>
          <a:xfrm>
            <a:off x="4674240" y="1203480"/>
            <a:ext cx="4015800" cy="1422720"/>
          </a:xfrm>
          <a:prstGeom prst="rect">
            <a:avLst/>
          </a:prstGeom>
        </p:spPr>
        <p:txBody>
          <a:bodyPr lIns="0" tIns="0" rIns="0" bIns="0"/>
          <a:lstStyle/>
          <a:p>
            <a:endParaRPr/>
          </a:p>
        </p:txBody>
      </p:sp>
      <p:sp>
        <p:nvSpPr>
          <p:cNvPr id="93" name="PlaceHolder 4"/>
          <p:cNvSpPr>
            <a:spLocks noGrp="1"/>
          </p:cNvSpPr>
          <p:nvPr>
            <p:ph type="body"/>
          </p:nvPr>
        </p:nvSpPr>
        <p:spPr>
          <a:xfrm>
            <a:off x="4674240" y="2761920"/>
            <a:ext cx="4015800" cy="1422720"/>
          </a:xfrm>
          <a:prstGeom prst="rect">
            <a:avLst/>
          </a:prstGeom>
        </p:spPr>
        <p:txBody>
          <a:bodyPr lIns="0" tIns="0" rIns="0" bIns="0"/>
          <a:lstStyle/>
          <a:p>
            <a:endParaRPr/>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twoObjOverTx" preserve="1">
  <p:cSld name="Title, 2 Content over Content">
    <p:spTree>
      <p:nvGrpSpPr>
        <p:cNvPr id="1" name=""/>
        <p:cNvGrpSpPr/>
        <p:nvPr/>
      </p:nvGrpSpPr>
      <p:grpSpPr>
        <a:xfrm>
          <a:off x="0" y="0"/>
          <a:ext cx="0" cy="0"/>
          <a:chOff x="0" y="0"/>
          <a:chExt cx="0" cy="0"/>
        </a:xfrm>
      </p:grpSpPr>
      <p:sp>
        <p:nvSpPr>
          <p:cNvPr id="94" name="PlaceHolder 1"/>
          <p:cNvSpPr>
            <a:spLocks noGrp="1"/>
          </p:cNvSpPr>
          <p:nvPr>
            <p:ph type="title"/>
          </p:nvPr>
        </p:nvSpPr>
        <p:spPr>
          <a:xfrm>
            <a:off x="457200" y="205200"/>
            <a:ext cx="8229240" cy="858960"/>
          </a:xfrm>
          <a:prstGeom prst="rect">
            <a:avLst/>
          </a:prstGeom>
        </p:spPr>
        <p:txBody>
          <a:bodyPr lIns="0" tIns="0" rIns="0" bIns="0" anchor="ctr"/>
          <a:lstStyle/>
          <a:p>
            <a:pPr algn="ctr"/>
            <a:endParaRPr/>
          </a:p>
        </p:txBody>
      </p:sp>
      <p:sp>
        <p:nvSpPr>
          <p:cNvPr id="95" name="PlaceHolder 2"/>
          <p:cNvSpPr>
            <a:spLocks noGrp="1"/>
          </p:cNvSpPr>
          <p:nvPr>
            <p:ph type="body"/>
          </p:nvPr>
        </p:nvSpPr>
        <p:spPr>
          <a:xfrm>
            <a:off x="457200" y="1203480"/>
            <a:ext cx="4015800" cy="1422720"/>
          </a:xfrm>
          <a:prstGeom prst="rect">
            <a:avLst/>
          </a:prstGeom>
        </p:spPr>
        <p:txBody>
          <a:bodyPr lIns="0" tIns="0" rIns="0" bIns="0"/>
          <a:lstStyle/>
          <a:p>
            <a:endParaRPr/>
          </a:p>
        </p:txBody>
      </p:sp>
      <p:sp>
        <p:nvSpPr>
          <p:cNvPr id="96" name="PlaceHolder 3"/>
          <p:cNvSpPr>
            <a:spLocks noGrp="1"/>
          </p:cNvSpPr>
          <p:nvPr>
            <p:ph type="body"/>
          </p:nvPr>
        </p:nvSpPr>
        <p:spPr>
          <a:xfrm>
            <a:off x="4674240" y="1203480"/>
            <a:ext cx="4015800" cy="1422720"/>
          </a:xfrm>
          <a:prstGeom prst="rect">
            <a:avLst/>
          </a:prstGeom>
        </p:spPr>
        <p:txBody>
          <a:bodyPr lIns="0" tIns="0" rIns="0" bIns="0"/>
          <a:lstStyle/>
          <a:p>
            <a:endParaRPr/>
          </a:p>
        </p:txBody>
      </p:sp>
      <p:sp>
        <p:nvSpPr>
          <p:cNvPr id="97" name="PlaceHolder 4"/>
          <p:cNvSpPr>
            <a:spLocks noGrp="1"/>
          </p:cNvSpPr>
          <p:nvPr>
            <p:ph type="body"/>
          </p:nvPr>
        </p:nvSpPr>
        <p:spPr>
          <a:xfrm>
            <a:off x="457200" y="2761920"/>
            <a:ext cx="8229240" cy="1422720"/>
          </a:xfrm>
          <a:prstGeom prst="rect">
            <a:avLst/>
          </a:prstGeom>
        </p:spPr>
        <p:txBody>
          <a:bodyPr lIns="0" tIns="0" rIns="0" bIns="0"/>
          <a:lstStyle/>
          <a:p>
            <a:endParaRPr/>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objOverTx" preserve="1">
  <p:cSld name="Title, Content over Content">
    <p:spTree>
      <p:nvGrpSpPr>
        <p:cNvPr id="1" name=""/>
        <p:cNvGrpSpPr/>
        <p:nvPr/>
      </p:nvGrpSpPr>
      <p:grpSpPr>
        <a:xfrm>
          <a:off x="0" y="0"/>
          <a:ext cx="0" cy="0"/>
          <a:chOff x="0" y="0"/>
          <a:chExt cx="0" cy="0"/>
        </a:xfrm>
      </p:grpSpPr>
      <p:sp>
        <p:nvSpPr>
          <p:cNvPr id="98" name="PlaceHolder 1"/>
          <p:cNvSpPr>
            <a:spLocks noGrp="1"/>
          </p:cNvSpPr>
          <p:nvPr>
            <p:ph type="title"/>
          </p:nvPr>
        </p:nvSpPr>
        <p:spPr>
          <a:xfrm>
            <a:off x="457200" y="205200"/>
            <a:ext cx="8229240" cy="858960"/>
          </a:xfrm>
          <a:prstGeom prst="rect">
            <a:avLst/>
          </a:prstGeom>
        </p:spPr>
        <p:txBody>
          <a:bodyPr lIns="0" tIns="0" rIns="0" bIns="0" anchor="ctr"/>
          <a:lstStyle/>
          <a:p>
            <a:pPr algn="ctr"/>
            <a:endParaRPr/>
          </a:p>
        </p:txBody>
      </p:sp>
      <p:sp>
        <p:nvSpPr>
          <p:cNvPr id="99" name="PlaceHolder 2"/>
          <p:cNvSpPr>
            <a:spLocks noGrp="1"/>
          </p:cNvSpPr>
          <p:nvPr>
            <p:ph type="body"/>
          </p:nvPr>
        </p:nvSpPr>
        <p:spPr>
          <a:xfrm>
            <a:off x="457200" y="1203480"/>
            <a:ext cx="8229240" cy="1422720"/>
          </a:xfrm>
          <a:prstGeom prst="rect">
            <a:avLst/>
          </a:prstGeom>
        </p:spPr>
        <p:txBody>
          <a:bodyPr lIns="0" tIns="0" rIns="0" bIns="0"/>
          <a:lstStyle/>
          <a:p>
            <a:endParaRPr/>
          </a:p>
        </p:txBody>
      </p:sp>
      <p:sp>
        <p:nvSpPr>
          <p:cNvPr id="100" name="PlaceHolder 3"/>
          <p:cNvSpPr>
            <a:spLocks noGrp="1"/>
          </p:cNvSpPr>
          <p:nvPr>
            <p:ph type="body"/>
          </p:nvPr>
        </p:nvSpPr>
        <p:spPr>
          <a:xfrm>
            <a:off x="457200" y="2761920"/>
            <a:ext cx="8229240" cy="1422720"/>
          </a:xfrm>
          <a:prstGeom prst="rect">
            <a:avLst/>
          </a:prstGeom>
        </p:spPr>
        <p:txBody>
          <a:bodyPr lIns="0" tIns="0" rIns="0" bIns="0"/>
          <a:lstStyle/>
          <a:p>
            <a:endParaRPr/>
          </a:p>
        </p:txBody>
      </p:sp>
    </p:spTree>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fourObj" preserve="1">
  <p:cSld name="Title, 4 Content">
    <p:spTree>
      <p:nvGrpSpPr>
        <p:cNvPr id="1" name=""/>
        <p:cNvGrpSpPr/>
        <p:nvPr/>
      </p:nvGrpSpPr>
      <p:grpSpPr>
        <a:xfrm>
          <a:off x="0" y="0"/>
          <a:ext cx="0" cy="0"/>
          <a:chOff x="0" y="0"/>
          <a:chExt cx="0" cy="0"/>
        </a:xfrm>
      </p:grpSpPr>
      <p:sp>
        <p:nvSpPr>
          <p:cNvPr id="101" name="PlaceHolder 1"/>
          <p:cNvSpPr>
            <a:spLocks noGrp="1"/>
          </p:cNvSpPr>
          <p:nvPr>
            <p:ph type="title"/>
          </p:nvPr>
        </p:nvSpPr>
        <p:spPr>
          <a:xfrm>
            <a:off x="457200" y="205200"/>
            <a:ext cx="8229240" cy="858960"/>
          </a:xfrm>
          <a:prstGeom prst="rect">
            <a:avLst/>
          </a:prstGeom>
        </p:spPr>
        <p:txBody>
          <a:bodyPr lIns="0" tIns="0" rIns="0" bIns="0" anchor="ctr"/>
          <a:lstStyle/>
          <a:p>
            <a:pPr algn="ctr"/>
            <a:endParaRPr/>
          </a:p>
        </p:txBody>
      </p:sp>
      <p:sp>
        <p:nvSpPr>
          <p:cNvPr id="102" name="PlaceHolder 2"/>
          <p:cNvSpPr>
            <a:spLocks noGrp="1"/>
          </p:cNvSpPr>
          <p:nvPr>
            <p:ph type="body"/>
          </p:nvPr>
        </p:nvSpPr>
        <p:spPr>
          <a:xfrm>
            <a:off x="457200" y="1203480"/>
            <a:ext cx="4015800" cy="1422720"/>
          </a:xfrm>
          <a:prstGeom prst="rect">
            <a:avLst/>
          </a:prstGeom>
        </p:spPr>
        <p:txBody>
          <a:bodyPr lIns="0" tIns="0" rIns="0" bIns="0"/>
          <a:lstStyle/>
          <a:p>
            <a:endParaRPr/>
          </a:p>
        </p:txBody>
      </p:sp>
      <p:sp>
        <p:nvSpPr>
          <p:cNvPr id="103" name="PlaceHolder 3"/>
          <p:cNvSpPr>
            <a:spLocks noGrp="1"/>
          </p:cNvSpPr>
          <p:nvPr>
            <p:ph type="body"/>
          </p:nvPr>
        </p:nvSpPr>
        <p:spPr>
          <a:xfrm>
            <a:off x="4674240" y="1203480"/>
            <a:ext cx="4015800" cy="1422720"/>
          </a:xfrm>
          <a:prstGeom prst="rect">
            <a:avLst/>
          </a:prstGeom>
        </p:spPr>
        <p:txBody>
          <a:bodyPr lIns="0" tIns="0" rIns="0" bIns="0"/>
          <a:lstStyle/>
          <a:p>
            <a:endParaRPr/>
          </a:p>
        </p:txBody>
      </p:sp>
      <p:sp>
        <p:nvSpPr>
          <p:cNvPr id="104" name="PlaceHolder 4"/>
          <p:cNvSpPr>
            <a:spLocks noGrp="1"/>
          </p:cNvSpPr>
          <p:nvPr>
            <p:ph type="body"/>
          </p:nvPr>
        </p:nvSpPr>
        <p:spPr>
          <a:xfrm>
            <a:off x="4674240" y="2761920"/>
            <a:ext cx="4015800" cy="1422720"/>
          </a:xfrm>
          <a:prstGeom prst="rect">
            <a:avLst/>
          </a:prstGeom>
        </p:spPr>
        <p:txBody>
          <a:bodyPr lIns="0" tIns="0" rIns="0" bIns="0"/>
          <a:lstStyle/>
          <a:p>
            <a:endParaRPr/>
          </a:p>
        </p:txBody>
      </p:sp>
      <p:sp>
        <p:nvSpPr>
          <p:cNvPr id="105" name="PlaceHolder 5"/>
          <p:cNvSpPr>
            <a:spLocks noGrp="1"/>
          </p:cNvSpPr>
          <p:nvPr>
            <p:ph type="body"/>
          </p:nvPr>
        </p:nvSpPr>
        <p:spPr>
          <a:xfrm>
            <a:off x="457200" y="2761920"/>
            <a:ext cx="4015800" cy="1422720"/>
          </a:xfrm>
          <a:prstGeom prst="rect">
            <a:avLst/>
          </a:prstGeom>
        </p:spPr>
        <p:txBody>
          <a:bodyPr lIns="0" tIns="0" rIns="0" bIns="0"/>
          <a:lstStyle/>
          <a:p>
            <a:endParaRPr/>
          </a:p>
        </p:txBody>
      </p:sp>
    </p:spTree>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blank" preserve="1">
  <p:cSld name="Title, 6 Content">
    <p:spTree>
      <p:nvGrpSpPr>
        <p:cNvPr id="1" name=""/>
        <p:cNvGrpSpPr/>
        <p:nvPr/>
      </p:nvGrpSpPr>
      <p:grpSpPr>
        <a:xfrm>
          <a:off x="0" y="0"/>
          <a:ext cx="0" cy="0"/>
          <a:chOff x="0" y="0"/>
          <a:chExt cx="0" cy="0"/>
        </a:xfrm>
      </p:grpSpPr>
      <p:sp>
        <p:nvSpPr>
          <p:cNvPr id="106" name="PlaceHolder 1"/>
          <p:cNvSpPr>
            <a:spLocks noGrp="1"/>
          </p:cNvSpPr>
          <p:nvPr>
            <p:ph type="title"/>
          </p:nvPr>
        </p:nvSpPr>
        <p:spPr>
          <a:xfrm>
            <a:off x="457200" y="205200"/>
            <a:ext cx="8229240" cy="858960"/>
          </a:xfrm>
          <a:prstGeom prst="rect">
            <a:avLst/>
          </a:prstGeom>
        </p:spPr>
        <p:txBody>
          <a:bodyPr lIns="0" tIns="0" rIns="0" bIns="0" anchor="ctr"/>
          <a:lstStyle/>
          <a:p>
            <a:pPr algn="ctr"/>
            <a:endParaRPr/>
          </a:p>
        </p:txBody>
      </p:sp>
      <p:sp>
        <p:nvSpPr>
          <p:cNvPr id="107" name="PlaceHolder 2"/>
          <p:cNvSpPr>
            <a:spLocks noGrp="1"/>
          </p:cNvSpPr>
          <p:nvPr>
            <p:ph type="body"/>
          </p:nvPr>
        </p:nvSpPr>
        <p:spPr>
          <a:xfrm>
            <a:off x="457200" y="1203480"/>
            <a:ext cx="8229240" cy="2982960"/>
          </a:xfrm>
          <a:prstGeom prst="rect">
            <a:avLst/>
          </a:prstGeom>
        </p:spPr>
        <p:txBody>
          <a:bodyPr lIns="0" tIns="0" rIns="0" bIns="0"/>
          <a:lstStyle/>
          <a:p>
            <a:endParaRPr/>
          </a:p>
        </p:txBody>
      </p:sp>
      <p:sp>
        <p:nvSpPr>
          <p:cNvPr id="108" name="PlaceHolder 3"/>
          <p:cNvSpPr>
            <a:spLocks noGrp="1"/>
          </p:cNvSpPr>
          <p:nvPr>
            <p:ph type="body"/>
          </p:nvPr>
        </p:nvSpPr>
        <p:spPr>
          <a:xfrm>
            <a:off x="457200" y="1203480"/>
            <a:ext cx="8229240" cy="2982960"/>
          </a:xfrm>
          <a:prstGeom prst="rect">
            <a:avLst/>
          </a:prstGeom>
        </p:spPr>
        <p:txBody>
          <a:bodyPr lIns="0" tIns="0" rIns="0" bIns="0"/>
          <a:lstStyle/>
          <a:p>
            <a:endParaRPr/>
          </a:p>
        </p:txBody>
      </p:sp>
      <p:pic>
        <p:nvPicPr>
          <p:cNvPr id="109" name="Picture 108"/>
          <p:cNvPicPr/>
          <p:nvPr/>
        </p:nvPicPr>
        <p:blipFill>
          <a:blip r:embed="rId2">
            <a:extLst>
              <a:ext uri="{28A0092B-C50C-407E-A947-70E740481C1C}">
                <a14:useLocalDpi xmlns:a14="http://schemas.microsoft.com/office/drawing/2010/main" val="0"/>
              </a:ext>
            </a:extLst>
          </a:blip>
          <a:stretch>
            <a:fillRect/>
          </a:stretch>
        </p:blipFill>
        <p:spPr>
          <a:xfrm>
            <a:off x="2702160" y="1203480"/>
            <a:ext cx="3738600" cy="2982960"/>
          </a:xfrm>
          <a:prstGeom prst="rect">
            <a:avLst/>
          </a:prstGeom>
          <a:ln>
            <a:noFill/>
          </a:ln>
        </p:spPr>
      </p:pic>
      <p:pic>
        <p:nvPicPr>
          <p:cNvPr id="110" name="Picture 109"/>
          <p:cNvPicPr/>
          <p:nvPr/>
        </p:nvPicPr>
        <p:blipFill>
          <a:blip r:embed="rId2">
            <a:extLst>
              <a:ext uri="{28A0092B-C50C-407E-A947-70E740481C1C}">
                <a14:useLocalDpi xmlns:a14="http://schemas.microsoft.com/office/drawing/2010/main" val="0"/>
              </a:ext>
            </a:extLst>
          </a:blip>
          <a:stretch>
            <a:fillRect/>
          </a:stretch>
        </p:blipFill>
        <p:spPr>
          <a:xfrm>
            <a:off x="2702160" y="1203480"/>
            <a:ext cx="3738600" cy="2982960"/>
          </a:xfrm>
          <a:prstGeom prst="rect">
            <a:avLst/>
          </a:prstGeom>
          <a:ln>
            <a:noFill/>
          </a:ln>
        </p:spPr>
      </p:pic>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3.jpe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2.jpe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theme" Target="../theme/theme2.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 Id="rId14" Type="http://schemas.openxmlformats.org/officeDocument/2006/relationships/image" Target="../media/image1.PNG"/></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2.xml"/><Relationship Id="rId13" Type="http://schemas.openxmlformats.org/officeDocument/2006/relationships/theme" Target="../theme/theme3.xml"/><Relationship Id="rId3" Type="http://schemas.openxmlformats.org/officeDocument/2006/relationships/slideLayout" Target="../slideLayouts/slideLayout27.xml"/><Relationship Id="rId7" Type="http://schemas.openxmlformats.org/officeDocument/2006/relationships/slideLayout" Target="../slideLayouts/slideLayout31.xml"/><Relationship Id="rId12" Type="http://schemas.openxmlformats.org/officeDocument/2006/relationships/slideLayout" Target="../slideLayouts/slideLayout36.xml"/><Relationship Id="rId2" Type="http://schemas.openxmlformats.org/officeDocument/2006/relationships/slideLayout" Target="../slideLayouts/slideLayout26.xml"/><Relationship Id="rId1" Type="http://schemas.openxmlformats.org/officeDocument/2006/relationships/slideLayout" Target="../slideLayouts/slideLayout25.xml"/><Relationship Id="rId6" Type="http://schemas.openxmlformats.org/officeDocument/2006/relationships/slideLayout" Target="../slideLayouts/slideLayout30.xml"/><Relationship Id="rId11" Type="http://schemas.openxmlformats.org/officeDocument/2006/relationships/slideLayout" Target="../slideLayouts/slideLayout35.xml"/><Relationship Id="rId5" Type="http://schemas.openxmlformats.org/officeDocument/2006/relationships/slideLayout" Target="../slideLayouts/slideLayout29.xml"/><Relationship Id="rId10" Type="http://schemas.openxmlformats.org/officeDocument/2006/relationships/slideLayout" Target="../slideLayouts/slideLayout34.xml"/><Relationship Id="rId4" Type="http://schemas.openxmlformats.org/officeDocument/2006/relationships/slideLayout" Target="../slideLayouts/slideLayout28.xml"/><Relationship Id="rId9" Type="http://schemas.openxmlformats.org/officeDocument/2006/relationships/slideLayout" Target="../slideLayouts/slideLayout33.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a:stretch>
        </a:blipFill>
        <a:effectLst/>
      </p:bgPr>
    </p:bg>
    <p:spTree>
      <p:nvGrpSpPr>
        <p:cNvPr id="1" name=""/>
        <p:cNvGrpSpPr/>
        <p:nvPr/>
      </p:nvGrpSpPr>
      <p:grpSpPr>
        <a:xfrm>
          <a:off x="0" y="0"/>
          <a:ext cx="0" cy="0"/>
          <a:chOff x="0" y="0"/>
          <a:chExt cx="0" cy="0"/>
        </a:xfrm>
      </p:grpSpPr>
      <p:pic>
        <p:nvPicPr>
          <p:cNvPr id="5" name="Picture 2"/>
          <p:cNvPicPr/>
          <p:nvPr/>
        </p:nvPicPr>
        <p:blipFill>
          <a:blip r:embed="rId15" cstate="print">
            <a:extLst>
              <a:ext uri="{28A0092B-C50C-407E-A947-70E740481C1C}">
                <a14:useLocalDpi xmlns:a14="http://schemas.microsoft.com/office/drawing/2010/main" val="0"/>
              </a:ext>
            </a:extLst>
          </a:blip>
          <a:stretch>
            <a:fillRect/>
          </a:stretch>
        </p:blipFill>
        <p:spPr>
          <a:xfrm>
            <a:off x="-5760" y="0"/>
            <a:ext cx="9357840" cy="5265000"/>
          </a:xfrm>
          <a:prstGeom prst="rect">
            <a:avLst/>
          </a:prstGeom>
          <a:ln w="9360">
            <a:noFill/>
          </a:ln>
        </p:spPr>
      </p:pic>
      <p:sp>
        <p:nvSpPr>
          <p:cNvPr id="6" name="CustomShape 1"/>
          <p:cNvSpPr/>
          <p:nvPr/>
        </p:nvSpPr>
        <p:spPr>
          <a:xfrm>
            <a:off x="-2870640" y="1014840"/>
            <a:ext cx="2650680" cy="637560"/>
          </a:xfrm>
          <a:prstGeom prst="rect">
            <a:avLst/>
          </a:prstGeom>
          <a:solidFill>
            <a:srgbClr val="FFFFFF"/>
          </a:solidFill>
          <a:ln w="19080">
            <a:solidFill>
              <a:srgbClr val="E36C09"/>
            </a:solidFill>
            <a:round/>
          </a:ln>
        </p:spPr>
        <p:txBody>
          <a:bodyPr lIns="90000" tIns="45000" rIns="90000" bIns="45000"/>
          <a:lstStyle/>
          <a:p>
            <a:pPr>
              <a:lnSpc>
                <a:spcPct val="100000"/>
              </a:lnSpc>
            </a:pPr>
            <a:r>
              <a:rPr lang="en-US" sz="1200" b="1">
                <a:solidFill>
                  <a:srgbClr val="1F497D"/>
                </a:solidFill>
                <a:latin typeface="Segoe UI Light"/>
              </a:rPr>
              <a:t>Press «header &amp; footer» to add the customer name, and «apply to all slides». </a:t>
            </a:r>
            <a:endParaRPr/>
          </a:p>
        </p:txBody>
      </p:sp>
      <p:pic>
        <p:nvPicPr>
          <p:cNvPr id="2" name="Picture 1"/>
          <p:cNvPicPr/>
          <p:nvPr/>
        </p:nvPicPr>
        <p:blipFill>
          <a:blip r:embed="rId16">
            <a:extLst>
              <a:ext uri="{28A0092B-C50C-407E-A947-70E740481C1C}">
                <a14:useLocalDpi xmlns:a14="http://schemas.microsoft.com/office/drawing/2010/main" val="0"/>
              </a:ext>
            </a:extLst>
          </a:blip>
          <a:stretch>
            <a:fillRect/>
          </a:stretch>
        </p:blipFill>
        <p:spPr>
          <a:xfrm>
            <a:off x="-2870640" y="0"/>
            <a:ext cx="2650680" cy="936360"/>
          </a:xfrm>
          <a:prstGeom prst="rect">
            <a:avLst/>
          </a:prstGeom>
          <a:ln>
            <a:noFill/>
          </a:ln>
        </p:spPr>
      </p:pic>
      <p:sp>
        <p:nvSpPr>
          <p:cNvPr id="3" name="PlaceHolder 2"/>
          <p:cNvSpPr>
            <a:spLocks noGrp="1"/>
          </p:cNvSpPr>
          <p:nvPr>
            <p:ph type="title"/>
          </p:nvPr>
        </p:nvSpPr>
        <p:spPr>
          <a:xfrm>
            <a:off x="457200" y="205200"/>
            <a:ext cx="8229240" cy="858600"/>
          </a:xfrm>
          <a:prstGeom prst="rect">
            <a:avLst/>
          </a:prstGeom>
        </p:spPr>
        <p:txBody>
          <a:bodyPr lIns="0" tIns="0" rIns="0" bIns="0" anchor="ctr"/>
          <a:lstStyle/>
          <a:p>
            <a:pPr algn="ctr"/>
            <a:r>
              <a:rPr lang="en-US" sz="4400">
                <a:latin typeface="Arial"/>
              </a:rPr>
              <a:t>Click to edit the title text format</a:t>
            </a:r>
            <a:endParaRPr/>
          </a:p>
        </p:txBody>
      </p:sp>
      <p:sp>
        <p:nvSpPr>
          <p:cNvPr id="4" name="PlaceHolder 3"/>
          <p:cNvSpPr>
            <a:spLocks noGrp="1"/>
          </p:cNvSpPr>
          <p:nvPr>
            <p:ph type="body"/>
          </p:nvPr>
        </p:nvSpPr>
        <p:spPr>
          <a:xfrm>
            <a:off x="457200" y="1203480"/>
            <a:ext cx="8229240" cy="2982960"/>
          </a:xfrm>
          <a:prstGeom prst="rect">
            <a:avLst/>
          </a:prstGeom>
        </p:spPr>
        <p:txBody>
          <a:bodyPr lIns="0" tIns="0" rIns="0" bIns="0"/>
          <a:lstStyle/>
          <a:p>
            <a:pPr>
              <a:buSzPct val="45000"/>
              <a:buFont typeface="StarSymbol"/>
              <a:buChar char=""/>
            </a:pPr>
            <a:r>
              <a:rPr lang="en-US" sz="3200">
                <a:latin typeface="Arial"/>
              </a:rPr>
              <a:t>Click to edit the outline text format</a:t>
            </a:r>
            <a:endParaRPr/>
          </a:p>
          <a:p>
            <a:pPr lvl="1">
              <a:buSzPct val="75000"/>
              <a:buFont typeface="StarSymbol"/>
              <a:buChar char=""/>
            </a:pPr>
            <a:r>
              <a:rPr lang="en-US" sz="2800">
                <a:latin typeface="Arial"/>
              </a:rPr>
              <a:t>Second Outline Level</a:t>
            </a:r>
            <a:endParaRPr/>
          </a:p>
          <a:p>
            <a:pPr lvl="2">
              <a:buSzPct val="45000"/>
              <a:buFont typeface="StarSymbol"/>
              <a:buChar char=""/>
            </a:pPr>
            <a:r>
              <a:rPr lang="en-US" sz="2400">
                <a:latin typeface="Arial"/>
              </a:rPr>
              <a:t>Third Outline Level</a:t>
            </a:r>
            <a:endParaRPr/>
          </a:p>
          <a:p>
            <a:pPr lvl="3">
              <a:buSzPct val="75000"/>
              <a:buFont typeface="StarSymbol"/>
              <a:buChar char=""/>
            </a:pPr>
            <a:r>
              <a:rPr lang="en-US" sz="2000">
                <a:latin typeface="Arial"/>
              </a:rPr>
              <a:t>Fourth Outline Level</a:t>
            </a:r>
            <a:endParaRPr/>
          </a:p>
          <a:p>
            <a:pPr lvl="4">
              <a:buSzPct val="45000"/>
              <a:buFont typeface="StarSymbol"/>
              <a:buChar char=""/>
            </a:pPr>
            <a:r>
              <a:rPr lang="en-US" sz="2000">
                <a:latin typeface="Arial"/>
              </a:rPr>
              <a:t>Fifth Outline Level</a:t>
            </a:r>
            <a:endParaRPr/>
          </a:p>
          <a:p>
            <a:pPr lvl="5">
              <a:buSzPct val="45000"/>
              <a:buFont typeface="StarSymbol"/>
              <a:buChar char=""/>
            </a:pPr>
            <a:r>
              <a:rPr lang="en-US" sz="2000">
                <a:latin typeface="Arial"/>
              </a:rPr>
              <a:t>Sixth Outline Level</a:t>
            </a:r>
            <a:endParaRPr/>
          </a:p>
          <a:p>
            <a:pPr lvl="6">
              <a:buSzPct val="45000"/>
              <a:buFont typeface="StarSymbol"/>
              <a:buChar char=""/>
            </a:pPr>
            <a:r>
              <a:rPr lang="en-US" sz="2000">
                <a:latin typeface="Arial"/>
              </a:rPr>
              <a:t>Seventh Outline Level</a:t>
            </a:r>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a:stretch>
        </a:blipFill>
        <a:effectLst/>
      </p:bgPr>
    </p:bg>
    <p:spTree>
      <p:nvGrpSpPr>
        <p:cNvPr id="1" name=""/>
        <p:cNvGrpSpPr/>
        <p:nvPr/>
      </p:nvGrpSpPr>
      <p:grpSpPr>
        <a:xfrm>
          <a:off x="0" y="0"/>
          <a:ext cx="0" cy="0"/>
          <a:chOff x="0" y="0"/>
          <a:chExt cx="0" cy="0"/>
        </a:xfrm>
      </p:grpSpPr>
      <p:sp>
        <p:nvSpPr>
          <p:cNvPr id="39" name="PlaceHolder 1"/>
          <p:cNvSpPr>
            <a:spLocks noGrp="1"/>
          </p:cNvSpPr>
          <p:nvPr>
            <p:ph type="title"/>
          </p:nvPr>
        </p:nvSpPr>
        <p:spPr>
          <a:xfrm>
            <a:off x="457200" y="205200"/>
            <a:ext cx="8229240" cy="858600"/>
          </a:xfrm>
          <a:prstGeom prst="rect">
            <a:avLst/>
          </a:prstGeom>
        </p:spPr>
        <p:txBody>
          <a:bodyPr lIns="0" tIns="0" rIns="0" bIns="0" anchor="ctr"/>
          <a:lstStyle/>
          <a:p>
            <a:pPr algn="ctr"/>
            <a:r>
              <a:rPr lang="en-US" sz="4400">
                <a:latin typeface="Arial"/>
              </a:rPr>
              <a:t>Click to edit the title text format</a:t>
            </a:r>
            <a:endParaRPr/>
          </a:p>
        </p:txBody>
      </p:sp>
      <p:sp>
        <p:nvSpPr>
          <p:cNvPr id="40" name="PlaceHolder 2"/>
          <p:cNvSpPr>
            <a:spLocks noGrp="1"/>
          </p:cNvSpPr>
          <p:nvPr>
            <p:ph type="body"/>
          </p:nvPr>
        </p:nvSpPr>
        <p:spPr>
          <a:xfrm>
            <a:off x="457200" y="1203480"/>
            <a:ext cx="8229240" cy="2982960"/>
          </a:xfrm>
          <a:prstGeom prst="rect">
            <a:avLst/>
          </a:prstGeom>
        </p:spPr>
        <p:txBody>
          <a:bodyPr lIns="0" tIns="0" rIns="0" bIns="0"/>
          <a:lstStyle/>
          <a:p>
            <a:pPr>
              <a:buSzPct val="45000"/>
              <a:buFont typeface="StarSymbol"/>
              <a:buChar char=""/>
            </a:pPr>
            <a:r>
              <a:rPr lang="en-US" sz="3200">
                <a:latin typeface="Arial"/>
              </a:rPr>
              <a:t>Click to edit the outline text format</a:t>
            </a:r>
            <a:endParaRPr/>
          </a:p>
          <a:p>
            <a:pPr lvl="1">
              <a:buSzPct val="75000"/>
              <a:buFont typeface="StarSymbol"/>
              <a:buChar char=""/>
            </a:pPr>
            <a:r>
              <a:rPr lang="en-US" sz="2800">
                <a:latin typeface="Arial"/>
              </a:rPr>
              <a:t>Second Outline Level</a:t>
            </a:r>
            <a:endParaRPr/>
          </a:p>
          <a:p>
            <a:pPr lvl="2">
              <a:buSzPct val="45000"/>
              <a:buFont typeface="StarSymbol"/>
              <a:buChar char=""/>
            </a:pPr>
            <a:r>
              <a:rPr lang="en-US" sz="2400">
                <a:latin typeface="Arial"/>
              </a:rPr>
              <a:t>Third Outline Level</a:t>
            </a:r>
            <a:endParaRPr/>
          </a:p>
          <a:p>
            <a:pPr lvl="3">
              <a:buSzPct val="75000"/>
              <a:buFont typeface="StarSymbol"/>
              <a:buChar char=""/>
            </a:pPr>
            <a:r>
              <a:rPr lang="en-US" sz="2000">
                <a:latin typeface="Arial"/>
              </a:rPr>
              <a:t>Fourth Outline Level</a:t>
            </a:r>
            <a:endParaRPr/>
          </a:p>
          <a:p>
            <a:pPr lvl="4">
              <a:buSzPct val="45000"/>
              <a:buFont typeface="StarSymbol"/>
              <a:buChar char=""/>
            </a:pPr>
            <a:r>
              <a:rPr lang="en-US" sz="2000">
                <a:latin typeface="Arial"/>
              </a:rPr>
              <a:t>Fifth Outline Level</a:t>
            </a:r>
            <a:endParaRPr/>
          </a:p>
          <a:p>
            <a:pPr lvl="5">
              <a:buSzPct val="45000"/>
              <a:buFont typeface="StarSymbol"/>
              <a:buChar char=""/>
            </a:pPr>
            <a:r>
              <a:rPr lang="en-US" sz="2000">
                <a:latin typeface="Arial"/>
              </a:rPr>
              <a:t>Sixth Outline Level</a:t>
            </a:r>
            <a:endParaRPr/>
          </a:p>
          <a:p>
            <a:pPr lvl="6">
              <a:buSzPct val="45000"/>
              <a:buFont typeface="StarSymbol"/>
              <a:buChar char=""/>
            </a:pPr>
            <a:r>
              <a:rPr lang="en-US" sz="2000">
                <a:latin typeface="Arial"/>
              </a:rPr>
              <a:t>Seventh Outline Level</a:t>
            </a:r>
            <a:endParaRPr/>
          </a:p>
        </p:txBody>
      </p:sp>
    </p:spTree>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 id="2147483673"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a:stretch>
        </a:blipFill>
        <a:effectLst/>
      </p:bgPr>
    </p:bg>
    <p:spTree>
      <p:nvGrpSpPr>
        <p:cNvPr id="1" name=""/>
        <p:cNvGrpSpPr/>
        <p:nvPr/>
      </p:nvGrpSpPr>
      <p:grpSpPr>
        <a:xfrm>
          <a:off x="0" y="0"/>
          <a:ext cx="0" cy="0"/>
          <a:chOff x="0" y="0"/>
          <a:chExt cx="0" cy="0"/>
        </a:xfrm>
      </p:grpSpPr>
      <p:sp>
        <p:nvSpPr>
          <p:cNvPr id="75" name="PlaceHolder 1"/>
          <p:cNvSpPr>
            <a:spLocks noGrp="1"/>
          </p:cNvSpPr>
          <p:nvPr>
            <p:ph type="title"/>
          </p:nvPr>
        </p:nvSpPr>
        <p:spPr>
          <a:xfrm>
            <a:off x="457200" y="205200"/>
            <a:ext cx="8229240" cy="858600"/>
          </a:xfrm>
          <a:prstGeom prst="rect">
            <a:avLst/>
          </a:prstGeom>
        </p:spPr>
        <p:txBody>
          <a:bodyPr lIns="0" tIns="0" rIns="0" bIns="0" anchor="ctr"/>
          <a:lstStyle/>
          <a:p>
            <a:pPr algn="ctr"/>
            <a:r>
              <a:rPr lang="en-US" sz="4400">
                <a:latin typeface="Arial"/>
              </a:rPr>
              <a:t>Click to edit the title text format</a:t>
            </a:r>
            <a:endParaRPr/>
          </a:p>
        </p:txBody>
      </p:sp>
      <p:sp>
        <p:nvSpPr>
          <p:cNvPr id="76" name="PlaceHolder 2"/>
          <p:cNvSpPr>
            <a:spLocks noGrp="1"/>
          </p:cNvSpPr>
          <p:nvPr>
            <p:ph type="body"/>
          </p:nvPr>
        </p:nvSpPr>
        <p:spPr>
          <a:xfrm>
            <a:off x="457200" y="1203480"/>
            <a:ext cx="8229240" cy="2982960"/>
          </a:xfrm>
          <a:prstGeom prst="rect">
            <a:avLst/>
          </a:prstGeom>
        </p:spPr>
        <p:txBody>
          <a:bodyPr lIns="0" tIns="0" rIns="0" bIns="0"/>
          <a:lstStyle/>
          <a:p>
            <a:pPr>
              <a:buSzPct val="45000"/>
              <a:buFont typeface="StarSymbol"/>
              <a:buChar char=""/>
            </a:pPr>
            <a:r>
              <a:rPr lang="en-US" sz="3200">
                <a:latin typeface="Arial"/>
              </a:rPr>
              <a:t>Click to edit the outline text format</a:t>
            </a:r>
            <a:endParaRPr/>
          </a:p>
          <a:p>
            <a:pPr lvl="1">
              <a:buSzPct val="75000"/>
              <a:buFont typeface="StarSymbol"/>
              <a:buChar char=""/>
            </a:pPr>
            <a:r>
              <a:rPr lang="en-US" sz="2800">
                <a:latin typeface="Arial"/>
              </a:rPr>
              <a:t>Second Outline Level</a:t>
            </a:r>
            <a:endParaRPr/>
          </a:p>
          <a:p>
            <a:pPr lvl="2">
              <a:buSzPct val="45000"/>
              <a:buFont typeface="StarSymbol"/>
              <a:buChar char=""/>
            </a:pPr>
            <a:r>
              <a:rPr lang="en-US" sz="2400">
                <a:latin typeface="Arial"/>
              </a:rPr>
              <a:t>Third Outline Level</a:t>
            </a:r>
            <a:endParaRPr/>
          </a:p>
          <a:p>
            <a:pPr lvl="3">
              <a:buSzPct val="75000"/>
              <a:buFont typeface="StarSymbol"/>
              <a:buChar char=""/>
            </a:pPr>
            <a:r>
              <a:rPr lang="en-US" sz="2000">
                <a:latin typeface="Arial"/>
              </a:rPr>
              <a:t>Fourth Outline Level</a:t>
            </a:r>
            <a:endParaRPr/>
          </a:p>
          <a:p>
            <a:pPr lvl="4">
              <a:buSzPct val="45000"/>
              <a:buFont typeface="StarSymbol"/>
              <a:buChar char=""/>
            </a:pPr>
            <a:r>
              <a:rPr lang="en-US" sz="2000">
                <a:latin typeface="Arial"/>
              </a:rPr>
              <a:t>Fifth Outline Level</a:t>
            </a:r>
            <a:endParaRPr/>
          </a:p>
          <a:p>
            <a:pPr lvl="5">
              <a:buSzPct val="45000"/>
              <a:buFont typeface="StarSymbol"/>
              <a:buChar char=""/>
            </a:pPr>
            <a:r>
              <a:rPr lang="en-US" sz="2000">
                <a:latin typeface="Arial"/>
              </a:rPr>
              <a:t>Sixth Outline Level</a:t>
            </a:r>
            <a:endParaRPr/>
          </a:p>
          <a:p>
            <a:pPr lvl="6">
              <a:buSzPct val="45000"/>
              <a:buFont typeface="StarSymbol"/>
              <a:buChar char=""/>
            </a:pPr>
            <a:r>
              <a:rPr lang="en-US" sz="2000">
                <a:latin typeface="Arial"/>
              </a:rPr>
              <a:t>Seventh Outline Level</a:t>
            </a:r>
            <a:endParaRPr/>
          </a:p>
        </p:txBody>
      </p:sp>
    </p:spTree>
  </p:cSld>
  <p:clrMap bg1="lt1" tx1="dk1" bg2="lt2" tx2="dk2" accent1="accent1" accent2="accent2" accent3="accent3" accent4="accent4" accent5="accent5" accent6="accent6" hlink="hlink" folHlink="folHlink"/>
  <p:sldLayoutIdLst>
    <p:sldLayoutId id="2147483675" r:id="rId1"/>
    <p:sldLayoutId id="2147483676" r:id="rId2"/>
    <p:sldLayoutId id="2147483677" r:id="rId3"/>
    <p:sldLayoutId id="2147483678" r:id="rId4"/>
    <p:sldLayoutId id="2147483679" r:id="rId5"/>
    <p:sldLayoutId id="2147483680" r:id="rId6"/>
    <p:sldLayoutId id="2147483681" r:id="rId7"/>
    <p:sldLayoutId id="2147483682" r:id="rId8"/>
    <p:sldLayoutId id="2147483683" r:id="rId9"/>
    <p:sldLayoutId id="2147483684" r:id="rId10"/>
    <p:sldLayoutId id="2147483685" r:id="rId11"/>
    <p:sldLayoutId id="2147483686"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xml.rels><?xml version="1.0" encoding="UTF-8" standalone="yes"?>
<Relationships xmlns="http://schemas.openxmlformats.org/package/2006/relationships"><Relationship Id="rId2" Type="http://schemas.openxmlformats.org/officeDocument/2006/relationships/hyperlink" Target="https://www-sciencedirect-com.ezproxy.uwtsd.ac.uk/science/article/pii/S0148296318303552#bb0140" TargetMode="External"/><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2" Type="http://schemas.openxmlformats.org/officeDocument/2006/relationships/hyperlink" Target="https://ec.europa.eu/info/law/law-topic/data-protection/reform/rules-business-and-organisations_en" TargetMode="External"/><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3" Type="http://schemas.openxmlformats.org/officeDocument/2006/relationships/hyperlink" Target="https://www.marketing-schools.org/types-of-marketing/ethical-marketing.html" TargetMode="External"/><Relationship Id="rId2" Type="http://schemas.openxmlformats.org/officeDocument/2006/relationships/hyperlink" Target="https://www.ama.org/the-definition-of-marketing-what-is-marketing/" TargetMode="External"/><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2" Type="http://schemas.openxmlformats.org/officeDocument/2006/relationships/hyperlink" Target="https://www.hubledigital.com/blog/the-gdpr-opportunities-for-digital-marketers" TargetMode="External"/><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hyperlink" Target="mailto:1917529@student.uwtsd.ac.uk" TargetMode="External"/><Relationship Id="rId1" Type="http://schemas.openxmlformats.org/officeDocument/2006/relationships/slideLayout" Target="../slideLayouts/slideLayout25.xml"/></Relationships>
</file>

<file path=ppt/slides/slide1.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111" name="CustomShape 1"/>
          <p:cNvSpPr/>
          <p:nvPr/>
        </p:nvSpPr>
        <p:spPr>
          <a:xfrm>
            <a:off x="690856" y="1982435"/>
            <a:ext cx="7949880" cy="500134"/>
          </a:xfrm>
          <a:prstGeom prst="rect">
            <a:avLst/>
          </a:prstGeom>
          <a:noFill/>
          <a:ln>
            <a:noFill/>
          </a:ln>
        </p:spPr>
        <p:txBody>
          <a:bodyPr lIns="90000" tIns="45000" rIns="90000" bIns="45000" anchor="ctr"/>
          <a:lstStyle/>
          <a:p>
            <a:pPr algn="ctr"/>
            <a:r>
              <a:rPr lang="en-US" sz="3200" dirty="0">
                <a:solidFill>
                  <a:srgbClr val="F2F2F2"/>
                </a:solidFill>
                <a:latin typeface="Segoe UI"/>
              </a:rPr>
              <a:t>Assignment 1</a:t>
            </a:r>
            <a:endParaRPr lang="en-GB" sz="3200" dirty="0">
              <a:solidFill>
                <a:srgbClr val="F2F2F2"/>
              </a:solidFill>
              <a:latin typeface="Segoe UI"/>
            </a:endParaRPr>
          </a:p>
          <a:p>
            <a:pPr algn="ctr">
              <a:lnSpc>
                <a:spcPct val="100000"/>
              </a:lnSpc>
            </a:pPr>
            <a:endParaRPr lang="en-US" dirty="0"/>
          </a:p>
        </p:txBody>
      </p:sp>
      <p:sp>
        <p:nvSpPr>
          <p:cNvPr id="7" name="TextBox 6">
            <a:extLst>
              <a:ext uri="{FF2B5EF4-FFF2-40B4-BE49-F238E27FC236}">
                <a16:creationId xmlns:a16="http://schemas.microsoft.com/office/drawing/2014/main" id="{CB4F3B6A-E66D-4DB7-B8EF-BF702CFD6205}"/>
              </a:ext>
            </a:extLst>
          </p:cNvPr>
          <p:cNvSpPr txBox="1"/>
          <p:nvPr/>
        </p:nvSpPr>
        <p:spPr>
          <a:xfrm>
            <a:off x="3773908" y="-187867"/>
            <a:ext cx="6114552" cy="567271"/>
          </a:xfrm>
          <a:prstGeom prst="rect">
            <a:avLst/>
          </a:prstGeom>
          <a:noFill/>
        </p:spPr>
        <p:txBody>
          <a:bodyPr wrap="square">
            <a:spAutoFit/>
          </a:bodyPr>
          <a:lstStyle/>
          <a:p>
            <a:pPr>
              <a:lnSpc>
                <a:spcPct val="200000"/>
              </a:lnSpc>
              <a:spcAft>
                <a:spcPts val="1000"/>
              </a:spcAft>
            </a:pPr>
            <a:r>
              <a:rPr lang="en-US" sz="1800" b="1" dirty="0">
                <a:effectLst/>
                <a:latin typeface="Times New Roman" panose="02020603050405020304" pitchFamily="18" charset="0"/>
                <a:ea typeface="Calibri" panose="020F0502020204030204" pitchFamily="34" charset="0"/>
                <a:cs typeface="Times New Roman" panose="02020603050405020304" pitchFamily="18" charset="0"/>
              </a:rPr>
              <a:t>Module: </a:t>
            </a:r>
            <a:r>
              <a:rPr lang="en-US" b="1" dirty="0">
                <a:latin typeface="Times New Roman" panose="02020603050405020304" pitchFamily="18" charset="0"/>
                <a:ea typeface="Calibri" panose="020F0502020204030204" pitchFamily="34" charset="0"/>
                <a:cs typeface="Times New Roman" panose="02020603050405020304" pitchFamily="18" charset="0"/>
              </a:rPr>
              <a:t>MARKETING</a:t>
            </a:r>
            <a:r>
              <a:rPr lang="en-US" sz="1800" b="1" dirty="0">
                <a:effectLst/>
                <a:latin typeface="Times New Roman" panose="02020603050405020304" pitchFamily="18" charset="0"/>
                <a:ea typeface="Calibri" panose="020F0502020204030204" pitchFamily="34" charset="0"/>
                <a:cs typeface="Times New Roman" panose="02020603050405020304" pitchFamily="18" charset="0"/>
              </a:rPr>
              <a:t> MANAGEMENT</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9" name="TextBox 8">
            <a:extLst>
              <a:ext uri="{FF2B5EF4-FFF2-40B4-BE49-F238E27FC236}">
                <a16:creationId xmlns:a16="http://schemas.microsoft.com/office/drawing/2014/main" id="{C88898E8-29B1-411C-B1F8-F8FFB7B5B89D}"/>
              </a:ext>
            </a:extLst>
          </p:cNvPr>
          <p:cNvSpPr txBox="1"/>
          <p:nvPr/>
        </p:nvSpPr>
        <p:spPr>
          <a:xfrm>
            <a:off x="3773908" y="135523"/>
            <a:ext cx="6114552" cy="461729"/>
          </a:xfrm>
          <a:prstGeom prst="rect">
            <a:avLst/>
          </a:prstGeom>
          <a:noFill/>
        </p:spPr>
        <p:txBody>
          <a:bodyPr wrap="square">
            <a:spAutoFit/>
          </a:bodyPr>
          <a:lstStyle/>
          <a:p>
            <a:pPr>
              <a:lnSpc>
                <a:spcPct val="200000"/>
              </a:lnSpc>
              <a:spcAft>
                <a:spcPts val="1000"/>
              </a:spcAft>
            </a:pPr>
            <a:r>
              <a:rPr lang="en-US" sz="1400" b="1" dirty="0">
                <a:effectLst/>
                <a:latin typeface="Times New Roman" panose="02020603050405020304" pitchFamily="18" charset="0"/>
                <a:ea typeface="Calibri" panose="020F0502020204030204" pitchFamily="34" charset="0"/>
                <a:cs typeface="Times New Roman" panose="02020603050405020304" pitchFamily="18" charset="0"/>
              </a:rPr>
              <a:t>Module code: BMMB7012D</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1" name="TextBox 10">
            <a:extLst>
              <a:ext uri="{FF2B5EF4-FFF2-40B4-BE49-F238E27FC236}">
                <a16:creationId xmlns:a16="http://schemas.microsoft.com/office/drawing/2014/main" id="{82469D46-42EA-4061-ACE9-19C853904F90}"/>
              </a:ext>
            </a:extLst>
          </p:cNvPr>
          <p:cNvSpPr txBox="1"/>
          <p:nvPr/>
        </p:nvSpPr>
        <p:spPr>
          <a:xfrm>
            <a:off x="2739225" y="4253293"/>
            <a:ext cx="6114552" cy="560090"/>
          </a:xfrm>
          <a:prstGeom prst="rect">
            <a:avLst/>
          </a:prstGeom>
          <a:noFill/>
        </p:spPr>
        <p:txBody>
          <a:bodyPr wrap="square">
            <a:spAutoFit/>
          </a:bodyPr>
          <a:lstStyle/>
          <a:p>
            <a:pPr>
              <a:lnSpc>
                <a:spcPct val="200000"/>
              </a:lnSpc>
              <a:spcAft>
                <a:spcPts val="1000"/>
              </a:spcAft>
            </a:pPr>
            <a:r>
              <a:rPr lang="en-GB" dirty="0">
                <a:solidFill>
                  <a:srgbClr val="F2F2F2"/>
                </a:solidFill>
                <a:latin typeface="Segoe UI"/>
              </a:rPr>
              <a:t>Student Name: Arcangelo Ferrigno </a:t>
            </a:r>
          </a:p>
        </p:txBody>
      </p:sp>
      <p:sp>
        <p:nvSpPr>
          <p:cNvPr id="13" name="TextBox 12">
            <a:extLst>
              <a:ext uri="{FF2B5EF4-FFF2-40B4-BE49-F238E27FC236}">
                <a16:creationId xmlns:a16="http://schemas.microsoft.com/office/drawing/2014/main" id="{A99D7C9F-90D7-4062-A818-DE6B11AD9D43}"/>
              </a:ext>
            </a:extLst>
          </p:cNvPr>
          <p:cNvSpPr txBox="1"/>
          <p:nvPr/>
        </p:nvSpPr>
        <p:spPr>
          <a:xfrm>
            <a:off x="3773908" y="366387"/>
            <a:ext cx="6114552" cy="461729"/>
          </a:xfrm>
          <a:prstGeom prst="rect">
            <a:avLst/>
          </a:prstGeom>
          <a:noFill/>
        </p:spPr>
        <p:txBody>
          <a:bodyPr wrap="square">
            <a:spAutoFit/>
          </a:bodyPr>
          <a:lstStyle/>
          <a:p>
            <a:pPr>
              <a:lnSpc>
                <a:spcPct val="200000"/>
              </a:lnSpc>
              <a:spcAft>
                <a:spcPts val="1000"/>
              </a:spcAft>
            </a:pPr>
            <a:r>
              <a:rPr lang="en-GB" sz="1400" b="1" dirty="0">
                <a:effectLst/>
                <a:latin typeface="Times New Roman" panose="02020603050405020304" pitchFamily="18" charset="0"/>
                <a:ea typeface="Calibri" panose="020F0502020204030204" pitchFamily="34" charset="0"/>
                <a:cs typeface="Times New Roman" panose="02020603050405020304" pitchFamily="18" charset="0"/>
              </a:rPr>
              <a:t>Student Number: 1917529</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5" name="TextBox 14">
            <a:extLst>
              <a:ext uri="{FF2B5EF4-FFF2-40B4-BE49-F238E27FC236}">
                <a16:creationId xmlns:a16="http://schemas.microsoft.com/office/drawing/2014/main" id="{47B4A7F0-4B1A-4A0B-9471-761B53494114}"/>
              </a:ext>
            </a:extLst>
          </p:cNvPr>
          <p:cNvSpPr txBox="1"/>
          <p:nvPr/>
        </p:nvSpPr>
        <p:spPr>
          <a:xfrm>
            <a:off x="6706925" y="4654693"/>
            <a:ext cx="6114552" cy="456151"/>
          </a:xfrm>
          <a:prstGeom prst="rect">
            <a:avLst/>
          </a:prstGeom>
          <a:noFill/>
        </p:spPr>
        <p:txBody>
          <a:bodyPr wrap="square">
            <a:spAutoFit/>
          </a:bodyPr>
          <a:lstStyle/>
          <a:p>
            <a:pPr>
              <a:lnSpc>
                <a:spcPct val="200000"/>
              </a:lnSpc>
              <a:spcAft>
                <a:spcPts val="1000"/>
              </a:spcAft>
            </a:pPr>
            <a:r>
              <a:rPr lang="en-GB" sz="1400" dirty="0">
                <a:solidFill>
                  <a:srgbClr val="F2F2F2"/>
                </a:solidFill>
                <a:latin typeface="Segoe UI"/>
              </a:rPr>
              <a:t>Date Submitted: 21/06/2020</a:t>
            </a:r>
          </a:p>
        </p:txBody>
      </p:sp>
      <p:sp>
        <p:nvSpPr>
          <p:cNvPr id="2" name="Rectangle 1">
            <a:extLst>
              <a:ext uri="{FF2B5EF4-FFF2-40B4-BE49-F238E27FC236}">
                <a16:creationId xmlns:a16="http://schemas.microsoft.com/office/drawing/2014/main" id="{5E9FEB3F-5616-4E01-ABDF-2B09FAB83906}"/>
              </a:ext>
            </a:extLst>
          </p:cNvPr>
          <p:cNvSpPr/>
          <p:nvPr/>
        </p:nvSpPr>
        <p:spPr>
          <a:xfrm>
            <a:off x="1700123" y="2377121"/>
            <a:ext cx="5743752" cy="646331"/>
          </a:xfrm>
          <a:prstGeom prst="rect">
            <a:avLst/>
          </a:prstGeom>
          <a:noFill/>
        </p:spPr>
        <p:txBody>
          <a:bodyPr wrap="none" lIns="91440" tIns="45720" rIns="91440" bIns="45720">
            <a:spAutoFit/>
          </a:bodyPr>
          <a:lstStyle/>
          <a:p>
            <a:pPr algn="ctr"/>
            <a:r>
              <a:rPr lang="en-US" sz="3600" b="1" cap="none" spc="0" dirty="0">
                <a:ln w="10160">
                  <a:solidFill>
                    <a:schemeClr val="accent5"/>
                  </a:solidFill>
                  <a:prstDash val="solid"/>
                </a:ln>
                <a:solidFill>
                  <a:srgbClr val="FFFFFF"/>
                </a:solidFill>
                <a:effectLst>
                  <a:glow rad="63500">
                    <a:schemeClr val="accent1">
                      <a:satMod val="175000"/>
                      <a:alpha val="40000"/>
                    </a:schemeClr>
                  </a:glow>
                  <a:outerShdw blurRad="38100" dist="22860" dir="5400000" algn="tl" rotWithShape="0">
                    <a:srgbClr val="000000">
                      <a:alpha val="30000"/>
                    </a:srgbClr>
                  </a:outerShdw>
                </a:effectLst>
                <a:latin typeface="Segoe UI"/>
              </a:rPr>
              <a:t>Ethical Issue in Marketing</a:t>
            </a:r>
            <a:endParaRPr lang="en-GB" sz="3600" b="1" cap="none" spc="0" dirty="0">
              <a:ln w="10160">
                <a:solidFill>
                  <a:schemeClr val="accent5"/>
                </a:solidFill>
                <a:prstDash val="solid"/>
              </a:ln>
              <a:solidFill>
                <a:srgbClr val="FFFFFF"/>
              </a:solidFill>
              <a:effectLst>
                <a:glow rad="63500">
                  <a:schemeClr val="accent1">
                    <a:satMod val="175000"/>
                    <a:alpha val="40000"/>
                  </a:schemeClr>
                </a:glow>
                <a:outerShdw blurRad="38100" dist="22860" dir="5400000" algn="tl" rotWithShape="0">
                  <a:srgbClr val="000000">
                    <a:alpha val="30000"/>
                  </a:srgbClr>
                </a:outerShdw>
              </a:effectLst>
            </a:endParaRPr>
          </a:p>
        </p:txBody>
      </p:sp>
    </p:spTree>
  </p:cSld>
  <p:clrMapOvr>
    <a:masterClrMapping/>
  </p:clrMapOvr>
  <p:transition spd="slow">
    <p:push/>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ustomShape 1">
            <a:extLst>
              <a:ext uri="{FF2B5EF4-FFF2-40B4-BE49-F238E27FC236}">
                <a16:creationId xmlns:a16="http://schemas.microsoft.com/office/drawing/2014/main" id="{E5F3E1AD-7A52-4591-8C88-6BB19A5438EE}"/>
              </a:ext>
            </a:extLst>
          </p:cNvPr>
          <p:cNvSpPr/>
          <p:nvPr/>
        </p:nvSpPr>
        <p:spPr>
          <a:xfrm>
            <a:off x="697424" y="253080"/>
            <a:ext cx="8632556" cy="614825"/>
          </a:xfrm>
          <a:prstGeom prst="rect">
            <a:avLst/>
          </a:prstGeom>
          <a:noFill/>
          <a:ln>
            <a:noFill/>
          </a:ln>
        </p:spPr>
        <p:txBody>
          <a:bodyPr lIns="90000" tIns="45000" rIns="90000" bIns="45000" anchor="ctr"/>
          <a:lstStyle/>
          <a:p>
            <a:r>
              <a:rPr lang="en-US" sz="1800" b="1" dirty="0">
                <a:ln>
                  <a:noFill/>
                </a:ln>
                <a:solidFill>
                  <a:srgbClr val="000000"/>
                </a:solidFill>
                <a:effectLst/>
                <a:latin typeface="Times New Roman" panose="02020603050405020304" pitchFamily="18" charset="0"/>
                <a:ea typeface="Arial Unicode MS"/>
                <a:cs typeface="Arial Unicode MS"/>
              </a:rPr>
              <a:t>         </a:t>
            </a:r>
            <a:r>
              <a:rPr lang="en-US" sz="2800" b="1" dirty="0">
                <a:solidFill>
                  <a:srgbClr val="000000"/>
                </a:solidFill>
                <a:latin typeface="Times New Roman" panose="02020603050405020304" pitchFamily="18" charset="0"/>
              </a:rPr>
              <a:t>   </a:t>
            </a:r>
            <a:r>
              <a:rPr lang="en-US" sz="2700" b="1" dirty="0">
                <a:solidFill>
                  <a:srgbClr val="000000"/>
                </a:solidFill>
                <a:latin typeface="Times New Roman" panose="02020603050405020304" pitchFamily="18" charset="0"/>
              </a:rPr>
              <a:t>Introduction - Marketing Definition </a:t>
            </a:r>
            <a:endParaRPr lang="en-GB" sz="2700" b="1" dirty="0">
              <a:solidFill>
                <a:srgbClr val="000000"/>
              </a:solidFill>
              <a:latin typeface="Times New Roman" panose="02020603050405020304" pitchFamily="18" charset="0"/>
            </a:endParaRPr>
          </a:p>
        </p:txBody>
      </p:sp>
      <p:sp>
        <p:nvSpPr>
          <p:cNvPr id="7" name="TextBox 6">
            <a:extLst>
              <a:ext uri="{FF2B5EF4-FFF2-40B4-BE49-F238E27FC236}">
                <a16:creationId xmlns:a16="http://schemas.microsoft.com/office/drawing/2014/main" id="{9095627D-D95F-43A3-9AB6-034EF9BEA049}"/>
              </a:ext>
            </a:extLst>
          </p:cNvPr>
          <p:cNvSpPr txBox="1"/>
          <p:nvPr/>
        </p:nvSpPr>
        <p:spPr>
          <a:xfrm>
            <a:off x="457199" y="867905"/>
            <a:ext cx="8431078" cy="1477328"/>
          </a:xfrm>
          <a:prstGeom prst="rect">
            <a:avLst/>
          </a:prstGeom>
          <a:noFill/>
        </p:spPr>
        <p:txBody>
          <a:bodyPr wrap="square">
            <a:spAutoFit/>
          </a:bodyPr>
          <a:lstStyle/>
          <a:p>
            <a:r>
              <a:rPr lang="en-GB" b="0" i="0" dirty="0">
                <a:effectLst/>
                <a:latin typeface="Lato"/>
              </a:rPr>
              <a:t>According to the American Marketing Association (2017), </a:t>
            </a:r>
            <a:r>
              <a:rPr lang="en-GB" i="1" dirty="0">
                <a:latin typeface="Lato"/>
              </a:rPr>
              <a:t>“</a:t>
            </a:r>
            <a:r>
              <a:rPr lang="en-GB" b="0" i="1" dirty="0">
                <a:effectLst/>
                <a:latin typeface="Lato"/>
              </a:rPr>
              <a:t>Marketing is the activity, set of institutions, and processes for creating, communicating, delivering, and exchanging offerings that have value for customers, clients, partners, and society at large</a:t>
            </a:r>
            <a:r>
              <a:rPr lang="en-GB" i="1" dirty="0">
                <a:latin typeface="Lato"/>
              </a:rPr>
              <a:t>”.</a:t>
            </a:r>
            <a:br>
              <a:rPr lang="en-GB" dirty="0"/>
            </a:br>
            <a:endParaRPr lang="en-GB" dirty="0"/>
          </a:p>
        </p:txBody>
      </p:sp>
      <p:sp>
        <p:nvSpPr>
          <p:cNvPr id="9" name="TextBox 8">
            <a:extLst>
              <a:ext uri="{FF2B5EF4-FFF2-40B4-BE49-F238E27FC236}">
                <a16:creationId xmlns:a16="http://schemas.microsoft.com/office/drawing/2014/main" id="{49359119-F4A6-4A98-836A-B572AE5A325E}"/>
              </a:ext>
            </a:extLst>
          </p:cNvPr>
          <p:cNvSpPr txBox="1"/>
          <p:nvPr/>
        </p:nvSpPr>
        <p:spPr>
          <a:xfrm>
            <a:off x="457199" y="2028185"/>
            <a:ext cx="8338087" cy="1477328"/>
          </a:xfrm>
          <a:prstGeom prst="rect">
            <a:avLst/>
          </a:prstGeom>
          <a:noFill/>
        </p:spPr>
        <p:txBody>
          <a:bodyPr wrap="square">
            <a:spAutoFit/>
          </a:bodyPr>
          <a:lstStyle/>
          <a:p>
            <a:r>
              <a:rPr lang="en-GB" b="0" i="0" dirty="0">
                <a:effectLst/>
                <a:latin typeface="Lato"/>
              </a:rPr>
              <a:t>Marketers have one major objective: enticing consumers to engage in desired behaviours. To do succeed on this, Marketers needs to understand what consumers want through Marketing </a:t>
            </a:r>
            <a:r>
              <a:rPr lang="en-GB" b="0" i="0" dirty="0" err="1">
                <a:effectLst/>
                <a:latin typeface="Lato"/>
              </a:rPr>
              <a:t>Researchs</a:t>
            </a:r>
            <a:r>
              <a:rPr lang="en-GB" b="0" i="0" dirty="0">
                <a:effectLst/>
                <a:latin typeface="Lato"/>
              </a:rPr>
              <a:t>, analysing internet data like social networks and creating marketing campaigns to promote their products and attract customers.</a:t>
            </a:r>
            <a:endParaRPr lang="en-GB" dirty="0"/>
          </a:p>
        </p:txBody>
      </p:sp>
      <p:sp>
        <p:nvSpPr>
          <p:cNvPr id="11" name="TextBox 10">
            <a:extLst>
              <a:ext uri="{FF2B5EF4-FFF2-40B4-BE49-F238E27FC236}">
                <a16:creationId xmlns:a16="http://schemas.microsoft.com/office/drawing/2014/main" id="{AB66EEC9-000D-4A33-A478-F270950E229D}"/>
              </a:ext>
            </a:extLst>
          </p:cNvPr>
          <p:cNvSpPr txBox="1"/>
          <p:nvPr/>
        </p:nvSpPr>
        <p:spPr>
          <a:xfrm>
            <a:off x="457199" y="3439473"/>
            <a:ext cx="8276092" cy="646331"/>
          </a:xfrm>
          <a:prstGeom prst="rect">
            <a:avLst/>
          </a:prstGeom>
          <a:noFill/>
        </p:spPr>
        <p:txBody>
          <a:bodyPr wrap="square">
            <a:spAutoFit/>
          </a:bodyPr>
          <a:lstStyle/>
          <a:p>
            <a:r>
              <a:rPr lang="en-GB" dirty="0">
                <a:latin typeface="Lato"/>
              </a:rPr>
              <a:t>However there are some challenges that Marketers have to face.</a:t>
            </a:r>
          </a:p>
          <a:p>
            <a:r>
              <a:rPr lang="en-GB" dirty="0">
                <a:latin typeface="Lato"/>
              </a:rPr>
              <a:t>One of these is the </a:t>
            </a:r>
            <a:r>
              <a:rPr lang="en-GB" b="1" dirty="0">
                <a:latin typeface="Lato"/>
              </a:rPr>
              <a:t>Ethical Issue</a:t>
            </a:r>
            <a:r>
              <a:rPr lang="en-GB" dirty="0">
                <a:latin typeface="Lato"/>
              </a:rPr>
              <a:t>.</a:t>
            </a:r>
            <a:endParaRPr lang="en-GB" dirty="0"/>
          </a:p>
        </p:txBody>
      </p:sp>
    </p:spTree>
    <p:extLst>
      <p:ext uri="{BB962C8B-B14F-4D97-AF65-F5344CB8AC3E}">
        <p14:creationId xmlns:p14="http://schemas.microsoft.com/office/powerpoint/2010/main" val="240539739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ustomShape 1">
            <a:extLst>
              <a:ext uri="{FF2B5EF4-FFF2-40B4-BE49-F238E27FC236}">
                <a16:creationId xmlns:a16="http://schemas.microsoft.com/office/drawing/2014/main" id="{E5F3E1AD-7A52-4591-8C88-6BB19A5438EE}"/>
              </a:ext>
            </a:extLst>
          </p:cNvPr>
          <p:cNvSpPr/>
          <p:nvPr/>
        </p:nvSpPr>
        <p:spPr>
          <a:xfrm>
            <a:off x="1" y="253080"/>
            <a:ext cx="9143999" cy="614825"/>
          </a:xfrm>
          <a:prstGeom prst="rect">
            <a:avLst/>
          </a:prstGeom>
          <a:noFill/>
          <a:ln>
            <a:noFill/>
          </a:ln>
        </p:spPr>
        <p:txBody>
          <a:bodyPr lIns="90000" tIns="45000" rIns="90000" bIns="45000" anchor="ctr"/>
          <a:lstStyle/>
          <a:p>
            <a:pPr algn="ctr"/>
            <a:r>
              <a:rPr lang="en-US" sz="2700" b="1" dirty="0">
                <a:solidFill>
                  <a:srgbClr val="000000"/>
                </a:solidFill>
                <a:latin typeface="Times New Roman" panose="02020603050405020304" pitchFamily="18" charset="0"/>
              </a:rPr>
              <a:t>Ethics in Marketing </a:t>
            </a:r>
            <a:endParaRPr lang="en-GB" sz="2700" b="1" dirty="0">
              <a:solidFill>
                <a:srgbClr val="000000"/>
              </a:solidFill>
              <a:latin typeface="Times New Roman" panose="02020603050405020304" pitchFamily="18" charset="0"/>
            </a:endParaRPr>
          </a:p>
        </p:txBody>
      </p:sp>
      <p:sp>
        <p:nvSpPr>
          <p:cNvPr id="7" name="TextBox 6">
            <a:extLst>
              <a:ext uri="{FF2B5EF4-FFF2-40B4-BE49-F238E27FC236}">
                <a16:creationId xmlns:a16="http://schemas.microsoft.com/office/drawing/2014/main" id="{9095627D-D95F-43A3-9AB6-034EF9BEA049}"/>
              </a:ext>
            </a:extLst>
          </p:cNvPr>
          <p:cNvSpPr txBox="1"/>
          <p:nvPr/>
        </p:nvSpPr>
        <p:spPr>
          <a:xfrm>
            <a:off x="441701" y="2227492"/>
            <a:ext cx="8431078" cy="2308324"/>
          </a:xfrm>
          <a:prstGeom prst="rect">
            <a:avLst/>
          </a:prstGeom>
          <a:noFill/>
        </p:spPr>
        <p:txBody>
          <a:bodyPr wrap="square">
            <a:spAutoFit/>
          </a:bodyPr>
          <a:lstStyle/>
          <a:p>
            <a:r>
              <a:rPr lang="en-GB" sz="1800" i="1" dirty="0">
                <a:effectLst/>
                <a:latin typeface="Calibri" panose="020F0502020204030204" pitchFamily="34" charset="0"/>
                <a:ea typeface="Calibri" panose="020F0502020204030204" pitchFamily="34" charset="0"/>
                <a:cs typeface="Times New Roman" panose="02020603050405020304" pitchFamily="18" charset="0"/>
              </a:rPr>
              <a:t>“Marketing Ethics (ME) is defined as the systematic study of how moral standards are applied to marketing decisions, behaviours and institutions”</a:t>
            </a:r>
            <a:r>
              <a:rPr lang="en-GB" sz="1800" dirty="0">
                <a:effectLst/>
                <a:latin typeface="Calibri" panose="020F0502020204030204" pitchFamily="34" charset="0"/>
                <a:ea typeface="Calibri" panose="020F0502020204030204" pitchFamily="34" charset="0"/>
                <a:cs typeface="Times New Roman" panose="02020603050405020304" pitchFamily="18" charset="0"/>
              </a:rPr>
              <a:t> (</a:t>
            </a:r>
            <a:r>
              <a:rPr lang="en-GB" sz="1800" u="none" strike="noStrike" dirty="0" err="1">
                <a:solidFill>
                  <a:srgbClr val="0563C1"/>
                </a:solidFill>
                <a:effectLst/>
                <a:latin typeface="Calibri" panose="020F0502020204030204" pitchFamily="34" charset="0"/>
                <a:ea typeface="Calibri" panose="020F0502020204030204" pitchFamily="34" charset="0"/>
                <a:cs typeface="Times New Roman" panose="02020603050405020304" pitchFamily="18" charset="0"/>
                <a:hlinkClick r:id="rId2"/>
              </a:rPr>
              <a:t>Laczniak</a:t>
            </a:r>
            <a:r>
              <a:rPr lang="en-GB" sz="1800" u="none" strike="noStrike"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hlinkClick r:id="rId2"/>
              </a:rPr>
              <a:t> &amp; Murphy, 1993</a:t>
            </a:r>
            <a:r>
              <a:rPr lang="en-GB" sz="1800" dirty="0">
                <a:effectLst/>
                <a:latin typeface="Calibri" panose="020F0502020204030204" pitchFamily="34" charset="0"/>
                <a:ea typeface="Calibri" panose="020F0502020204030204" pitchFamily="34" charset="0"/>
                <a:cs typeface="Times New Roman" panose="02020603050405020304" pitchFamily="18" charset="0"/>
              </a:rPr>
              <a:t>).</a:t>
            </a:r>
          </a:p>
          <a:p>
            <a:r>
              <a:rPr lang="en-GB" dirty="0">
                <a:latin typeface="Calibri" panose="020F0502020204030204" pitchFamily="34" charset="0"/>
                <a:cs typeface="Times New Roman" panose="02020603050405020304" pitchFamily="18" charset="0"/>
              </a:rPr>
              <a:t>It is a marketing strategy which promote honesty, fairness, and   responsibility in advertising.</a:t>
            </a:r>
          </a:p>
          <a:p>
            <a:r>
              <a:rPr lang="en-GB" dirty="0">
                <a:latin typeface="Calibri" panose="020F0502020204030204" pitchFamily="34" charset="0"/>
                <a:cs typeface="Times New Roman" panose="02020603050405020304" pitchFamily="18" charset="0"/>
              </a:rPr>
              <a:t>Companies uses ethical marketing in order to develop a sense of trust among their customers and increase the brand reputation.</a:t>
            </a:r>
          </a:p>
          <a:p>
            <a:br>
              <a:rPr lang="en-GB" dirty="0"/>
            </a:br>
            <a:endParaRPr lang="en-GB" dirty="0"/>
          </a:p>
        </p:txBody>
      </p:sp>
      <p:sp>
        <p:nvSpPr>
          <p:cNvPr id="8" name="TextBox 7">
            <a:extLst>
              <a:ext uri="{FF2B5EF4-FFF2-40B4-BE49-F238E27FC236}">
                <a16:creationId xmlns:a16="http://schemas.microsoft.com/office/drawing/2014/main" id="{3873F49B-8096-480B-95F4-9CFD75321C31}"/>
              </a:ext>
            </a:extLst>
          </p:cNvPr>
          <p:cNvSpPr txBox="1"/>
          <p:nvPr/>
        </p:nvSpPr>
        <p:spPr>
          <a:xfrm>
            <a:off x="441701" y="1047287"/>
            <a:ext cx="8198604" cy="923330"/>
          </a:xfrm>
          <a:prstGeom prst="rect">
            <a:avLst/>
          </a:prstGeom>
          <a:noFill/>
        </p:spPr>
        <p:txBody>
          <a:bodyPr wrap="square">
            <a:spAutoFit/>
          </a:bodyPr>
          <a:lstStyle/>
          <a:p>
            <a:r>
              <a:rPr lang="en-GB" sz="1800" dirty="0">
                <a:effectLst/>
                <a:latin typeface="Calibri" panose="020F0502020204030204" pitchFamily="34" charset="0"/>
                <a:ea typeface="Calibri" panose="020F0502020204030204" pitchFamily="34" charset="0"/>
                <a:cs typeface="Times New Roman" panose="02020603050405020304" pitchFamily="18" charset="0"/>
              </a:rPr>
              <a:t>According to</a:t>
            </a:r>
            <a:r>
              <a:rPr lang="en-GB" dirty="0">
                <a:latin typeface="Calibri" panose="020F0502020204030204" pitchFamily="34" charset="0"/>
                <a:cs typeface="Times New Roman" panose="02020603050405020304" pitchFamily="18" charset="0"/>
              </a:rPr>
              <a:t> </a:t>
            </a:r>
            <a:r>
              <a:rPr lang="en-GB" dirty="0" err="1">
                <a:latin typeface="Calibri" panose="020F0502020204030204" pitchFamily="34" charset="0"/>
                <a:cs typeface="Times New Roman" panose="02020603050405020304" pitchFamily="18" charset="0"/>
              </a:rPr>
              <a:t>Marinova</a:t>
            </a:r>
            <a:r>
              <a:rPr lang="en-GB" dirty="0">
                <a:latin typeface="Calibri" panose="020F0502020204030204" pitchFamily="34" charset="0"/>
                <a:cs typeface="Times New Roman" panose="02020603050405020304" pitchFamily="18" charset="0"/>
              </a:rPr>
              <a:t> (2019), “</a:t>
            </a:r>
            <a:r>
              <a:rPr lang="en-GB" i="1" dirty="0">
                <a:latin typeface="Calibri" panose="020F0502020204030204" pitchFamily="34" charset="0"/>
                <a:cs typeface="Times New Roman" panose="02020603050405020304" pitchFamily="18" charset="0"/>
              </a:rPr>
              <a:t>Ethics </a:t>
            </a:r>
            <a:r>
              <a:rPr lang="en-GB" sz="1800" i="1" dirty="0">
                <a:effectLst/>
                <a:latin typeface="Calibri" panose="020F0502020204030204" pitchFamily="34" charset="0"/>
                <a:ea typeface="Calibri" panose="020F0502020204030204" pitchFamily="34" charset="0"/>
                <a:cs typeface="Times New Roman" panose="02020603050405020304" pitchFamily="18" charset="0"/>
              </a:rPr>
              <a:t>refers to the moral judgment of decisions and actions as correct or incorrect on the basis of generally accepted principles of behaviour</a:t>
            </a:r>
            <a:r>
              <a:rPr lang="en-GB" sz="1800" dirty="0">
                <a:effectLst/>
                <a:latin typeface="Calibri" panose="020F0502020204030204" pitchFamily="34" charset="0"/>
                <a:ea typeface="Calibri" panose="020F0502020204030204" pitchFamily="34" charset="0"/>
                <a:cs typeface="Times New Roman" panose="02020603050405020304" pitchFamily="18" charset="0"/>
              </a:rPr>
              <a:t>”. </a:t>
            </a:r>
            <a:endParaRPr lang="en-GB" dirty="0"/>
          </a:p>
        </p:txBody>
      </p:sp>
    </p:spTree>
    <p:extLst>
      <p:ext uri="{BB962C8B-B14F-4D97-AF65-F5344CB8AC3E}">
        <p14:creationId xmlns:p14="http://schemas.microsoft.com/office/powerpoint/2010/main" val="416896654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ustomShape 1">
            <a:extLst>
              <a:ext uri="{FF2B5EF4-FFF2-40B4-BE49-F238E27FC236}">
                <a16:creationId xmlns:a16="http://schemas.microsoft.com/office/drawing/2014/main" id="{3146EE72-B6BC-40D7-977C-163A7D8D5AB1}"/>
              </a:ext>
            </a:extLst>
          </p:cNvPr>
          <p:cNvSpPr/>
          <p:nvPr/>
        </p:nvSpPr>
        <p:spPr>
          <a:xfrm>
            <a:off x="0" y="0"/>
            <a:ext cx="9143999" cy="614825"/>
          </a:xfrm>
          <a:prstGeom prst="rect">
            <a:avLst/>
          </a:prstGeom>
          <a:noFill/>
          <a:ln>
            <a:noFill/>
          </a:ln>
        </p:spPr>
        <p:txBody>
          <a:bodyPr lIns="90000" tIns="45000" rIns="90000" bIns="45000" anchor="ctr"/>
          <a:lstStyle/>
          <a:p>
            <a:pPr algn="ctr"/>
            <a:r>
              <a:rPr lang="en-US" sz="2700" b="1" dirty="0">
                <a:solidFill>
                  <a:srgbClr val="000000"/>
                </a:solidFill>
                <a:latin typeface="Times New Roman" panose="02020603050405020304" pitchFamily="18" charset="0"/>
              </a:rPr>
              <a:t>Principles of Ethical Marketing </a:t>
            </a:r>
            <a:endParaRPr lang="en-GB" sz="2700" b="1" dirty="0">
              <a:solidFill>
                <a:srgbClr val="000000"/>
              </a:solidFill>
              <a:latin typeface="Times New Roman" panose="02020603050405020304" pitchFamily="18" charset="0"/>
            </a:endParaRPr>
          </a:p>
        </p:txBody>
      </p:sp>
      <p:sp>
        <p:nvSpPr>
          <p:cNvPr id="5" name="TextBox 4">
            <a:extLst>
              <a:ext uri="{FF2B5EF4-FFF2-40B4-BE49-F238E27FC236}">
                <a16:creationId xmlns:a16="http://schemas.microsoft.com/office/drawing/2014/main" id="{33307B5C-156B-4040-BDF9-C7FEECC50525}"/>
              </a:ext>
            </a:extLst>
          </p:cNvPr>
          <p:cNvSpPr txBox="1"/>
          <p:nvPr/>
        </p:nvSpPr>
        <p:spPr>
          <a:xfrm>
            <a:off x="162731" y="674836"/>
            <a:ext cx="8818535" cy="3468257"/>
          </a:xfrm>
          <a:prstGeom prst="rect">
            <a:avLst/>
          </a:prstGeom>
          <a:noFill/>
        </p:spPr>
        <p:txBody>
          <a:bodyPr wrap="square">
            <a:spAutoFit/>
          </a:bodyPr>
          <a:lstStyle/>
          <a:p>
            <a:pPr algn="l">
              <a:lnSpc>
                <a:spcPts val="2160"/>
              </a:lnSpc>
            </a:pPr>
            <a:r>
              <a:rPr lang="en-GB" dirty="0">
                <a:latin typeface="Calibri" panose="020F0502020204030204" pitchFamily="34" charset="0"/>
                <a:cs typeface="Times New Roman" panose="02020603050405020304" pitchFamily="18" charset="0"/>
              </a:rPr>
              <a:t>Based on marketing-schools.org (2016): </a:t>
            </a:r>
          </a:p>
          <a:p>
            <a:pPr algn="l">
              <a:lnSpc>
                <a:spcPts val="2160"/>
              </a:lnSpc>
            </a:pPr>
            <a:endParaRPr lang="en-GB" dirty="0">
              <a:latin typeface="Calibri" panose="020F0502020204030204" pitchFamily="34" charset="0"/>
              <a:cs typeface="Times New Roman" panose="02020603050405020304" pitchFamily="18" charset="0"/>
            </a:endParaRPr>
          </a:p>
          <a:p>
            <a:pPr algn="l">
              <a:lnSpc>
                <a:spcPts val="2160"/>
              </a:lnSpc>
            </a:pPr>
            <a:r>
              <a:rPr lang="en-GB" dirty="0">
                <a:latin typeface="Calibri" panose="020F0502020204030204" pitchFamily="34" charset="0"/>
                <a:cs typeface="Times New Roman" panose="02020603050405020304" pitchFamily="18" charset="0"/>
              </a:rPr>
              <a:t>1) All marketing communications share the common standard of truth.</a:t>
            </a:r>
          </a:p>
          <a:p>
            <a:pPr algn="l">
              <a:lnSpc>
                <a:spcPts val="2160"/>
              </a:lnSpc>
            </a:pPr>
            <a:r>
              <a:rPr lang="en-GB" dirty="0">
                <a:latin typeface="Calibri" panose="020F0502020204030204" pitchFamily="34" charset="0"/>
                <a:cs typeface="Times New Roman" panose="02020603050405020304" pitchFamily="18" charset="0"/>
              </a:rPr>
              <a:t>2) Marketing professionals abide by the highest standard of personal ethics.</a:t>
            </a:r>
          </a:p>
          <a:p>
            <a:pPr algn="l">
              <a:lnSpc>
                <a:spcPts val="2160"/>
              </a:lnSpc>
            </a:pPr>
            <a:r>
              <a:rPr lang="en-GB" dirty="0">
                <a:latin typeface="Calibri" panose="020F0502020204030204" pitchFamily="34" charset="0"/>
                <a:cs typeface="Times New Roman" panose="02020603050405020304" pitchFamily="18" charset="0"/>
              </a:rPr>
              <a:t>3) Advertising is clearly distinguished from news and entertainment content.</a:t>
            </a:r>
          </a:p>
          <a:p>
            <a:pPr algn="l">
              <a:lnSpc>
                <a:spcPts val="2160"/>
              </a:lnSpc>
            </a:pPr>
            <a:r>
              <a:rPr lang="en-GB" dirty="0">
                <a:latin typeface="Calibri" panose="020F0502020204030204" pitchFamily="34" charset="0"/>
                <a:cs typeface="Times New Roman" panose="02020603050405020304" pitchFamily="18" charset="0"/>
              </a:rPr>
              <a:t>4) Marketers should be transparent about who they pay to endorse their products.</a:t>
            </a:r>
          </a:p>
          <a:p>
            <a:pPr algn="l">
              <a:lnSpc>
                <a:spcPts val="2160"/>
              </a:lnSpc>
            </a:pPr>
            <a:r>
              <a:rPr lang="en-GB" dirty="0">
                <a:latin typeface="Calibri" panose="020F0502020204030204" pitchFamily="34" charset="0"/>
                <a:cs typeface="Times New Roman" panose="02020603050405020304" pitchFamily="18" charset="0"/>
              </a:rPr>
              <a:t>5) Consumers should be treated fairly based on the nature of the product and the nature of     the consumer (e.g. marketing to children).</a:t>
            </a:r>
          </a:p>
          <a:p>
            <a:pPr algn="l">
              <a:lnSpc>
                <a:spcPts val="2160"/>
              </a:lnSpc>
            </a:pPr>
            <a:r>
              <a:rPr lang="en-GB" b="1" dirty="0">
                <a:latin typeface="Calibri" panose="020F0502020204030204" pitchFamily="34" charset="0"/>
                <a:cs typeface="Times New Roman" panose="02020603050405020304" pitchFamily="18" charset="0"/>
              </a:rPr>
              <a:t>6) The privacy of the consumer should never be compromised.</a:t>
            </a:r>
          </a:p>
          <a:p>
            <a:pPr algn="l">
              <a:lnSpc>
                <a:spcPts val="2160"/>
              </a:lnSpc>
            </a:pPr>
            <a:r>
              <a:rPr lang="en-GB" dirty="0">
                <a:latin typeface="Calibri" panose="020F0502020204030204" pitchFamily="34" charset="0"/>
                <a:cs typeface="Times New Roman" panose="02020603050405020304" pitchFamily="18" charset="0"/>
              </a:rPr>
              <a:t>7) Marketers must comply with regulations and standards established by governmental and professional organizations.</a:t>
            </a:r>
          </a:p>
          <a:p>
            <a:pPr algn="l">
              <a:lnSpc>
                <a:spcPts val="2160"/>
              </a:lnSpc>
            </a:pPr>
            <a:r>
              <a:rPr lang="en-GB" dirty="0">
                <a:latin typeface="Calibri" panose="020F0502020204030204" pitchFamily="34" charset="0"/>
                <a:cs typeface="Times New Roman" panose="02020603050405020304" pitchFamily="18" charset="0"/>
              </a:rPr>
              <a:t>8) Ethics should be discussed openly and honestly during all marketing decisions.</a:t>
            </a:r>
          </a:p>
        </p:txBody>
      </p:sp>
    </p:spTree>
    <p:extLst>
      <p:ext uri="{BB962C8B-B14F-4D97-AF65-F5344CB8AC3E}">
        <p14:creationId xmlns:p14="http://schemas.microsoft.com/office/powerpoint/2010/main" val="189928396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ustomShape 1">
            <a:extLst>
              <a:ext uri="{FF2B5EF4-FFF2-40B4-BE49-F238E27FC236}">
                <a16:creationId xmlns:a16="http://schemas.microsoft.com/office/drawing/2014/main" id="{7F19272C-4B52-4080-A0AB-5CFA821DDAEC}"/>
              </a:ext>
            </a:extLst>
          </p:cNvPr>
          <p:cNvSpPr/>
          <p:nvPr/>
        </p:nvSpPr>
        <p:spPr>
          <a:xfrm>
            <a:off x="0" y="0"/>
            <a:ext cx="9143999" cy="999641"/>
          </a:xfrm>
          <a:prstGeom prst="rect">
            <a:avLst/>
          </a:prstGeom>
          <a:noFill/>
          <a:ln>
            <a:noFill/>
          </a:ln>
        </p:spPr>
        <p:txBody>
          <a:bodyPr lIns="90000" tIns="45000" rIns="90000" bIns="45000" anchor="ctr"/>
          <a:lstStyle/>
          <a:p>
            <a:pPr algn="ctr"/>
            <a:r>
              <a:rPr lang="en-US" sz="2700" b="1" dirty="0">
                <a:solidFill>
                  <a:srgbClr val="000000"/>
                </a:solidFill>
                <a:latin typeface="Times New Roman" panose="02020603050405020304" pitchFamily="18" charset="0"/>
              </a:rPr>
              <a:t>Marketing, online data and Consumer privacy concerns</a:t>
            </a:r>
            <a:endParaRPr lang="en-GB" sz="2700" b="1" dirty="0">
              <a:solidFill>
                <a:srgbClr val="000000"/>
              </a:solidFill>
              <a:latin typeface="Times New Roman" panose="02020603050405020304" pitchFamily="18" charset="0"/>
            </a:endParaRPr>
          </a:p>
        </p:txBody>
      </p:sp>
      <p:sp>
        <p:nvSpPr>
          <p:cNvPr id="11" name="TextBox 10">
            <a:extLst>
              <a:ext uri="{FF2B5EF4-FFF2-40B4-BE49-F238E27FC236}">
                <a16:creationId xmlns:a16="http://schemas.microsoft.com/office/drawing/2014/main" id="{A418B12F-A796-41DC-A074-FBC528E698D7}"/>
              </a:ext>
            </a:extLst>
          </p:cNvPr>
          <p:cNvSpPr txBox="1"/>
          <p:nvPr/>
        </p:nvSpPr>
        <p:spPr>
          <a:xfrm>
            <a:off x="383582" y="864425"/>
            <a:ext cx="8376834" cy="3139321"/>
          </a:xfrm>
          <a:prstGeom prst="rect">
            <a:avLst/>
          </a:prstGeom>
          <a:noFill/>
        </p:spPr>
        <p:txBody>
          <a:bodyPr wrap="square">
            <a:spAutoFit/>
          </a:bodyPr>
          <a:lstStyle/>
          <a:p>
            <a:r>
              <a:rPr lang="en-GB" b="0" i="0" dirty="0">
                <a:solidFill>
                  <a:srgbClr val="2E2E2E"/>
                </a:solidFill>
                <a:effectLst/>
                <a:latin typeface="NexusSerif"/>
              </a:rPr>
              <a:t>According to </a:t>
            </a:r>
            <a:r>
              <a:rPr lang="en-GB" dirty="0">
                <a:solidFill>
                  <a:srgbClr val="2E2E2E"/>
                </a:solidFill>
                <a:latin typeface="NexusSerif"/>
              </a:rPr>
              <a:t>(</a:t>
            </a:r>
            <a:r>
              <a:rPr lang="en-GB" dirty="0" err="1">
                <a:solidFill>
                  <a:srgbClr val="2E2E2E"/>
                </a:solidFill>
                <a:latin typeface="NexusSerif"/>
              </a:rPr>
              <a:t>Bleier</a:t>
            </a:r>
            <a:r>
              <a:rPr lang="en-GB" dirty="0">
                <a:solidFill>
                  <a:srgbClr val="2E2E2E"/>
                </a:solidFill>
                <a:latin typeface="NexusSerif"/>
              </a:rPr>
              <a:t> et Al, 2020), </a:t>
            </a:r>
            <a:r>
              <a:rPr lang="en-GB" b="0" i="0" dirty="0">
                <a:solidFill>
                  <a:srgbClr val="2E2E2E"/>
                </a:solidFill>
                <a:effectLst/>
                <a:latin typeface="NexusSerif"/>
              </a:rPr>
              <a:t>Digitization made easier for company to build their innovation and marketing efforts around consumers' personal data. This because digitization has reduced the costs of collecting, parsing, and storing data.</a:t>
            </a:r>
          </a:p>
          <a:p>
            <a:r>
              <a:rPr lang="en-GB" dirty="0">
                <a:solidFill>
                  <a:srgbClr val="2E2E2E"/>
                </a:solidFill>
                <a:latin typeface="NexusSerif"/>
              </a:rPr>
              <a:t>In the past decade firms based their business strategies and models on the Consumers data. This practice made companies more competitive in their sectors. </a:t>
            </a:r>
          </a:p>
          <a:p>
            <a:r>
              <a:rPr lang="en-GB" dirty="0">
                <a:solidFill>
                  <a:srgbClr val="2E2E2E"/>
                </a:solidFill>
                <a:latin typeface="NexusSerif"/>
              </a:rPr>
              <a:t>However this has generated privacy concerns in consumers. Mostly since the advent of smartphones. In fact these </a:t>
            </a:r>
            <a:r>
              <a:rPr lang="en-GB" b="0" i="0" dirty="0">
                <a:solidFill>
                  <a:srgbClr val="2E2E2E"/>
                </a:solidFill>
                <a:effectLst/>
                <a:latin typeface="NexusSerif"/>
              </a:rPr>
              <a:t>have generated new types of data by GPS and </a:t>
            </a:r>
            <a:r>
              <a:rPr lang="en-GB" dirty="0">
                <a:solidFill>
                  <a:srgbClr val="2E2E2E"/>
                </a:solidFill>
                <a:latin typeface="NexusSerif"/>
              </a:rPr>
              <a:t>C</a:t>
            </a:r>
            <a:r>
              <a:rPr lang="en-GB" b="0" i="0" dirty="0">
                <a:solidFill>
                  <a:srgbClr val="2E2E2E"/>
                </a:solidFill>
                <a:effectLst/>
                <a:latin typeface="NexusSerif"/>
              </a:rPr>
              <a:t>ameras and Apps collects and stores data in their Clouds and sell these info to third parties which with the help of Artificial Intelligence can easily analyse great amount of data in order to obtain important information on uses and trend of consumers (Marketing Research).</a:t>
            </a:r>
          </a:p>
          <a:p>
            <a:endParaRPr lang="en-GB" b="0" i="0" dirty="0">
              <a:solidFill>
                <a:srgbClr val="2E2E2E"/>
              </a:solidFill>
              <a:effectLst/>
              <a:latin typeface="NexusSerif"/>
            </a:endParaRPr>
          </a:p>
        </p:txBody>
      </p:sp>
    </p:spTree>
    <p:extLst>
      <p:ext uri="{BB962C8B-B14F-4D97-AF65-F5344CB8AC3E}">
        <p14:creationId xmlns:p14="http://schemas.microsoft.com/office/powerpoint/2010/main" val="402034626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ustomShape 1">
            <a:extLst>
              <a:ext uri="{FF2B5EF4-FFF2-40B4-BE49-F238E27FC236}">
                <a16:creationId xmlns:a16="http://schemas.microsoft.com/office/drawing/2014/main" id="{A5EB5D85-533C-4676-B98A-CDC436B93BEE}"/>
              </a:ext>
            </a:extLst>
          </p:cNvPr>
          <p:cNvSpPr/>
          <p:nvPr/>
        </p:nvSpPr>
        <p:spPr>
          <a:xfrm>
            <a:off x="0" y="0"/>
            <a:ext cx="9143999" cy="614825"/>
          </a:xfrm>
          <a:prstGeom prst="rect">
            <a:avLst/>
          </a:prstGeom>
          <a:noFill/>
          <a:ln>
            <a:noFill/>
          </a:ln>
        </p:spPr>
        <p:txBody>
          <a:bodyPr lIns="90000" tIns="45000" rIns="90000" bIns="45000" anchor="ctr"/>
          <a:lstStyle/>
          <a:p>
            <a:pPr algn="ctr"/>
            <a:r>
              <a:rPr lang="en-US" sz="2700" b="1" dirty="0">
                <a:solidFill>
                  <a:srgbClr val="000000"/>
                </a:solidFill>
                <a:latin typeface="Times New Roman" panose="02020603050405020304" pitchFamily="18" charset="0"/>
              </a:rPr>
              <a:t>GDPR </a:t>
            </a:r>
            <a:endParaRPr lang="en-GB" sz="2700" b="1" dirty="0">
              <a:solidFill>
                <a:srgbClr val="000000"/>
              </a:solidFill>
              <a:latin typeface="Times New Roman" panose="02020603050405020304" pitchFamily="18" charset="0"/>
            </a:endParaRPr>
          </a:p>
        </p:txBody>
      </p:sp>
      <p:sp>
        <p:nvSpPr>
          <p:cNvPr id="9" name="TextBox 8">
            <a:extLst>
              <a:ext uri="{FF2B5EF4-FFF2-40B4-BE49-F238E27FC236}">
                <a16:creationId xmlns:a16="http://schemas.microsoft.com/office/drawing/2014/main" id="{CD3276DF-CCC2-4520-BE95-50EEF5BFC6AB}"/>
              </a:ext>
            </a:extLst>
          </p:cNvPr>
          <p:cNvSpPr txBox="1"/>
          <p:nvPr/>
        </p:nvSpPr>
        <p:spPr>
          <a:xfrm>
            <a:off x="131735" y="543820"/>
            <a:ext cx="8477573" cy="3416320"/>
          </a:xfrm>
          <a:prstGeom prst="rect">
            <a:avLst/>
          </a:prstGeom>
          <a:noFill/>
        </p:spPr>
        <p:txBody>
          <a:bodyPr wrap="square">
            <a:spAutoFit/>
          </a:bodyPr>
          <a:lstStyle/>
          <a:p>
            <a:r>
              <a:rPr lang="en-GB" dirty="0">
                <a:solidFill>
                  <a:srgbClr val="2E2E2E"/>
                </a:solidFill>
                <a:latin typeface="NexusSerif"/>
              </a:rPr>
              <a:t>About 1 year after the scandal of Cambridge Analytica and Facebook, in May 2018, the European Union enforced the </a:t>
            </a:r>
            <a:r>
              <a:rPr lang="en-GB" b="0" i="0" dirty="0">
                <a:solidFill>
                  <a:srgbClr val="333333"/>
                </a:solidFill>
                <a:effectLst/>
                <a:latin typeface="Myriad Pro Regular"/>
              </a:rPr>
              <a:t>General Data Protection Regulation </a:t>
            </a:r>
            <a:r>
              <a:rPr lang="en-GB" b="0" i="0" dirty="0">
                <a:solidFill>
                  <a:srgbClr val="2E2E2E"/>
                </a:solidFill>
                <a:effectLst/>
                <a:latin typeface="NexusSerif"/>
              </a:rPr>
              <a:t>(</a:t>
            </a:r>
            <a:r>
              <a:rPr lang="en-GB" dirty="0">
                <a:solidFill>
                  <a:srgbClr val="2E2E2E"/>
                </a:solidFill>
                <a:latin typeface="NexusSerif"/>
              </a:rPr>
              <a:t>GDPR).</a:t>
            </a:r>
          </a:p>
          <a:p>
            <a:endParaRPr lang="en-GB" dirty="0">
              <a:solidFill>
                <a:srgbClr val="2E2E2E"/>
              </a:solidFill>
              <a:latin typeface="NexusSerif"/>
            </a:endParaRPr>
          </a:p>
          <a:p>
            <a:r>
              <a:rPr lang="en-GB" b="0" i="0" dirty="0">
                <a:solidFill>
                  <a:srgbClr val="333333"/>
                </a:solidFill>
                <a:effectLst/>
                <a:latin typeface="Myriad Pro Regular"/>
              </a:rPr>
              <a:t>GDPR is a </a:t>
            </a:r>
            <a:r>
              <a:rPr lang="en-GB" b="1" i="0" dirty="0">
                <a:solidFill>
                  <a:srgbClr val="333333"/>
                </a:solidFill>
                <a:effectLst/>
                <a:latin typeface="Myriad Pro Regular"/>
              </a:rPr>
              <a:t>common set of rules on data protection</a:t>
            </a:r>
            <a:r>
              <a:rPr lang="en-GB" b="0" i="0" dirty="0">
                <a:solidFill>
                  <a:srgbClr val="333333"/>
                </a:solidFill>
                <a:effectLst/>
                <a:latin typeface="Myriad Pro Regular"/>
              </a:rPr>
              <a:t> for all businesses operating in the EU.  </a:t>
            </a:r>
            <a:r>
              <a:rPr lang="en-GB" dirty="0">
                <a:solidFill>
                  <a:srgbClr val="333333"/>
                </a:solidFill>
                <a:latin typeface="Myriad Pro Regular"/>
              </a:rPr>
              <a:t>It</a:t>
            </a:r>
            <a:r>
              <a:rPr lang="en-GB" b="0" i="0" dirty="0">
                <a:solidFill>
                  <a:srgbClr val="333333"/>
                </a:solidFill>
                <a:effectLst/>
                <a:latin typeface="Myriad Pro Regular"/>
              </a:rPr>
              <a:t> aims to </a:t>
            </a:r>
            <a:r>
              <a:rPr lang="en-GB" b="1" i="0" dirty="0">
                <a:solidFill>
                  <a:srgbClr val="333333"/>
                </a:solidFill>
                <a:effectLst/>
                <a:latin typeface="Myriad Pro Regular"/>
              </a:rPr>
              <a:t>protect and empower citizens’ data privacy and reformulate companies’ approach</a:t>
            </a:r>
            <a:r>
              <a:rPr lang="en-GB" b="0" i="0" dirty="0">
                <a:solidFill>
                  <a:srgbClr val="333333"/>
                </a:solidFill>
                <a:effectLst/>
                <a:latin typeface="Myriad Pro Regular"/>
              </a:rPr>
              <a:t> to data protection. </a:t>
            </a:r>
            <a:r>
              <a:rPr lang="en-GB" dirty="0">
                <a:solidFill>
                  <a:srgbClr val="333333"/>
                </a:solidFill>
                <a:latin typeface="Myriad Pro Regular"/>
              </a:rPr>
              <a:t>Here more info:</a:t>
            </a:r>
            <a:endParaRPr lang="en-GB" b="0" i="0" dirty="0">
              <a:solidFill>
                <a:srgbClr val="333333"/>
              </a:solidFill>
              <a:effectLst/>
              <a:latin typeface="Myriad Pro Regular"/>
            </a:endParaRPr>
          </a:p>
          <a:p>
            <a:r>
              <a:rPr lang="en-GB" dirty="0">
                <a:hlinkClick r:id="rId2"/>
              </a:rPr>
              <a:t>https://ec.europa.eu/info/law/law-topic/data-protection/reform/rules-business-and-organisations_en</a:t>
            </a:r>
            <a:endParaRPr lang="en-GB" dirty="0"/>
          </a:p>
          <a:p>
            <a:endParaRPr lang="en-GB" dirty="0"/>
          </a:p>
          <a:p>
            <a:r>
              <a:rPr lang="en-GB" dirty="0">
                <a:solidFill>
                  <a:srgbClr val="000000"/>
                </a:solidFill>
                <a:latin typeface="Lato"/>
              </a:rPr>
              <a:t>I</a:t>
            </a:r>
            <a:r>
              <a:rPr lang="en-GB" b="0" i="0" dirty="0">
                <a:solidFill>
                  <a:srgbClr val="000000"/>
                </a:solidFill>
                <a:effectLst/>
                <a:latin typeface="Lato"/>
              </a:rPr>
              <a:t>n a nutshell, with GDPR, Companies need explicit consent to use Consumer's data.</a:t>
            </a:r>
            <a:endParaRPr lang="en-GB" dirty="0"/>
          </a:p>
          <a:p>
            <a:endParaRPr lang="en-GB" dirty="0"/>
          </a:p>
          <a:p>
            <a:r>
              <a:rPr lang="en-GB" dirty="0">
                <a:solidFill>
                  <a:srgbClr val="212121"/>
                </a:solidFill>
                <a:latin typeface="proxima_nova"/>
              </a:rPr>
              <a:t>Failure to comply with GDPR could generate a </a:t>
            </a:r>
            <a:r>
              <a:rPr lang="en-GB" b="0" i="0" dirty="0">
                <a:solidFill>
                  <a:srgbClr val="212121"/>
                </a:solidFill>
                <a:effectLst/>
                <a:latin typeface="proxima_nova"/>
              </a:rPr>
              <a:t>potential fine up to 4% of global turnover.</a:t>
            </a:r>
            <a:endParaRPr lang="en-GB" dirty="0"/>
          </a:p>
        </p:txBody>
      </p:sp>
    </p:spTree>
    <p:extLst>
      <p:ext uri="{BB962C8B-B14F-4D97-AF65-F5344CB8AC3E}">
        <p14:creationId xmlns:p14="http://schemas.microsoft.com/office/powerpoint/2010/main" val="115095226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ustomShape 1">
            <a:extLst>
              <a:ext uri="{FF2B5EF4-FFF2-40B4-BE49-F238E27FC236}">
                <a16:creationId xmlns:a16="http://schemas.microsoft.com/office/drawing/2014/main" id="{055D5811-2045-4699-AE18-F563D92241B7}"/>
              </a:ext>
            </a:extLst>
          </p:cNvPr>
          <p:cNvSpPr/>
          <p:nvPr/>
        </p:nvSpPr>
        <p:spPr>
          <a:xfrm>
            <a:off x="0" y="0"/>
            <a:ext cx="9143999" cy="614825"/>
          </a:xfrm>
          <a:prstGeom prst="rect">
            <a:avLst/>
          </a:prstGeom>
          <a:noFill/>
          <a:ln>
            <a:noFill/>
          </a:ln>
        </p:spPr>
        <p:txBody>
          <a:bodyPr lIns="90000" tIns="45000" rIns="90000" bIns="45000" anchor="ctr"/>
          <a:lstStyle/>
          <a:p>
            <a:pPr algn="ctr"/>
            <a:r>
              <a:rPr lang="en-US" sz="2700" b="1" dirty="0">
                <a:solidFill>
                  <a:srgbClr val="000000"/>
                </a:solidFill>
                <a:latin typeface="Times New Roman" panose="02020603050405020304" pitchFamily="18" charset="0"/>
              </a:rPr>
              <a:t>Impact on Marketing and Conclusion </a:t>
            </a:r>
            <a:endParaRPr lang="en-GB" sz="2700" b="1" dirty="0">
              <a:solidFill>
                <a:srgbClr val="000000"/>
              </a:solidFill>
              <a:latin typeface="Times New Roman" panose="02020603050405020304" pitchFamily="18" charset="0"/>
            </a:endParaRPr>
          </a:p>
        </p:txBody>
      </p:sp>
      <p:sp>
        <p:nvSpPr>
          <p:cNvPr id="7" name="TextBox 6">
            <a:extLst>
              <a:ext uri="{FF2B5EF4-FFF2-40B4-BE49-F238E27FC236}">
                <a16:creationId xmlns:a16="http://schemas.microsoft.com/office/drawing/2014/main" id="{D3D84566-7C9D-41C3-AF86-C7FB9C95F0D3}"/>
              </a:ext>
            </a:extLst>
          </p:cNvPr>
          <p:cNvSpPr txBox="1"/>
          <p:nvPr/>
        </p:nvSpPr>
        <p:spPr>
          <a:xfrm>
            <a:off x="54243" y="674572"/>
            <a:ext cx="9089755" cy="2862322"/>
          </a:xfrm>
          <a:prstGeom prst="rect">
            <a:avLst/>
          </a:prstGeom>
          <a:noFill/>
        </p:spPr>
        <p:txBody>
          <a:bodyPr wrap="square">
            <a:spAutoFit/>
          </a:bodyPr>
          <a:lstStyle/>
          <a:p>
            <a:r>
              <a:rPr lang="en-GB" dirty="0">
                <a:solidFill>
                  <a:srgbClr val="000000"/>
                </a:solidFill>
                <a:latin typeface="Lato"/>
              </a:rPr>
              <a:t>GDPR represent an important challenge for Marketers, mostly for small size firm and start-ups as stated by </a:t>
            </a:r>
            <a:r>
              <a:rPr lang="en-GB" dirty="0" err="1">
                <a:solidFill>
                  <a:srgbClr val="000000"/>
                </a:solidFill>
                <a:latin typeface="Lato"/>
              </a:rPr>
              <a:t>Bleir</a:t>
            </a:r>
            <a:r>
              <a:rPr lang="en-GB" dirty="0">
                <a:solidFill>
                  <a:srgbClr val="000000"/>
                </a:solidFill>
                <a:latin typeface="Lato"/>
              </a:rPr>
              <a:t> et Al in 2020. </a:t>
            </a:r>
          </a:p>
          <a:p>
            <a:endParaRPr lang="en-GB" dirty="0">
              <a:solidFill>
                <a:srgbClr val="000000"/>
              </a:solidFill>
              <a:latin typeface="Lato"/>
            </a:endParaRPr>
          </a:p>
          <a:p>
            <a:r>
              <a:rPr lang="en-GB" dirty="0">
                <a:solidFill>
                  <a:srgbClr val="000000"/>
                </a:solidFill>
                <a:latin typeface="Lato"/>
              </a:rPr>
              <a:t>On my opinion marketers should become more creative and innovative with their campaigns, investing in marketing contents, for example creating white papers, guides and eBooks that visitors can access and download after sharing their contact information.</a:t>
            </a:r>
          </a:p>
          <a:p>
            <a:r>
              <a:rPr lang="en-GB" dirty="0">
                <a:solidFill>
                  <a:srgbClr val="000000"/>
                </a:solidFill>
                <a:latin typeface="Lato"/>
              </a:rPr>
              <a:t>Moreover, adopting and being complaint to GDPR could provide new confidence to consumers making them more willing to share their information.</a:t>
            </a:r>
          </a:p>
          <a:p>
            <a:endParaRPr lang="en-GB" dirty="0">
              <a:solidFill>
                <a:srgbClr val="2E2E2E"/>
              </a:solidFill>
              <a:latin typeface="NexusSerif"/>
            </a:endParaRPr>
          </a:p>
        </p:txBody>
      </p:sp>
    </p:spTree>
    <p:extLst>
      <p:ext uri="{BB962C8B-B14F-4D97-AF65-F5344CB8AC3E}">
        <p14:creationId xmlns:p14="http://schemas.microsoft.com/office/powerpoint/2010/main" val="383383172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C31A4D4A-93F4-4CBC-94A9-E88EB2F3C16F}"/>
              </a:ext>
            </a:extLst>
          </p:cNvPr>
          <p:cNvSpPr txBox="1"/>
          <p:nvPr/>
        </p:nvSpPr>
        <p:spPr>
          <a:xfrm>
            <a:off x="0" y="33170"/>
            <a:ext cx="9143999" cy="5077159"/>
          </a:xfrm>
          <a:prstGeom prst="rect">
            <a:avLst/>
          </a:prstGeom>
          <a:noFill/>
        </p:spPr>
        <p:txBody>
          <a:bodyPr wrap="square">
            <a:spAutoFit/>
          </a:bodyPr>
          <a:lstStyle/>
          <a:p>
            <a:r>
              <a:rPr lang="en-GB" sz="2400" b="1" kern="0" dirty="0">
                <a:solidFill>
                  <a:srgbClr val="2F5496"/>
                </a:solidFill>
                <a:effectLst/>
                <a:latin typeface="+mj-lt"/>
                <a:ea typeface="Times New Roman" panose="02020603050405020304" pitchFamily="18" charset="0"/>
                <a:cs typeface="Times New Roman" panose="02020603050405020304" pitchFamily="18" charset="0"/>
              </a:rPr>
              <a:t>References</a:t>
            </a:r>
            <a:endParaRPr lang="en-GB" sz="2400" b="1" kern="0" dirty="0">
              <a:solidFill>
                <a:srgbClr val="2F5496"/>
              </a:solidFill>
              <a:latin typeface="+mj-lt"/>
              <a:ea typeface="Times New Roman" panose="02020603050405020304" pitchFamily="18" charset="0"/>
              <a:cs typeface="Times New Roman" panose="02020603050405020304" pitchFamily="18" charset="0"/>
            </a:endParaRPr>
          </a:p>
          <a:p>
            <a:endParaRPr lang="en-GB" dirty="0">
              <a:solidFill>
                <a:srgbClr val="2E2E2E"/>
              </a:solidFill>
              <a:latin typeface="NexusSerif"/>
            </a:endParaRPr>
          </a:p>
          <a:p>
            <a:pPr>
              <a:spcAft>
                <a:spcPts val="800"/>
              </a:spcAft>
            </a:pPr>
            <a:r>
              <a:rPr lang="en-GB" dirty="0">
                <a:solidFill>
                  <a:srgbClr val="2E2E2E"/>
                </a:solidFill>
                <a:latin typeface="NexusSerif"/>
              </a:rPr>
              <a:t>AMA (2017), Definitions of Marketing. Available at: </a:t>
            </a:r>
            <a:r>
              <a:rPr lang="en-GB" dirty="0">
                <a:solidFill>
                  <a:srgbClr val="2E2E2E"/>
                </a:solidFill>
                <a:latin typeface="NexusSerif"/>
                <a:hlinkClick r:id="rId2">
                  <a:extLst>
                    <a:ext uri="{A12FA001-AC4F-418D-AE19-62706E023703}">
                      <ahyp:hlinkClr xmlns:ahyp="http://schemas.microsoft.com/office/drawing/2018/hyperlinkcolor" val="tx"/>
                    </a:ext>
                  </a:extLst>
                </a:hlinkClick>
              </a:rPr>
              <a:t>https://www.ama.org/the-definition-of-marketing-what-is-marketing/ </a:t>
            </a:r>
            <a:r>
              <a:rPr lang="en-GB" dirty="0">
                <a:solidFill>
                  <a:srgbClr val="2E2E2E"/>
                </a:solidFill>
                <a:latin typeface="NexusSerif"/>
              </a:rPr>
              <a:t>(Accessed: 18th June 2020).</a:t>
            </a:r>
          </a:p>
          <a:p>
            <a:pPr>
              <a:spcAft>
                <a:spcPts val="800"/>
              </a:spcAft>
            </a:pPr>
            <a:r>
              <a:rPr lang="en-GB" dirty="0" err="1">
                <a:solidFill>
                  <a:srgbClr val="2E2E2E"/>
                </a:solidFill>
                <a:latin typeface="NexusSerif"/>
              </a:rPr>
              <a:t>Bleier</a:t>
            </a:r>
            <a:r>
              <a:rPr lang="en-GB" dirty="0">
                <a:solidFill>
                  <a:srgbClr val="2E2E2E"/>
                </a:solidFill>
                <a:latin typeface="NexusSerif"/>
              </a:rPr>
              <a:t>, A., Goldfarb, A. and </a:t>
            </a:r>
            <a:r>
              <a:rPr lang="en-GB" dirty="0" err="1">
                <a:solidFill>
                  <a:srgbClr val="2E2E2E"/>
                </a:solidFill>
                <a:latin typeface="NexusSerif"/>
              </a:rPr>
              <a:t>Tuckerc</a:t>
            </a:r>
            <a:r>
              <a:rPr lang="en-GB" dirty="0">
                <a:solidFill>
                  <a:srgbClr val="2E2E2E"/>
                </a:solidFill>
                <a:latin typeface="NexusSerif"/>
              </a:rPr>
              <a:t>, C., 2020. Consumer privacy and the future of data-based innovation and marketing. International Journal of Research in Marketing.</a:t>
            </a:r>
          </a:p>
          <a:p>
            <a:pPr>
              <a:spcAft>
                <a:spcPts val="800"/>
              </a:spcAft>
            </a:pPr>
            <a:r>
              <a:rPr lang="en-GB" dirty="0" err="1">
                <a:solidFill>
                  <a:srgbClr val="2E2E2E"/>
                </a:solidFill>
                <a:latin typeface="NexusSerif"/>
              </a:rPr>
              <a:t>Laczniak</a:t>
            </a:r>
            <a:r>
              <a:rPr lang="en-GB" dirty="0">
                <a:solidFill>
                  <a:srgbClr val="2E2E2E"/>
                </a:solidFill>
                <a:latin typeface="NexusSerif"/>
              </a:rPr>
              <a:t>, G.R. and Murphy, P.E., 1994. Ethical marketing decisions: The higher road.</a:t>
            </a:r>
          </a:p>
          <a:p>
            <a:pPr>
              <a:spcAft>
                <a:spcPts val="800"/>
              </a:spcAft>
            </a:pPr>
            <a:r>
              <a:rPr lang="en-GB" dirty="0" err="1">
                <a:solidFill>
                  <a:srgbClr val="2E2E2E"/>
                </a:solidFill>
                <a:latin typeface="NexusSerif"/>
              </a:rPr>
              <a:t>Laczniak</a:t>
            </a:r>
            <a:r>
              <a:rPr lang="en-GB" dirty="0">
                <a:solidFill>
                  <a:srgbClr val="2E2E2E"/>
                </a:solidFill>
                <a:latin typeface="NexusSerif"/>
              </a:rPr>
              <a:t>, G.R. and Murphy, P.E., 2019. The role of normative marketing ethics. Journal of Business Research, 95, pp.401-407.</a:t>
            </a:r>
          </a:p>
          <a:p>
            <a:pPr>
              <a:spcAft>
                <a:spcPts val="800"/>
              </a:spcAft>
            </a:pPr>
            <a:r>
              <a:rPr lang="en-GB" dirty="0" err="1">
                <a:solidFill>
                  <a:srgbClr val="2E2E2E"/>
                </a:solidFill>
                <a:latin typeface="NexusSerif"/>
              </a:rPr>
              <a:t>Marinova</a:t>
            </a:r>
            <a:r>
              <a:rPr lang="en-GB" dirty="0">
                <a:solidFill>
                  <a:srgbClr val="2E2E2E"/>
                </a:solidFill>
                <a:latin typeface="NexusSerif"/>
              </a:rPr>
              <a:t>, N., 2019. BUSINESS ETHICS AND SOCIAL RESPONSIBILITY. </a:t>
            </a:r>
            <a:r>
              <a:rPr lang="en-GB" dirty="0" err="1">
                <a:solidFill>
                  <a:srgbClr val="2E2E2E"/>
                </a:solidFill>
                <a:latin typeface="NexusSerif"/>
              </a:rPr>
              <a:t>Trakia</a:t>
            </a:r>
            <a:r>
              <a:rPr lang="en-GB" dirty="0">
                <a:solidFill>
                  <a:srgbClr val="2E2E2E"/>
                </a:solidFill>
                <a:latin typeface="NexusSerif"/>
              </a:rPr>
              <a:t> Journal of Sciences, 17(1), pp.586-588.</a:t>
            </a:r>
          </a:p>
          <a:p>
            <a:pPr>
              <a:lnSpc>
                <a:spcPct val="107000"/>
              </a:lnSpc>
              <a:spcAft>
                <a:spcPts val="800"/>
              </a:spcAft>
            </a:pPr>
            <a:r>
              <a:rPr lang="en-GB" dirty="0">
                <a:solidFill>
                  <a:srgbClr val="2E2E2E"/>
                </a:solidFill>
                <a:latin typeface="NexusSerif"/>
              </a:rPr>
              <a:t>Marketing-schools.org (2016), Ethical Marketing. Available at: </a:t>
            </a:r>
            <a:r>
              <a:rPr lang="en-GB" dirty="0">
                <a:solidFill>
                  <a:srgbClr val="2E2E2E"/>
                </a:solidFill>
                <a:latin typeface="NexusSerif"/>
                <a:hlinkClick r:id="rId3">
                  <a:extLst>
                    <a:ext uri="{A12FA001-AC4F-418D-AE19-62706E023703}">
                      <ahyp:hlinkClr xmlns:ahyp="http://schemas.microsoft.com/office/drawing/2018/hyperlinkcolor" val="tx"/>
                    </a:ext>
                  </a:extLst>
                </a:hlinkClick>
              </a:rPr>
              <a:t>https://www.marketing-schools.org/types-of-marketing/ethical-marketing.html</a:t>
            </a:r>
            <a:r>
              <a:rPr lang="en-GB" dirty="0">
                <a:solidFill>
                  <a:srgbClr val="2E2E2E"/>
                </a:solidFill>
                <a:latin typeface="NexusSerif"/>
              </a:rPr>
              <a:t> (Accessed: 19th June 2020).</a:t>
            </a:r>
          </a:p>
          <a:p>
            <a:pPr>
              <a:lnSpc>
                <a:spcPct val="107000"/>
              </a:lnSpc>
              <a:spcAft>
                <a:spcPts val="800"/>
              </a:spcAft>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Tree>
    <p:extLst>
      <p:ext uri="{BB962C8B-B14F-4D97-AF65-F5344CB8AC3E}">
        <p14:creationId xmlns:p14="http://schemas.microsoft.com/office/powerpoint/2010/main" val="397262981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70CEF99B-E98D-4592-8FA8-35DCD2D26E9B}"/>
              </a:ext>
            </a:extLst>
          </p:cNvPr>
          <p:cNvSpPr txBox="1"/>
          <p:nvPr/>
        </p:nvSpPr>
        <p:spPr>
          <a:xfrm>
            <a:off x="-1" y="0"/>
            <a:ext cx="4572000" cy="461665"/>
          </a:xfrm>
          <a:prstGeom prst="rect">
            <a:avLst/>
          </a:prstGeom>
          <a:noFill/>
        </p:spPr>
        <p:txBody>
          <a:bodyPr wrap="square">
            <a:spAutoFit/>
          </a:bodyPr>
          <a:lstStyle/>
          <a:p>
            <a:pPr>
              <a:spcBef>
                <a:spcPts val="1200"/>
              </a:spcBef>
              <a:spcAft>
                <a:spcPts val="0"/>
              </a:spcAft>
            </a:pPr>
            <a:r>
              <a:rPr lang="en-GB" sz="2400" b="1" kern="0" dirty="0">
                <a:solidFill>
                  <a:srgbClr val="2F5496"/>
                </a:solidFill>
                <a:latin typeface="+mj-lt"/>
                <a:cs typeface="Times New Roman" panose="02020603050405020304" pitchFamily="18" charset="0"/>
              </a:rPr>
              <a:t>Background Readings</a:t>
            </a:r>
          </a:p>
        </p:txBody>
      </p:sp>
      <p:sp>
        <p:nvSpPr>
          <p:cNvPr id="4" name="TextBox 3">
            <a:extLst>
              <a:ext uri="{FF2B5EF4-FFF2-40B4-BE49-F238E27FC236}">
                <a16:creationId xmlns:a16="http://schemas.microsoft.com/office/drawing/2014/main" id="{8AE18C00-2FC2-46E6-9907-A0339CB335EB}"/>
              </a:ext>
            </a:extLst>
          </p:cNvPr>
          <p:cNvSpPr txBox="1"/>
          <p:nvPr/>
        </p:nvSpPr>
        <p:spPr>
          <a:xfrm>
            <a:off x="0" y="556625"/>
            <a:ext cx="9143999" cy="4934684"/>
          </a:xfrm>
          <a:prstGeom prst="rect">
            <a:avLst/>
          </a:prstGeom>
          <a:noFill/>
        </p:spPr>
        <p:txBody>
          <a:bodyPr wrap="square">
            <a:spAutoFit/>
          </a:bodyPr>
          <a:lstStyle/>
          <a:p>
            <a:pPr>
              <a:spcAft>
                <a:spcPts val="800"/>
              </a:spcAft>
            </a:pPr>
            <a:r>
              <a:rPr lang="en-GB" dirty="0">
                <a:solidFill>
                  <a:srgbClr val="2E2E2E"/>
                </a:solidFill>
                <a:latin typeface="NexusSerif"/>
              </a:rPr>
              <a:t>ANUSORN SINGHAPAKDI AND, K.K., RAO, C.P. and VITELL, S.J., 2001. How important are ethics and social responsibility? - A multinational study of marketing professionals. European Journal of Marketing, 35(1), pp. 133-153.</a:t>
            </a:r>
          </a:p>
          <a:p>
            <a:pPr>
              <a:spcAft>
                <a:spcPts val="800"/>
              </a:spcAft>
            </a:pPr>
            <a:r>
              <a:rPr lang="en-GB" dirty="0">
                <a:solidFill>
                  <a:srgbClr val="2E2E2E"/>
                </a:solidFill>
                <a:latin typeface="NexusSerif"/>
              </a:rPr>
              <a:t>Ferrell, O. C. and Ferrell, L. (2016) ‘Ethics and Social Responsibility in Marketing Channels and Supply Chains: An Overview’, Journal of Marketing Channels, 23(1/2), pp. 2–10. </a:t>
            </a:r>
            <a:r>
              <a:rPr lang="en-GB" dirty="0" err="1">
                <a:solidFill>
                  <a:srgbClr val="2E2E2E"/>
                </a:solidFill>
                <a:latin typeface="NexusSerif"/>
              </a:rPr>
              <a:t>doi</a:t>
            </a:r>
            <a:r>
              <a:rPr lang="en-GB" dirty="0">
                <a:solidFill>
                  <a:srgbClr val="2E2E2E"/>
                </a:solidFill>
                <a:latin typeface="NexusSerif"/>
              </a:rPr>
              <a:t>: 10.1080/1046669X.2016.1147339.</a:t>
            </a:r>
          </a:p>
          <a:p>
            <a:pPr>
              <a:spcAft>
                <a:spcPts val="800"/>
              </a:spcAft>
            </a:pPr>
            <a:r>
              <a:rPr lang="en-GB" dirty="0" err="1">
                <a:solidFill>
                  <a:srgbClr val="2E2E2E"/>
                </a:solidFill>
                <a:latin typeface="NexusSerif"/>
              </a:rPr>
              <a:t>Gauzente</a:t>
            </a:r>
            <a:r>
              <a:rPr lang="en-GB" dirty="0">
                <a:solidFill>
                  <a:srgbClr val="2E2E2E"/>
                </a:solidFill>
                <a:latin typeface="NexusSerif"/>
              </a:rPr>
              <a:t>, C. and </a:t>
            </a:r>
            <a:r>
              <a:rPr lang="en-GB" dirty="0" err="1">
                <a:solidFill>
                  <a:srgbClr val="2E2E2E"/>
                </a:solidFill>
                <a:latin typeface="NexusSerif"/>
              </a:rPr>
              <a:t>Ranchhod</a:t>
            </a:r>
            <a:r>
              <a:rPr lang="en-GB" dirty="0">
                <a:solidFill>
                  <a:srgbClr val="2E2E2E"/>
                </a:solidFill>
                <a:latin typeface="NexusSerif"/>
              </a:rPr>
              <a:t>, A., 2001. Ethical marketing for competitive advantage on the internet. Academy of Marketing Science Review, 10, pp.1-7.</a:t>
            </a:r>
          </a:p>
          <a:p>
            <a:pPr>
              <a:spcAft>
                <a:spcPts val="800"/>
              </a:spcAft>
            </a:pPr>
            <a:r>
              <a:rPr lang="en-GB" dirty="0">
                <a:solidFill>
                  <a:srgbClr val="2E2E2E"/>
                </a:solidFill>
                <a:latin typeface="NexusSerif"/>
              </a:rPr>
              <a:t>Hubledigital.com (2017), GDPR – A challenge and opportunity for digital marketers in 2018. Available at: </a:t>
            </a:r>
            <a:r>
              <a:rPr lang="en-GB" dirty="0">
                <a:solidFill>
                  <a:srgbClr val="2E2E2E"/>
                </a:solidFill>
                <a:latin typeface="NexusSerif"/>
                <a:hlinkClick r:id="rId2">
                  <a:extLst>
                    <a:ext uri="{A12FA001-AC4F-418D-AE19-62706E023703}">
                      <ahyp:hlinkClr xmlns:ahyp="http://schemas.microsoft.com/office/drawing/2018/hyperlinkcolor" val="tx"/>
                    </a:ext>
                  </a:extLst>
                </a:hlinkClick>
              </a:rPr>
              <a:t>https://www.hubledigital.com/blog/the-gdpr-opportunities-for-digital-marketers</a:t>
            </a:r>
            <a:r>
              <a:rPr lang="en-GB" dirty="0">
                <a:solidFill>
                  <a:srgbClr val="2E2E2E"/>
                </a:solidFill>
                <a:latin typeface="NexusSerif"/>
              </a:rPr>
              <a:t> (Accessed: 20th June 2020).</a:t>
            </a:r>
          </a:p>
          <a:p>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solidFill>
                <a:srgbClr val="222222"/>
              </a:solidFill>
              <a:latin typeface="Arial" panose="020B0604020202020204" pitchFamily="34" charset="0"/>
              <a:cs typeface="Times New Roman" panose="02020603050405020304" pitchFamily="18" charset="0"/>
            </a:endParaRPr>
          </a:p>
          <a:p>
            <a:endParaRPr lang="en-GB" i="0" dirty="0">
              <a:solidFill>
                <a:srgbClr val="222222"/>
              </a:solidFill>
              <a:effectLst/>
              <a:latin typeface="Arial" panose="020B0604020202020204" pitchFamily="34" charset="0"/>
              <a:cs typeface="Times New Roman" panose="02020603050405020304" pitchFamily="18" charset="0"/>
            </a:endParaRPr>
          </a:p>
          <a:p>
            <a:endParaRPr lang="en-GB" i="0" dirty="0">
              <a:effectLst/>
              <a:latin typeface="proxima_nova"/>
            </a:endParaRPr>
          </a:p>
          <a:p>
            <a:r>
              <a:rPr lang="en-GB" dirty="0"/>
              <a:t> </a:t>
            </a:r>
          </a:p>
        </p:txBody>
      </p:sp>
    </p:spTree>
    <p:extLst>
      <p:ext uri="{BB962C8B-B14F-4D97-AF65-F5344CB8AC3E}">
        <p14:creationId xmlns:p14="http://schemas.microsoft.com/office/powerpoint/2010/main" val="31009743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2" name="CustomShape 2"/>
          <p:cNvSpPr/>
          <p:nvPr/>
        </p:nvSpPr>
        <p:spPr>
          <a:xfrm>
            <a:off x="8794800" y="4748040"/>
            <a:ext cx="348480" cy="273960"/>
          </a:xfrm>
          <a:prstGeom prst="rect">
            <a:avLst/>
          </a:prstGeom>
          <a:noFill/>
          <a:ln>
            <a:noFill/>
          </a:ln>
        </p:spPr>
        <p:txBody>
          <a:bodyPr lIns="90000" tIns="45000" rIns="90000" bIns="45000" anchor="ctr"/>
          <a:lstStyle/>
          <a:p>
            <a:pPr>
              <a:lnSpc>
                <a:spcPct val="100000"/>
              </a:lnSpc>
            </a:pPr>
            <a:fld id="{768BC92A-3888-413F-82AD-EF2E293085C2}" type="slidenum">
              <a:rPr lang="en-US" sz="1000">
                <a:solidFill>
                  <a:srgbClr val="8C95AA"/>
                </a:solidFill>
                <a:latin typeface="Segoe UI"/>
              </a:rPr>
              <a:t>10</a:t>
            </a:fld>
            <a:endParaRPr/>
          </a:p>
        </p:txBody>
      </p:sp>
      <p:sp>
        <p:nvSpPr>
          <p:cNvPr id="7" name="TextBox 6">
            <a:extLst>
              <a:ext uri="{FF2B5EF4-FFF2-40B4-BE49-F238E27FC236}">
                <a16:creationId xmlns:a16="http://schemas.microsoft.com/office/drawing/2014/main" id="{45EC97D4-744B-4A14-A436-32A78C08DF43}"/>
              </a:ext>
            </a:extLst>
          </p:cNvPr>
          <p:cNvSpPr txBox="1"/>
          <p:nvPr/>
        </p:nvSpPr>
        <p:spPr>
          <a:xfrm>
            <a:off x="348712" y="485572"/>
            <a:ext cx="6222569" cy="369332"/>
          </a:xfrm>
          <a:prstGeom prst="rect">
            <a:avLst/>
          </a:prstGeom>
          <a:noFill/>
        </p:spPr>
        <p:txBody>
          <a:bodyPr wrap="square">
            <a:spAutoFit/>
          </a:bodyPr>
          <a:lstStyle/>
          <a:p>
            <a:r>
              <a:rPr lang="en-GB" b="1" dirty="0">
                <a:solidFill>
                  <a:srgbClr val="7030A0"/>
                </a:solidFill>
              </a:rPr>
              <a:t>           </a:t>
            </a:r>
            <a:r>
              <a:rPr lang="en-GB" b="1" dirty="0">
                <a:solidFill>
                  <a:srgbClr val="7030A0"/>
                </a:solidFill>
                <a:hlinkClick r:id="rId2"/>
              </a:rPr>
              <a:t>1917529@student.uwtsd.ac.uk</a:t>
            </a:r>
            <a:r>
              <a:rPr lang="en-GB" b="1" dirty="0">
                <a:solidFill>
                  <a:srgbClr val="7030A0"/>
                </a:solidFill>
              </a:rPr>
              <a:t>      </a:t>
            </a:r>
            <a:endParaRPr lang="en-GB" dirty="0">
              <a:solidFill>
                <a:srgbClr val="7030A0"/>
              </a:solidFill>
            </a:endParaRPr>
          </a:p>
        </p:txBody>
      </p:sp>
      <p:pic>
        <p:nvPicPr>
          <p:cNvPr id="1026" name="Picture 2" descr="Email Addresses » Create the perfect one for your UK business ...">
            <a:extLst>
              <a:ext uri="{FF2B5EF4-FFF2-40B4-BE49-F238E27FC236}">
                <a16:creationId xmlns:a16="http://schemas.microsoft.com/office/drawing/2014/main" id="{36B7F77F-9766-46AD-93F0-113986DEFE1E}"/>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85990" y="379710"/>
            <a:ext cx="408079" cy="408079"/>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09329FA9-88A3-4EA3-9441-E712437E57F8}"/>
              </a:ext>
            </a:extLst>
          </p:cNvPr>
          <p:cNvSpPr txBox="1"/>
          <p:nvPr/>
        </p:nvSpPr>
        <p:spPr>
          <a:xfrm>
            <a:off x="2898182" y="1929002"/>
            <a:ext cx="2936930" cy="584775"/>
          </a:xfrm>
          <a:prstGeom prst="rect">
            <a:avLst/>
          </a:prstGeom>
          <a:noFill/>
        </p:spPr>
        <p:txBody>
          <a:bodyPr wrap="square">
            <a:spAutoFit/>
          </a:bodyPr>
          <a:lstStyle/>
          <a:p>
            <a:r>
              <a:rPr lang="en-GB" sz="3200" b="1" dirty="0">
                <a:effectLst>
                  <a:outerShdw blurRad="38100" dist="38100" dir="2700000" algn="tl">
                    <a:srgbClr val="000000">
                      <a:alpha val="43137"/>
                    </a:srgbClr>
                  </a:outerShdw>
                </a:effectLst>
              </a:rPr>
              <a:t>THANK YOU</a:t>
            </a:r>
          </a:p>
        </p:txBody>
      </p:sp>
      <p:sp>
        <p:nvSpPr>
          <p:cNvPr id="12" name="TextBox 11">
            <a:extLst>
              <a:ext uri="{FF2B5EF4-FFF2-40B4-BE49-F238E27FC236}">
                <a16:creationId xmlns:a16="http://schemas.microsoft.com/office/drawing/2014/main" id="{D597B6BE-3939-42ED-8A5F-25B7D12BA1BF}"/>
              </a:ext>
            </a:extLst>
          </p:cNvPr>
          <p:cNvSpPr txBox="1"/>
          <p:nvPr/>
        </p:nvSpPr>
        <p:spPr>
          <a:xfrm>
            <a:off x="1173996" y="116240"/>
            <a:ext cx="4572000" cy="369332"/>
          </a:xfrm>
          <a:prstGeom prst="rect">
            <a:avLst/>
          </a:prstGeom>
          <a:noFill/>
        </p:spPr>
        <p:txBody>
          <a:bodyPr wrap="square">
            <a:spAutoFit/>
          </a:bodyPr>
          <a:lstStyle/>
          <a:p>
            <a:r>
              <a:rPr lang="en-GB" b="1" dirty="0">
                <a:solidFill>
                  <a:srgbClr val="7030A0"/>
                </a:solidFill>
              </a:rPr>
              <a:t>ARCANGELO FERRIGNO</a:t>
            </a:r>
            <a:endParaRPr lang="en-GB" dirty="0"/>
          </a:p>
        </p:txBody>
      </p:sp>
    </p:spTree>
  </p:cSld>
  <p:clrMapOvr>
    <a:masterClrMapping/>
  </p:clrMapOvr>
  <p:transition spd="slow">
    <p:push/>
  </p:transition>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16000</TotalTime>
  <Words>1115</Words>
  <Application>Microsoft Office PowerPoint</Application>
  <PresentationFormat>On-screen Show (16:9)</PresentationFormat>
  <Paragraphs>70</Paragraphs>
  <Slides>10</Slides>
  <Notes>1</Notes>
  <HiddenSlides>0</HiddenSlides>
  <MMClips>0</MMClips>
  <ScaleCrop>false</ScaleCrop>
  <HeadingPairs>
    <vt:vector size="6" baseType="variant">
      <vt:variant>
        <vt:lpstr>Fonts Used</vt:lpstr>
      </vt:variant>
      <vt:variant>
        <vt:i4>10</vt:i4>
      </vt:variant>
      <vt:variant>
        <vt:lpstr>Theme</vt:lpstr>
      </vt:variant>
      <vt:variant>
        <vt:i4>3</vt:i4>
      </vt:variant>
      <vt:variant>
        <vt:lpstr>Slide Titles</vt:lpstr>
      </vt:variant>
      <vt:variant>
        <vt:i4>10</vt:i4>
      </vt:variant>
    </vt:vector>
  </HeadingPairs>
  <TitlesOfParts>
    <vt:vector size="23" baseType="lpstr">
      <vt:lpstr>Arial</vt:lpstr>
      <vt:lpstr>Calibri</vt:lpstr>
      <vt:lpstr>Lato</vt:lpstr>
      <vt:lpstr>Myriad Pro Regular</vt:lpstr>
      <vt:lpstr>NexusSerif</vt:lpstr>
      <vt:lpstr>proxima_nova</vt:lpstr>
      <vt:lpstr>Segoe UI</vt:lpstr>
      <vt:lpstr>Segoe UI Light</vt:lpstr>
      <vt:lpstr>StarSymbol</vt:lpstr>
      <vt:lpstr>Times New Roman</vt:lpstr>
      <vt:lpstr>Office Theme</vt:lpstr>
      <vt:lpstr>Office Theme</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Pirotta Alessandro</dc:creator>
  <cp:lastModifiedBy>Arcangelo Ferrigno</cp:lastModifiedBy>
  <cp:revision>707</cp:revision>
  <cp:lastPrinted>2019-05-21T09:48:07Z</cp:lastPrinted>
  <dcterms:modified xsi:type="dcterms:W3CDTF">2020-06-21T14:33:19Z</dcterms:modified>
</cp:coreProperties>
</file>