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67C99A-22BB-D420-535A-16B665E6EBAB}" v="221" dt="2025-12-14T14:34:12.3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Rent a car CM</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By Costel Laurentiu</a:t>
            </a:r>
            <a:r>
              <a:rPr lang="en-GB"/>
              <a:t> Mustafa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10403-6869-ABF8-1A45-59F08ADD20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F88520F-5BF3-931A-62AE-B515AF0494D3}"/>
              </a:ext>
            </a:extLst>
          </p:cNvPr>
          <p:cNvSpPr>
            <a:spLocks noGrp="1"/>
          </p:cNvSpPr>
          <p:nvPr>
            <p:ph idx="1"/>
          </p:nvPr>
        </p:nvSpPr>
        <p:spPr/>
        <p:txBody>
          <a:bodyPr vert="horz" lIns="91440" tIns="45720" rIns="91440" bIns="45720" rtlCol="0" anchor="t">
            <a:normAutofit/>
          </a:bodyPr>
          <a:lstStyle/>
          <a:p>
            <a:r>
              <a:rPr lang="en-GB" sz="2000" b="1">
                <a:latin typeface="Arial"/>
                <a:cs typeface="Arial"/>
              </a:rPr>
              <a:t>Module: Enterprise and Entrepreneurship </a:t>
            </a:r>
          </a:p>
          <a:p>
            <a:r>
              <a:rPr lang="en-GB" sz="2000" b="1">
                <a:latin typeface="Arial"/>
                <a:cs typeface="Arial"/>
              </a:rPr>
              <a:t>Module Code: LCLM4006</a:t>
            </a:r>
          </a:p>
          <a:p>
            <a:r>
              <a:rPr lang="en-GB" sz="2000" b="1">
                <a:latin typeface="Arial"/>
                <a:cs typeface="Arial"/>
              </a:rPr>
              <a:t>Assignment: Business Plan </a:t>
            </a:r>
          </a:p>
          <a:p>
            <a:r>
              <a:rPr lang="en-GB" sz="2000" b="1">
                <a:latin typeface="Arial"/>
                <a:cs typeface="Arial"/>
              </a:rPr>
              <a:t>Lecturer: Andry Rakotovololona </a:t>
            </a:r>
          </a:p>
          <a:p>
            <a:r>
              <a:rPr lang="en-GB" sz="2000" b="1">
                <a:latin typeface="Arial"/>
                <a:cs typeface="Arial"/>
              </a:rPr>
              <a:t>Student id: 2429933</a:t>
            </a:r>
          </a:p>
          <a:p>
            <a:r>
              <a:rPr lang="en-GB" sz="2000" b="1">
                <a:latin typeface="Arial"/>
                <a:cs typeface="Arial"/>
              </a:rPr>
              <a:t>Student name: Costel-Laurentiu Mstafa</a:t>
            </a:r>
          </a:p>
          <a:p>
            <a:pPr marL="0" indent="0">
              <a:buNone/>
            </a:pPr>
            <a:br>
              <a:rPr lang="en-US" dirty="0"/>
            </a:br>
            <a:endParaRPr lang="en-US" dirty="0"/>
          </a:p>
        </p:txBody>
      </p:sp>
    </p:spTree>
    <p:extLst>
      <p:ext uri="{BB962C8B-B14F-4D97-AF65-F5344CB8AC3E}">
        <p14:creationId xmlns:p14="http://schemas.microsoft.com/office/powerpoint/2010/main" val="1179614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59B2A-E728-303D-19BD-EA054DB26967}"/>
              </a:ext>
            </a:extLst>
          </p:cNvPr>
          <p:cNvSpPr>
            <a:spLocks noGrp="1"/>
          </p:cNvSpPr>
          <p:nvPr>
            <p:ph type="title"/>
          </p:nvPr>
        </p:nvSpPr>
        <p:spPr/>
        <p:txBody>
          <a:bodyPr/>
          <a:lstStyle/>
          <a:p>
            <a:r>
              <a:rPr lang="en-GB"/>
              <a:t>Overview </a:t>
            </a:r>
          </a:p>
        </p:txBody>
      </p:sp>
      <p:sp>
        <p:nvSpPr>
          <p:cNvPr id="3" name="Content Placeholder 2">
            <a:extLst>
              <a:ext uri="{FF2B5EF4-FFF2-40B4-BE49-F238E27FC236}">
                <a16:creationId xmlns:a16="http://schemas.microsoft.com/office/drawing/2014/main" id="{B2F70351-109A-33AA-7A37-8E2D18F3422A}"/>
              </a:ext>
            </a:extLst>
          </p:cNvPr>
          <p:cNvSpPr>
            <a:spLocks noGrp="1"/>
          </p:cNvSpPr>
          <p:nvPr>
            <p:ph idx="1"/>
          </p:nvPr>
        </p:nvSpPr>
        <p:spPr/>
        <p:txBody>
          <a:bodyPr vert="horz" lIns="91440" tIns="45720" rIns="91440" bIns="45720" rtlCol="0" anchor="t">
            <a:normAutofit/>
          </a:bodyPr>
          <a:lstStyle/>
          <a:p>
            <a:pPr marL="0" indent="0">
              <a:buNone/>
            </a:pPr>
            <a:r>
              <a:rPr lang="en-US" dirty="0"/>
              <a:t>Rent a car cm is a compani that rents cars and helps you enjoi your holiday trips or replacement cars by offering an variety of cars modeles and size for an good price so every bodye can benefit of an car that hit the health and safeti roule and make for them a better experience  </a:t>
            </a:r>
          </a:p>
        </p:txBody>
      </p:sp>
    </p:spTree>
    <p:extLst>
      <p:ext uri="{BB962C8B-B14F-4D97-AF65-F5344CB8AC3E}">
        <p14:creationId xmlns:p14="http://schemas.microsoft.com/office/powerpoint/2010/main" val="4100207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70F8A-772E-6F9A-7AB7-63755899C3CD}"/>
              </a:ext>
            </a:extLst>
          </p:cNvPr>
          <p:cNvSpPr>
            <a:spLocks noGrp="1"/>
          </p:cNvSpPr>
          <p:nvPr>
            <p:ph type="title"/>
          </p:nvPr>
        </p:nvSpPr>
        <p:spPr/>
        <p:txBody>
          <a:bodyPr>
            <a:normAutofit/>
          </a:bodyPr>
          <a:lstStyle/>
          <a:p>
            <a:r>
              <a:rPr lang="en-GB" sz="4800" b="1" i="1"/>
              <a:t>PESTEL</a:t>
            </a:r>
          </a:p>
        </p:txBody>
      </p:sp>
      <p:sp>
        <p:nvSpPr>
          <p:cNvPr id="3" name="Content Placeholder 2">
            <a:extLst>
              <a:ext uri="{FF2B5EF4-FFF2-40B4-BE49-F238E27FC236}">
                <a16:creationId xmlns:a16="http://schemas.microsoft.com/office/drawing/2014/main" id="{CC8FF9F7-5AE5-CDA1-4C1F-A64F8F534679}"/>
              </a:ext>
            </a:extLst>
          </p:cNvPr>
          <p:cNvSpPr>
            <a:spLocks noGrp="1"/>
          </p:cNvSpPr>
          <p:nvPr>
            <p:ph idx="1"/>
          </p:nvPr>
        </p:nvSpPr>
        <p:spPr/>
        <p:txBody>
          <a:bodyPr vert="horz" lIns="91440" tIns="45720" rIns="91440" bIns="45720" rtlCol="0" anchor="t">
            <a:normAutofit/>
          </a:bodyPr>
          <a:lstStyle/>
          <a:p>
            <a:r>
              <a:rPr lang="en-GB" dirty="0"/>
              <a:t>Political – </a:t>
            </a:r>
            <a:r>
              <a:rPr lang="en-GB" dirty="0">
                <a:ea typeface="+mn-lt"/>
                <a:cs typeface="+mn-lt"/>
              </a:rPr>
              <a:t>The United Kingdom provides a stable and reliable environment for creating new business opportunities.</a:t>
            </a:r>
          </a:p>
          <a:p>
            <a:r>
              <a:rPr lang="en-GB" dirty="0"/>
              <a:t>Economical - </a:t>
            </a:r>
            <a:r>
              <a:rPr lang="en-GB" dirty="0">
                <a:ea typeface="+mn-lt"/>
                <a:cs typeface="+mn-lt"/>
              </a:rPr>
              <a:t>The high number of rented vehicles reflects the significant presence of tourists in the country.</a:t>
            </a:r>
          </a:p>
          <a:p>
            <a:r>
              <a:rPr lang="en-GB" dirty="0"/>
              <a:t>Social - </a:t>
            </a:r>
            <a:r>
              <a:rPr lang="en-GB" dirty="0">
                <a:ea typeface="+mn-lt"/>
                <a:cs typeface="+mn-lt"/>
              </a:rPr>
              <a:t>Many people prefer flexible access to vehicles rather than owning a car, especially younger generations.</a:t>
            </a:r>
          </a:p>
          <a:p>
            <a:r>
              <a:rPr lang="en-GB"/>
              <a:t>Technological -  </a:t>
            </a:r>
            <a:r>
              <a:rPr lang="en-GB">
                <a:ea typeface="+mn-lt"/>
                <a:cs typeface="+mn-lt"/>
              </a:rPr>
              <a:t>The rapid pace of technological innovation allows the business to implement systems such as GPS vehicle tracking, digital monitoring, and customer management tools to improve efficiency and customer safety.</a:t>
            </a:r>
          </a:p>
        </p:txBody>
      </p:sp>
    </p:spTree>
    <p:extLst>
      <p:ext uri="{BB962C8B-B14F-4D97-AF65-F5344CB8AC3E}">
        <p14:creationId xmlns:p14="http://schemas.microsoft.com/office/powerpoint/2010/main" val="1650421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FD2D-DF11-BE73-4945-AABC76899D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46B677-5DC2-66D2-C41E-BA02F07B6D23}"/>
              </a:ext>
            </a:extLst>
          </p:cNvPr>
          <p:cNvSpPr>
            <a:spLocks noGrp="1"/>
          </p:cNvSpPr>
          <p:nvPr>
            <p:ph idx="1"/>
          </p:nvPr>
        </p:nvSpPr>
        <p:spPr/>
        <p:txBody>
          <a:bodyPr vert="horz" lIns="91440" tIns="45720" rIns="91440" bIns="45720" rtlCol="0" anchor="t">
            <a:normAutofit/>
          </a:bodyPr>
          <a:lstStyle/>
          <a:p>
            <a:r>
              <a:rPr lang="en-GB"/>
              <a:t>Environmental - </a:t>
            </a:r>
            <a:r>
              <a:rPr lang="en-GB">
                <a:ea typeface="+mn-lt"/>
                <a:cs typeface="+mn-lt"/>
              </a:rPr>
              <a:t>Cars cause environmental pollution whether they run on fuel or electricity. Petrol cars release harmful gases, and electric cars also affect the environment through battery use and electricity production </a:t>
            </a:r>
          </a:p>
          <a:p>
            <a:r>
              <a:rPr lang="en-GB"/>
              <a:t>Legal - </a:t>
            </a:r>
            <a:r>
              <a:rPr lang="en-GB">
                <a:ea typeface="+mn-lt"/>
                <a:cs typeface="+mn-lt"/>
              </a:rPr>
              <a:t>The company is required by law to maintain valid insurance for all rental vehicles, as operating a car without insurance is illegal. </a:t>
            </a:r>
            <a:endParaRPr lang="en-GB" dirty="0"/>
          </a:p>
        </p:txBody>
      </p:sp>
    </p:spTree>
    <p:extLst>
      <p:ext uri="{BB962C8B-B14F-4D97-AF65-F5344CB8AC3E}">
        <p14:creationId xmlns:p14="http://schemas.microsoft.com/office/powerpoint/2010/main" val="4190196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24F78-CF80-3A27-A096-8052B67C23DA}"/>
              </a:ext>
            </a:extLst>
          </p:cNvPr>
          <p:cNvSpPr>
            <a:spLocks noGrp="1"/>
          </p:cNvSpPr>
          <p:nvPr>
            <p:ph type="title"/>
          </p:nvPr>
        </p:nvSpPr>
        <p:spPr/>
        <p:txBody>
          <a:bodyPr/>
          <a:lstStyle/>
          <a:p>
            <a:r>
              <a:rPr lang="en-GB" b="1" i="1"/>
              <a:t>Marketing Stategies </a:t>
            </a:r>
          </a:p>
        </p:txBody>
      </p:sp>
      <p:sp>
        <p:nvSpPr>
          <p:cNvPr id="3" name="Content Placeholder 2">
            <a:extLst>
              <a:ext uri="{FF2B5EF4-FFF2-40B4-BE49-F238E27FC236}">
                <a16:creationId xmlns:a16="http://schemas.microsoft.com/office/drawing/2014/main" id="{7BF1DCBB-F779-6AB6-09A6-05C443976675}"/>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A car rental company can start by improving its online presence using social media. Creating accounts on platforms like Instagram, Facebook, and TikTok helps reach more people and make the brand more visible. These pages can link to the company’s website, allowing customers to see available cars, learn about services, and understand what to expect before booking.</a:t>
            </a:r>
            <a:endParaRPr lang="en-GB"/>
          </a:p>
          <a:p>
            <a:endParaRPr lang="en-GB" dirty="0"/>
          </a:p>
        </p:txBody>
      </p:sp>
    </p:spTree>
    <p:extLst>
      <p:ext uri="{BB962C8B-B14F-4D97-AF65-F5344CB8AC3E}">
        <p14:creationId xmlns:p14="http://schemas.microsoft.com/office/powerpoint/2010/main" val="3417330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6A9DE-13CB-6B5A-6567-02226A9A9B97}"/>
              </a:ext>
            </a:extLst>
          </p:cNvPr>
          <p:cNvSpPr>
            <a:spLocks noGrp="1"/>
          </p:cNvSpPr>
          <p:nvPr>
            <p:ph type="title"/>
          </p:nvPr>
        </p:nvSpPr>
        <p:spPr/>
        <p:txBody>
          <a:bodyPr/>
          <a:lstStyle/>
          <a:p>
            <a:r>
              <a:rPr lang="en-GB" b="1" i="1"/>
              <a:t>Funding </a:t>
            </a:r>
          </a:p>
        </p:txBody>
      </p:sp>
      <p:sp>
        <p:nvSpPr>
          <p:cNvPr id="3" name="Content Placeholder 2">
            <a:extLst>
              <a:ext uri="{FF2B5EF4-FFF2-40B4-BE49-F238E27FC236}">
                <a16:creationId xmlns:a16="http://schemas.microsoft.com/office/drawing/2014/main" id="{BB285577-F185-D9E8-767D-1C9BA86A63F1}"/>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sz="2400" dirty="0">
                <a:solidFill>
                  <a:srgbClr val="1F1F1F"/>
                </a:solidFill>
                <a:highlight>
                  <a:srgbClr val="FFFFFF"/>
                </a:highlight>
                <a:latin typeface="Roboto"/>
                <a:ea typeface="Roboto"/>
                <a:cs typeface="Roboto"/>
              </a:rPr>
              <a:t>To develop this company i will need an 100.000£ thats because i will need:</a:t>
            </a:r>
            <a:endParaRPr lang="en-GB" sz="2400"/>
          </a:p>
          <a:p>
            <a:r>
              <a:rPr lang="en-GB" sz="2400" dirty="0">
                <a:solidFill>
                  <a:srgbClr val="1F1F1F"/>
                </a:solidFill>
                <a:highlight>
                  <a:srgbClr val="FFFFFF"/>
                </a:highlight>
                <a:latin typeface="Roboto"/>
                <a:ea typeface="Roboto"/>
                <a:cs typeface="Roboto"/>
              </a:rPr>
              <a:t>To rent an car park :1500£</a:t>
            </a:r>
            <a:endParaRPr lang="en-GB" sz="2400"/>
          </a:p>
          <a:p>
            <a:r>
              <a:rPr lang="en-GB" sz="2400">
                <a:solidFill>
                  <a:srgbClr val="1F1F1F"/>
                </a:solidFill>
                <a:highlight>
                  <a:srgbClr val="FFFFFF"/>
                </a:highlight>
                <a:latin typeface="Roboto"/>
                <a:ea typeface="Roboto"/>
                <a:cs typeface="Roboto"/>
              </a:rPr>
              <a:t>Deposit to the place 1500£</a:t>
            </a:r>
            <a:endParaRPr lang="en-GB" sz="2400"/>
          </a:p>
          <a:p>
            <a:r>
              <a:rPr lang="en-GB" sz="2400">
                <a:solidFill>
                  <a:srgbClr val="1F1F1F"/>
                </a:solidFill>
                <a:highlight>
                  <a:srgbClr val="FFFFFF"/>
                </a:highlight>
                <a:latin typeface="Roboto"/>
                <a:ea typeface="Roboto"/>
                <a:cs typeface="Roboto"/>
              </a:rPr>
              <a:t>Lease the cars that i need 70.000£</a:t>
            </a:r>
            <a:endParaRPr lang="en-GB" sz="2400"/>
          </a:p>
          <a:p>
            <a:r>
              <a:rPr lang="en-GB" sz="2400">
                <a:solidFill>
                  <a:srgbClr val="1F1F1F"/>
                </a:solidFill>
                <a:highlight>
                  <a:srgbClr val="FFFFFF"/>
                </a:highlight>
                <a:latin typeface="Roboto"/>
                <a:ea typeface="Roboto"/>
                <a:cs typeface="Roboto"/>
              </a:rPr>
              <a:t>An employee mechanic 3000£</a:t>
            </a:r>
            <a:endParaRPr lang="en-GB" sz="2400"/>
          </a:p>
          <a:p>
            <a:r>
              <a:rPr lang="en-GB" sz="2400">
                <a:solidFill>
                  <a:srgbClr val="1F1F1F"/>
                </a:solidFill>
                <a:highlight>
                  <a:srgbClr val="FFFFFF"/>
                </a:highlight>
                <a:latin typeface="Roboto"/>
                <a:ea typeface="Roboto"/>
                <a:cs typeface="Roboto"/>
              </a:rPr>
              <a:t>2 employee that cleaning the cars 5000£</a:t>
            </a:r>
            <a:endParaRPr lang="en-GB" sz="2400"/>
          </a:p>
          <a:p>
            <a:r>
              <a:rPr lang="en-GB" sz="2400">
                <a:solidFill>
                  <a:srgbClr val="1F1F1F"/>
                </a:solidFill>
                <a:highlight>
                  <a:srgbClr val="FFFFFF"/>
                </a:highlight>
                <a:latin typeface="Roboto"/>
                <a:ea typeface="Roboto"/>
                <a:cs typeface="Roboto"/>
              </a:rPr>
              <a:t>2 employee that are delivering cars to business 5500£</a:t>
            </a:r>
            <a:endParaRPr lang="en-GB" sz="2400"/>
          </a:p>
          <a:p>
            <a:r>
              <a:rPr lang="en-GB" sz="2400">
                <a:solidFill>
                  <a:srgbClr val="1F1F1F"/>
                </a:solidFill>
                <a:highlight>
                  <a:srgbClr val="FFFFFF"/>
                </a:highlight>
                <a:latin typeface="Roboto"/>
                <a:ea typeface="Roboto"/>
                <a:cs typeface="Roboto"/>
              </a:rPr>
              <a:t>2 employee that are collecting and dropping customers from / at airport 5500£</a:t>
            </a:r>
            <a:endParaRPr lang="en-GB" sz="2400"/>
          </a:p>
          <a:p>
            <a:r>
              <a:rPr lang="en-GB" sz="2400">
                <a:solidFill>
                  <a:srgbClr val="1F1F1F"/>
                </a:solidFill>
                <a:highlight>
                  <a:srgbClr val="FFFFFF"/>
                </a:highlight>
                <a:latin typeface="Roboto"/>
                <a:ea typeface="Roboto"/>
                <a:cs typeface="Roboto"/>
              </a:rPr>
              <a:t>Tax income 10.000£</a:t>
            </a:r>
            <a:endParaRPr lang="en-GB" sz="2400"/>
          </a:p>
          <a:p>
            <a:r>
              <a:rPr lang="en-GB" sz="2400">
                <a:solidFill>
                  <a:srgbClr val="1F1F1F"/>
                </a:solidFill>
                <a:highlight>
                  <a:srgbClr val="FFFFFF"/>
                </a:highlight>
                <a:latin typeface="Roboto"/>
                <a:ea typeface="Roboto"/>
                <a:cs typeface="Roboto"/>
              </a:rPr>
              <a:t>Bills 1000£ </a:t>
            </a:r>
            <a:endParaRPr lang="en-GB" sz="2400"/>
          </a:p>
          <a:p>
            <a:pPr marL="0" indent="0">
              <a:buNone/>
            </a:pPr>
            <a:br>
              <a:rPr lang="en-US" dirty="0"/>
            </a:br>
            <a:endParaRPr lang="en-US" dirty="0"/>
          </a:p>
        </p:txBody>
      </p:sp>
    </p:spTree>
    <p:extLst>
      <p:ext uri="{BB962C8B-B14F-4D97-AF65-F5344CB8AC3E}">
        <p14:creationId xmlns:p14="http://schemas.microsoft.com/office/powerpoint/2010/main" val="3552509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Rent a car CM</vt:lpstr>
      <vt:lpstr>PowerPoint Presentation</vt:lpstr>
      <vt:lpstr>Overview </vt:lpstr>
      <vt:lpstr>PESTEL</vt:lpstr>
      <vt:lpstr>PowerPoint Presentation</vt:lpstr>
      <vt:lpstr>Marketing Stategies </vt:lpstr>
      <vt:lpstr>Funding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101</cp:revision>
  <dcterms:created xsi:type="dcterms:W3CDTF">2025-12-14T12:21:14Z</dcterms:created>
  <dcterms:modified xsi:type="dcterms:W3CDTF">2025-12-14T14:34:53Z</dcterms:modified>
</cp:coreProperties>
</file>