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sv-S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BBC7C7-07C2-EF2A-53D4-10ED7975770B}" v="113" dt="2026-10-03T16:25:02.066"/>
    <p1510:client id="{712A78FD-ABD7-5019-84BA-AFD780B26B9C}" v="25" dt="2026-10-04T12:50:12.5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ity Ogunsuyi (2612772)" userId="S::2612772@student.uwtsd.ac.uk::a5e722f2-a723-42df-ab45-c6904d9ab450" providerId="AD" clId="Web-{B63535AA-E23A-036C-D32D-D0A7E2501D6E}"/>
    <pc:docChg chg="modSld">
      <pc:chgData name="Charity Ogunsuyi (2612772)" userId="S::2612772@student.uwtsd.ac.uk::a5e722f2-a723-42df-ab45-c6904d9ab450" providerId="AD" clId="Web-{B63535AA-E23A-036C-D32D-D0A7E2501D6E}" dt="2026-09-24T18:11:49.533" v="759" actId="20577"/>
      <pc:docMkLst>
        <pc:docMk/>
      </pc:docMkLst>
      <pc:sldChg chg="modSp">
        <pc:chgData name="Charity Ogunsuyi (2612772)" userId="S::2612772@student.uwtsd.ac.uk::a5e722f2-a723-42df-ab45-c6904d9ab450" providerId="AD" clId="Web-{B63535AA-E23A-036C-D32D-D0A7E2501D6E}" dt="2026-09-24T18:11:49.533" v="759" actId="20577"/>
        <pc:sldMkLst>
          <pc:docMk/>
          <pc:sldMk cId="1401483905" sldId="257"/>
        </pc:sldMkLst>
        <pc:spChg chg="mod">
          <ac:chgData name="Charity Ogunsuyi (2612772)" userId="S::2612772@student.uwtsd.ac.uk::a5e722f2-a723-42df-ab45-c6904d9ab450" providerId="AD" clId="Web-{B63535AA-E23A-036C-D32D-D0A7E2501D6E}" dt="2026-09-24T18:11:49.533" v="759" actId="20577"/>
          <ac:spMkLst>
            <pc:docMk/>
            <pc:sldMk cId="1401483905" sldId="257"/>
            <ac:spMk id="3" creationId="{48BF76CA-31B3-5AC9-0B41-AF785C466CEE}"/>
          </ac:spMkLst>
        </pc:spChg>
      </pc:sldChg>
    </pc:docChg>
  </pc:docChgLst>
  <pc:docChgLst>
    <pc:chgData name="Obada Albardan (2607912)" userId="S::2607912@student.uwtsd.ac.uk::9773384e-0a79-4d8d-8a61-020c8311559b" providerId="AD" clId="Web-{00000000-0000-0000-0000-000000000000}"/>
    <pc:docChg chg="modSld">
      <pc:chgData name="Obada Albardan (2607912)" userId="S::2607912@student.uwtsd.ac.uk::9773384e-0a79-4d8d-8a61-020c8311559b" providerId="AD" clId="Web-{00000000-0000-0000-0000-000000000000}" dt="2026-09-17T17:25:09.480" v="4" actId="1076"/>
      <pc:docMkLst>
        <pc:docMk/>
      </pc:docMkLst>
      <pc:sldChg chg="modSp">
        <pc:chgData name="Obada Albardan (2607912)" userId="S::2607912@student.uwtsd.ac.uk::9773384e-0a79-4d8d-8a61-020c8311559b" providerId="AD" clId="Web-{00000000-0000-0000-0000-000000000000}" dt="2026-09-17T17:25:09.480" v="4" actId="1076"/>
        <pc:sldMkLst>
          <pc:docMk/>
          <pc:sldMk cId="3194377694" sldId="256"/>
        </pc:sldMkLst>
        <pc:spChg chg="mod">
          <ac:chgData name="Obada Albardan (2607912)" userId="S::2607912@student.uwtsd.ac.uk::9773384e-0a79-4d8d-8a61-020c8311559b" providerId="AD" clId="Web-{00000000-0000-0000-0000-000000000000}" dt="2026-09-17T17:25:09.480" v="4" actId="1076"/>
          <ac:spMkLst>
            <pc:docMk/>
            <pc:sldMk cId="3194377694" sldId="256"/>
            <ac:spMk id="2" creationId="{00000000-0000-0000-0000-000000000000}"/>
          </ac:spMkLst>
        </pc:spChg>
      </pc:sldChg>
    </pc:docChg>
  </pc:docChgLst>
  <pc:docChgLst>
    <pc:chgData name="Charity Ogunsuyi (2612772)" userId="S::2612772@student.uwtsd.ac.uk::a5e722f2-a723-42df-ab45-c6904d9ab450" providerId="AD" clId="Web-{66BBC7C7-07C2-EF2A-53D4-10ED7975770B}"/>
    <pc:docChg chg="modSld">
      <pc:chgData name="Charity Ogunsuyi (2612772)" userId="S::2612772@student.uwtsd.ac.uk::a5e722f2-a723-42df-ab45-c6904d9ab450" providerId="AD" clId="Web-{66BBC7C7-07C2-EF2A-53D4-10ED7975770B}" dt="2026-10-03T16:25:02.066" v="112" actId="20577"/>
      <pc:docMkLst>
        <pc:docMk/>
      </pc:docMkLst>
      <pc:sldChg chg="modSp">
        <pc:chgData name="Charity Ogunsuyi (2612772)" userId="S::2612772@student.uwtsd.ac.uk::a5e722f2-a723-42df-ab45-c6904d9ab450" providerId="AD" clId="Web-{66BBC7C7-07C2-EF2A-53D4-10ED7975770B}" dt="2026-10-03T16:25:02.066" v="112" actId="20577"/>
        <pc:sldMkLst>
          <pc:docMk/>
          <pc:sldMk cId="1401483905" sldId="257"/>
        </pc:sldMkLst>
        <pc:spChg chg="mod">
          <ac:chgData name="Charity Ogunsuyi (2612772)" userId="S::2612772@student.uwtsd.ac.uk::a5e722f2-a723-42df-ab45-c6904d9ab450" providerId="AD" clId="Web-{66BBC7C7-07C2-EF2A-53D4-10ED7975770B}" dt="2026-10-03T16:25:02.066" v="112" actId="20577"/>
          <ac:spMkLst>
            <pc:docMk/>
            <pc:sldMk cId="1401483905" sldId="257"/>
            <ac:spMk id="3" creationId="{48BF76CA-31B3-5AC9-0B41-AF785C466CEE}"/>
          </ac:spMkLst>
        </pc:spChg>
      </pc:sldChg>
    </pc:docChg>
  </pc:docChgLst>
  <pc:docChgLst>
    <pc:chgData name="Obada Albardan (2607912)" userId="S::2607912@student.uwtsd.ac.uk::9773384e-0a79-4d8d-8a61-020c8311559b" providerId="AD" clId="Web-{9ABC7039-D4D5-3D9C-51DF-8BA127EF6F30}"/>
    <pc:docChg chg="modSld">
      <pc:chgData name="Obada Albardan (2607912)" userId="S::2607912@student.uwtsd.ac.uk::9773384e-0a79-4d8d-8a61-020c8311559b" providerId="AD" clId="Web-{9ABC7039-D4D5-3D9C-51DF-8BA127EF6F30}" dt="2026-09-26T20:32:54.687" v="470" actId="20577"/>
      <pc:docMkLst>
        <pc:docMk/>
      </pc:docMkLst>
      <pc:sldChg chg="modSp">
        <pc:chgData name="Obada Albardan (2607912)" userId="S::2607912@student.uwtsd.ac.uk::9773384e-0a79-4d8d-8a61-020c8311559b" providerId="AD" clId="Web-{9ABC7039-D4D5-3D9C-51DF-8BA127EF6F30}" dt="2026-09-26T20:32:54.687" v="470" actId="20577"/>
        <pc:sldMkLst>
          <pc:docMk/>
          <pc:sldMk cId="2744686690" sldId="262"/>
        </pc:sldMkLst>
        <pc:spChg chg="mod">
          <ac:chgData name="Obada Albardan (2607912)" userId="S::2607912@student.uwtsd.ac.uk::9773384e-0a79-4d8d-8a61-020c8311559b" providerId="AD" clId="Web-{9ABC7039-D4D5-3D9C-51DF-8BA127EF6F30}" dt="2026-09-26T20:32:54.687" v="470" actId="20577"/>
          <ac:spMkLst>
            <pc:docMk/>
            <pc:sldMk cId="2744686690" sldId="262"/>
            <ac:spMk id="3" creationId="{EC3652A9-8793-CB2B-0473-E364F5267048}"/>
          </ac:spMkLst>
        </pc:spChg>
      </pc:sldChg>
    </pc:docChg>
  </pc:docChgLst>
  <pc:docChgLst>
    <pc:chgData name="Charity Ogunsuyi (2612772)" userId="S::2612772@student.uwtsd.ac.uk::a5e722f2-a723-42df-ab45-c6904d9ab450" providerId="AD" clId="Web-{3ED2F07C-1B90-F39A-A7DC-98F660A1C200}"/>
    <pc:docChg chg="modSld">
      <pc:chgData name="Charity Ogunsuyi (2612772)" userId="S::2612772@student.uwtsd.ac.uk::a5e722f2-a723-42df-ab45-c6904d9ab450" providerId="AD" clId="Web-{3ED2F07C-1B90-F39A-A7DC-98F660A1C200}" dt="2026-09-27T18:28:43.211" v="73" actId="20577"/>
      <pc:docMkLst>
        <pc:docMk/>
      </pc:docMkLst>
      <pc:sldChg chg="modSp">
        <pc:chgData name="Charity Ogunsuyi (2612772)" userId="S::2612772@student.uwtsd.ac.uk::a5e722f2-a723-42df-ab45-c6904d9ab450" providerId="AD" clId="Web-{3ED2F07C-1B90-F39A-A7DC-98F660A1C200}" dt="2026-09-27T18:28:43.211" v="73" actId="20577"/>
        <pc:sldMkLst>
          <pc:docMk/>
          <pc:sldMk cId="1603577196" sldId="260"/>
        </pc:sldMkLst>
        <pc:spChg chg="mod">
          <ac:chgData name="Charity Ogunsuyi (2612772)" userId="S::2612772@student.uwtsd.ac.uk::a5e722f2-a723-42df-ab45-c6904d9ab450" providerId="AD" clId="Web-{3ED2F07C-1B90-F39A-A7DC-98F660A1C200}" dt="2026-09-27T18:28:43.211" v="73" actId="20577"/>
          <ac:spMkLst>
            <pc:docMk/>
            <pc:sldMk cId="1603577196" sldId="260"/>
            <ac:spMk id="3" creationId="{FAB84FBC-19B4-8489-75A7-E4789DDA1958}"/>
          </ac:spMkLst>
        </pc:spChg>
      </pc:sldChg>
      <pc:sldChg chg="modSp">
        <pc:chgData name="Charity Ogunsuyi (2612772)" userId="S::2612772@student.uwtsd.ac.uk::a5e722f2-a723-42df-ab45-c6904d9ab450" providerId="AD" clId="Web-{3ED2F07C-1B90-F39A-A7DC-98F660A1C200}" dt="2026-09-27T18:24:34.577" v="71" actId="20577"/>
        <pc:sldMkLst>
          <pc:docMk/>
          <pc:sldMk cId="2744686690" sldId="262"/>
        </pc:sldMkLst>
        <pc:spChg chg="mod">
          <ac:chgData name="Charity Ogunsuyi (2612772)" userId="S::2612772@student.uwtsd.ac.uk::a5e722f2-a723-42df-ab45-c6904d9ab450" providerId="AD" clId="Web-{3ED2F07C-1B90-F39A-A7DC-98F660A1C200}" dt="2026-09-27T18:24:34.577" v="71" actId="20577"/>
          <ac:spMkLst>
            <pc:docMk/>
            <pc:sldMk cId="2744686690" sldId="262"/>
            <ac:spMk id="3" creationId="{EC3652A9-8793-CB2B-0473-E364F5267048}"/>
          </ac:spMkLst>
        </pc:spChg>
      </pc:sldChg>
    </pc:docChg>
  </pc:docChgLst>
  <pc:docChgLst>
    <pc:chgData name="Obada Albardan (2607912)" userId="S::2607912@student.uwtsd.ac.uk::9773384e-0a79-4d8d-8a61-020c8311559b" providerId="AD" clId="Web-{BD41E94B-E4CB-1A2F-3B39-85553057B52D}"/>
    <pc:docChg chg="modSld">
      <pc:chgData name="Obada Albardan (2607912)" userId="S::2607912@student.uwtsd.ac.uk::9773384e-0a79-4d8d-8a61-020c8311559b" providerId="AD" clId="Web-{BD41E94B-E4CB-1A2F-3B39-85553057B52D}" dt="2026-09-23T20:39:31.297" v="196" actId="20577"/>
      <pc:docMkLst>
        <pc:docMk/>
      </pc:docMkLst>
      <pc:sldChg chg="modSp">
        <pc:chgData name="Obada Albardan (2607912)" userId="S::2607912@student.uwtsd.ac.uk::9773384e-0a79-4d8d-8a61-020c8311559b" providerId="AD" clId="Web-{BD41E94B-E4CB-1A2F-3B39-85553057B52D}" dt="2026-09-23T20:26:56.314" v="74" actId="20577"/>
        <pc:sldMkLst>
          <pc:docMk/>
          <pc:sldMk cId="2162666656" sldId="259"/>
        </pc:sldMkLst>
        <pc:spChg chg="mod">
          <ac:chgData name="Obada Albardan (2607912)" userId="S::2607912@student.uwtsd.ac.uk::9773384e-0a79-4d8d-8a61-020c8311559b" providerId="AD" clId="Web-{BD41E94B-E4CB-1A2F-3B39-85553057B52D}" dt="2026-09-23T20:26:56.314" v="74" actId="20577"/>
          <ac:spMkLst>
            <pc:docMk/>
            <pc:sldMk cId="2162666656" sldId="259"/>
            <ac:spMk id="3" creationId="{E01BD20C-6F12-8673-7C45-335B4A3D42A4}"/>
          </ac:spMkLst>
        </pc:spChg>
      </pc:sldChg>
    </pc:docChg>
  </pc:docChgLst>
  <pc:docChgLst>
    <pc:chgData name="Charity Ogunsuyi (2612772)" userId="S::2612772@student.uwtsd.ac.uk::a5e722f2-a723-42df-ab45-c6904d9ab450" providerId="AD" clId="Web-{46D30B5C-ED47-7C53-7070-9ABB4179605A}"/>
    <pc:docChg chg="modSld">
      <pc:chgData name="Charity Ogunsuyi (2612772)" userId="S::2612772@student.uwtsd.ac.uk::a5e722f2-a723-42df-ab45-c6904d9ab450" providerId="AD" clId="Web-{46D30B5C-ED47-7C53-7070-9ABB4179605A}" dt="2026-09-23T08:24:12.030" v="42" actId="20577"/>
      <pc:docMkLst>
        <pc:docMk/>
      </pc:docMkLst>
      <pc:sldChg chg="modSp">
        <pc:chgData name="Charity Ogunsuyi (2612772)" userId="S::2612772@student.uwtsd.ac.uk::a5e722f2-a723-42df-ab45-c6904d9ab450" providerId="AD" clId="Web-{46D30B5C-ED47-7C53-7070-9ABB4179605A}" dt="2026-09-23T08:24:12.030" v="42" actId="20577"/>
        <pc:sldMkLst>
          <pc:docMk/>
          <pc:sldMk cId="1401483905" sldId="257"/>
        </pc:sldMkLst>
        <pc:spChg chg="mod">
          <ac:chgData name="Charity Ogunsuyi (2612772)" userId="S::2612772@student.uwtsd.ac.uk::a5e722f2-a723-42df-ab45-c6904d9ab450" providerId="AD" clId="Web-{46D30B5C-ED47-7C53-7070-9ABB4179605A}" dt="2026-09-23T08:24:12.030" v="42" actId="20577"/>
          <ac:spMkLst>
            <pc:docMk/>
            <pc:sldMk cId="1401483905" sldId="257"/>
            <ac:spMk id="3" creationId="{48BF76CA-31B3-5AC9-0B41-AF785C466CEE}"/>
          </ac:spMkLst>
        </pc:spChg>
      </pc:sldChg>
      <pc:sldChg chg="modSp">
        <pc:chgData name="Charity Ogunsuyi (2612772)" userId="S::2612772@student.uwtsd.ac.uk::a5e722f2-a723-42df-ab45-c6904d9ab450" providerId="AD" clId="Web-{46D30B5C-ED47-7C53-7070-9ABB4179605A}" dt="2026-09-23T08:17:18.017" v="39" actId="20577"/>
        <pc:sldMkLst>
          <pc:docMk/>
          <pc:sldMk cId="2744686690" sldId="262"/>
        </pc:sldMkLst>
        <pc:spChg chg="mod">
          <ac:chgData name="Charity Ogunsuyi (2612772)" userId="S::2612772@student.uwtsd.ac.uk::a5e722f2-a723-42df-ab45-c6904d9ab450" providerId="AD" clId="Web-{46D30B5C-ED47-7C53-7070-9ABB4179605A}" dt="2026-09-23T08:17:18.017" v="39" actId="20577"/>
          <ac:spMkLst>
            <pc:docMk/>
            <pc:sldMk cId="2744686690" sldId="262"/>
            <ac:spMk id="3" creationId="{EC3652A9-8793-CB2B-0473-E364F5267048}"/>
          </ac:spMkLst>
        </pc:spChg>
      </pc:sldChg>
    </pc:docChg>
  </pc:docChgLst>
  <pc:docChgLst>
    <pc:chgData name="Obada Albardan (2607912)" userId="S::2607912@student.uwtsd.ac.uk::9773384e-0a79-4d8d-8a61-020c8311559b" providerId="AD" clId="Web-{E8F4DDED-45A3-95BC-6068-9C402E36483B}"/>
    <pc:docChg chg="modSld">
      <pc:chgData name="Obada Albardan (2607912)" userId="S::2607912@student.uwtsd.ac.uk::9773384e-0a79-4d8d-8a61-020c8311559b" providerId="AD" clId="Web-{E8F4DDED-45A3-95BC-6068-9C402E36483B}" dt="2026-09-23T10:48:20.515" v="70" actId="20577"/>
      <pc:docMkLst>
        <pc:docMk/>
      </pc:docMkLst>
      <pc:sldChg chg="modSp">
        <pc:chgData name="Obada Albardan (2607912)" userId="S::2607912@student.uwtsd.ac.uk::9773384e-0a79-4d8d-8a61-020c8311559b" providerId="AD" clId="Web-{E8F4DDED-45A3-95BC-6068-9C402E36483B}" dt="2026-09-23T10:48:20.515" v="70" actId="20577"/>
        <pc:sldMkLst>
          <pc:docMk/>
          <pc:sldMk cId="3194377694" sldId="256"/>
        </pc:sldMkLst>
        <pc:spChg chg="mod">
          <ac:chgData name="Obada Albardan (2607912)" userId="S::2607912@student.uwtsd.ac.uk::9773384e-0a79-4d8d-8a61-020c8311559b" providerId="AD" clId="Web-{E8F4DDED-45A3-95BC-6068-9C402E36483B}" dt="2026-09-23T10:48:20.515" v="70" actId="20577"/>
          <ac:spMkLst>
            <pc:docMk/>
            <pc:sldMk cId="3194377694" sldId="256"/>
            <ac:spMk id="2" creationId="{00000000-0000-0000-0000-000000000000}"/>
          </ac:spMkLst>
        </pc:spChg>
      </pc:sldChg>
      <pc:sldChg chg="modSp">
        <pc:chgData name="Obada Albardan (2607912)" userId="S::2607912@student.uwtsd.ac.uk::9773384e-0a79-4d8d-8a61-020c8311559b" providerId="AD" clId="Web-{E8F4DDED-45A3-95BC-6068-9C402E36483B}" dt="2026-09-23T09:45:25.930" v="64" actId="20577"/>
        <pc:sldMkLst>
          <pc:docMk/>
          <pc:sldMk cId="1401483905" sldId="257"/>
        </pc:sldMkLst>
        <pc:spChg chg="mod">
          <ac:chgData name="Obada Albardan (2607912)" userId="S::2607912@student.uwtsd.ac.uk::9773384e-0a79-4d8d-8a61-020c8311559b" providerId="AD" clId="Web-{E8F4DDED-45A3-95BC-6068-9C402E36483B}" dt="2026-09-23T09:45:25.930" v="64" actId="20577"/>
          <ac:spMkLst>
            <pc:docMk/>
            <pc:sldMk cId="1401483905" sldId="257"/>
            <ac:spMk id="2" creationId="{81BA46E0-A0FA-6A38-C08A-98836D2D16B1}"/>
          </ac:spMkLst>
        </pc:spChg>
      </pc:sldChg>
      <pc:sldChg chg="modSp">
        <pc:chgData name="Obada Albardan (2607912)" userId="S::2607912@student.uwtsd.ac.uk::9773384e-0a79-4d8d-8a61-020c8311559b" providerId="AD" clId="Web-{E8F4DDED-45A3-95BC-6068-9C402E36483B}" dt="2026-09-23T09:45:48.885" v="65" actId="20577"/>
        <pc:sldMkLst>
          <pc:docMk/>
          <pc:sldMk cId="601094074" sldId="258"/>
        </pc:sldMkLst>
        <pc:spChg chg="mod">
          <ac:chgData name="Obada Albardan (2607912)" userId="S::2607912@student.uwtsd.ac.uk::9773384e-0a79-4d8d-8a61-020c8311559b" providerId="AD" clId="Web-{E8F4DDED-45A3-95BC-6068-9C402E36483B}" dt="2026-09-23T09:45:48.885" v="65" actId="20577"/>
          <ac:spMkLst>
            <pc:docMk/>
            <pc:sldMk cId="601094074" sldId="258"/>
            <ac:spMk id="2" creationId="{936303AF-D2A3-8A6E-F0D4-AEAD442FE7E1}"/>
          </ac:spMkLst>
        </pc:spChg>
      </pc:sldChg>
      <pc:sldChg chg="modSp">
        <pc:chgData name="Obada Albardan (2607912)" userId="S::2607912@student.uwtsd.ac.uk::9773384e-0a79-4d8d-8a61-020c8311559b" providerId="AD" clId="Web-{E8F4DDED-45A3-95BC-6068-9C402E36483B}" dt="2026-09-23T09:46:03.401" v="66" actId="20577"/>
        <pc:sldMkLst>
          <pc:docMk/>
          <pc:sldMk cId="2162666656" sldId="259"/>
        </pc:sldMkLst>
        <pc:spChg chg="mod">
          <ac:chgData name="Obada Albardan (2607912)" userId="S::2607912@student.uwtsd.ac.uk::9773384e-0a79-4d8d-8a61-020c8311559b" providerId="AD" clId="Web-{E8F4DDED-45A3-95BC-6068-9C402E36483B}" dt="2026-09-23T09:46:03.401" v="66" actId="20577"/>
          <ac:spMkLst>
            <pc:docMk/>
            <pc:sldMk cId="2162666656" sldId="259"/>
            <ac:spMk id="2" creationId="{179DB32E-6F3D-4C14-F2D0-D38D349152EF}"/>
          </ac:spMkLst>
        </pc:spChg>
      </pc:sldChg>
      <pc:sldChg chg="modSp">
        <pc:chgData name="Obada Albardan (2607912)" userId="S::2607912@student.uwtsd.ac.uk::9773384e-0a79-4d8d-8a61-020c8311559b" providerId="AD" clId="Web-{E8F4DDED-45A3-95BC-6068-9C402E36483B}" dt="2026-09-23T09:46:17.871" v="67" actId="20577"/>
        <pc:sldMkLst>
          <pc:docMk/>
          <pc:sldMk cId="1603577196" sldId="260"/>
        </pc:sldMkLst>
        <pc:spChg chg="mod">
          <ac:chgData name="Obada Albardan (2607912)" userId="S::2607912@student.uwtsd.ac.uk::9773384e-0a79-4d8d-8a61-020c8311559b" providerId="AD" clId="Web-{E8F4DDED-45A3-95BC-6068-9C402E36483B}" dt="2026-09-23T09:46:17.871" v="67" actId="20577"/>
          <ac:spMkLst>
            <pc:docMk/>
            <pc:sldMk cId="1603577196" sldId="260"/>
            <ac:spMk id="2" creationId="{24DF18CE-490F-6083-38D3-2A079A873ADE}"/>
          </ac:spMkLst>
        </pc:spChg>
      </pc:sldChg>
      <pc:sldChg chg="modSp">
        <pc:chgData name="Obada Albardan (2607912)" userId="S::2607912@student.uwtsd.ac.uk::9773384e-0a79-4d8d-8a61-020c8311559b" providerId="AD" clId="Web-{E8F4DDED-45A3-95BC-6068-9C402E36483B}" dt="2026-09-23T09:46:31.559" v="68" actId="20577"/>
        <pc:sldMkLst>
          <pc:docMk/>
          <pc:sldMk cId="3041955216" sldId="261"/>
        </pc:sldMkLst>
        <pc:spChg chg="mod">
          <ac:chgData name="Obada Albardan (2607912)" userId="S::2607912@student.uwtsd.ac.uk::9773384e-0a79-4d8d-8a61-020c8311559b" providerId="AD" clId="Web-{E8F4DDED-45A3-95BC-6068-9C402E36483B}" dt="2026-09-23T09:46:31.559" v="68" actId="20577"/>
          <ac:spMkLst>
            <pc:docMk/>
            <pc:sldMk cId="3041955216" sldId="261"/>
            <ac:spMk id="2" creationId="{AFB7F3E3-EA0A-C00B-CE51-764E8478EF2E}"/>
          </ac:spMkLst>
        </pc:spChg>
      </pc:sldChg>
    </pc:docChg>
  </pc:docChgLst>
  <pc:docChgLst>
    <pc:chgData name="Charity Ogunsuyi (2612772)" userId="S::2612772@student.uwtsd.ac.uk::a5e722f2-a723-42df-ab45-c6904d9ab450" providerId="AD" clId="Web-{34C283E7-2CFD-D64D-B03A-9B98B13CE674}"/>
    <pc:docChg chg="modSld">
      <pc:chgData name="Charity Ogunsuyi (2612772)" userId="S::2612772@student.uwtsd.ac.uk::a5e722f2-a723-42df-ab45-c6904d9ab450" providerId="AD" clId="Web-{34C283E7-2CFD-D64D-B03A-9B98B13CE674}" dt="2026-09-22T12:26:06.568" v="3" actId="20577"/>
      <pc:docMkLst>
        <pc:docMk/>
      </pc:docMkLst>
      <pc:sldChg chg="modSp">
        <pc:chgData name="Charity Ogunsuyi (2612772)" userId="S::2612772@student.uwtsd.ac.uk::a5e722f2-a723-42df-ab45-c6904d9ab450" providerId="AD" clId="Web-{34C283E7-2CFD-D64D-B03A-9B98B13CE674}" dt="2026-09-22T12:26:06.568" v="3" actId="20577"/>
        <pc:sldMkLst>
          <pc:docMk/>
          <pc:sldMk cId="1401483905" sldId="257"/>
        </pc:sldMkLst>
        <pc:spChg chg="mod">
          <ac:chgData name="Charity Ogunsuyi (2612772)" userId="S::2612772@student.uwtsd.ac.uk::a5e722f2-a723-42df-ab45-c6904d9ab450" providerId="AD" clId="Web-{34C283E7-2CFD-D64D-B03A-9B98B13CE674}" dt="2026-09-22T12:26:06.568" v="3" actId="20577"/>
          <ac:spMkLst>
            <pc:docMk/>
            <pc:sldMk cId="1401483905" sldId="257"/>
            <ac:spMk id="2" creationId="{81BA46E0-A0FA-6A38-C08A-98836D2D16B1}"/>
          </ac:spMkLst>
        </pc:spChg>
      </pc:sldChg>
    </pc:docChg>
  </pc:docChgLst>
  <pc:docChgLst>
    <pc:chgData name="Obada Albardan (2607912)" userId="S::2607912@student.uwtsd.ac.uk::9773384e-0a79-4d8d-8a61-020c8311559b" providerId="AD" clId="Web-{3C1BA5B7-BBD4-C28B-36EC-E5DE1D9AD146}"/>
    <pc:docChg chg="mod addSld modSld addMainMaster delMainMaster">
      <pc:chgData name="Obada Albardan (2607912)" userId="S::2607912@student.uwtsd.ac.uk::9773384e-0a79-4d8d-8a61-020c8311559b" providerId="AD" clId="Web-{3C1BA5B7-BBD4-C28B-36EC-E5DE1D9AD146}" dt="2026-09-17T17:19:27.519" v="1670" actId="14100"/>
      <pc:docMkLst>
        <pc:docMk/>
      </pc:docMkLst>
      <pc:sldChg chg="addSp delSp modSp mod modClrScheme chgLayout">
        <pc:chgData name="Obada Albardan (2607912)" userId="S::2607912@student.uwtsd.ac.uk::9773384e-0a79-4d8d-8a61-020c8311559b" providerId="AD" clId="Web-{3C1BA5B7-BBD4-C28B-36EC-E5DE1D9AD146}" dt="2026-09-17T17:19:27.519" v="1670" actId="14100"/>
        <pc:sldMkLst>
          <pc:docMk/>
          <pc:sldMk cId="3194377694" sldId="256"/>
        </pc:sldMkLst>
        <pc:spChg chg="add del mod ord">
          <ac:chgData name="Obada Albardan (2607912)" userId="S::2607912@student.uwtsd.ac.uk::9773384e-0a79-4d8d-8a61-020c8311559b" providerId="AD" clId="Web-{3C1BA5B7-BBD4-C28B-36EC-E5DE1D9AD146}" dt="2026-09-17T17:19:27.519" v="1670" actId="14100"/>
          <ac:spMkLst>
            <pc:docMk/>
            <pc:sldMk cId="3194377694" sldId="256"/>
            <ac:spMk id="2" creationId="{00000000-0000-0000-0000-000000000000}"/>
          </ac:spMkLst>
        </pc:spChg>
        <pc:spChg chg="mod ord">
          <ac:chgData name="Obada Albardan (2607912)" userId="S::2607912@student.uwtsd.ac.uk::9773384e-0a79-4d8d-8a61-020c8311559b" providerId="AD" clId="Web-{3C1BA5B7-BBD4-C28B-36EC-E5DE1D9AD146}" dt="2026-09-17T17:19:01.408" v="1668"/>
          <ac:spMkLst>
            <pc:docMk/>
            <pc:sldMk cId="3194377694" sldId="256"/>
            <ac:spMk id="3" creationId="{00000000-0000-0000-0000-000000000000}"/>
          </ac:spMkLst>
        </pc:spChg>
      </pc:sldChg>
      <pc:sldChg chg="modSp new mod modClrScheme chgLayout">
        <pc:chgData name="Obada Albardan (2607912)" userId="S::2607912@student.uwtsd.ac.uk::9773384e-0a79-4d8d-8a61-020c8311559b" providerId="AD" clId="Web-{3C1BA5B7-BBD4-C28B-36EC-E5DE1D9AD146}" dt="2026-09-17T17:19:01.408" v="1668"/>
        <pc:sldMkLst>
          <pc:docMk/>
          <pc:sldMk cId="1401483905" sldId="257"/>
        </pc:sldMkLst>
        <pc:spChg chg="mod ord">
          <ac:chgData name="Obada Albardan (2607912)" userId="S::2607912@student.uwtsd.ac.uk::9773384e-0a79-4d8d-8a61-020c8311559b" providerId="AD" clId="Web-{3C1BA5B7-BBD4-C28B-36EC-E5DE1D9AD146}" dt="2026-09-17T17:19:01.408" v="1668"/>
          <ac:spMkLst>
            <pc:docMk/>
            <pc:sldMk cId="1401483905" sldId="257"/>
            <ac:spMk id="2" creationId="{81BA46E0-A0FA-6A38-C08A-98836D2D16B1}"/>
          </ac:spMkLst>
        </pc:spChg>
        <pc:spChg chg="mod ord">
          <ac:chgData name="Obada Albardan (2607912)" userId="S::2607912@student.uwtsd.ac.uk::9773384e-0a79-4d8d-8a61-020c8311559b" providerId="AD" clId="Web-{3C1BA5B7-BBD4-C28B-36EC-E5DE1D9AD146}" dt="2026-09-17T17:19:01.408" v="1668"/>
          <ac:spMkLst>
            <pc:docMk/>
            <pc:sldMk cId="1401483905" sldId="257"/>
            <ac:spMk id="3" creationId="{48BF76CA-31B3-5AC9-0B41-AF785C466CEE}"/>
          </ac:spMkLst>
        </pc:spChg>
      </pc:sldChg>
      <pc:sldChg chg="modSp new mod modClrScheme chgLayout">
        <pc:chgData name="Obada Albardan (2607912)" userId="S::2607912@student.uwtsd.ac.uk::9773384e-0a79-4d8d-8a61-020c8311559b" providerId="AD" clId="Web-{3C1BA5B7-BBD4-C28B-36EC-E5DE1D9AD146}" dt="2026-09-17T17:19:01.408" v="1668"/>
        <pc:sldMkLst>
          <pc:docMk/>
          <pc:sldMk cId="601094074" sldId="258"/>
        </pc:sldMkLst>
        <pc:spChg chg="mod ord">
          <ac:chgData name="Obada Albardan (2607912)" userId="S::2607912@student.uwtsd.ac.uk::9773384e-0a79-4d8d-8a61-020c8311559b" providerId="AD" clId="Web-{3C1BA5B7-BBD4-C28B-36EC-E5DE1D9AD146}" dt="2026-09-17T17:19:01.408" v="1668"/>
          <ac:spMkLst>
            <pc:docMk/>
            <pc:sldMk cId="601094074" sldId="258"/>
            <ac:spMk id="2" creationId="{936303AF-D2A3-8A6E-F0D4-AEAD442FE7E1}"/>
          </ac:spMkLst>
        </pc:spChg>
        <pc:spChg chg="mod ord">
          <ac:chgData name="Obada Albardan (2607912)" userId="S::2607912@student.uwtsd.ac.uk::9773384e-0a79-4d8d-8a61-020c8311559b" providerId="AD" clId="Web-{3C1BA5B7-BBD4-C28B-36EC-E5DE1D9AD146}" dt="2026-09-17T17:19:01.408" v="1668"/>
          <ac:spMkLst>
            <pc:docMk/>
            <pc:sldMk cId="601094074" sldId="258"/>
            <ac:spMk id="3" creationId="{E75006C6-24A4-5533-DF5D-08FC64C2F08D}"/>
          </ac:spMkLst>
        </pc:spChg>
      </pc:sldChg>
      <pc:sldChg chg="modSp new mod modClrScheme chgLayout">
        <pc:chgData name="Obada Albardan (2607912)" userId="S::2607912@student.uwtsd.ac.uk::9773384e-0a79-4d8d-8a61-020c8311559b" providerId="AD" clId="Web-{3C1BA5B7-BBD4-C28B-36EC-E5DE1D9AD146}" dt="2026-09-17T17:19:01.408" v="1668"/>
        <pc:sldMkLst>
          <pc:docMk/>
          <pc:sldMk cId="2162666656" sldId="259"/>
        </pc:sldMkLst>
        <pc:spChg chg="mod ord">
          <ac:chgData name="Obada Albardan (2607912)" userId="S::2607912@student.uwtsd.ac.uk::9773384e-0a79-4d8d-8a61-020c8311559b" providerId="AD" clId="Web-{3C1BA5B7-BBD4-C28B-36EC-E5DE1D9AD146}" dt="2026-09-17T17:19:01.408" v="1668"/>
          <ac:spMkLst>
            <pc:docMk/>
            <pc:sldMk cId="2162666656" sldId="259"/>
            <ac:spMk id="2" creationId="{179DB32E-6F3D-4C14-F2D0-D38D349152EF}"/>
          </ac:spMkLst>
        </pc:spChg>
        <pc:spChg chg="mod ord">
          <ac:chgData name="Obada Albardan (2607912)" userId="S::2607912@student.uwtsd.ac.uk::9773384e-0a79-4d8d-8a61-020c8311559b" providerId="AD" clId="Web-{3C1BA5B7-BBD4-C28B-36EC-E5DE1D9AD146}" dt="2026-09-17T17:19:01.408" v="1668"/>
          <ac:spMkLst>
            <pc:docMk/>
            <pc:sldMk cId="2162666656" sldId="259"/>
            <ac:spMk id="3" creationId="{E01BD20C-6F12-8673-7C45-335B4A3D42A4}"/>
          </ac:spMkLst>
        </pc:spChg>
      </pc:sldChg>
      <pc:sldChg chg="modSp new mod modClrScheme chgLayout">
        <pc:chgData name="Obada Albardan (2607912)" userId="S::2607912@student.uwtsd.ac.uk::9773384e-0a79-4d8d-8a61-020c8311559b" providerId="AD" clId="Web-{3C1BA5B7-BBD4-C28B-36EC-E5DE1D9AD146}" dt="2026-09-17T17:19:01.408" v="1668"/>
        <pc:sldMkLst>
          <pc:docMk/>
          <pc:sldMk cId="1603577196" sldId="260"/>
        </pc:sldMkLst>
        <pc:spChg chg="mod ord">
          <ac:chgData name="Obada Albardan (2607912)" userId="S::2607912@student.uwtsd.ac.uk::9773384e-0a79-4d8d-8a61-020c8311559b" providerId="AD" clId="Web-{3C1BA5B7-BBD4-C28B-36EC-E5DE1D9AD146}" dt="2026-09-17T17:19:01.408" v="1668"/>
          <ac:spMkLst>
            <pc:docMk/>
            <pc:sldMk cId="1603577196" sldId="260"/>
            <ac:spMk id="2" creationId="{24DF18CE-490F-6083-38D3-2A079A873ADE}"/>
          </ac:spMkLst>
        </pc:spChg>
        <pc:spChg chg="mod ord">
          <ac:chgData name="Obada Albardan (2607912)" userId="S::2607912@student.uwtsd.ac.uk::9773384e-0a79-4d8d-8a61-020c8311559b" providerId="AD" clId="Web-{3C1BA5B7-BBD4-C28B-36EC-E5DE1D9AD146}" dt="2026-09-17T17:19:01.408" v="1668"/>
          <ac:spMkLst>
            <pc:docMk/>
            <pc:sldMk cId="1603577196" sldId="260"/>
            <ac:spMk id="3" creationId="{FAB84FBC-19B4-8489-75A7-E4789DDA1958}"/>
          </ac:spMkLst>
        </pc:spChg>
      </pc:sldChg>
      <pc:sldChg chg="addSp delSp modSp new mod modClrScheme chgLayout">
        <pc:chgData name="Obada Albardan (2607912)" userId="S::2607912@student.uwtsd.ac.uk::9773384e-0a79-4d8d-8a61-020c8311559b" providerId="AD" clId="Web-{3C1BA5B7-BBD4-C28B-36EC-E5DE1D9AD146}" dt="2026-09-17T17:19:01.408" v="1668"/>
        <pc:sldMkLst>
          <pc:docMk/>
          <pc:sldMk cId="3041955216" sldId="261"/>
        </pc:sldMkLst>
        <pc:spChg chg="mod ord">
          <ac:chgData name="Obada Albardan (2607912)" userId="S::2607912@student.uwtsd.ac.uk::9773384e-0a79-4d8d-8a61-020c8311559b" providerId="AD" clId="Web-{3C1BA5B7-BBD4-C28B-36EC-E5DE1D9AD146}" dt="2026-09-17T17:19:01.408" v="1668"/>
          <ac:spMkLst>
            <pc:docMk/>
            <pc:sldMk cId="3041955216" sldId="261"/>
            <ac:spMk id="2" creationId="{AFB7F3E3-EA0A-C00B-CE51-764E8478EF2E}"/>
          </ac:spMkLst>
        </pc:spChg>
        <pc:spChg chg="add del mod ord">
          <ac:chgData name="Obada Albardan (2607912)" userId="S::2607912@student.uwtsd.ac.uk::9773384e-0a79-4d8d-8a61-020c8311559b" providerId="AD" clId="Web-{3C1BA5B7-BBD4-C28B-36EC-E5DE1D9AD146}" dt="2026-09-17T17:19:01.408" v="1668"/>
          <ac:spMkLst>
            <pc:docMk/>
            <pc:sldMk cId="3041955216" sldId="261"/>
            <ac:spMk id="3" creationId="{1853BC17-1141-30E9-00BB-E994E1839781}"/>
          </ac:spMkLst>
        </pc:spChg>
      </pc:sldChg>
      <pc:sldMasterChg chg="add addSldLayout modSldLayout">
        <pc:chgData name="Obada Albardan (2607912)" userId="S::2607912@student.uwtsd.ac.uk::9773384e-0a79-4d8d-8a61-020c8311559b" providerId="AD" clId="Web-{3C1BA5B7-BBD4-C28B-36EC-E5DE1D9AD146}" dt="2026-09-17T17:19:01.408" v="1668"/>
        <pc:sldMasterMkLst>
          <pc:docMk/>
          <pc:sldMasterMk cId="2318184997" sldId="2147483690"/>
        </pc:sldMasterMkLst>
        <pc:sldLayoutChg chg="add mod replId">
          <pc:chgData name="Obada Albardan (2607912)" userId="S::2607912@student.uwtsd.ac.uk::9773384e-0a79-4d8d-8a61-020c8311559b" providerId="AD" clId="Web-{3C1BA5B7-BBD4-C28B-36EC-E5DE1D9AD146}" dt="2026-09-17T17:19:01.408" v="1668"/>
          <pc:sldLayoutMkLst>
            <pc:docMk/>
            <pc:sldMasterMk cId="2318184997" sldId="2147483690"/>
            <pc:sldLayoutMk cId="4176013427" sldId="2147483691"/>
          </pc:sldLayoutMkLst>
        </pc:sldLayoutChg>
        <pc:sldLayoutChg chg="add mod replId">
          <pc:chgData name="Obada Albardan (2607912)" userId="S::2607912@student.uwtsd.ac.uk::9773384e-0a79-4d8d-8a61-020c8311559b" providerId="AD" clId="Web-{3C1BA5B7-BBD4-C28B-36EC-E5DE1D9AD146}" dt="2026-09-17T17:19:01.408" v="1668"/>
          <pc:sldLayoutMkLst>
            <pc:docMk/>
            <pc:sldMasterMk cId="2318184997" sldId="2147483690"/>
            <pc:sldLayoutMk cId="2187944511" sldId="2147483692"/>
          </pc:sldLayoutMkLst>
        </pc:sldLayoutChg>
        <pc:sldLayoutChg chg="add mod replId">
          <pc:chgData name="Obada Albardan (2607912)" userId="S::2607912@student.uwtsd.ac.uk::9773384e-0a79-4d8d-8a61-020c8311559b" providerId="AD" clId="Web-{3C1BA5B7-BBD4-C28B-36EC-E5DE1D9AD146}" dt="2026-09-17T17:19:01.408" v="1668"/>
          <pc:sldLayoutMkLst>
            <pc:docMk/>
            <pc:sldMasterMk cId="2318184997" sldId="2147483690"/>
            <pc:sldLayoutMk cId="3041326275" sldId="2147483693"/>
          </pc:sldLayoutMkLst>
        </pc:sldLayoutChg>
        <pc:sldLayoutChg chg="add mod replId">
          <pc:chgData name="Obada Albardan (2607912)" userId="S::2607912@student.uwtsd.ac.uk::9773384e-0a79-4d8d-8a61-020c8311559b" providerId="AD" clId="Web-{3C1BA5B7-BBD4-C28B-36EC-E5DE1D9AD146}" dt="2026-09-17T17:19:01.408" v="1668"/>
          <pc:sldLayoutMkLst>
            <pc:docMk/>
            <pc:sldMasterMk cId="2318184997" sldId="2147483690"/>
            <pc:sldLayoutMk cId="2507777470" sldId="2147483694"/>
          </pc:sldLayoutMkLst>
        </pc:sldLayoutChg>
        <pc:sldLayoutChg chg="add mod replId">
          <pc:chgData name="Obada Albardan (2607912)" userId="S::2607912@student.uwtsd.ac.uk::9773384e-0a79-4d8d-8a61-020c8311559b" providerId="AD" clId="Web-{3C1BA5B7-BBD4-C28B-36EC-E5DE1D9AD146}" dt="2026-09-17T17:19:01.408" v="1668"/>
          <pc:sldLayoutMkLst>
            <pc:docMk/>
            <pc:sldMasterMk cId="2318184997" sldId="2147483690"/>
            <pc:sldLayoutMk cId="850063613" sldId="2147483695"/>
          </pc:sldLayoutMkLst>
        </pc:sldLayoutChg>
        <pc:sldLayoutChg chg="add mod replId">
          <pc:chgData name="Obada Albardan (2607912)" userId="S::2607912@student.uwtsd.ac.uk::9773384e-0a79-4d8d-8a61-020c8311559b" providerId="AD" clId="Web-{3C1BA5B7-BBD4-C28B-36EC-E5DE1D9AD146}" dt="2026-09-17T17:19:01.408" v="1668"/>
          <pc:sldLayoutMkLst>
            <pc:docMk/>
            <pc:sldMasterMk cId="2318184997" sldId="2147483690"/>
            <pc:sldLayoutMk cId="792213407" sldId="2147483696"/>
          </pc:sldLayoutMkLst>
        </pc:sldLayoutChg>
        <pc:sldLayoutChg chg="add mod replId">
          <pc:chgData name="Obada Albardan (2607912)" userId="S::2607912@student.uwtsd.ac.uk::9773384e-0a79-4d8d-8a61-020c8311559b" providerId="AD" clId="Web-{3C1BA5B7-BBD4-C28B-36EC-E5DE1D9AD146}" dt="2026-09-17T17:19:01.408" v="1668"/>
          <pc:sldLayoutMkLst>
            <pc:docMk/>
            <pc:sldMasterMk cId="2318184997" sldId="2147483690"/>
            <pc:sldLayoutMk cId="2229246743" sldId="2147483697"/>
          </pc:sldLayoutMkLst>
        </pc:sldLayoutChg>
        <pc:sldLayoutChg chg="add mod replId">
          <pc:chgData name="Obada Albardan (2607912)" userId="S::2607912@student.uwtsd.ac.uk::9773384e-0a79-4d8d-8a61-020c8311559b" providerId="AD" clId="Web-{3C1BA5B7-BBD4-C28B-36EC-E5DE1D9AD146}" dt="2026-09-17T17:19:01.408" v="1668"/>
          <pc:sldLayoutMkLst>
            <pc:docMk/>
            <pc:sldMasterMk cId="2318184997" sldId="2147483690"/>
            <pc:sldLayoutMk cId="596989677" sldId="2147483698"/>
          </pc:sldLayoutMkLst>
        </pc:sldLayoutChg>
        <pc:sldLayoutChg chg="add mod replId">
          <pc:chgData name="Obada Albardan (2607912)" userId="S::2607912@student.uwtsd.ac.uk::9773384e-0a79-4d8d-8a61-020c8311559b" providerId="AD" clId="Web-{3C1BA5B7-BBD4-C28B-36EC-E5DE1D9AD146}" dt="2026-09-17T17:19:01.408" v="1668"/>
          <pc:sldLayoutMkLst>
            <pc:docMk/>
            <pc:sldMasterMk cId="2318184997" sldId="2147483690"/>
            <pc:sldLayoutMk cId="2628945041" sldId="2147483699"/>
          </pc:sldLayoutMkLst>
        </pc:sldLayoutChg>
        <pc:sldLayoutChg chg="add mod replId">
          <pc:chgData name="Obada Albardan (2607912)" userId="S::2607912@student.uwtsd.ac.uk::9773384e-0a79-4d8d-8a61-020c8311559b" providerId="AD" clId="Web-{3C1BA5B7-BBD4-C28B-36EC-E5DE1D9AD146}" dt="2026-09-17T17:19:01.408" v="1668"/>
          <pc:sldLayoutMkLst>
            <pc:docMk/>
            <pc:sldMasterMk cId="2318184997" sldId="2147483690"/>
            <pc:sldLayoutMk cId="513108483" sldId="2147483700"/>
          </pc:sldLayoutMkLst>
        </pc:sldLayoutChg>
        <pc:sldLayoutChg chg="add mod replId">
          <pc:chgData name="Obada Albardan (2607912)" userId="S::2607912@student.uwtsd.ac.uk::9773384e-0a79-4d8d-8a61-020c8311559b" providerId="AD" clId="Web-{3C1BA5B7-BBD4-C28B-36EC-E5DE1D9AD146}" dt="2026-09-17T17:19:01.408" v="1668"/>
          <pc:sldLayoutMkLst>
            <pc:docMk/>
            <pc:sldMasterMk cId="2318184997" sldId="2147483690"/>
            <pc:sldLayoutMk cId="858699433" sldId="2147483701"/>
          </pc:sldLayoutMkLst>
        </pc:sldLayoutChg>
        <pc:sldLayoutChg chg="add mod replId">
          <pc:chgData name="Obada Albardan (2607912)" userId="S::2607912@student.uwtsd.ac.uk::9773384e-0a79-4d8d-8a61-020c8311559b" providerId="AD" clId="Web-{3C1BA5B7-BBD4-C28B-36EC-E5DE1D9AD146}" dt="2026-09-17T17:19:01.408" v="1668"/>
          <pc:sldLayoutMkLst>
            <pc:docMk/>
            <pc:sldMasterMk cId="2318184997" sldId="2147483690"/>
            <pc:sldLayoutMk cId="3080142434" sldId="2147483702"/>
          </pc:sldLayoutMkLst>
        </pc:sldLayoutChg>
        <pc:sldLayoutChg chg="add mod replId">
          <pc:chgData name="Obada Albardan (2607912)" userId="S::2607912@student.uwtsd.ac.uk::9773384e-0a79-4d8d-8a61-020c8311559b" providerId="AD" clId="Web-{3C1BA5B7-BBD4-C28B-36EC-E5DE1D9AD146}" dt="2026-09-17T17:19:01.408" v="1668"/>
          <pc:sldLayoutMkLst>
            <pc:docMk/>
            <pc:sldMasterMk cId="2318184997" sldId="2147483690"/>
            <pc:sldLayoutMk cId="1239006835" sldId="2147483703"/>
          </pc:sldLayoutMkLst>
        </pc:sldLayoutChg>
        <pc:sldLayoutChg chg="add mod replId">
          <pc:chgData name="Obada Albardan (2607912)" userId="S::2607912@student.uwtsd.ac.uk::9773384e-0a79-4d8d-8a61-020c8311559b" providerId="AD" clId="Web-{3C1BA5B7-BBD4-C28B-36EC-E5DE1D9AD146}" dt="2026-09-17T17:19:01.408" v="1668"/>
          <pc:sldLayoutMkLst>
            <pc:docMk/>
            <pc:sldMasterMk cId="2318184997" sldId="2147483690"/>
            <pc:sldLayoutMk cId="2734902369" sldId="2147483704"/>
          </pc:sldLayoutMkLst>
        </pc:sldLayoutChg>
        <pc:sldLayoutChg chg="add mod replId">
          <pc:chgData name="Obada Albardan (2607912)" userId="S::2607912@student.uwtsd.ac.uk::9773384e-0a79-4d8d-8a61-020c8311559b" providerId="AD" clId="Web-{3C1BA5B7-BBD4-C28B-36EC-E5DE1D9AD146}" dt="2026-09-17T17:19:01.408" v="1668"/>
          <pc:sldLayoutMkLst>
            <pc:docMk/>
            <pc:sldMasterMk cId="2318184997" sldId="2147483690"/>
            <pc:sldLayoutMk cId="3915894219" sldId="2147483705"/>
          </pc:sldLayoutMkLst>
        </pc:sldLayoutChg>
        <pc:sldLayoutChg chg="add mod replId">
          <pc:chgData name="Obada Albardan (2607912)" userId="S::2607912@student.uwtsd.ac.uk::9773384e-0a79-4d8d-8a61-020c8311559b" providerId="AD" clId="Web-{3C1BA5B7-BBD4-C28B-36EC-E5DE1D9AD146}" dt="2026-09-17T17:19:01.408" v="1668"/>
          <pc:sldLayoutMkLst>
            <pc:docMk/>
            <pc:sldMasterMk cId="2318184997" sldId="2147483690"/>
            <pc:sldLayoutMk cId="1627952082" sldId="2147483706"/>
          </pc:sldLayoutMkLst>
        </pc:sldLayoutChg>
      </pc:sldMasterChg>
    </pc:docChg>
  </pc:docChgLst>
  <pc:docChgLst>
    <pc:chgData name="Obada Albardan (2607912)" userId="S::2607912@student.uwtsd.ac.uk::9773384e-0a79-4d8d-8a61-020c8311559b" providerId="AD" clId="Web-{ACEE03B6-4259-6447-FA73-5693693393C8}"/>
    <pc:docChg chg="modSld">
      <pc:chgData name="Obada Albardan (2607912)" userId="S::2607912@student.uwtsd.ac.uk::9773384e-0a79-4d8d-8a61-020c8311559b" providerId="AD" clId="Web-{ACEE03B6-4259-6447-FA73-5693693393C8}" dt="2026-09-24T22:41:16.683" v="164" actId="20577"/>
      <pc:docMkLst>
        <pc:docMk/>
      </pc:docMkLst>
      <pc:sldChg chg="modSp">
        <pc:chgData name="Obada Albardan (2607912)" userId="S::2607912@student.uwtsd.ac.uk::9773384e-0a79-4d8d-8a61-020c8311559b" providerId="AD" clId="Web-{ACEE03B6-4259-6447-FA73-5693693393C8}" dt="2026-09-24T22:37:48.096" v="42" actId="20577"/>
        <pc:sldMkLst>
          <pc:docMk/>
          <pc:sldMk cId="601094074" sldId="258"/>
        </pc:sldMkLst>
        <pc:spChg chg="mod">
          <ac:chgData name="Obada Albardan (2607912)" userId="S::2607912@student.uwtsd.ac.uk::9773384e-0a79-4d8d-8a61-020c8311559b" providerId="AD" clId="Web-{ACEE03B6-4259-6447-FA73-5693693393C8}" dt="2026-09-24T22:37:48.096" v="42" actId="20577"/>
          <ac:spMkLst>
            <pc:docMk/>
            <pc:sldMk cId="601094074" sldId="258"/>
            <ac:spMk id="3" creationId="{E75006C6-24A4-5533-DF5D-08FC64C2F08D}"/>
          </ac:spMkLst>
        </pc:spChg>
      </pc:sldChg>
      <pc:sldChg chg="modSp">
        <pc:chgData name="Obada Albardan (2607912)" userId="S::2607912@student.uwtsd.ac.uk::9773384e-0a79-4d8d-8a61-020c8311559b" providerId="AD" clId="Web-{ACEE03B6-4259-6447-FA73-5693693393C8}" dt="2026-09-24T22:21:55.542" v="13" actId="20577"/>
        <pc:sldMkLst>
          <pc:docMk/>
          <pc:sldMk cId="2162666656" sldId="259"/>
        </pc:sldMkLst>
        <pc:spChg chg="mod">
          <ac:chgData name="Obada Albardan (2607912)" userId="S::2607912@student.uwtsd.ac.uk::9773384e-0a79-4d8d-8a61-020c8311559b" providerId="AD" clId="Web-{ACEE03B6-4259-6447-FA73-5693693393C8}" dt="2026-09-24T22:21:55.542" v="13" actId="20577"/>
          <ac:spMkLst>
            <pc:docMk/>
            <pc:sldMk cId="2162666656" sldId="259"/>
            <ac:spMk id="3" creationId="{E01BD20C-6F12-8673-7C45-335B4A3D42A4}"/>
          </ac:spMkLst>
        </pc:spChg>
      </pc:sldChg>
      <pc:sldChg chg="modSp">
        <pc:chgData name="Obada Albardan (2607912)" userId="S::2607912@student.uwtsd.ac.uk::9773384e-0a79-4d8d-8a61-020c8311559b" providerId="AD" clId="Web-{ACEE03B6-4259-6447-FA73-5693693393C8}" dt="2026-09-24T22:41:16.683" v="164" actId="20577"/>
        <pc:sldMkLst>
          <pc:docMk/>
          <pc:sldMk cId="2744686690" sldId="262"/>
        </pc:sldMkLst>
        <pc:spChg chg="mod">
          <ac:chgData name="Obada Albardan (2607912)" userId="S::2607912@student.uwtsd.ac.uk::9773384e-0a79-4d8d-8a61-020c8311559b" providerId="AD" clId="Web-{ACEE03B6-4259-6447-FA73-5693693393C8}" dt="2026-09-24T22:41:16.683" v="164" actId="20577"/>
          <ac:spMkLst>
            <pc:docMk/>
            <pc:sldMk cId="2744686690" sldId="262"/>
            <ac:spMk id="3" creationId="{EC3652A9-8793-CB2B-0473-E364F5267048}"/>
          </ac:spMkLst>
        </pc:spChg>
      </pc:sldChg>
    </pc:docChg>
  </pc:docChgLst>
  <pc:docChgLst>
    <pc:chgData name="Obada Albardan (2607912)" userId="S::2607912@student.uwtsd.ac.uk::9773384e-0a79-4d8d-8a61-020c8311559b" providerId="AD" clId="Web-{97BAF631-00F2-94D8-BADB-6DD0EA4FB4AB}"/>
    <pc:docChg chg="modSld">
      <pc:chgData name="Obada Albardan (2607912)" userId="S::2607912@student.uwtsd.ac.uk::9773384e-0a79-4d8d-8a61-020c8311559b" providerId="AD" clId="Web-{97BAF631-00F2-94D8-BADB-6DD0EA4FB4AB}" dt="2026-10-02T09:34:33.676" v="24" actId="20577"/>
      <pc:docMkLst>
        <pc:docMk/>
      </pc:docMkLst>
      <pc:sldChg chg="modSp">
        <pc:chgData name="Obada Albardan (2607912)" userId="S::2607912@student.uwtsd.ac.uk::9773384e-0a79-4d8d-8a61-020c8311559b" providerId="AD" clId="Web-{97BAF631-00F2-94D8-BADB-6DD0EA4FB4AB}" dt="2026-10-02T09:34:33.676" v="24" actId="20577"/>
        <pc:sldMkLst>
          <pc:docMk/>
          <pc:sldMk cId="601094074" sldId="258"/>
        </pc:sldMkLst>
        <pc:spChg chg="mod">
          <ac:chgData name="Obada Albardan (2607912)" userId="S::2607912@student.uwtsd.ac.uk::9773384e-0a79-4d8d-8a61-020c8311559b" providerId="AD" clId="Web-{97BAF631-00F2-94D8-BADB-6DD0EA4FB4AB}" dt="2026-10-02T09:34:33.676" v="24" actId="20577"/>
          <ac:spMkLst>
            <pc:docMk/>
            <pc:sldMk cId="601094074" sldId="258"/>
            <ac:spMk id="3" creationId="{E75006C6-24A4-5533-DF5D-08FC64C2F08D}"/>
          </ac:spMkLst>
        </pc:spChg>
      </pc:sldChg>
    </pc:docChg>
  </pc:docChgLst>
  <pc:docChgLst>
    <pc:chgData name="Obada Albardan (2607912)" userId="S::2607912@student.uwtsd.ac.uk::9773384e-0a79-4d8d-8a61-020c8311559b" providerId="AD" clId="Web-{12719928-B0C0-076C-F922-733E3A3D2B5C}"/>
    <pc:docChg chg="modSld">
      <pc:chgData name="Obada Albardan (2607912)" userId="S::2607912@student.uwtsd.ac.uk::9773384e-0a79-4d8d-8a61-020c8311559b" providerId="AD" clId="Web-{12719928-B0C0-076C-F922-733E3A3D2B5C}" dt="2026-09-29T20:16:06.274" v="634" actId="20577"/>
      <pc:docMkLst>
        <pc:docMk/>
      </pc:docMkLst>
      <pc:sldChg chg="modSp">
        <pc:chgData name="Obada Albardan (2607912)" userId="S::2607912@student.uwtsd.ac.uk::9773384e-0a79-4d8d-8a61-020c8311559b" providerId="AD" clId="Web-{12719928-B0C0-076C-F922-733E3A3D2B5C}" dt="2026-09-29T20:05:51.234" v="531" actId="20577"/>
        <pc:sldMkLst>
          <pc:docMk/>
          <pc:sldMk cId="601094074" sldId="258"/>
        </pc:sldMkLst>
        <pc:spChg chg="mod">
          <ac:chgData name="Obada Albardan (2607912)" userId="S::2607912@student.uwtsd.ac.uk::9773384e-0a79-4d8d-8a61-020c8311559b" providerId="AD" clId="Web-{12719928-B0C0-076C-F922-733E3A3D2B5C}" dt="2026-09-29T20:05:51.234" v="531" actId="20577"/>
          <ac:spMkLst>
            <pc:docMk/>
            <pc:sldMk cId="601094074" sldId="258"/>
            <ac:spMk id="3" creationId="{E75006C6-24A4-5533-DF5D-08FC64C2F08D}"/>
          </ac:spMkLst>
        </pc:spChg>
      </pc:sldChg>
      <pc:sldChg chg="modSp">
        <pc:chgData name="Obada Albardan (2607912)" userId="S::2607912@student.uwtsd.ac.uk::9773384e-0a79-4d8d-8a61-020c8311559b" providerId="AD" clId="Web-{12719928-B0C0-076C-F922-733E3A3D2B5C}" dt="2026-09-29T20:16:06.274" v="634" actId="20577"/>
        <pc:sldMkLst>
          <pc:docMk/>
          <pc:sldMk cId="2744686690" sldId="262"/>
        </pc:sldMkLst>
        <pc:spChg chg="mod">
          <ac:chgData name="Obada Albardan (2607912)" userId="S::2607912@student.uwtsd.ac.uk::9773384e-0a79-4d8d-8a61-020c8311559b" providerId="AD" clId="Web-{12719928-B0C0-076C-F922-733E3A3D2B5C}" dt="2026-09-29T20:16:06.274" v="634" actId="20577"/>
          <ac:spMkLst>
            <pc:docMk/>
            <pc:sldMk cId="2744686690" sldId="262"/>
            <ac:spMk id="3" creationId="{EC3652A9-8793-CB2B-0473-E364F5267048}"/>
          </ac:spMkLst>
        </pc:spChg>
      </pc:sldChg>
    </pc:docChg>
  </pc:docChgLst>
  <pc:docChgLst>
    <pc:chgData name="Obada Albardan (2607912)" userId="S::2607912@student.uwtsd.ac.uk::9773384e-0a79-4d8d-8a61-020c8311559b" providerId="AD" clId="Web-{712A78FD-ABD7-5019-84BA-AFD780B26B9C}"/>
    <pc:docChg chg="modSld">
      <pc:chgData name="Obada Albardan (2607912)" userId="S::2607912@student.uwtsd.ac.uk::9773384e-0a79-4d8d-8a61-020c8311559b" providerId="AD" clId="Web-{712A78FD-ABD7-5019-84BA-AFD780B26B9C}" dt="2026-10-04T12:50:12.556" v="24" actId="20577"/>
      <pc:docMkLst>
        <pc:docMk/>
      </pc:docMkLst>
      <pc:sldChg chg="modSp">
        <pc:chgData name="Obada Albardan (2607912)" userId="S::2607912@student.uwtsd.ac.uk::9773384e-0a79-4d8d-8a61-020c8311559b" providerId="AD" clId="Web-{712A78FD-ABD7-5019-84BA-AFD780B26B9C}" dt="2026-10-04T11:59:45.568" v="7" actId="20577"/>
        <pc:sldMkLst>
          <pc:docMk/>
          <pc:sldMk cId="601094074" sldId="258"/>
        </pc:sldMkLst>
        <pc:spChg chg="mod">
          <ac:chgData name="Obada Albardan (2607912)" userId="S::2607912@student.uwtsd.ac.uk::9773384e-0a79-4d8d-8a61-020c8311559b" providerId="AD" clId="Web-{712A78FD-ABD7-5019-84BA-AFD780B26B9C}" dt="2026-10-04T11:59:45.568" v="7" actId="20577"/>
          <ac:spMkLst>
            <pc:docMk/>
            <pc:sldMk cId="601094074" sldId="258"/>
            <ac:spMk id="2" creationId="{936303AF-D2A3-8A6E-F0D4-AEAD442FE7E1}"/>
          </ac:spMkLst>
        </pc:spChg>
      </pc:sldChg>
      <pc:sldChg chg="modSp">
        <pc:chgData name="Obada Albardan (2607912)" userId="S::2607912@student.uwtsd.ac.uk::9773384e-0a79-4d8d-8a61-020c8311559b" providerId="AD" clId="Web-{712A78FD-ABD7-5019-84BA-AFD780B26B9C}" dt="2026-10-04T12:47:58.829" v="10" actId="20577"/>
        <pc:sldMkLst>
          <pc:docMk/>
          <pc:sldMk cId="1603577196" sldId="260"/>
        </pc:sldMkLst>
        <pc:spChg chg="mod">
          <ac:chgData name="Obada Albardan (2607912)" userId="S::2607912@student.uwtsd.ac.uk::9773384e-0a79-4d8d-8a61-020c8311559b" providerId="AD" clId="Web-{712A78FD-ABD7-5019-84BA-AFD780B26B9C}" dt="2026-10-04T12:47:58.829" v="10" actId="20577"/>
          <ac:spMkLst>
            <pc:docMk/>
            <pc:sldMk cId="1603577196" sldId="260"/>
            <ac:spMk id="3" creationId="{FAB84FBC-19B4-8489-75A7-E4789DDA1958}"/>
          </ac:spMkLst>
        </pc:spChg>
      </pc:sldChg>
      <pc:sldChg chg="modSp">
        <pc:chgData name="Obada Albardan (2607912)" userId="S::2607912@student.uwtsd.ac.uk::9773384e-0a79-4d8d-8a61-020c8311559b" providerId="AD" clId="Web-{712A78FD-ABD7-5019-84BA-AFD780B26B9C}" dt="2026-10-04T11:52:04.023" v="4" actId="20577"/>
        <pc:sldMkLst>
          <pc:docMk/>
          <pc:sldMk cId="3041955216" sldId="261"/>
        </pc:sldMkLst>
        <pc:spChg chg="mod">
          <ac:chgData name="Obada Albardan (2607912)" userId="S::2607912@student.uwtsd.ac.uk::9773384e-0a79-4d8d-8a61-020c8311559b" providerId="AD" clId="Web-{712A78FD-ABD7-5019-84BA-AFD780B26B9C}" dt="2026-10-04T11:52:04.023" v="4" actId="20577"/>
          <ac:spMkLst>
            <pc:docMk/>
            <pc:sldMk cId="3041955216" sldId="261"/>
            <ac:spMk id="3" creationId="{1853BC17-1141-30E9-00BB-E994E1839781}"/>
          </ac:spMkLst>
        </pc:spChg>
      </pc:sldChg>
      <pc:sldChg chg="modSp">
        <pc:chgData name="Obada Albardan (2607912)" userId="S::2607912@student.uwtsd.ac.uk::9773384e-0a79-4d8d-8a61-020c8311559b" providerId="AD" clId="Web-{712A78FD-ABD7-5019-84BA-AFD780B26B9C}" dt="2026-10-04T12:48:55.442" v="18" actId="20577"/>
        <pc:sldMkLst>
          <pc:docMk/>
          <pc:sldMk cId="2744686690" sldId="262"/>
        </pc:sldMkLst>
        <pc:spChg chg="mod">
          <ac:chgData name="Obada Albardan (2607912)" userId="S::2607912@student.uwtsd.ac.uk::9773384e-0a79-4d8d-8a61-020c8311559b" providerId="AD" clId="Web-{712A78FD-ABD7-5019-84BA-AFD780B26B9C}" dt="2026-10-04T12:48:55.442" v="18" actId="20577"/>
          <ac:spMkLst>
            <pc:docMk/>
            <pc:sldMk cId="2744686690" sldId="262"/>
            <ac:spMk id="3" creationId="{EC3652A9-8793-CB2B-0473-E364F5267048}"/>
          </ac:spMkLst>
        </pc:spChg>
      </pc:sldChg>
      <pc:sldChg chg="modSp">
        <pc:chgData name="Obada Albardan (2607912)" userId="S::2607912@student.uwtsd.ac.uk::9773384e-0a79-4d8d-8a61-020c8311559b" providerId="AD" clId="Web-{712A78FD-ABD7-5019-84BA-AFD780B26B9C}" dt="2026-10-04T12:50:12.556" v="24" actId="20577"/>
        <pc:sldMkLst>
          <pc:docMk/>
          <pc:sldMk cId="1625457222" sldId="263"/>
        </pc:sldMkLst>
        <pc:spChg chg="mod">
          <ac:chgData name="Obada Albardan (2607912)" userId="S::2607912@student.uwtsd.ac.uk::9773384e-0a79-4d8d-8a61-020c8311559b" providerId="AD" clId="Web-{712A78FD-ABD7-5019-84BA-AFD780B26B9C}" dt="2026-10-04T12:50:12.556" v="24" actId="20577"/>
          <ac:spMkLst>
            <pc:docMk/>
            <pc:sldMk cId="1625457222" sldId="263"/>
            <ac:spMk id="3" creationId="{78B2D777-72C8-FC36-08B8-9C7A1A3B2E80}"/>
          </ac:spMkLst>
        </pc:spChg>
      </pc:sldChg>
    </pc:docChg>
  </pc:docChgLst>
  <pc:docChgLst>
    <pc:chgData name="Obada Albardan (2607912)" userId="S::2607912@student.uwtsd.ac.uk::9773384e-0a79-4d8d-8a61-020c8311559b" providerId="AD" clId="Web-{0F8C8E5B-C217-92C7-73DB-D252279433DA}"/>
    <pc:docChg chg="modSld">
      <pc:chgData name="Obada Albardan (2607912)" userId="S::2607912@student.uwtsd.ac.uk::9773384e-0a79-4d8d-8a61-020c8311559b" providerId="AD" clId="Web-{0F8C8E5B-C217-92C7-73DB-D252279433DA}" dt="2026-10-01T22:19:35.166" v="291" actId="20577"/>
      <pc:docMkLst>
        <pc:docMk/>
      </pc:docMkLst>
      <pc:sldChg chg="modSp">
        <pc:chgData name="Obada Albardan (2607912)" userId="S::2607912@student.uwtsd.ac.uk::9773384e-0a79-4d8d-8a61-020c8311559b" providerId="AD" clId="Web-{0F8C8E5B-C217-92C7-73DB-D252279433DA}" dt="2026-10-01T22:19:35.166" v="291" actId="20577"/>
        <pc:sldMkLst>
          <pc:docMk/>
          <pc:sldMk cId="3041955216" sldId="261"/>
        </pc:sldMkLst>
        <pc:spChg chg="mod">
          <ac:chgData name="Obada Albardan (2607912)" userId="S::2607912@student.uwtsd.ac.uk::9773384e-0a79-4d8d-8a61-020c8311559b" providerId="AD" clId="Web-{0F8C8E5B-C217-92C7-73DB-D252279433DA}" dt="2026-10-01T22:19:35.166" v="291" actId="20577"/>
          <ac:spMkLst>
            <pc:docMk/>
            <pc:sldMk cId="3041955216" sldId="261"/>
            <ac:spMk id="3" creationId="{1853BC17-1141-30E9-00BB-E994E1839781}"/>
          </ac:spMkLst>
        </pc:spChg>
      </pc:sldChg>
      <pc:sldChg chg="modSp">
        <pc:chgData name="Obada Albardan (2607912)" userId="S::2607912@student.uwtsd.ac.uk::9773384e-0a79-4d8d-8a61-020c8311559b" providerId="AD" clId="Web-{0F8C8E5B-C217-92C7-73DB-D252279433DA}" dt="2026-10-01T22:14:12.143" v="280" actId="20577"/>
        <pc:sldMkLst>
          <pc:docMk/>
          <pc:sldMk cId="2744686690" sldId="262"/>
        </pc:sldMkLst>
        <pc:spChg chg="mod">
          <ac:chgData name="Obada Albardan (2607912)" userId="S::2607912@student.uwtsd.ac.uk::9773384e-0a79-4d8d-8a61-020c8311559b" providerId="AD" clId="Web-{0F8C8E5B-C217-92C7-73DB-D252279433DA}" dt="2026-10-01T22:14:12.143" v="280" actId="20577"/>
          <ac:spMkLst>
            <pc:docMk/>
            <pc:sldMk cId="2744686690" sldId="262"/>
            <ac:spMk id="3" creationId="{EC3652A9-8793-CB2B-0473-E364F5267048}"/>
          </ac:spMkLst>
        </pc:spChg>
      </pc:sldChg>
      <pc:sldChg chg="modSp">
        <pc:chgData name="Obada Albardan (2607912)" userId="S::2607912@student.uwtsd.ac.uk::9773384e-0a79-4d8d-8a61-020c8311559b" providerId="AD" clId="Web-{0F8C8E5B-C217-92C7-73DB-D252279433DA}" dt="2026-10-01T22:03:53.345" v="187" actId="20577"/>
        <pc:sldMkLst>
          <pc:docMk/>
          <pc:sldMk cId="1625457222" sldId="263"/>
        </pc:sldMkLst>
        <pc:spChg chg="mod">
          <ac:chgData name="Obada Albardan (2607912)" userId="S::2607912@student.uwtsd.ac.uk::9773384e-0a79-4d8d-8a61-020c8311559b" providerId="AD" clId="Web-{0F8C8E5B-C217-92C7-73DB-D252279433DA}" dt="2026-10-01T22:03:53.345" v="187" actId="20577"/>
          <ac:spMkLst>
            <pc:docMk/>
            <pc:sldMk cId="1625457222" sldId="263"/>
            <ac:spMk id="3" creationId="{78B2D777-72C8-FC36-08B8-9C7A1A3B2E80}"/>
          </ac:spMkLst>
        </pc:spChg>
      </pc:sldChg>
      <pc:sldChg chg="modSp">
        <pc:chgData name="Obada Albardan (2607912)" userId="S::2607912@student.uwtsd.ac.uk::9773384e-0a79-4d8d-8a61-020c8311559b" providerId="AD" clId="Web-{0F8C8E5B-C217-92C7-73DB-D252279433DA}" dt="2026-10-01T21:20:29.135" v="48" actId="20577"/>
        <pc:sldMkLst>
          <pc:docMk/>
          <pc:sldMk cId="2128411999" sldId="264"/>
        </pc:sldMkLst>
        <pc:spChg chg="mod">
          <ac:chgData name="Obada Albardan (2607912)" userId="S::2607912@student.uwtsd.ac.uk::9773384e-0a79-4d8d-8a61-020c8311559b" providerId="AD" clId="Web-{0F8C8E5B-C217-92C7-73DB-D252279433DA}" dt="2026-10-01T21:20:29.135" v="48" actId="20577"/>
          <ac:spMkLst>
            <pc:docMk/>
            <pc:sldMk cId="2128411999" sldId="264"/>
            <ac:spMk id="3" creationId="{5B04BFE4-A136-DA6E-50F4-A56FE5B73B98}"/>
          </ac:spMkLst>
        </pc:spChg>
      </pc:sldChg>
    </pc:docChg>
  </pc:docChgLst>
  <pc:docChgLst>
    <pc:chgData name="Obada Albardan (2607912)" userId="S::2607912@student.uwtsd.ac.uk::9773384e-0a79-4d8d-8a61-020c8311559b" providerId="AD" clId="Web-{A3B49958-533D-5559-4B20-B3DEE63D88A0}"/>
    <pc:docChg chg="modSld">
      <pc:chgData name="Obada Albardan (2607912)" userId="S::2607912@student.uwtsd.ac.uk::9773384e-0a79-4d8d-8a61-020c8311559b" providerId="AD" clId="Web-{A3B49958-533D-5559-4B20-B3DEE63D88A0}" dt="2026-09-19T21:16:01.950" v="199" actId="20577"/>
      <pc:docMkLst>
        <pc:docMk/>
      </pc:docMkLst>
      <pc:sldChg chg="modSp">
        <pc:chgData name="Obada Albardan (2607912)" userId="S::2607912@student.uwtsd.ac.uk::9773384e-0a79-4d8d-8a61-020c8311559b" providerId="AD" clId="Web-{A3B49958-533D-5559-4B20-B3DEE63D88A0}" dt="2026-09-18T22:51:28.275" v="75" actId="20577"/>
        <pc:sldMkLst>
          <pc:docMk/>
          <pc:sldMk cId="3194377694" sldId="256"/>
        </pc:sldMkLst>
        <pc:spChg chg="mod">
          <ac:chgData name="Obada Albardan (2607912)" userId="S::2607912@student.uwtsd.ac.uk::9773384e-0a79-4d8d-8a61-020c8311559b" providerId="AD" clId="Web-{A3B49958-533D-5559-4B20-B3DEE63D88A0}" dt="2026-09-18T22:51:28.275" v="75" actId="20577"/>
          <ac:spMkLst>
            <pc:docMk/>
            <pc:sldMk cId="3194377694" sldId="256"/>
            <ac:spMk id="2" creationId="{00000000-0000-0000-0000-000000000000}"/>
          </ac:spMkLst>
        </pc:spChg>
        <pc:spChg chg="mod">
          <ac:chgData name="Obada Albardan (2607912)" userId="S::2607912@student.uwtsd.ac.uk::9773384e-0a79-4d8d-8a61-020c8311559b" providerId="AD" clId="Web-{A3B49958-533D-5559-4B20-B3DEE63D88A0}" dt="2026-09-18T22:38:40.035" v="18" actId="20577"/>
          <ac:spMkLst>
            <pc:docMk/>
            <pc:sldMk cId="3194377694" sldId="256"/>
            <ac:spMk id="3" creationId="{00000000-0000-0000-0000-000000000000}"/>
          </ac:spMkLst>
        </pc:spChg>
      </pc:sldChg>
      <pc:sldChg chg="modSp">
        <pc:chgData name="Obada Albardan (2607912)" userId="S::2607912@student.uwtsd.ac.uk::9773384e-0a79-4d8d-8a61-020c8311559b" providerId="AD" clId="Web-{A3B49958-533D-5559-4B20-B3DEE63D88A0}" dt="2026-09-18T22:52:00.588" v="77" actId="20577"/>
        <pc:sldMkLst>
          <pc:docMk/>
          <pc:sldMk cId="1401483905" sldId="257"/>
        </pc:sldMkLst>
        <pc:spChg chg="mod">
          <ac:chgData name="Obada Albardan (2607912)" userId="S::2607912@student.uwtsd.ac.uk::9773384e-0a79-4d8d-8a61-020c8311559b" providerId="AD" clId="Web-{A3B49958-533D-5559-4B20-B3DEE63D88A0}" dt="2026-09-18T22:49:14.035" v="58" actId="20577"/>
          <ac:spMkLst>
            <pc:docMk/>
            <pc:sldMk cId="1401483905" sldId="257"/>
            <ac:spMk id="2" creationId="{81BA46E0-A0FA-6A38-C08A-98836D2D16B1}"/>
          </ac:spMkLst>
        </pc:spChg>
        <pc:spChg chg="mod">
          <ac:chgData name="Obada Albardan (2607912)" userId="S::2607912@student.uwtsd.ac.uk::9773384e-0a79-4d8d-8a61-020c8311559b" providerId="AD" clId="Web-{A3B49958-533D-5559-4B20-B3DEE63D88A0}" dt="2026-09-18T22:52:00.588" v="77" actId="20577"/>
          <ac:spMkLst>
            <pc:docMk/>
            <pc:sldMk cId="1401483905" sldId="257"/>
            <ac:spMk id="3" creationId="{48BF76CA-31B3-5AC9-0B41-AF785C466CEE}"/>
          </ac:spMkLst>
        </pc:spChg>
      </pc:sldChg>
      <pc:sldChg chg="modSp">
        <pc:chgData name="Obada Albardan (2607912)" userId="S::2607912@student.uwtsd.ac.uk::9773384e-0a79-4d8d-8a61-020c8311559b" providerId="AD" clId="Web-{A3B49958-533D-5559-4B20-B3DEE63D88A0}" dt="2026-09-18T23:01:33.018" v="135" actId="20577"/>
        <pc:sldMkLst>
          <pc:docMk/>
          <pc:sldMk cId="601094074" sldId="258"/>
        </pc:sldMkLst>
        <pc:spChg chg="mod">
          <ac:chgData name="Obada Albardan (2607912)" userId="S::2607912@student.uwtsd.ac.uk::9773384e-0a79-4d8d-8a61-020c8311559b" providerId="AD" clId="Web-{A3B49958-533D-5559-4B20-B3DEE63D88A0}" dt="2026-09-18T23:01:33.018" v="135" actId="20577"/>
          <ac:spMkLst>
            <pc:docMk/>
            <pc:sldMk cId="601094074" sldId="258"/>
            <ac:spMk id="2" creationId="{936303AF-D2A3-8A6E-F0D4-AEAD442FE7E1}"/>
          </ac:spMkLst>
        </pc:spChg>
        <pc:spChg chg="mod">
          <ac:chgData name="Obada Albardan (2607912)" userId="S::2607912@student.uwtsd.ac.uk::9773384e-0a79-4d8d-8a61-020c8311559b" providerId="AD" clId="Web-{A3B49958-533D-5559-4B20-B3DEE63D88A0}" dt="2026-09-18T22:52:35.324" v="83" actId="20577"/>
          <ac:spMkLst>
            <pc:docMk/>
            <pc:sldMk cId="601094074" sldId="258"/>
            <ac:spMk id="3" creationId="{E75006C6-24A4-5533-DF5D-08FC64C2F08D}"/>
          </ac:spMkLst>
        </pc:spChg>
      </pc:sldChg>
      <pc:sldChg chg="modSp">
        <pc:chgData name="Obada Albardan (2607912)" userId="S::2607912@student.uwtsd.ac.uk::9773384e-0a79-4d8d-8a61-020c8311559b" providerId="AD" clId="Web-{A3B49958-533D-5559-4B20-B3DEE63D88A0}" dt="2026-09-18T22:53:09.122" v="84" actId="20577"/>
        <pc:sldMkLst>
          <pc:docMk/>
          <pc:sldMk cId="2162666656" sldId="259"/>
        </pc:sldMkLst>
        <pc:spChg chg="mod">
          <ac:chgData name="Obada Albardan (2607912)" userId="S::2607912@student.uwtsd.ac.uk::9773384e-0a79-4d8d-8a61-020c8311559b" providerId="AD" clId="Web-{A3B49958-533D-5559-4B20-B3DEE63D88A0}" dt="2026-09-18T22:53:09.122" v="84" actId="20577"/>
          <ac:spMkLst>
            <pc:docMk/>
            <pc:sldMk cId="2162666656" sldId="259"/>
            <ac:spMk id="3" creationId="{E01BD20C-6F12-8673-7C45-335B4A3D42A4}"/>
          </ac:spMkLst>
        </pc:spChg>
      </pc:sldChg>
      <pc:sldChg chg="modSp">
        <pc:chgData name="Obada Albardan (2607912)" userId="S::2607912@student.uwtsd.ac.uk::9773384e-0a79-4d8d-8a61-020c8311559b" providerId="AD" clId="Web-{A3B49958-533D-5559-4B20-B3DEE63D88A0}" dt="2026-09-18T22:53:48.140" v="88" actId="20577"/>
        <pc:sldMkLst>
          <pc:docMk/>
          <pc:sldMk cId="1603577196" sldId="260"/>
        </pc:sldMkLst>
        <pc:spChg chg="mod">
          <ac:chgData name="Obada Albardan (2607912)" userId="S::2607912@student.uwtsd.ac.uk::9773384e-0a79-4d8d-8a61-020c8311559b" providerId="AD" clId="Web-{A3B49958-533D-5559-4B20-B3DEE63D88A0}" dt="2026-09-18T22:45:12.755" v="53" actId="20577"/>
          <ac:spMkLst>
            <pc:docMk/>
            <pc:sldMk cId="1603577196" sldId="260"/>
            <ac:spMk id="2" creationId="{24DF18CE-490F-6083-38D3-2A079A873ADE}"/>
          </ac:spMkLst>
        </pc:spChg>
        <pc:spChg chg="mod">
          <ac:chgData name="Obada Albardan (2607912)" userId="S::2607912@student.uwtsd.ac.uk::9773384e-0a79-4d8d-8a61-020c8311559b" providerId="AD" clId="Web-{A3B49958-533D-5559-4B20-B3DEE63D88A0}" dt="2026-09-18T22:53:48.140" v="88" actId="20577"/>
          <ac:spMkLst>
            <pc:docMk/>
            <pc:sldMk cId="1603577196" sldId="260"/>
            <ac:spMk id="3" creationId="{FAB84FBC-19B4-8489-75A7-E4789DDA1958}"/>
          </ac:spMkLst>
        </pc:spChg>
      </pc:sldChg>
      <pc:sldChg chg="modSp">
        <pc:chgData name="Obada Albardan (2607912)" userId="S::2607912@student.uwtsd.ac.uk::9773384e-0a79-4d8d-8a61-020c8311559b" providerId="AD" clId="Web-{A3B49958-533D-5559-4B20-B3DEE63D88A0}" dt="2026-09-18T22:48:05.923" v="55" actId="20577"/>
        <pc:sldMkLst>
          <pc:docMk/>
          <pc:sldMk cId="3041955216" sldId="261"/>
        </pc:sldMkLst>
        <pc:spChg chg="mod">
          <ac:chgData name="Obada Albardan (2607912)" userId="S::2607912@student.uwtsd.ac.uk::9773384e-0a79-4d8d-8a61-020c8311559b" providerId="AD" clId="Web-{A3B49958-533D-5559-4B20-B3DEE63D88A0}" dt="2026-09-18T22:48:05.923" v="55" actId="20577"/>
          <ac:spMkLst>
            <pc:docMk/>
            <pc:sldMk cId="3041955216" sldId="261"/>
            <ac:spMk id="2" creationId="{AFB7F3E3-EA0A-C00B-CE51-764E8478EF2E}"/>
          </ac:spMkLst>
        </pc:spChg>
        <pc:spChg chg="mod">
          <ac:chgData name="Obada Albardan (2607912)" userId="S::2607912@student.uwtsd.ac.uk::9773384e-0a79-4d8d-8a61-020c8311559b" providerId="AD" clId="Web-{A3B49958-533D-5559-4B20-B3DEE63D88A0}" dt="2026-09-18T22:44:31.143" v="49" actId="20577"/>
          <ac:spMkLst>
            <pc:docMk/>
            <pc:sldMk cId="3041955216" sldId="261"/>
            <ac:spMk id="3" creationId="{1853BC17-1141-30E9-00BB-E994E1839781}"/>
          </ac:spMkLst>
        </pc:spChg>
      </pc:sldChg>
      <pc:sldChg chg="modSp">
        <pc:chgData name="Obada Albardan (2607912)" userId="S::2607912@student.uwtsd.ac.uk::9773384e-0a79-4d8d-8a61-020c8311559b" providerId="AD" clId="Web-{A3B49958-533D-5559-4B20-B3DEE63D88A0}" dt="2026-09-19T21:16:01.950" v="199" actId="20577"/>
        <pc:sldMkLst>
          <pc:docMk/>
          <pc:sldMk cId="2744686690" sldId="262"/>
        </pc:sldMkLst>
        <pc:spChg chg="mod">
          <ac:chgData name="Obada Albardan (2607912)" userId="S::2607912@student.uwtsd.ac.uk::9773384e-0a79-4d8d-8a61-020c8311559b" providerId="AD" clId="Web-{A3B49958-533D-5559-4B20-B3DEE63D88A0}" dt="2026-09-19T21:16:01.950" v="199" actId="20577"/>
          <ac:spMkLst>
            <pc:docMk/>
            <pc:sldMk cId="2744686690" sldId="262"/>
            <ac:spMk id="3" creationId="{EC3652A9-8793-CB2B-0473-E364F5267048}"/>
          </ac:spMkLst>
        </pc:spChg>
      </pc:sldChg>
    </pc:docChg>
  </pc:docChgLst>
  <pc:docChgLst>
    <pc:chgData name="Akeeb Khan (2608642)" userId="S::2608642@student.uwtsd.ac.uk::05accdc4-5b9f-4052-9c5e-5d42e16cd2f1" providerId="AD" clId="Web-{3B6F0459-914B-D7BC-611B-DBC8E9AA4ECA}"/>
    <pc:docChg chg="modSld">
      <pc:chgData name="Akeeb Khan (2608642)" userId="S::2608642@student.uwtsd.ac.uk::05accdc4-5b9f-4052-9c5e-5d42e16cd2f1" providerId="AD" clId="Web-{3B6F0459-914B-D7BC-611B-DBC8E9AA4ECA}" dt="2026-09-23T09:29:02.768" v="25" actId="20577"/>
      <pc:docMkLst>
        <pc:docMk/>
      </pc:docMkLst>
      <pc:sldChg chg="modSp">
        <pc:chgData name="Akeeb Khan (2608642)" userId="S::2608642@student.uwtsd.ac.uk::05accdc4-5b9f-4052-9c5e-5d42e16cd2f1" providerId="AD" clId="Web-{3B6F0459-914B-D7BC-611B-DBC8E9AA4ECA}" dt="2026-09-23T09:29:02.768" v="25" actId="20577"/>
        <pc:sldMkLst>
          <pc:docMk/>
          <pc:sldMk cId="3194377694" sldId="256"/>
        </pc:sldMkLst>
        <pc:spChg chg="mod">
          <ac:chgData name="Akeeb Khan (2608642)" userId="S::2608642@student.uwtsd.ac.uk::05accdc4-5b9f-4052-9c5e-5d42e16cd2f1" providerId="AD" clId="Web-{3B6F0459-914B-D7BC-611B-DBC8E9AA4ECA}" dt="2026-09-23T09:29:02.768" v="25" actId="20577"/>
          <ac:spMkLst>
            <pc:docMk/>
            <pc:sldMk cId="3194377694" sldId="256"/>
            <ac:spMk id="2" creationId="{00000000-0000-0000-0000-000000000000}"/>
          </ac:spMkLst>
        </pc:spChg>
      </pc:sldChg>
    </pc:docChg>
  </pc:docChgLst>
  <pc:docChgLst>
    <pc:chgData name="Obada Albardan (2607912)" userId="S::2607912@student.uwtsd.ac.uk::9773384e-0a79-4d8d-8a61-020c8311559b" providerId="AD" clId="Web-{CFCCE8FE-A6C7-7BC1-5C36-BECC5E323A6B}"/>
    <pc:docChg chg="modSld">
      <pc:chgData name="Obada Albardan (2607912)" userId="S::2607912@student.uwtsd.ac.uk::9773384e-0a79-4d8d-8a61-020c8311559b" providerId="AD" clId="Web-{CFCCE8FE-A6C7-7BC1-5C36-BECC5E323A6B}" dt="2026-09-21T08:16:52.534" v="20" actId="20577"/>
      <pc:docMkLst>
        <pc:docMk/>
      </pc:docMkLst>
      <pc:sldChg chg="modSp">
        <pc:chgData name="Obada Albardan (2607912)" userId="S::2607912@student.uwtsd.ac.uk::9773384e-0a79-4d8d-8a61-020c8311559b" providerId="AD" clId="Web-{CFCCE8FE-A6C7-7BC1-5C36-BECC5E323A6B}" dt="2026-09-21T08:16:52.534" v="20" actId="20577"/>
        <pc:sldMkLst>
          <pc:docMk/>
          <pc:sldMk cId="3194377694" sldId="256"/>
        </pc:sldMkLst>
        <pc:spChg chg="mod">
          <ac:chgData name="Obada Albardan (2607912)" userId="S::2607912@student.uwtsd.ac.uk::9773384e-0a79-4d8d-8a61-020c8311559b" providerId="AD" clId="Web-{CFCCE8FE-A6C7-7BC1-5C36-BECC5E323A6B}" dt="2026-09-21T08:16:52.534" v="20" actId="20577"/>
          <ac:spMkLst>
            <pc:docMk/>
            <pc:sldMk cId="3194377694" sldId="256"/>
            <ac:spMk id="2" creationId="{00000000-0000-0000-0000-000000000000}"/>
          </ac:spMkLst>
        </pc:spChg>
      </pc:sldChg>
    </pc:docChg>
  </pc:docChgLst>
  <pc:docChgLst>
    <pc:chgData name="Semhar Yonas (2610477)" userId="S::2610477@student.uwtsd.ac.uk::b3d0c91f-267a-457f-98c5-896164106747" providerId="AD" clId="Web-{ACB56B2E-7E6F-A923-465A-37B81CBE2B13}"/>
    <pc:docChg chg="modSld">
      <pc:chgData name="Semhar Yonas (2610477)" userId="S::2610477@student.uwtsd.ac.uk::b3d0c91f-267a-457f-98c5-896164106747" providerId="AD" clId="Web-{ACB56B2E-7E6F-A923-465A-37B81CBE2B13}" dt="2026-09-29T21:00:56.800" v="326" actId="20577"/>
      <pc:docMkLst>
        <pc:docMk/>
      </pc:docMkLst>
      <pc:sldChg chg="modSp">
        <pc:chgData name="Semhar Yonas (2610477)" userId="S::2610477@student.uwtsd.ac.uk::b3d0c91f-267a-457f-98c5-896164106747" providerId="AD" clId="Web-{ACB56B2E-7E6F-A923-465A-37B81CBE2B13}" dt="2026-09-29T20:46:20.236" v="147" actId="20577"/>
        <pc:sldMkLst>
          <pc:docMk/>
          <pc:sldMk cId="1603577196" sldId="260"/>
        </pc:sldMkLst>
        <pc:spChg chg="mod">
          <ac:chgData name="Semhar Yonas (2610477)" userId="S::2610477@student.uwtsd.ac.uk::b3d0c91f-267a-457f-98c5-896164106747" providerId="AD" clId="Web-{ACB56B2E-7E6F-A923-465A-37B81CBE2B13}" dt="2026-09-29T20:46:20.236" v="147" actId="20577"/>
          <ac:spMkLst>
            <pc:docMk/>
            <pc:sldMk cId="1603577196" sldId="260"/>
            <ac:spMk id="3" creationId="{FAB84FBC-19B4-8489-75A7-E4789DDA1958}"/>
          </ac:spMkLst>
        </pc:spChg>
      </pc:sldChg>
      <pc:sldChg chg="modSp">
        <pc:chgData name="Semhar Yonas (2610477)" userId="S::2610477@student.uwtsd.ac.uk::b3d0c91f-267a-457f-98c5-896164106747" providerId="AD" clId="Web-{ACB56B2E-7E6F-A923-465A-37B81CBE2B13}" dt="2026-09-29T21:00:56.800" v="326" actId="20577"/>
        <pc:sldMkLst>
          <pc:docMk/>
          <pc:sldMk cId="2744686690" sldId="262"/>
        </pc:sldMkLst>
        <pc:spChg chg="mod">
          <ac:chgData name="Semhar Yonas (2610477)" userId="S::2610477@student.uwtsd.ac.uk::b3d0c91f-267a-457f-98c5-896164106747" providerId="AD" clId="Web-{ACB56B2E-7E6F-A923-465A-37B81CBE2B13}" dt="2026-09-29T21:00:56.800" v="326" actId="20577"/>
          <ac:spMkLst>
            <pc:docMk/>
            <pc:sldMk cId="2744686690" sldId="262"/>
            <ac:spMk id="3" creationId="{EC3652A9-8793-CB2B-0473-E364F5267048}"/>
          </ac:spMkLst>
        </pc:spChg>
      </pc:sldChg>
    </pc:docChg>
  </pc:docChgLst>
  <pc:docChgLst>
    <pc:chgData name="Akeeb Khan (2608642)" userId="05accdc4-5b9f-4052-9c5e-5d42e16cd2f1" providerId="ADAL" clId="{A5CC78F8-B2BD-4B7F-8245-0ABF3A702F43}"/>
    <pc:docChg chg="undo custSel modSld">
      <pc:chgData name="Akeeb Khan (2608642)" userId="05accdc4-5b9f-4052-9c5e-5d42e16cd2f1" providerId="ADAL" clId="{A5CC78F8-B2BD-4B7F-8245-0ABF3A702F43}" dt="2026-10-01T21:55:33.724" v="740" actId="1076"/>
      <pc:docMkLst>
        <pc:docMk/>
      </pc:docMkLst>
      <pc:sldChg chg="modSp mod">
        <pc:chgData name="Akeeb Khan (2608642)" userId="05accdc4-5b9f-4052-9c5e-5d42e16cd2f1" providerId="ADAL" clId="{A5CC78F8-B2BD-4B7F-8245-0ABF3A702F43}" dt="2026-10-01T21:55:33.724" v="740" actId="1076"/>
        <pc:sldMkLst>
          <pc:docMk/>
          <pc:sldMk cId="3041955216" sldId="261"/>
        </pc:sldMkLst>
        <pc:spChg chg="mod">
          <ac:chgData name="Akeeb Khan (2608642)" userId="05accdc4-5b9f-4052-9c5e-5d42e16cd2f1" providerId="ADAL" clId="{A5CC78F8-B2BD-4B7F-8245-0ABF3A702F43}" dt="2026-10-01T21:55:33.724" v="740" actId="1076"/>
          <ac:spMkLst>
            <pc:docMk/>
            <pc:sldMk cId="3041955216" sldId="261"/>
            <ac:spMk id="2" creationId="{AFB7F3E3-EA0A-C00B-CE51-764E8478EF2E}"/>
          </ac:spMkLst>
        </pc:spChg>
        <pc:spChg chg="mod">
          <ac:chgData name="Akeeb Khan (2608642)" userId="05accdc4-5b9f-4052-9c5e-5d42e16cd2f1" providerId="ADAL" clId="{A5CC78F8-B2BD-4B7F-8245-0ABF3A702F43}" dt="2026-10-01T21:55:18.744" v="734" actId="27636"/>
          <ac:spMkLst>
            <pc:docMk/>
            <pc:sldMk cId="3041955216" sldId="261"/>
            <ac:spMk id="3" creationId="{1853BC17-1141-30E9-00BB-E994E1839781}"/>
          </ac:spMkLst>
        </pc:spChg>
      </pc:sldChg>
    </pc:docChg>
  </pc:docChgLst>
  <pc:docChgLst>
    <pc:chgData name="Obada Albardan (2607912)" userId="S::2607912@student.uwtsd.ac.uk::9773384e-0a79-4d8d-8a61-020c8311559b" providerId="AD" clId="Web-{2D626C96-4E06-85D2-4B9A-479C57904956}"/>
    <pc:docChg chg="addSld modSld">
      <pc:chgData name="Obada Albardan (2607912)" userId="S::2607912@student.uwtsd.ac.uk::9773384e-0a79-4d8d-8a61-020c8311559b" providerId="AD" clId="Web-{2D626C96-4E06-85D2-4B9A-479C57904956}" dt="2026-09-18T13:03:31.318" v="312" actId="20577"/>
      <pc:docMkLst>
        <pc:docMk/>
      </pc:docMkLst>
    </pc:docChg>
  </pc:docChgLst>
  <pc:docChgLst>
    <pc:chgData name="Charity Ogunsuyi (2612772)" userId="S::2612772@student.uwtsd.ac.uk::a5e722f2-a723-42df-ab45-c6904d9ab450" providerId="AD" clId="Web-{543379CB-746E-A6AC-E5CC-E80DCE449174}"/>
    <pc:docChg chg="modSld">
      <pc:chgData name="Charity Ogunsuyi (2612772)" userId="S::2612772@student.uwtsd.ac.uk::a5e722f2-a723-42df-ab45-c6904d9ab450" providerId="AD" clId="Web-{543379CB-746E-A6AC-E5CC-E80DCE449174}" dt="2026-09-22T18:07:05.194" v="564" actId="20577"/>
      <pc:docMkLst>
        <pc:docMk/>
      </pc:docMkLst>
      <pc:sldChg chg="modSp">
        <pc:chgData name="Charity Ogunsuyi (2612772)" userId="S::2612772@student.uwtsd.ac.uk::a5e722f2-a723-42df-ab45-c6904d9ab450" providerId="AD" clId="Web-{543379CB-746E-A6AC-E5CC-E80DCE449174}" dt="2026-09-22T18:01:13.650" v="494" actId="20577"/>
        <pc:sldMkLst>
          <pc:docMk/>
          <pc:sldMk cId="1401483905" sldId="257"/>
        </pc:sldMkLst>
        <pc:spChg chg="mod">
          <ac:chgData name="Charity Ogunsuyi (2612772)" userId="S::2612772@student.uwtsd.ac.uk::a5e722f2-a723-42df-ab45-c6904d9ab450" providerId="AD" clId="Web-{543379CB-746E-A6AC-E5CC-E80DCE449174}" dt="2026-09-22T18:01:13.650" v="494" actId="20577"/>
          <ac:spMkLst>
            <pc:docMk/>
            <pc:sldMk cId="1401483905" sldId="257"/>
            <ac:spMk id="3" creationId="{48BF76CA-31B3-5AC9-0B41-AF785C466CEE}"/>
          </ac:spMkLst>
        </pc:spChg>
      </pc:sldChg>
      <pc:sldChg chg="addSp delSp modSp">
        <pc:chgData name="Charity Ogunsuyi (2612772)" userId="S::2612772@student.uwtsd.ac.uk::a5e722f2-a723-42df-ab45-c6904d9ab450" providerId="AD" clId="Web-{543379CB-746E-A6AC-E5CC-E80DCE449174}" dt="2026-09-22T18:07:05.194" v="564" actId="20577"/>
        <pc:sldMkLst>
          <pc:docMk/>
          <pc:sldMk cId="1603577196" sldId="260"/>
        </pc:sldMkLst>
        <pc:spChg chg="add del mod">
          <ac:chgData name="Charity Ogunsuyi (2612772)" userId="S::2612772@student.uwtsd.ac.uk::a5e722f2-a723-42df-ab45-c6904d9ab450" providerId="AD" clId="Web-{543379CB-746E-A6AC-E5CC-E80DCE449174}" dt="2026-09-22T18:07:05.194" v="564" actId="20577"/>
          <ac:spMkLst>
            <pc:docMk/>
            <pc:sldMk cId="1603577196" sldId="260"/>
            <ac:spMk id="3" creationId="{FAB84FBC-19B4-8489-75A7-E4789DDA1958}"/>
          </ac:spMkLst>
        </pc:spChg>
      </pc:sldChg>
      <pc:sldChg chg="modSp">
        <pc:chgData name="Charity Ogunsuyi (2612772)" userId="S::2612772@student.uwtsd.ac.uk::a5e722f2-a723-42df-ab45-c6904d9ab450" providerId="AD" clId="Web-{543379CB-746E-A6AC-E5CC-E80DCE449174}" dt="2026-09-22T17:57:37.438" v="408" actId="20577"/>
        <pc:sldMkLst>
          <pc:docMk/>
          <pc:sldMk cId="2744686690" sldId="262"/>
        </pc:sldMkLst>
        <pc:spChg chg="mod">
          <ac:chgData name="Charity Ogunsuyi (2612772)" userId="S::2612772@student.uwtsd.ac.uk::a5e722f2-a723-42df-ab45-c6904d9ab450" providerId="AD" clId="Web-{543379CB-746E-A6AC-E5CC-E80DCE449174}" dt="2026-09-22T17:57:37.438" v="408" actId="20577"/>
          <ac:spMkLst>
            <pc:docMk/>
            <pc:sldMk cId="2744686690" sldId="262"/>
            <ac:spMk id="3" creationId="{EC3652A9-8793-CB2B-0473-E364F5267048}"/>
          </ac:spMkLst>
        </pc:spChg>
      </pc:sldChg>
    </pc:docChg>
  </pc:docChgLst>
  <pc:docChgLst>
    <pc:chgData name="Obada Albardan (2607912)" userId="S::2607912@student.uwtsd.ac.uk::9773384e-0a79-4d8d-8a61-020c8311559b" providerId="AD" clId="Web-{8CDEAFEC-A115-766B-84B7-D6C319E0723A}"/>
    <pc:docChg chg="modSld">
      <pc:chgData name="Obada Albardan (2607912)" userId="S::2607912@student.uwtsd.ac.uk::9773384e-0a79-4d8d-8a61-020c8311559b" providerId="AD" clId="Web-{8CDEAFEC-A115-766B-84B7-D6C319E0723A}" dt="2026-09-22T20:05:29.646" v="204" actId="20577"/>
      <pc:docMkLst>
        <pc:docMk/>
      </pc:docMkLst>
      <pc:sldChg chg="modSp">
        <pc:chgData name="Obada Albardan (2607912)" userId="S::2607912@student.uwtsd.ac.uk::9773384e-0a79-4d8d-8a61-020c8311559b" providerId="AD" clId="Web-{8CDEAFEC-A115-766B-84B7-D6C319E0723A}" dt="2026-09-22T20:05:29.646" v="204" actId="20577"/>
        <pc:sldMkLst>
          <pc:docMk/>
          <pc:sldMk cId="601094074" sldId="258"/>
        </pc:sldMkLst>
        <pc:spChg chg="mod">
          <ac:chgData name="Obada Albardan (2607912)" userId="S::2607912@student.uwtsd.ac.uk::9773384e-0a79-4d8d-8a61-020c8311559b" providerId="AD" clId="Web-{8CDEAFEC-A115-766B-84B7-D6C319E0723A}" dt="2026-09-22T20:05:29.646" v="204" actId="20577"/>
          <ac:spMkLst>
            <pc:docMk/>
            <pc:sldMk cId="601094074" sldId="258"/>
            <ac:spMk id="3" creationId="{E75006C6-24A4-5533-DF5D-08FC64C2F08D}"/>
          </ac:spMkLst>
        </pc:spChg>
      </pc:sldChg>
    </pc:docChg>
  </pc:docChgLst>
  <pc:docChgLst>
    <pc:chgData name="Obada Albardan (2607912)" userId="S::2607912@student.uwtsd.ac.uk::9773384e-0a79-4d8d-8a61-020c8311559b" providerId="AD" clId="Web-{3573EA72-5B14-23E8-CC3D-E7AEFDCC097F}"/>
    <pc:docChg chg="addSld modSld sldOrd">
      <pc:chgData name="Obada Albardan (2607912)" userId="S::2607912@student.uwtsd.ac.uk::9773384e-0a79-4d8d-8a61-020c8311559b" providerId="AD" clId="Web-{3573EA72-5B14-23E8-CC3D-E7AEFDCC097F}" dt="2026-09-30T10:42:06.356" v="762" actId="20577"/>
      <pc:docMkLst>
        <pc:docMk/>
      </pc:docMkLst>
      <pc:sldChg chg="modSp">
        <pc:chgData name="Obada Albardan (2607912)" userId="S::2607912@student.uwtsd.ac.uk::9773384e-0a79-4d8d-8a61-020c8311559b" providerId="AD" clId="Web-{3573EA72-5B14-23E8-CC3D-E7AEFDCC097F}" dt="2026-09-30T10:41:15.743" v="753" actId="20577"/>
        <pc:sldMkLst>
          <pc:docMk/>
          <pc:sldMk cId="601094074" sldId="258"/>
        </pc:sldMkLst>
        <pc:spChg chg="mod">
          <ac:chgData name="Obada Albardan (2607912)" userId="S::2607912@student.uwtsd.ac.uk::9773384e-0a79-4d8d-8a61-020c8311559b" providerId="AD" clId="Web-{3573EA72-5B14-23E8-CC3D-E7AEFDCC097F}" dt="2026-09-30T10:22:10.911" v="740" actId="20577"/>
          <ac:spMkLst>
            <pc:docMk/>
            <pc:sldMk cId="601094074" sldId="258"/>
            <ac:spMk id="2" creationId="{936303AF-D2A3-8A6E-F0D4-AEAD442FE7E1}"/>
          </ac:spMkLst>
        </pc:spChg>
        <pc:spChg chg="mod">
          <ac:chgData name="Obada Albardan (2607912)" userId="S::2607912@student.uwtsd.ac.uk::9773384e-0a79-4d8d-8a61-020c8311559b" providerId="AD" clId="Web-{3573EA72-5B14-23E8-CC3D-E7AEFDCC097F}" dt="2026-09-30T10:41:15.743" v="753" actId="20577"/>
          <ac:spMkLst>
            <pc:docMk/>
            <pc:sldMk cId="601094074" sldId="258"/>
            <ac:spMk id="3" creationId="{E75006C6-24A4-5533-DF5D-08FC64C2F08D}"/>
          </ac:spMkLst>
        </pc:spChg>
      </pc:sldChg>
      <pc:sldChg chg="modSp">
        <pc:chgData name="Obada Albardan (2607912)" userId="S::2607912@student.uwtsd.ac.uk::9773384e-0a79-4d8d-8a61-020c8311559b" providerId="AD" clId="Web-{3573EA72-5B14-23E8-CC3D-E7AEFDCC097F}" dt="2026-09-30T10:41:47.902" v="761" actId="20577"/>
        <pc:sldMkLst>
          <pc:docMk/>
          <pc:sldMk cId="2162666656" sldId="259"/>
        </pc:sldMkLst>
        <pc:spChg chg="mod">
          <ac:chgData name="Obada Albardan (2607912)" userId="S::2607912@student.uwtsd.ac.uk::9773384e-0a79-4d8d-8a61-020c8311559b" providerId="AD" clId="Web-{3573EA72-5B14-23E8-CC3D-E7AEFDCC097F}" dt="2026-09-30T10:41:47.902" v="761" actId="20577"/>
          <ac:spMkLst>
            <pc:docMk/>
            <pc:sldMk cId="2162666656" sldId="259"/>
            <ac:spMk id="3" creationId="{E01BD20C-6F12-8673-7C45-335B4A3D42A4}"/>
          </ac:spMkLst>
        </pc:spChg>
      </pc:sldChg>
      <pc:sldChg chg="modSp new">
        <pc:chgData name="Obada Albardan (2607912)" userId="S::2607912@student.uwtsd.ac.uk::9773384e-0a79-4d8d-8a61-020c8311559b" providerId="AD" clId="Web-{3573EA72-5B14-23E8-CC3D-E7AEFDCC097F}" dt="2026-09-30T09:42:31.270" v="225" actId="20577"/>
        <pc:sldMkLst>
          <pc:docMk/>
          <pc:sldMk cId="1625457222" sldId="263"/>
        </pc:sldMkLst>
        <pc:spChg chg="mod">
          <ac:chgData name="Obada Albardan (2607912)" userId="S::2607912@student.uwtsd.ac.uk::9773384e-0a79-4d8d-8a61-020c8311559b" providerId="AD" clId="Web-{3573EA72-5B14-23E8-CC3D-E7AEFDCC097F}" dt="2026-09-30T09:25:52.917" v="61" actId="20577"/>
          <ac:spMkLst>
            <pc:docMk/>
            <pc:sldMk cId="1625457222" sldId="263"/>
            <ac:spMk id="2" creationId="{BF8415DF-A013-388A-0017-F9834F254762}"/>
          </ac:spMkLst>
        </pc:spChg>
        <pc:spChg chg="mod">
          <ac:chgData name="Obada Albardan (2607912)" userId="S::2607912@student.uwtsd.ac.uk::9773384e-0a79-4d8d-8a61-020c8311559b" providerId="AD" clId="Web-{3573EA72-5B14-23E8-CC3D-E7AEFDCC097F}" dt="2026-09-30T09:42:31.270" v="225" actId="20577"/>
          <ac:spMkLst>
            <pc:docMk/>
            <pc:sldMk cId="1625457222" sldId="263"/>
            <ac:spMk id="3" creationId="{78B2D777-72C8-FC36-08B8-9C7A1A3B2E80}"/>
          </ac:spMkLst>
        </pc:spChg>
      </pc:sldChg>
      <pc:sldChg chg="modSp new ord">
        <pc:chgData name="Obada Albardan (2607912)" userId="S::2607912@student.uwtsd.ac.uk::9773384e-0a79-4d8d-8a61-020c8311559b" providerId="AD" clId="Web-{3573EA72-5B14-23E8-CC3D-E7AEFDCC097F}" dt="2026-09-30T10:42:06.356" v="762" actId="20577"/>
        <pc:sldMkLst>
          <pc:docMk/>
          <pc:sldMk cId="2128411999" sldId="264"/>
        </pc:sldMkLst>
        <pc:spChg chg="mod">
          <ac:chgData name="Obada Albardan (2607912)" userId="S::2607912@student.uwtsd.ac.uk::9773384e-0a79-4d8d-8a61-020c8311559b" providerId="AD" clId="Web-{3573EA72-5B14-23E8-CC3D-E7AEFDCC097F}" dt="2026-09-30T10:39:45.174" v="750" actId="20577"/>
          <ac:spMkLst>
            <pc:docMk/>
            <pc:sldMk cId="2128411999" sldId="264"/>
            <ac:spMk id="2" creationId="{016DF343-626F-A0A5-0CD9-386999A0AA6A}"/>
          </ac:spMkLst>
        </pc:spChg>
        <pc:spChg chg="mod">
          <ac:chgData name="Obada Albardan (2607912)" userId="S::2607912@student.uwtsd.ac.uk::9773384e-0a79-4d8d-8a61-020c8311559b" providerId="AD" clId="Web-{3573EA72-5B14-23E8-CC3D-E7AEFDCC097F}" dt="2026-09-30T10:42:06.356" v="762" actId="20577"/>
          <ac:spMkLst>
            <pc:docMk/>
            <pc:sldMk cId="2128411999" sldId="264"/>
            <ac:spMk id="3" creationId="{5B04BFE4-A136-DA6E-50F4-A56FE5B73B98}"/>
          </ac:spMkLst>
        </pc:spChg>
      </pc:sldChg>
    </pc:docChg>
  </pc:docChgLst>
  <pc:docChgLst>
    <pc:chgData name="Charity Ogunsuyi (2612772)" userId="S::2612772@student.uwtsd.ac.uk::a5e722f2-a723-42df-ab45-c6904d9ab450" providerId="AD" clId="Web-{37D6BA37-9F9B-93B8-2C4B-3558351CB71F}"/>
    <pc:docChg chg="modSld">
      <pc:chgData name="Charity Ogunsuyi (2612772)" userId="S::2612772@student.uwtsd.ac.uk::a5e722f2-a723-42df-ab45-c6904d9ab450" providerId="AD" clId="Web-{37D6BA37-9F9B-93B8-2C4B-3558351CB71F}" dt="2026-09-21T10:28:45.509" v="37" actId="20577"/>
      <pc:docMkLst>
        <pc:docMk/>
      </pc:docMkLst>
      <pc:sldChg chg="modSp">
        <pc:chgData name="Charity Ogunsuyi (2612772)" userId="S::2612772@student.uwtsd.ac.uk::a5e722f2-a723-42df-ab45-c6904d9ab450" providerId="AD" clId="Web-{37D6BA37-9F9B-93B8-2C4B-3558351CB71F}" dt="2026-09-21T10:28:45.509" v="37" actId="20577"/>
        <pc:sldMkLst>
          <pc:docMk/>
          <pc:sldMk cId="3194377694" sldId="256"/>
        </pc:sldMkLst>
        <pc:spChg chg="mod">
          <ac:chgData name="Charity Ogunsuyi (2612772)" userId="S::2612772@student.uwtsd.ac.uk::a5e722f2-a723-42df-ab45-c6904d9ab450" providerId="AD" clId="Web-{37D6BA37-9F9B-93B8-2C4B-3558351CB71F}" dt="2026-09-21T10:28:45.509" v="37" actId="20577"/>
          <ac:spMkLst>
            <pc:docMk/>
            <pc:sldMk cId="3194377694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013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944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3262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777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063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213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246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989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9450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108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586994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1424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390068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9023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8942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952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184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qc.org.uk/guidance-regulation/providers/regulations-service-providers-and-managers/health-social-care-act/regulation-18?utm_source=copilot.com" TargetMode="External"/><Relationship Id="rId2" Type="http://schemas.openxmlformats.org/officeDocument/2006/relationships/hyperlink" Target="https://www.cqc.org.uk/guidance-providers/gps/gp-mythbusters/gp-mythbuster-58-practice-induction-packs?utm_source=copilot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uropepmc.org/articles/pmc12059198?pdf=render&amp;utm_source=copilot.com" TargetMode="External"/><Relationship Id="rId4" Type="http://schemas.openxmlformats.org/officeDocument/2006/relationships/hyperlink" Target="https://www.cqc.org.uk/guidance-regulation/providers/regulations-service-providers-and-managers/health-social-care-act/regulation-18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gb/powerpoint/training/" TargetMode="External"/><Relationship Id="rId2" Type="http://schemas.openxmlformats.org/officeDocument/2006/relationships/hyperlink" Target="https://onlinelibrary.wiley.com/doi/10.1111/jocn.14710?utm_source=copilot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journals.lww.com/plasreconsurg?utm_source=copilot.com" TargetMode="External"/><Relationship Id="rId4" Type="http://schemas.openxmlformats.org/officeDocument/2006/relationships/hyperlink" Target="https://learninghub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ubrik 1"/>
          <p:cNvSpPr>
            <a:spLocks noGrp="1"/>
          </p:cNvSpPr>
          <p:nvPr>
            <p:ph type="ctrTitle"/>
          </p:nvPr>
        </p:nvSpPr>
        <p:spPr>
          <a:xfrm>
            <a:off x="2690" y="9716"/>
            <a:ext cx="12191999" cy="6846771"/>
          </a:xfrm>
        </p:spPr>
        <p:txBody>
          <a:bodyPr>
            <a:normAutofit/>
          </a:bodyPr>
          <a:lstStyle/>
          <a:p>
            <a:pPr marL="742950" indent="-742950" algn="l">
              <a:buFont typeface="Wingdings"/>
              <a:buChar char="v"/>
            </a:pPr>
            <a:r>
              <a:rPr lang="sv-SE" sz="4000">
                <a:solidFill>
                  <a:srgbClr val="7030A0"/>
                </a:solidFill>
              </a:rPr>
              <a:t>Digital ​</a:t>
            </a:r>
            <a:r>
              <a:rPr lang="sv-SE" sz="4000" err="1">
                <a:solidFill>
                  <a:srgbClr val="7030A0"/>
                </a:solidFill>
              </a:rPr>
              <a:t>Skills</a:t>
            </a:r>
            <a:r>
              <a:rPr lang="sv-SE" sz="4000">
                <a:solidFill>
                  <a:srgbClr val="7030A0"/>
                </a:solidFill>
              </a:rPr>
              <a:t> and Research </a:t>
            </a:r>
            <a:r>
              <a:rPr lang="sv-SE" sz="4000" err="1">
                <a:solidFill>
                  <a:srgbClr val="7030A0"/>
                </a:solidFill>
              </a:rPr>
              <a:t>Methods</a:t>
            </a:r>
            <a:r>
              <a:rPr lang="sv-SE" sz="4000">
                <a:solidFill>
                  <a:srgbClr val="7030A0"/>
                </a:solidFill>
              </a:rPr>
              <a:t> </a:t>
            </a:r>
            <a:br>
              <a:rPr lang="sv-SE" sz="4000"/>
            </a:br>
            <a:r>
              <a:rPr lang="sv-SE" sz="4000">
                <a:solidFill>
                  <a:srgbClr val="7030A0"/>
                </a:solidFill>
              </a:rPr>
              <a:t>(LCHS4007-BIRM)</a:t>
            </a:r>
            <a:br>
              <a:rPr lang="sv-SE" sz="4000"/>
            </a:br>
            <a:r>
              <a:rPr lang="sv-SE" sz="3200" err="1">
                <a:solidFill>
                  <a:schemeClr val="tx1"/>
                </a:solidFill>
              </a:rPr>
              <a:t>Obada</a:t>
            </a:r>
            <a:r>
              <a:rPr lang="sv-SE" sz="3200">
                <a:solidFill>
                  <a:schemeClr val="tx1"/>
                </a:solidFill>
              </a:rPr>
              <a:t> Albardan:2607912</a:t>
            </a:r>
            <a:br>
              <a:rPr lang="sv-SE" sz="3200"/>
            </a:br>
            <a:r>
              <a:rPr lang="sv-SE" sz="3200" err="1">
                <a:solidFill>
                  <a:schemeClr val="tx1"/>
                </a:solidFill>
              </a:rPr>
              <a:t>Akeeb</a:t>
            </a:r>
            <a:r>
              <a:rPr lang="sv-SE" sz="3200">
                <a:solidFill>
                  <a:schemeClr val="tx1"/>
                </a:solidFill>
              </a:rPr>
              <a:t> Khan : 2608642</a:t>
            </a:r>
            <a:br>
              <a:rPr lang="sv-SE" sz="3200"/>
            </a:br>
            <a:r>
              <a:rPr lang="sv-SE" sz="3200">
                <a:solidFill>
                  <a:schemeClr val="tx1"/>
                </a:solidFill>
              </a:rPr>
              <a:t>Charity </a:t>
            </a:r>
            <a:r>
              <a:rPr lang="sv-SE" sz="3200" err="1">
                <a:solidFill>
                  <a:schemeClr val="tx1"/>
                </a:solidFill>
              </a:rPr>
              <a:t>Ogunsuyi</a:t>
            </a:r>
            <a:r>
              <a:rPr lang="sv-SE" sz="3200">
                <a:solidFill>
                  <a:schemeClr val="tx1"/>
                </a:solidFill>
              </a:rPr>
              <a:t> 2612772</a:t>
            </a:r>
            <a:br>
              <a:rPr lang="sv-SE" sz="3200"/>
            </a:br>
            <a:r>
              <a:rPr lang="sv-SE" sz="3200" err="1">
                <a:solidFill>
                  <a:schemeClr val="tx1"/>
                </a:solidFill>
              </a:rPr>
              <a:t>Semhar</a:t>
            </a:r>
            <a:r>
              <a:rPr lang="sv-SE" sz="3200">
                <a:solidFill>
                  <a:schemeClr val="tx1"/>
                </a:solidFill>
              </a:rPr>
              <a:t> Yonas:2610477</a:t>
            </a:r>
            <a:br>
              <a:rPr lang="sv-SE" sz="3200"/>
            </a:br>
            <a:r>
              <a:rPr lang="sv-SE" sz="3200" err="1">
                <a:solidFill>
                  <a:schemeClr val="tx1"/>
                </a:solidFill>
              </a:rPr>
              <a:t>Module</a:t>
            </a:r>
            <a:r>
              <a:rPr lang="sv-SE" sz="3200">
                <a:solidFill>
                  <a:schemeClr val="tx1"/>
                </a:solidFill>
              </a:rPr>
              <a:t> Lead: </a:t>
            </a:r>
            <a:r>
              <a:rPr lang="sv-SE" sz="3200" err="1">
                <a:solidFill>
                  <a:schemeClr val="tx1"/>
                </a:solidFill>
              </a:rPr>
              <a:t>Hajra</a:t>
            </a:r>
            <a:r>
              <a:rPr lang="sv-SE" sz="3200">
                <a:solidFill>
                  <a:schemeClr val="tx1"/>
                </a:solidFill>
              </a:rPr>
              <a:t> </a:t>
            </a:r>
            <a:r>
              <a:rPr lang="sv-SE" sz="3200" err="1">
                <a:solidFill>
                  <a:schemeClr val="tx1"/>
                </a:solidFill>
              </a:rPr>
              <a:t>Mustasim</a:t>
            </a:r>
            <a:r>
              <a:rPr lang="sv-SE" sz="3200">
                <a:solidFill>
                  <a:schemeClr val="tx1"/>
                </a:solidFill>
              </a:rPr>
              <a:t>          </a:t>
            </a:r>
            <a:br>
              <a:rPr lang="sv-SE" sz="3200"/>
            </a:br>
            <a:endParaRPr lang="sv-SE" sz="3200">
              <a:solidFill>
                <a:schemeClr val="tx1"/>
              </a:solidFill>
            </a:endParaRPr>
          </a:p>
        </p:txBody>
      </p:sp>
      <p:sp>
        <p:nvSpPr>
          <p:cNvPr id="3" name="Underrubrik 2"/>
          <p:cNvSpPr>
            <a:spLocks noGrp="1"/>
          </p:cNvSpPr>
          <p:nvPr>
            <p:ph type="subTitle" idx="1"/>
          </p:nvPr>
        </p:nvSpPr>
        <p:spPr>
          <a:xfrm>
            <a:off x="5479" y="5510"/>
            <a:ext cx="12170847" cy="6845516"/>
          </a:xfrm>
        </p:spPr>
        <p:txBody>
          <a:bodyPr/>
          <a:lstStyle/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  <a:p>
            <a:r>
              <a:rPr lang="sv-SE"/>
              <a:t>    </a:t>
            </a:r>
          </a:p>
          <a:p>
            <a:endParaRPr lang="sv-SE"/>
          </a:p>
          <a:p>
            <a:endParaRPr lang="sv-SE"/>
          </a:p>
          <a:p>
            <a:endParaRPr lang="sv-SE"/>
          </a:p>
          <a:p>
            <a:endParaRPr lang="sv-SE"/>
          </a:p>
        </p:txBody>
      </p:sp>
    </p:spTree>
    <p:extLst>
      <p:ext uri="{BB962C8B-B14F-4D97-AF65-F5344CB8AC3E}">
        <p14:creationId xmlns:p14="http://schemas.microsoft.com/office/powerpoint/2010/main" val="31943776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A46E0-A0FA-6A38-C08A-98836D2D1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3200">
                <a:solidFill>
                  <a:srgbClr val="7030A0"/>
                </a:solidFill>
                <a:latin typeface="Arial"/>
                <a:cs typeface="Arial"/>
              </a:rPr>
              <a:t>What is the problem with Ashford Community Care service and how can it be solved?</a:t>
            </a:r>
          </a:p>
          <a:p>
            <a:endParaRPr lang="en-US">
              <a:solidFill>
                <a:srgbClr val="7030A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F76CA-31B3-5AC9-0B41-AF785C466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027" y="1642821"/>
            <a:ext cx="9006975" cy="520938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charset="2"/>
              <a:buChar char="q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Staff are unsure which tool to be used for different workplace tasks, which has led to :  </a:t>
            </a:r>
            <a:endParaRPr lang="en-US">
              <a:solidFill>
                <a:schemeClr val="tx1"/>
              </a:solidFill>
            </a:endParaRPr>
          </a:p>
          <a:p>
            <a:pPr lvl="1"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missed updates</a:t>
            </a:r>
            <a:endParaRPr lang="en-US">
              <a:solidFill>
                <a:schemeClr val="tx1"/>
              </a:solidFill>
            </a:endParaRPr>
          </a:p>
          <a:p>
            <a:pPr lvl="1"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duplicated work</a:t>
            </a:r>
            <a:endParaRPr lang="en-US">
              <a:solidFill>
                <a:schemeClr val="tx1"/>
              </a:solidFill>
            </a:endParaRPr>
          </a:p>
          <a:p>
            <a:pPr lvl="1"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unclear </a:t>
            </a:r>
            <a:r>
              <a:rPr lang="en-US" err="1">
                <a:solidFill>
                  <a:schemeClr val="tx1"/>
                </a:solidFill>
                <a:latin typeface="Trebuchet MS"/>
                <a:cs typeface="Arial"/>
              </a:rPr>
              <a:t>rotas</a:t>
            </a:r>
            <a:endParaRPr lang="en-US">
              <a:solidFill>
                <a:schemeClr val="tx1"/>
              </a:solidFill>
              <a:latin typeface="Trebuchet MS"/>
              <a:cs typeface="Arial"/>
            </a:endParaRPr>
          </a:p>
          <a:p>
            <a:pPr lvl="1"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 inconsistent records </a:t>
            </a:r>
            <a:endParaRPr lang="en-US">
              <a:solidFill>
                <a:schemeClr val="tx1"/>
              </a:solidFill>
            </a:endParaRPr>
          </a:p>
          <a:p>
            <a:pPr lvl="1"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Inefficient ways of working </a:t>
            </a:r>
            <a:endParaRPr lang="en-US">
              <a:solidFill>
                <a:schemeClr val="tx1"/>
              </a:solidFill>
            </a:endParaRPr>
          </a:p>
          <a:p>
            <a:pPr>
              <a:buFont typeface="Wingdings" charset="2"/>
              <a:buChar char="q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An efficient service aims to make the best use of available resources (National Health Service  England, 2026).</a:t>
            </a:r>
            <a:endParaRPr lang="en-US">
              <a:solidFill>
                <a:schemeClr val="tx1"/>
              </a:solidFill>
              <a:cs typeface="Arial"/>
            </a:endParaRPr>
          </a:p>
          <a:p>
            <a:pPr>
              <a:buFont typeface="Wingdings" charset="2"/>
              <a:buChar char="q"/>
            </a:pPr>
            <a:r>
              <a:rPr lang="en-US">
                <a:solidFill>
                  <a:srgbClr val="404040"/>
                </a:solidFill>
                <a:latin typeface="Trebuchet MS"/>
                <a:cs typeface="Arial"/>
              </a:rPr>
              <a:t>Staff members need regular training to ensure they maintain their knowledge and skill (Care Quality Commission, 2025)</a:t>
            </a:r>
            <a:endParaRPr lang="en-US">
              <a:solidFill>
                <a:srgbClr val="FF0000"/>
              </a:solidFill>
              <a:latin typeface="Trebuchet MS"/>
              <a:cs typeface="Arial"/>
            </a:endParaRPr>
          </a:p>
          <a:p>
            <a:pPr>
              <a:buFont typeface="Wingdings,sans-serif" charset="2"/>
              <a:buChar char="q"/>
            </a:pPr>
            <a:r>
              <a:rPr lang="en-US">
                <a:solidFill>
                  <a:schemeClr val="tx1"/>
                </a:solidFill>
                <a:latin typeface="Trebuchet MS"/>
                <a:cs typeface="Arial"/>
              </a:rPr>
              <a:t>Supports consist learning, presentations can be saved, reused and updated (NHS, 2026.) Information should be clear, accurate and regularly updated (Care Quality Commission, 2022)</a:t>
            </a:r>
          </a:p>
          <a:p>
            <a:pPr>
              <a:buFont typeface="Wingdings" charset="2"/>
              <a:buChar char="q"/>
            </a:pPr>
            <a:endParaRPr lang="en-US">
              <a:solidFill>
                <a:schemeClr val="tx1"/>
              </a:solidFill>
              <a:latin typeface="Trebuchet MS"/>
              <a:cs typeface="Arial"/>
            </a:endParaRPr>
          </a:p>
          <a:p>
            <a:pPr>
              <a:buFont typeface="Wingdings" charset="2"/>
              <a:buChar char="q"/>
            </a:pPr>
            <a:endParaRPr lang="en-US">
              <a:solidFill>
                <a:srgbClr val="000000"/>
              </a:solidFill>
              <a:latin typeface="Trebuchet MS"/>
              <a:cs typeface="Arial"/>
            </a:endParaRPr>
          </a:p>
          <a:p>
            <a:pPr>
              <a:buFont typeface="Wingdings" charset="2"/>
              <a:buChar char="q"/>
            </a:pPr>
            <a:endParaRPr lang="en-US" sz="2400">
              <a:solidFill>
                <a:srgbClr val="404040"/>
              </a:solidFill>
              <a:latin typeface="Aptos"/>
              <a:cs typeface="Arial"/>
            </a:endParaRPr>
          </a:p>
          <a:p>
            <a:pPr>
              <a:buFont typeface="Wingdings" charset="2"/>
              <a:buChar char="q"/>
            </a:pPr>
            <a:endParaRPr lang="en-US">
              <a:latin typeface="Aptos"/>
              <a:cs typeface="Arial"/>
            </a:endParaRPr>
          </a:p>
          <a:p>
            <a:pPr>
              <a:buFont typeface="Wingdings" charset="2"/>
              <a:buChar char="q"/>
            </a:pPr>
            <a:endParaRPr lang="en-US">
              <a:latin typeface="Aptos"/>
              <a:cs typeface="Arial"/>
            </a:endParaRPr>
          </a:p>
          <a:p>
            <a:pPr>
              <a:buFont typeface="Wingdings" charset="2"/>
              <a:buChar char="q"/>
            </a:pPr>
            <a:endParaRPr lang="en-US"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01483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DF343-626F-A0A5-0CD9-386999A0A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>
                <a:solidFill>
                  <a:srgbClr val="7030A0"/>
                </a:solidFill>
              </a:rPr>
              <a:t>What is a PowerPoint? </a:t>
            </a:r>
            <a:br>
              <a:rPr lang="en-US" sz="3200">
                <a:solidFill>
                  <a:srgbClr val="7030A0"/>
                </a:solidFill>
              </a:rPr>
            </a:br>
            <a:endParaRPr lang="en-GB" sz="3200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4BFE4-A136-DA6E-50F4-A56FE5B73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60044"/>
            <a:ext cx="8596668" cy="55730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PowerPoint is a software tool program used to create visual presentations made of individual pages called slides.</a:t>
            </a:r>
          </a:p>
          <a:p>
            <a:r>
              <a:rPr lang="en-GB"/>
              <a:t>It is a computer program made by Microsoft that lets you to create digital slides to share visual information. </a:t>
            </a:r>
          </a:p>
          <a:p>
            <a:r>
              <a:rPr lang="en-GB"/>
              <a:t>Common Uses</a:t>
            </a:r>
          </a:p>
          <a:p>
            <a:r>
              <a:rPr lang="en-GB"/>
              <a:t>School/University: Giving reports or teaching lessons.</a:t>
            </a:r>
          </a:p>
          <a:p>
            <a:r>
              <a:rPr lang="en-GB"/>
              <a:t>Personal Presentation: Sharing photos or ideas with groups.</a:t>
            </a:r>
          </a:p>
          <a:p>
            <a:r>
              <a:rPr lang="en-GB"/>
              <a:t>Workplace: presenting project updates or business plans. </a:t>
            </a:r>
          </a:p>
          <a:p>
            <a:r>
              <a:rPr lang="en-GB"/>
              <a:t>Key Features</a:t>
            </a:r>
          </a:p>
          <a:p>
            <a:r>
              <a:rPr lang="en-GB"/>
              <a:t>Visuals: Space to add text, pictures, charts, and videos.</a:t>
            </a:r>
          </a:p>
          <a:p>
            <a:r>
              <a:rPr lang="en-GB"/>
              <a:t>Slides: Individual pages where you put your content.</a:t>
            </a:r>
          </a:p>
          <a:p>
            <a:r>
              <a:rPr lang="en-GB"/>
              <a:t>Design Tools: It is optional if you want to add background colours, and motions. </a:t>
            </a:r>
            <a:r>
              <a:rPr lang="en-GB" err="1">
                <a:solidFill>
                  <a:schemeClr val="tx1"/>
                </a:solidFill>
                <a:ea typeface="+mn-lt"/>
                <a:cs typeface="+mn-lt"/>
              </a:rPr>
              <a:t>Niamtu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 (2001)/(</a:t>
            </a:r>
            <a:r>
              <a:rPr lang="en-GB" err="1">
                <a:solidFill>
                  <a:schemeClr val="tx1"/>
                </a:solidFill>
                <a:ea typeface="+mn-lt"/>
                <a:cs typeface="+mn-lt"/>
              </a:rPr>
              <a:t>Shabillah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 Arca, 2026).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411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303AF-D2A3-8A6E-F0D4-AEAD442FE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55044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7030A0"/>
                </a:solidFill>
              </a:rPr>
              <a:t>Staff training and sharing learning materials. Why this tool is suitable?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006C6-24A4-5533-DF5D-08FC64C2F0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15265"/>
            <a:ext cx="8596668" cy="5127681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2000"/>
          </a:p>
          <a:p>
            <a:r>
              <a:rPr lang="en-US" sz="2000"/>
              <a:t>It is easy to create attractive presentations for training. </a:t>
            </a:r>
            <a:r>
              <a:rPr lang="en-US" sz="2000">
                <a:solidFill>
                  <a:schemeClr val="tx1"/>
                </a:solidFill>
              </a:rPr>
              <a:t>(</a:t>
            </a:r>
            <a:r>
              <a:rPr lang="en-US" i="1">
                <a:solidFill>
                  <a:schemeClr val="tx1"/>
                </a:solidFill>
                <a:highlight>
                  <a:srgbClr val="FFFFFF"/>
                </a:highlight>
              </a:rPr>
              <a:t>Health Promotion Curriculum for healthcare trainees (5 December, 2024</a:t>
            </a:r>
            <a:r>
              <a:rPr lang="en-US" sz="1000" i="1">
                <a:solidFill>
                  <a:schemeClr val="tx1"/>
                </a:solidFill>
                <a:highlight>
                  <a:srgbClr val="FFFFFF"/>
                </a:highlight>
              </a:rPr>
              <a:t>)</a:t>
            </a:r>
            <a:endParaRPr lang="en-US" sz="2000">
              <a:solidFill>
                <a:schemeClr val="tx1"/>
              </a:solidFill>
            </a:endParaRPr>
          </a:p>
          <a:p>
            <a:r>
              <a:rPr lang="en-US" sz="2000"/>
              <a:t>You can use text, pictures, diagrams, videos and other media.</a:t>
            </a:r>
          </a:p>
          <a:p>
            <a:r>
              <a:rPr lang="en-US" sz="2000"/>
              <a:t>Information ​can be broken down to small sections.</a:t>
            </a:r>
          </a:p>
          <a:p>
            <a:r>
              <a:rPr lang="en-US" sz="2000"/>
              <a:t>It makes training clear and visually interesting. </a:t>
            </a:r>
          </a:p>
          <a:p>
            <a:r>
              <a:rPr lang="en-US" sz="2000"/>
              <a:t>Ashford ​staff members do not need to be in same location.</a:t>
            </a:r>
          </a:p>
          <a:p>
            <a:r>
              <a:rPr lang="en-US" sz="2000"/>
              <a:t>PowerPoint is ​recognize as an excellent tool in healthcare training. </a:t>
            </a:r>
            <a:r>
              <a:rPr lang="en-US" sz="2000">
                <a:solidFill>
                  <a:schemeClr val="tx1"/>
                </a:solidFill>
              </a:rPr>
              <a:t>(Visual tools improve training quality in healthcare NHS England, 2024)/</a:t>
            </a:r>
            <a:r>
              <a:rPr lang="en-US" sz="2000">
                <a:solidFill>
                  <a:schemeClr val="tx1"/>
                </a:solidFill>
                <a:ea typeface="+mn-lt"/>
                <a:cs typeface="+mn-lt"/>
              </a:rPr>
              <a:t>NHS England’s 2024–2025 "evidence shows that </a:t>
            </a:r>
            <a:r>
              <a:rPr lang="en-US" sz="2000" b="1">
                <a:solidFill>
                  <a:schemeClr val="tx1"/>
                </a:solidFill>
                <a:ea typeface="+mn-lt"/>
                <a:cs typeface="+mn-lt"/>
              </a:rPr>
              <a:t>visual tools improve healthcare training</a:t>
            </a:r>
            <a:r>
              <a:rPr lang="en-US" sz="2000">
                <a:solidFill>
                  <a:schemeClr val="tx1"/>
                </a:solidFill>
                <a:ea typeface="+mn-lt"/>
                <a:cs typeface="+mn-lt"/>
              </a:rPr>
              <a:t> because they make information clearer, easier, more engaging, and more actionable for clinical staff. They help clinicians understand complex situations faster, make better decisions, and retain information more effectively".</a:t>
            </a:r>
            <a:endParaRPr lang="en-US" sz="2000">
              <a:solidFill>
                <a:schemeClr val="tx1"/>
              </a:solidFill>
              <a:latin typeface="Trebuchet MS"/>
              <a:ea typeface="Open Sans"/>
              <a:cs typeface="Open Sans"/>
            </a:endParaRPr>
          </a:p>
          <a:p>
            <a:endParaRPr lang="en-US" sz="24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094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DB32E-6F3D-4C14-F2D0-D38D34915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7030A0"/>
                </a:solidFill>
              </a:rPr>
              <a:t>How does it improve efficiency or communication?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1BD20C-6F12-8673-7C45-335B4A3D42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400"/>
              <a:t>Ashford staff can receive same information in different locations. </a:t>
            </a:r>
            <a:r>
              <a:rPr lang="en-US" sz="2000">
                <a:solidFill>
                  <a:schemeClr val="tx1"/>
                </a:solidFill>
              </a:rPr>
              <a:t>(Care Quality Commission, 2022)</a:t>
            </a:r>
          </a:p>
          <a:p>
            <a:r>
              <a:rPr lang="en-US" sz="2400"/>
              <a:t>Training materials can be kept and used again.</a:t>
            </a:r>
            <a:endParaRPr lang="en-US"/>
          </a:p>
          <a:p>
            <a:r>
              <a:rPr lang="en-US" sz="2400"/>
              <a:t>Power point presentations can explain important information to Ashford ​staff members clearly.</a:t>
            </a:r>
          </a:p>
          <a:p>
            <a:r>
              <a:rPr lang="en-US" sz="2400"/>
              <a:t>Ashford staff members can look at the materials at any time and when they need it.</a:t>
            </a:r>
          </a:p>
          <a:p>
            <a:r>
              <a:rPr lang="en-US" sz="2400"/>
              <a:t>Effective communication and teamwork can help improve patient safety. </a:t>
            </a:r>
            <a:r>
              <a:rPr lang="en-US" sz="2400">
                <a:solidFill>
                  <a:schemeClr val="tx1"/>
                </a:solidFill>
              </a:rPr>
              <a:t>(World Health Organization,2023).</a:t>
            </a:r>
          </a:p>
          <a:p>
            <a:endParaRPr lang="en-US" sz="2400"/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162666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F18CE-490F-6083-38D3-2A079A873A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>
                <a:solidFill>
                  <a:srgbClr val="7030A0"/>
                </a:solidFill>
              </a:rPr>
              <a:t>What are the advantages and the limitations of power point as a training tool?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84FBC-19B4-8489-75A7-E4789DDA19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716089"/>
            <a:ext cx="8702502" cy="465335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/>
              <a:t>Advantages:</a:t>
            </a:r>
          </a:p>
          <a:p>
            <a:r>
              <a:rPr lang="en-US"/>
              <a:t> It is easy to organize the information.</a:t>
            </a:r>
          </a:p>
          <a:p>
            <a:r>
              <a:rPr lang="en-US"/>
              <a:t>Visual presentations can be easy to follow.</a:t>
            </a:r>
          </a:p>
          <a:p>
            <a:r>
              <a:rPr lang="en-US"/>
              <a:t>You can keep the presentation and reuse it again and again.</a:t>
            </a:r>
          </a:p>
          <a:p>
            <a:r>
              <a:rPr lang="en-US"/>
              <a:t>It is a good tool to support digital learning.</a:t>
            </a:r>
          </a:p>
          <a:p>
            <a:pPr marL="0" indent="0">
              <a:buNone/>
            </a:pPr>
            <a:r>
              <a:rPr lang="en-US">
                <a:solidFill>
                  <a:schemeClr val="tx1"/>
                </a:solidFill>
              </a:rPr>
              <a:t>(Bates,2020) (</a:t>
            </a:r>
            <a:r>
              <a:rPr lang="en-US" err="1">
                <a:solidFill>
                  <a:schemeClr val="tx1"/>
                </a:solidFill>
              </a:rPr>
              <a:t>Microsoft,no</a:t>
            </a:r>
            <a:r>
              <a:rPr lang="en-US">
                <a:solidFill>
                  <a:schemeClr val="tx1"/>
                </a:solidFill>
              </a:rPr>
              <a:t> date)</a:t>
            </a:r>
          </a:p>
          <a:p>
            <a:pPr marL="0" indent="0">
              <a:buNone/>
            </a:pPr>
            <a:r>
              <a:rPr lang="en-US"/>
              <a:t>Limitations:</a:t>
            </a:r>
          </a:p>
          <a:p>
            <a:r>
              <a:rPr lang="en-US"/>
              <a:t>Too much information can make slides difficult to follow.</a:t>
            </a:r>
          </a:p>
          <a:p>
            <a:r>
              <a:rPr lang="en-US">
                <a:solidFill>
                  <a:schemeClr val="tx1"/>
                </a:solidFill>
              </a:rPr>
              <a:t>Ashford staff members may have different levels of digital skills.</a:t>
            </a:r>
          </a:p>
          <a:p>
            <a:r>
              <a:rPr lang="en-US">
                <a:solidFill>
                  <a:schemeClr val="tx1"/>
                </a:solidFill>
              </a:rPr>
              <a:t>Staff may not have access to smart phones/laptops outside of work</a:t>
            </a:r>
          </a:p>
          <a:p>
            <a:r>
              <a:rPr lang="en-US"/>
              <a:t>​PowerPoint can be used as part of the training but it can't replace practical training.</a:t>
            </a:r>
            <a:r>
              <a:rPr lang="en-US">
                <a:solidFill>
                  <a:schemeClr val="tx1"/>
                </a:solidFill>
              </a:rPr>
              <a:t>(Bates,2020)(Argyle2021)</a:t>
            </a:r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577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7F3E3-EA0A-C00B-CE51-764E8478E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solidFill>
                  <a:srgbClr val="7030A0"/>
                </a:solidFill>
              </a:rPr>
              <a:t>How can Ashford implement these changes?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3BC17-1141-30E9-00BB-E994E18397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930400"/>
            <a:ext cx="8862433" cy="492760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000"/>
              <a:t>Find out what training is needed.</a:t>
            </a:r>
          </a:p>
          <a:p>
            <a:r>
              <a:rPr lang="en-US" sz="2000"/>
              <a:t>​Offer support for staff members who needs help with digital skills.</a:t>
            </a:r>
          </a:p>
          <a:p>
            <a:r>
              <a:rPr lang="en-US" sz="2000"/>
              <a:t>Create PowerPoint materials to meet training needs.</a:t>
            </a:r>
          </a:p>
          <a:p>
            <a:r>
              <a:rPr lang="en-US" sz="2000"/>
              <a:t>Use the PowerPoint presentations in staff training.</a:t>
            </a:r>
          </a:p>
          <a:p>
            <a:r>
              <a:rPr lang="en-US" sz="2000"/>
              <a:t>Get feedback then review and update the materials.</a:t>
            </a:r>
            <a:endParaRPr lang="en-GB" sz="2000"/>
          </a:p>
          <a:p>
            <a:r>
              <a:rPr lang="en-GB" sz="2000"/>
              <a:t>You could ask the staff what they need more training in</a:t>
            </a:r>
            <a:endParaRPr lang="en-GB"/>
          </a:p>
          <a:p>
            <a:r>
              <a:rPr lang="en-GB" sz="2000"/>
              <a:t>You could speak to managers to find out what training is needed</a:t>
            </a:r>
          </a:p>
          <a:p>
            <a:r>
              <a:rPr lang="en-GB" sz="2000"/>
              <a:t>Limitations: Power point allows text, images and videos to be included in presentations. ( Microsoft, 2026 ) </a:t>
            </a:r>
          </a:p>
          <a:p>
            <a:r>
              <a:rPr lang="en-GB" sz="2000"/>
              <a:t>Some staff members may not have access to devices outside of work</a:t>
            </a:r>
          </a:p>
          <a:p>
            <a:r>
              <a:rPr lang="en-GB" sz="2000"/>
              <a:t>You can collect staff feedback and train the materials</a:t>
            </a:r>
          </a:p>
          <a:p>
            <a:r>
              <a:rPr lang="en-GB" sz="2000"/>
              <a:t>Use PowerPoint of staff training and make sure they meet the training needs. (</a:t>
            </a:r>
            <a:r>
              <a:rPr lang="en-GB" sz="2000">
                <a:ea typeface="+mn-lt"/>
                <a:cs typeface="+mn-lt"/>
              </a:rPr>
              <a:t>Care Quality Commission</a:t>
            </a:r>
            <a:r>
              <a:rPr lang="en-GB" sz="2000"/>
              <a:t>, 2025)</a:t>
            </a:r>
          </a:p>
          <a:p>
            <a:endParaRPr lang="en-GB" sz="2000"/>
          </a:p>
          <a:p>
            <a:endParaRPr lang="en-US" sz="2000"/>
          </a:p>
          <a:p>
            <a:endParaRPr lang="en-US" sz="200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955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0E3C5-ED92-FDDD-6D43-67AA6BDBA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652A9-8793-CB2B-0473-E364F52670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758" y="1137493"/>
            <a:ext cx="8674821" cy="702296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500">
              <a:solidFill>
                <a:schemeClr val="tx1"/>
              </a:solidFill>
              <a:highlight>
                <a:srgbClr val="DFEEFF"/>
              </a:highlight>
              <a:latin typeface="Trebuchet MS"/>
              <a:ea typeface="Open Sans"/>
              <a:cs typeface="Open Sans"/>
            </a:endParaRPr>
          </a:p>
          <a:p>
            <a:r>
              <a:rPr lang="en-US" sz="1600" b="1" u="sng">
                <a:solidFill>
                  <a:srgbClr val="000000"/>
                </a:solidFill>
                <a:ea typeface="+mn-lt"/>
                <a:cs typeface="+mn-lt"/>
              </a:rPr>
              <a:t>Argyle, M. (2021)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Training and development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4th </a:t>
            </a:r>
            <a:r>
              <a:rPr lang="en-US" sz="1600" u="sng" err="1">
                <a:solidFill>
                  <a:srgbClr val="000000"/>
                </a:solidFill>
                <a:ea typeface="+mn-lt"/>
                <a:cs typeface="+mn-lt"/>
              </a:rPr>
              <a:t>edn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London: Kogan Page.</a:t>
            </a:r>
            <a:endParaRPr lang="en-US" sz="1600" u="sng">
              <a:solidFill>
                <a:srgbClr val="000000"/>
              </a:solidFill>
              <a:latin typeface="Trebuchet MS"/>
              <a:ea typeface="Open Sans"/>
              <a:cs typeface="Open Sans"/>
            </a:endParaRPr>
          </a:p>
          <a:p>
            <a:r>
              <a:rPr lang="en-US" sz="1600">
                <a:solidFill>
                  <a:schemeClr val="tx1"/>
                </a:solidFill>
                <a:ea typeface="+mn-lt"/>
                <a:cs typeface="+mn-lt"/>
              </a:rPr>
              <a:t>Arca, S. (2026) ‘Utilization of PowerPoint Slides as Presentation Media in the Learning Process’, </a:t>
            </a:r>
            <a:r>
              <a:rPr lang="en-US" sz="1600" i="1">
                <a:solidFill>
                  <a:schemeClr val="tx1"/>
                </a:solidFill>
                <a:ea typeface="+mn-lt"/>
                <a:cs typeface="+mn-lt"/>
              </a:rPr>
              <a:t>Teaching and General Education Studies</a:t>
            </a:r>
            <a:r>
              <a:rPr lang="en-US" sz="1600">
                <a:solidFill>
                  <a:schemeClr val="tx1"/>
                </a:solidFill>
                <a:ea typeface="+mn-lt"/>
                <a:cs typeface="+mn-lt"/>
              </a:rPr>
              <a:t>, 2(2).</a:t>
            </a:r>
          </a:p>
          <a:p>
            <a:r>
              <a:rPr lang="en-US" sz="1600" b="1" u="sng">
                <a:solidFill>
                  <a:srgbClr val="000000"/>
                </a:solidFill>
                <a:ea typeface="+mn-lt"/>
                <a:cs typeface="+mn-lt"/>
              </a:rPr>
              <a:t>Bates, A.W. (2020)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Teaching in digital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2nd </a:t>
            </a:r>
            <a:r>
              <a:rPr lang="en-US" sz="1600" u="sng" err="1">
                <a:solidFill>
                  <a:srgbClr val="000000"/>
                </a:solidFill>
                <a:ea typeface="+mn-lt"/>
                <a:cs typeface="+mn-lt"/>
              </a:rPr>
              <a:t>edn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Vancouver: Open University Press.</a:t>
            </a:r>
            <a:endParaRPr lang="en-US" sz="1600" u="sng"/>
          </a:p>
          <a:p>
            <a:r>
              <a:rPr lang="en-US" sz="1600" b="1" u="sng">
                <a:solidFill>
                  <a:srgbClr val="000000"/>
                </a:solidFill>
                <a:ea typeface="+mn-lt"/>
                <a:cs typeface="+mn-lt"/>
              </a:rPr>
              <a:t>Care Quality Commission (2022)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GP </a:t>
            </a:r>
            <a:r>
              <a:rPr lang="en-US" sz="1600" i="1" u="sng" err="1">
                <a:solidFill>
                  <a:srgbClr val="000000"/>
                </a:solidFill>
                <a:ea typeface="+mn-lt"/>
                <a:cs typeface="+mn-lt"/>
              </a:rPr>
              <a:t>mythbuster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 58: Practice induction packs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Available at: </a:t>
            </a:r>
            <a:r>
              <a:rPr lang="en-US" sz="1600" u="sng">
                <a:solidFill>
                  <a:schemeClr val="tx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https://www.cqc.org.uk/guidance-providers/gps/gp-mythbusters/gp-mythbuster-58-practice-induction-packs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(Accessed: 24 September 2026).</a:t>
            </a:r>
            <a:endParaRPr lang="en-US" sz="1600" u="sng"/>
          </a:p>
          <a:p>
            <a:r>
              <a:rPr lang="en-US" sz="1600" b="1" u="sng">
                <a:solidFill>
                  <a:srgbClr val="000000"/>
                </a:solidFill>
                <a:ea typeface="+mn-lt"/>
                <a:cs typeface="+mn-lt"/>
              </a:rPr>
              <a:t>Care Quality Commission (2025)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Regulation 18: Staffing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Available at: </a:t>
            </a:r>
            <a:r>
              <a:rPr lang="en-US" sz="1600" u="sng">
                <a:solidFill>
                  <a:schemeClr val="tx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https://www.cqc.org.uk/guidance-regulation/providers/regulations-service-providers-and-managers/health-social-care-act/regulation-18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(Accessed: 24 September 2026).</a:t>
            </a:r>
            <a:endParaRPr lang="en-US" sz="1600" u="sng"/>
          </a:p>
          <a:p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Care Quality Commission (2025) </a:t>
            </a:r>
            <a:r>
              <a:rPr lang="en-US" sz="1600" i="1">
                <a:solidFill>
                  <a:srgbClr val="000000"/>
                </a:solidFill>
                <a:ea typeface="+mn-lt"/>
                <a:cs typeface="+mn-lt"/>
              </a:rPr>
              <a:t>Regulation 18: Staffing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. Available at: </a:t>
            </a:r>
            <a:r>
              <a:rPr lang="en-US" sz="1600">
                <a:solidFill>
                  <a:schemeClr val="tx1"/>
                </a:solidFill>
                <a:latin typeface="Consolas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https://www.cqc.org.uk/guidance-regulation/providers/regulations-service-providers-and-managers/health-social-care-act/regulation-18</a:t>
            </a:r>
            <a:r>
              <a:rPr lang="en-US" sz="1600">
                <a:solidFill>
                  <a:srgbClr val="000000"/>
                </a:solidFill>
                <a:latin typeface="Consolas"/>
                <a:ea typeface="+mn-lt"/>
                <a:cs typeface="+mn-lt"/>
              </a:rPr>
              <a:t> 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(Accessed: 01 October 2026).</a:t>
            </a:r>
            <a:endParaRPr lang="en-US" sz="1600" u="sng">
              <a:solidFill>
                <a:srgbClr val="404040"/>
              </a:solidFill>
              <a:ea typeface="+mn-lt"/>
              <a:cs typeface="+mn-lt"/>
            </a:endParaRPr>
          </a:p>
          <a:p>
            <a:r>
              <a:rPr lang="en-US" sz="1600" b="1" u="sng">
                <a:solidFill>
                  <a:srgbClr val="000000"/>
                </a:solidFill>
                <a:ea typeface="+mn-lt"/>
                <a:cs typeface="+mn-lt"/>
              </a:rPr>
              <a:t>Health Promotion Curriculum for Healthcare Trainees (2024)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sz="1600" i="1" u="sng">
                <a:solidFill>
                  <a:srgbClr val="000000"/>
                </a:solidFill>
                <a:ea typeface="+mn-lt"/>
                <a:cs typeface="+mn-lt"/>
              </a:rPr>
              <a:t>Health promotion curriculum for healthcare trainees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. 5 December. Available at: </a:t>
            </a:r>
            <a:r>
              <a:rPr lang="en-US" sz="1600" u="sng">
                <a:solidFill>
                  <a:schemeClr val="tx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https://europepmc.org/articles/pmc12059198?pdf=render</a:t>
            </a:r>
            <a:r>
              <a:rPr lang="en-US" sz="1600" u="sng">
                <a:solidFill>
                  <a:srgbClr val="000000"/>
                </a:solidFill>
                <a:ea typeface="+mn-lt"/>
                <a:cs typeface="+mn-lt"/>
              </a:rPr>
              <a:t> (Accessed: 18 September 2025).</a:t>
            </a:r>
            <a:endParaRPr lang="en-US" sz="1600" u="sng"/>
          </a:p>
          <a:p>
            <a:endParaRPr lang="en-US" sz="1600" b="1">
              <a:solidFill>
                <a:srgbClr val="000000"/>
              </a:solidFill>
              <a:highlight>
                <a:srgbClr val="DFEEFF"/>
              </a:highlight>
            </a:endParaRPr>
          </a:p>
          <a:p>
            <a:pPr>
              <a:buFont typeface="Wingdings" charset="2"/>
              <a:buChar char="q"/>
            </a:pPr>
            <a:endParaRPr lang="en-US" sz="1400">
              <a:solidFill>
                <a:srgbClr val="000000"/>
              </a:solidFill>
              <a:highlight>
                <a:srgbClr val="DFEEFF"/>
              </a:highlight>
              <a:latin typeface="Trebuchet MS"/>
              <a:ea typeface="Open Sans"/>
              <a:cs typeface="Open Sans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FF0000"/>
              </a:solidFill>
              <a:highlight>
                <a:srgbClr val="FFFFFF"/>
              </a:highlight>
              <a:latin typeface="Trebuchet MS"/>
              <a:ea typeface="Open Sans"/>
              <a:cs typeface="Open Sans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Trebuchet MS"/>
              <a:ea typeface="Open Sans"/>
              <a:cs typeface="Open Sans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Trebuchet MS"/>
              <a:ea typeface="Open Sans"/>
              <a:cs typeface="Open Sans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Open Sans"/>
              <a:ea typeface="Open Sans"/>
              <a:cs typeface="Open Sans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18181B"/>
              </a:solidFill>
              <a:highlight>
                <a:srgbClr val="FFFFFF"/>
              </a:highlight>
              <a:latin typeface="Trebuchet MS"/>
              <a:ea typeface="Open Sans"/>
              <a:cs typeface="Arial"/>
            </a:endParaRPr>
          </a:p>
          <a:p>
            <a:pPr>
              <a:buFont typeface="Wingdings" charset="2"/>
              <a:buChar char="q"/>
            </a:pPr>
            <a:endParaRPr lang="en-US" sz="1200">
              <a:solidFill>
                <a:srgbClr val="18181B"/>
              </a:solidFill>
              <a:highlight>
                <a:srgbClr val="FFFFFF"/>
              </a:highlight>
              <a:latin typeface="Trebuchet MS"/>
              <a:ea typeface="Open San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446866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415DF-A013-388A-0017-F9834F254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2D777-72C8-FC36-08B8-9C7A1A3B2E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161083"/>
            <a:ext cx="8596668" cy="572144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600" b="1" err="1">
                <a:solidFill>
                  <a:schemeClr val="tx1"/>
                </a:solidFill>
              </a:rPr>
              <a:t>Konttila</a:t>
            </a:r>
            <a:r>
              <a:rPr lang="en-US" sz="1600" b="1">
                <a:solidFill>
                  <a:schemeClr val="tx1"/>
                </a:solidFill>
              </a:rPr>
              <a:t>, J. et al. (2019)</a:t>
            </a:r>
            <a:r>
              <a:rPr lang="en-US" sz="1600">
                <a:solidFill>
                  <a:schemeClr val="tx1"/>
                </a:solidFill>
              </a:rPr>
              <a:t> ‘Healthcare professionals’ competence in </a:t>
            </a:r>
            <a:r>
              <a:rPr lang="en-US" sz="1600" err="1">
                <a:solidFill>
                  <a:schemeClr val="tx1"/>
                </a:solidFill>
              </a:rPr>
              <a:t>digitalisation</a:t>
            </a:r>
            <a:r>
              <a:rPr lang="en-US" sz="1600">
                <a:solidFill>
                  <a:schemeClr val="tx1"/>
                </a:solidFill>
              </a:rPr>
              <a:t>: A systematic review’, </a:t>
            </a:r>
            <a:r>
              <a:rPr lang="en-US" sz="1600" i="1">
                <a:solidFill>
                  <a:schemeClr val="tx1"/>
                </a:solidFill>
              </a:rPr>
              <a:t>Journal of Clinical Nursing</a:t>
            </a:r>
            <a:r>
              <a:rPr lang="en-US" sz="1600">
                <a:solidFill>
                  <a:schemeClr val="tx1"/>
                </a:solidFill>
              </a:rPr>
              <a:t>, 28(9–10), pp. 1291–1305. Available at: </a:t>
            </a:r>
            <a:r>
              <a:rPr lang="en-US" sz="160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https://onlinelibrary.wiley.com/doi/10.1111/jocn.14710</a:t>
            </a:r>
            <a:r>
              <a:rPr lang="en-US" sz="1600">
                <a:solidFill>
                  <a:schemeClr val="tx1"/>
                </a:solidFill>
              </a:rPr>
              <a:t> (Accessed: 18 September 2026).</a:t>
            </a:r>
          </a:p>
          <a:p>
            <a:r>
              <a:rPr lang="en-GB">
                <a:solidFill>
                  <a:schemeClr val="tx1"/>
                </a:solidFill>
              </a:rPr>
              <a:t>( Microsoft, 2026 ) what-is-PowerPoint? </a:t>
            </a:r>
            <a:r>
              <a:rPr lang="en-GB" err="1">
                <a:solidFill>
                  <a:schemeClr val="tx1"/>
                </a:solidFill>
              </a:rPr>
              <a:t>Availble</a:t>
            </a:r>
            <a:r>
              <a:rPr lang="en-GB">
                <a:solidFill>
                  <a:schemeClr val="tx1"/>
                </a:solidFill>
              </a:rPr>
              <a:t> at: </a:t>
            </a:r>
            <a:r>
              <a:rPr lang="en-GB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https://support.microsoft.com/en-gb/powerpoint/training/</a:t>
            </a:r>
            <a:r>
              <a:rPr lang="en-GB">
                <a:solidFill>
                  <a:schemeClr val="tx1"/>
                </a:solidFill>
              </a:rPr>
              <a:t> (Accessed:01 October)</a:t>
            </a:r>
          </a:p>
          <a:p>
            <a:r>
              <a:rPr lang="en-US" sz="1600" b="1">
                <a:solidFill>
                  <a:schemeClr val="tx1"/>
                </a:solidFill>
              </a:rPr>
              <a:t>National Health Service England (2026)</a:t>
            </a:r>
            <a:r>
              <a:rPr lang="en-US" sz="1600">
                <a:solidFill>
                  <a:schemeClr val="tx1"/>
                </a:solidFill>
              </a:rPr>
              <a:t> </a:t>
            </a:r>
            <a:r>
              <a:rPr lang="en-US" sz="1600" i="1">
                <a:solidFill>
                  <a:schemeClr val="tx1"/>
                </a:solidFill>
              </a:rPr>
              <a:t>How commissioning is changing</a:t>
            </a:r>
            <a:r>
              <a:rPr lang="en-US" sz="1600">
                <a:solidFill>
                  <a:schemeClr val="tx1"/>
                </a:solidFill>
              </a:rPr>
              <a:t>. Available at: NHS commissioning » How commissioning is changing (Accessed: 23 September 2026).</a:t>
            </a:r>
          </a:p>
          <a:p>
            <a:r>
              <a:rPr lang="en-US" sz="1600" b="1">
                <a:solidFill>
                  <a:schemeClr val="tx1"/>
                </a:solidFill>
              </a:rPr>
              <a:t>NHS England (2024)</a:t>
            </a:r>
            <a:r>
              <a:rPr lang="en-US" sz="1600">
                <a:solidFill>
                  <a:schemeClr val="tx1"/>
                </a:solidFill>
              </a:rPr>
              <a:t> </a:t>
            </a:r>
            <a:r>
              <a:rPr lang="en-US" sz="1600" i="1">
                <a:solidFill>
                  <a:schemeClr val="tx1"/>
                </a:solidFill>
              </a:rPr>
              <a:t>Academic in Practice Training Slides</a:t>
            </a:r>
            <a:r>
              <a:rPr lang="en-US" sz="1600">
                <a:solidFill>
                  <a:schemeClr val="tx1"/>
                </a:solidFill>
              </a:rPr>
              <a:t>. NHS Learning Hub. Available at: </a:t>
            </a:r>
            <a:r>
              <a:rPr lang="en-US" sz="1600">
                <a:solidFill>
                  <a:schemeClr val="tx1"/>
                </a:solidFill>
                <a:latin typeface="Consola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https://learninghub.nhs.uk</a:t>
            </a:r>
            <a:r>
              <a:rPr lang="en-US" sz="1600">
                <a:solidFill>
                  <a:schemeClr val="tx1"/>
                </a:solidFill>
              </a:rPr>
              <a:t> (Accessed: 29 September 2026).</a:t>
            </a:r>
          </a:p>
          <a:p>
            <a:r>
              <a:rPr lang="en-US" sz="1600" b="1" err="1">
                <a:solidFill>
                  <a:schemeClr val="tx1"/>
                </a:solidFill>
              </a:rPr>
              <a:t>Niamtu</a:t>
            </a:r>
            <a:r>
              <a:rPr lang="en-US" sz="1600" b="1">
                <a:solidFill>
                  <a:schemeClr val="tx1"/>
                </a:solidFill>
              </a:rPr>
              <a:t>, J. (2001)</a:t>
            </a:r>
            <a:r>
              <a:rPr lang="en-US" sz="1600">
                <a:solidFill>
                  <a:schemeClr val="tx1"/>
                </a:solidFill>
              </a:rPr>
              <a:t> ‘The power of PowerPoint’, </a:t>
            </a:r>
            <a:r>
              <a:rPr lang="en-US" sz="1600" i="1">
                <a:solidFill>
                  <a:schemeClr val="tx1"/>
                </a:solidFill>
              </a:rPr>
              <a:t>Plastic and Reconstructive Surgery</a:t>
            </a:r>
            <a:r>
              <a:rPr lang="en-US" sz="1600">
                <a:solidFill>
                  <a:schemeClr val="tx1"/>
                </a:solidFill>
              </a:rPr>
              <a:t>, 108(2), pp. 466–484. Available at: </a:t>
            </a:r>
            <a:r>
              <a:rPr lang="en-US" sz="1600">
                <a:solidFill>
                  <a:schemeClr val="tx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https://journals.lww.com/plasreconsurg</a:t>
            </a:r>
            <a:r>
              <a:rPr lang="en-US" sz="160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US" sz="1600">
                <a:solidFill>
                  <a:schemeClr val="tx1"/>
                </a:solidFill>
              </a:rPr>
              <a:t> (Accessed: 26 September 2026).</a:t>
            </a:r>
          </a:p>
          <a:p>
            <a:r>
              <a:rPr lang="en-US" sz="1600">
                <a:solidFill>
                  <a:schemeClr val="tx1"/>
                </a:solidFill>
                <a:ea typeface="+mn-lt"/>
                <a:cs typeface="+mn-lt"/>
              </a:rPr>
              <a:t>Arca, S. (2026) ‘Utilization of PowerPoint Slides as Presentation Media in the Learning Process’, </a:t>
            </a:r>
            <a:r>
              <a:rPr lang="en-US" sz="1600" i="1">
                <a:solidFill>
                  <a:schemeClr val="tx1"/>
                </a:solidFill>
                <a:ea typeface="+mn-lt"/>
                <a:cs typeface="+mn-lt"/>
              </a:rPr>
              <a:t>Teaching and General Education Studies</a:t>
            </a:r>
            <a:r>
              <a:rPr lang="en-US" sz="1600">
                <a:solidFill>
                  <a:schemeClr val="tx1"/>
                </a:solidFill>
                <a:ea typeface="+mn-lt"/>
                <a:cs typeface="+mn-lt"/>
              </a:rPr>
              <a:t>, 2(2).</a:t>
            </a:r>
            <a:endParaRPr lang="en-US" sz="1600">
              <a:solidFill>
                <a:schemeClr val="tx1"/>
              </a:solidFill>
            </a:endParaRPr>
          </a:p>
          <a:p>
            <a:r>
              <a:rPr lang="en-US" sz="1600" b="1">
                <a:solidFill>
                  <a:schemeClr val="tx1"/>
                </a:solidFill>
              </a:rPr>
              <a:t>World Health Organization (2023)</a:t>
            </a:r>
            <a:r>
              <a:rPr lang="en-US" sz="1600">
                <a:solidFill>
                  <a:schemeClr val="tx1"/>
                </a:solidFill>
              </a:rPr>
              <a:t> </a:t>
            </a:r>
            <a:r>
              <a:rPr lang="en-US" sz="1600" i="1">
                <a:solidFill>
                  <a:schemeClr val="tx1"/>
                </a:solidFill>
              </a:rPr>
              <a:t>Patient safety</a:t>
            </a:r>
            <a:r>
              <a:rPr lang="en-US" sz="1600">
                <a:solidFill>
                  <a:schemeClr val="tx1"/>
                </a:solidFill>
              </a:rPr>
              <a:t>. Available at: WHO Patient Safety (Accessed: 23 September 2026).</a:t>
            </a:r>
          </a:p>
          <a:p>
            <a:pPr>
              <a:buFont typeface="Wingdings,sans-serif" charset="2"/>
              <a:buChar char="q"/>
            </a:pPr>
            <a:endParaRPr lang="en-US" sz="1600">
              <a:solidFill>
                <a:schemeClr val="bg1"/>
              </a:solidFill>
            </a:endParaRPr>
          </a:p>
          <a:p>
            <a:endParaRPr lang="en-GB" sz="1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45722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Facet</vt:lpstr>
      <vt:lpstr>Digital ​Skills and Research Methods  (LCHS4007-BIRM) Obada Albardan:2607912 Akeeb Khan : 2608642 Charity Ogunsuyi 2612772 Semhar Yonas:2610477 Module Lead: Hajra Mustasim           </vt:lpstr>
      <vt:lpstr>What is the problem with Ashford Community Care service and how can it be solved? </vt:lpstr>
      <vt:lpstr>What is a PowerPoint?  </vt:lpstr>
      <vt:lpstr>Staff training and sharing learning materials. Why this tool is suitable?</vt:lpstr>
      <vt:lpstr>How does it improve efficiency or communication?</vt:lpstr>
      <vt:lpstr>What are the advantages and the limitations of power point as a training tool?</vt:lpstr>
      <vt:lpstr>How can Ashford implement these changes?</vt:lpstr>
      <vt:lpstr>References 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​Skills and Research Methods  (LCHS4007-BIRM) Obada Albardan:2607912 Akeeb Khan : 2608642 Charity Ogunsuyi 2612772 Semhar Yonas:2610477 Module Lead: Hajra Mustasim           </dc:title>
  <dc:creator/>
  <cp:revision>1</cp:revision>
  <dcterms:created xsi:type="dcterms:W3CDTF">2026-09-17T15:09:08Z</dcterms:created>
  <dcterms:modified xsi:type="dcterms:W3CDTF">2026-10-04T12:50:48Z</dcterms:modified>
</cp:coreProperties>
</file>