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6" r:id="rId4"/>
  </p:sldMasterIdLst>
  <p:notesMasterIdLst>
    <p:notesMasterId r:id="rId22"/>
  </p:notesMasterIdLst>
  <p:sldIdLst>
    <p:sldId id="381" r:id="rId5"/>
    <p:sldId id="382" r:id="rId6"/>
    <p:sldId id="384" r:id="rId7"/>
    <p:sldId id="386" r:id="rId8"/>
    <p:sldId id="387" r:id="rId9"/>
    <p:sldId id="388" r:id="rId10"/>
    <p:sldId id="383" r:id="rId11"/>
    <p:sldId id="389" r:id="rId12"/>
    <p:sldId id="390" r:id="rId13"/>
    <p:sldId id="391" r:id="rId14"/>
    <p:sldId id="393" r:id="rId15"/>
    <p:sldId id="394" r:id="rId16"/>
    <p:sldId id="395" r:id="rId17"/>
    <p:sldId id="392" r:id="rId18"/>
    <p:sldId id="396" r:id="rId19"/>
    <p:sldId id="398" r:id="rId20"/>
    <p:sldId id="399" r:id="rId21"/>
  </p:sldIdLst>
  <p:sldSz cx="9144000" cy="6858000" type="screen4x3"/>
  <p:notesSz cx="9144000" cy="6858000"/>
  <p:embeddedFontLst>
    <p:embeddedFont>
      <p:font typeface="Algerian" panose="04020705040A02060702" pitchFamily="82" charset="0"/>
      <p:regular r:id="rId23"/>
    </p:embeddedFont>
    <p:embeddedFont>
      <p:font typeface="Arial Rounded MT Bold" panose="020F0704030504030204" pitchFamily="34" charset="0"/>
      <p:regular r:id="rId24"/>
    </p:embeddedFont>
    <p:embeddedFont>
      <p:font typeface="Bauhaus 93" panose="04030905020B02020C02" pitchFamily="82" charset="0"/>
      <p:regular r:id="rId25"/>
    </p:embeddedFont>
    <p:embeddedFont>
      <p:font typeface="Bradley Hand ITC" panose="03070402050302030203" pitchFamily="66" charset="0"/>
      <p:regular r:id="rId26"/>
    </p:embeddedFont>
    <p:embeddedFont>
      <p:font typeface="Calibri" panose="020F0502020204030204" pitchFamily="34" charset="0"/>
      <p:regular r:id="rId27"/>
      <p:bold r:id="rId28"/>
      <p:italic r:id="rId29"/>
      <p:boldItalic r:id="rId30"/>
    </p:embeddedFont>
    <p:embeddedFont>
      <p:font typeface="Castellar" panose="020A0402060406010301" pitchFamily="18" charset="0"/>
      <p:regular r:id="rId31"/>
    </p:embeddedFont>
    <p:embeddedFont>
      <p:font typeface="Corbel" panose="020B0503020204020204" pitchFamily="34" charset="0"/>
      <p:regular r:id="rId32"/>
      <p:bold r:id="rId33"/>
      <p:italic r:id="rId34"/>
      <p:boldItalic r:id="rId35"/>
    </p:embeddedFont>
    <p:embeddedFont>
      <p:font typeface="Edwardian Script ITC" panose="030303020407070D0804" pitchFamily="66" charset="0"/>
      <p:regular r:id="rId36"/>
    </p:embeddedFont>
    <p:embeddedFont>
      <p:font typeface="Jokerman" panose="04090605060D06020702" pitchFamily="82" charset="0"/>
      <p:regular r:id="rId37"/>
    </p:embeddedFont>
    <p:embeddedFont>
      <p:font typeface="MS Reference Sans Serif" panose="020B0604030504040204" pitchFamily="34" charset="0"/>
      <p:regular r:id="rId38"/>
    </p:embeddedFont>
    <p:embeddedFont>
      <p:font typeface="Papyrus" panose="03070502060502030205" pitchFamily="66" charset="0"/>
      <p:regular r:id="rId39"/>
    </p:embeddedFont>
    <p:embeddedFont>
      <p:font typeface="Roboto" panose="02000000000000000000" pitchFamily="2" charset="0"/>
      <p:regular r:id="rId40"/>
      <p:bold r:id="rId41"/>
      <p:italic r:id="rId42"/>
      <p:boldItalic r:id="rId4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DC3FA"/>
    <a:srgbClr val="71A24C"/>
    <a:srgbClr val="DDEE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2383" autoAdjust="0"/>
  </p:normalViewPr>
  <p:slideViewPr>
    <p:cSldViewPr>
      <p:cViewPr>
        <p:scale>
          <a:sx n="92" d="100"/>
          <a:sy n="92" d="100"/>
        </p:scale>
        <p:origin x="464" y="88"/>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font" Target="fonts/font4.fntdata"/><Relationship Id="rId39" Type="http://schemas.openxmlformats.org/officeDocument/2006/relationships/font" Target="fonts/font17.fntdata"/><Relationship Id="rId21" Type="http://schemas.openxmlformats.org/officeDocument/2006/relationships/slide" Target="slides/slide17.xml"/><Relationship Id="rId34" Type="http://schemas.openxmlformats.org/officeDocument/2006/relationships/font" Target="fonts/font12.fntdata"/><Relationship Id="rId42" Type="http://schemas.openxmlformats.org/officeDocument/2006/relationships/font" Target="fonts/font20.fntdata"/><Relationship Id="rId47"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font" Target="fonts/font7.fntdata"/><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2.fntdata"/><Relationship Id="rId32" Type="http://schemas.openxmlformats.org/officeDocument/2006/relationships/font" Target="fonts/font10.fntdata"/><Relationship Id="rId37" Type="http://schemas.openxmlformats.org/officeDocument/2006/relationships/font" Target="fonts/font15.fntdata"/><Relationship Id="rId40" Type="http://schemas.openxmlformats.org/officeDocument/2006/relationships/font" Target="fonts/font18.fntdata"/><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font" Target="fonts/font1.fntdata"/><Relationship Id="rId28" Type="http://schemas.openxmlformats.org/officeDocument/2006/relationships/font" Target="fonts/font6.fntdata"/><Relationship Id="rId36" Type="http://schemas.openxmlformats.org/officeDocument/2006/relationships/font" Target="fonts/font14.fntdata"/><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font" Target="fonts/font9.fntdata"/><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font" Target="fonts/font5.fntdata"/><Relationship Id="rId30" Type="http://schemas.openxmlformats.org/officeDocument/2006/relationships/font" Target="fonts/font8.fntdata"/><Relationship Id="rId35" Type="http://schemas.openxmlformats.org/officeDocument/2006/relationships/font" Target="fonts/font13.fntdata"/><Relationship Id="rId43" Type="http://schemas.openxmlformats.org/officeDocument/2006/relationships/font" Target="fonts/font21.fntdata"/><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font" Target="fonts/font3.fntdata"/><Relationship Id="rId33" Type="http://schemas.openxmlformats.org/officeDocument/2006/relationships/font" Target="fonts/font11.fntdata"/><Relationship Id="rId38" Type="http://schemas.openxmlformats.org/officeDocument/2006/relationships/font" Target="fonts/font16.fntdata"/><Relationship Id="rId4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font" Target="fonts/font19.fntdata"/></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72AFAB8-74D0-4987-8471-3B925DB7D31B}" type="doc">
      <dgm:prSet loTypeId="urn:microsoft.com/office/officeart/2005/8/layout/chevron2" loCatId="list" qsTypeId="urn:microsoft.com/office/officeart/2005/8/quickstyle/simple4" qsCatId="simple" csTypeId="urn:microsoft.com/office/officeart/2005/8/colors/colorful3" csCatId="colorful" phldr="1"/>
      <dgm:spPr/>
      <dgm:t>
        <a:bodyPr/>
        <a:lstStyle/>
        <a:p>
          <a:endParaRPr lang="en-US"/>
        </a:p>
      </dgm:t>
    </dgm:pt>
    <dgm:pt modelId="{609B5303-14C5-4D78-B0BA-50AA2ED3536A}">
      <dgm:prSet phldrT="[Text]" custT="1"/>
      <dgm:spPr/>
      <dgm:t>
        <a:bodyPr/>
        <a:lstStyle/>
        <a:p>
          <a:r>
            <a:rPr lang="en-US" sz="1400" dirty="0"/>
            <a:t>Exposure</a:t>
          </a:r>
        </a:p>
      </dgm:t>
    </dgm:pt>
    <dgm:pt modelId="{DA153222-C318-4621-95E9-987BC0F90B23}" type="parTrans" cxnId="{86AD5A2F-2875-4512-863E-45C73C28C9ED}">
      <dgm:prSet/>
      <dgm:spPr/>
      <dgm:t>
        <a:bodyPr/>
        <a:lstStyle/>
        <a:p>
          <a:endParaRPr lang="en-US"/>
        </a:p>
      </dgm:t>
    </dgm:pt>
    <dgm:pt modelId="{2D14A306-F426-48AC-B49D-179195B49626}" type="sibTrans" cxnId="{86AD5A2F-2875-4512-863E-45C73C28C9ED}">
      <dgm:prSet/>
      <dgm:spPr/>
      <dgm:t>
        <a:bodyPr/>
        <a:lstStyle/>
        <a:p>
          <a:endParaRPr lang="en-US"/>
        </a:p>
      </dgm:t>
    </dgm:pt>
    <dgm:pt modelId="{0061DD12-143F-4177-A1B9-3681A90EBD6C}">
      <dgm:prSet phldrT="[Text]"/>
      <dgm:spPr/>
      <dgm:t>
        <a:bodyPr/>
        <a:lstStyle/>
        <a:p>
          <a:r>
            <a:rPr lang="en-US" dirty="0"/>
            <a:t>Ensure consumers stay long enough to engage</a:t>
          </a:r>
        </a:p>
      </dgm:t>
    </dgm:pt>
    <dgm:pt modelId="{42C16074-9E41-48D7-9A4B-D4005EA5AD6B}" type="parTrans" cxnId="{969AAE6A-A33B-43C3-A64E-FC04C265EB41}">
      <dgm:prSet/>
      <dgm:spPr/>
      <dgm:t>
        <a:bodyPr/>
        <a:lstStyle/>
        <a:p>
          <a:endParaRPr lang="en-US"/>
        </a:p>
      </dgm:t>
    </dgm:pt>
    <dgm:pt modelId="{4E3D7C43-0464-4766-9410-9CD87426082B}" type="sibTrans" cxnId="{969AAE6A-A33B-43C3-A64E-FC04C265EB41}">
      <dgm:prSet/>
      <dgm:spPr/>
      <dgm:t>
        <a:bodyPr/>
        <a:lstStyle/>
        <a:p>
          <a:endParaRPr lang="en-US"/>
        </a:p>
      </dgm:t>
    </dgm:pt>
    <dgm:pt modelId="{EA2187A5-1E71-4AB9-A26F-AD7E08E76F23}">
      <dgm:prSet phldrT="[Text]" custT="1"/>
      <dgm:spPr/>
      <dgm:t>
        <a:bodyPr/>
        <a:lstStyle/>
        <a:p>
          <a:r>
            <a:rPr lang="en-US" sz="1400" dirty="0"/>
            <a:t>Attention</a:t>
          </a:r>
          <a:endParaRPr lang="en-US" sz="1100" dirty="0"/>
        </a:p>
      </dgm:t>
    </dgm:pt>
    <dgm:pt modelId="{A96C5260-0FD1-4ADE-8851-37ED6BF9D700}" type="parTrans" cxnId="{829C39CF-3DEC-4153-AF99-86D704E5ED7D}">
      <dgm:prSet/>
      <dgm:spPr/>
      <dgm:t>
        <a:bodyPr/>
        <a:lstStyle/>
        <a:p>
          <a:endParaRPr lang="en-US"/>
        </a:p>
      </dgm:t>
    </dgm:pt>
    <dgm:pt modelId="{08FAFC2A-6112-4C1F-A7A4-B80B44DA061B}" type="sibTrans" cxnId="{829C39CF-3DEC-4153-AF99-86D704E5ED7D}">
      <dgm:prSet/>
      <dgm:spPr/>
      <dgm:t>
        <a:bodyPr/>
        <a:lstStyle/>
        <a:p>
          <a:endParaRPr lang="en-US"/>
        </a:p>
      </dgm:t>
    </dgm:pt>
    <dgm:pt modelId="{6D7739F8-9A2B-411B-9FF4-5E8B712131C3}">
      <dgm:prSet phldrT="[Text]"/>
      <dgm:spPr/>
      <dgm:t>
        <a:bodyPr/>
        <a:lstStyle/>
        <a:p>
          <a:r>
            <a:rPr lang="en-US" dirty="0"/>
            <a:t>Comprehension/Perception</a:t>
          </a:r>
        </a:p>
      </dgm:t>
    </dgm:pt>
    <dgm:pt modelId="{F4E7B708-3FBC-43DB-83CE-912259AC841E}" type="parTrans" cxnId="{7F3B05CB-F756-4C40-BB42-C91D8A59EC21}">
      <dgm:prSet/>
      <dgm:spPr/>
      <dgm:t>
        <a:bodyPr/>
        <a:lstStyle/>
        <a:p>
          <a:endParaRPr lang="en-US"/>
        </a:p>
      </dgm:t>
    </dgm:pt>
    <dgm:pt modelId="{94A576C4-510B-4A16-9B77-BEDA091149CE}" type="sibTrans" cxnId="{7F3B05CB-F756-4C40-BB42-C91D8A59EC21}">
      <dgm:prSet/>
      <dgm:spPr/>
      <dgm:t>
        <a:bodyPr/>
        <a:lstStyle/>
        <a:p>
          <a:endParaRPr lang="en-US"/>
        </a:p>
      </dgm:t>
    </dgm:pt>
    <dgm:pt modelId="{C76D7031-A54E-4C2A-918A-28333F6753D8}">
      <dgm:prSet phldrT="[Text]"/>
      <dgm:spPr/>
      <dgm:t>
        <a:bodyPr/>
        <a:lstStyle/>
        <a:p>
          <a:r>
            <a:rPr lang="en-US" dirty="0"/>
            <a:t>How will visitors understand/perceive the content?</a:t>
          </a:r>
        </a:p>
      </dgm:t>
    </dgm:pt>
    <dgm:pt modelId="{251DA959-ADC8-45F4-9995-CEF394E60AEC}" type="parTrans" cxnId="{D26CD1D1-7EA7-46F5-9373-FF123BA541A0}">
      <dgm:prSet/>
      <dgm:spPr/>
      <dgm:t>
        <a:bodyPr/>
        <a:lstStyle/>
        <a:p>
          <a:endParaRPr lang="en-US"/>
        </a:p>
      </dgm:t>
    </dgm:pt>
    <dgm:pt modelId="{A62C661B-86E6-45CB-A100-A2D383950140}" type="sibTrans" cxnId="{D26CD1D1-7EA7-46F5-9373-FF123BA541A0}">
      <dgm:prSet/>
      <dgm:spPr/>
      <dgm:t>
        <a:bodyPr/>
        <a:lstStyle/>
        <a:p>
          <a:endParaRPr lang="en-US"/>
        </a:p>
      </dgm:t>
    </dgm:pt>
    <dgm:pt modelId="{ECE3B219-ED5F-43BA-B5BA-E8E833952441}">
      <dgm:prSet phldrT="[Text]"/>
      <dgm:spPr/>
      <dgm:t>
        <a:bodyPr/>
        <a:lstStyle/>
        <a:p>
          <a:r>
            <a:rPr lang="en-US" dirty="0"/>
            <a:t>Acceptance</a:t>
          </a:r>
        </a:p>
      </dgm:t>
    </dgm:pt>
    <dgm:pt modelId="{0F3A1324-FD68-48AA-9DA8-9B41DCEE7443}" type="parTrans" cxnId="{F892661A-0DED-40C4-903C-DB4174435784}">
      <dgm:prSet/>
      <dgm:spPr/>
      <dgm:t>
        <a:bodyPr/>
        <a:lstStyle/>
        <a:p>
          <a:endParaRPr lang="en-US"/>
        </a:p>
      </dgm:t>
    </dgm:pt>
    <dgm:pt modelId="{44BF2224-6D44-4F75-9D05-82F9E5D1C3DB}" type="sibTrans" cxnId="{F892661A-0DED-40C4-903C-DB4174435784}">
      <dgm:prSet/>
      <dgm:spPr/>
      <dgm:t>
        <a:bodyPr/>
        <a:lstStyle/>
        <a:p>
          <a:endParaRPr lang="en-US"/>
        </a:p>
      </dgm:t>
    </dgm:pt>
    <dgm:pt modelId="{04E430B2-278D-45CF-9DD1-BEF2E42F3920}">
      <dgm:prSet phldrT="[Text]"/>
      <dgm:spPr/>
      <dgm:t>
        <a:bodyPr/>
        <a:lstStyle/>
        <a:p>
          <a:r>
            <a:rPr lang="en-US" dirty="0"/>
            <a:t>Trust in the content</a:t>
          </a:r>
        </a:p>
      </dgm:t>
    </dgm:pt>
    <dgm:pt modelId="{04167FEB-EC82-4146-BE3A-9EBDC1FFAF56}" type="parTrans" cxnId="{E0DD8E8E-FCD0-472D-8D79-B8616134C5C1}">
      <dgm:prSet/>
      <dgm:spPr/>
      <dgm:t>
        <a:bodyPr/>
        <a:lstStyle/>
        <a:p>
          <a:endParaRPr lang="en-US"/>
        </a:p>
      </dgm:t>
    </dgm:pt>
    <dgm:pt modelId="{AF0FD0D0-14DE-4E4F-A82C-DE7C2AA824B6}" type="sibTrans" cxnId="{E0DD8E8E-FCD0-472D-8D79-B8616134C5C1}">
      <dgm:prSet/>
      <dgm:spPr/>
      <dgm:t>
        <a:bodyPr/>
        <a:lstStyle/>
        <a:p>
          <a:endParaRPr lang="en-US"/>
        </a:p>
      </dgm:t>
    </dgm:pt>
    <dgm:pt modelId="{AD4B8EF2-4E05-4ADB-8DBA-9DD340227F81}">
      <dgm:prSet phldrT="[Text]"/>
      <dgm:spPr/>
      <dgm:t>
        <a:bodyPr/>
        <a:lstStyle/>
        <a:p>
          <a:r>
            <a:rPr lang="en-US" dirty="0"/>
            <a:t>Clarity &amp; Transparency</a:t>
          </a:r>
        </a:p>
      </dgm:t>
    </dgm:pt>
    <dgm:pt modelId="{4CA82DF2-199C-43E7-A1CD-AF9B84600E74}" type="parTrans" cxnId="{D9EA973C-B358-4DAB-9287-F457A7911606}">
      <dgm:prSet/>
      <dgm:spPr/>
      <dgm:t>
        <a:bodyPr/>
        <a:lstStyle/>
        <a:p>
          <a:endParaRPr lang="en-US"/>
        </a:p>
      </dgm:t>
    </dgm:pt>
    <dgm:pt modelId="{C198A686-8C04-40FE-A0ED-7FBDEB2A3814}" type="sibTrans" cxnId="{D9EA973C-B358-4DAB-9287-F457A7911606}">
      <dgm:prSet/>
      <dgm:spPr/>
      <dgm:t>
        <a:bodyPr/>
        <a:lstStyle/>
        <a:p>
          <a:endParaRPr lang="en-US"/>
        </a:p>
      </dgm:t>
    </dgm:pt>
    <dgm:pt modelId="{948BAA00-F6AE-4CD0-B514-993CC8D7BF1C}">
      <dgm:prSet phldrT="[Text]"/>
      <dgm:spPr/>
      <dgm:t>
        <a:bodyPr/>
        <a:lstStyle/>
        <a:p>
          <a:r>
            <a:rPr lang="en-US" dirty="0"/>
            <a:t>Physical factors that grab attention</a:t>
          </a:r>
        </a:p>
      </dgm:t>
    </dgm:pt>
    <dgm:pt modelId="{C1D3D69C-E3A8-42FA-995C-159C10AFA169}" type="parTrans" cxnId="{7B66EFA7-CF07-4701-BB9C-847644C4358A}">
      <dgm:prSet/>
      <dgm:spPr/>
      <dgm:t>
        <a:bodyPr/>
        <a:lstStyle/>
        <a:p>
          <a:endParaRPr lang="en-US"/>
        </a:p>
      </dgm:t>
    </dgm:pt>
    <dgm:pt modelId="{863E92FD-24EE-4279-83BE-AA3A1170C182}" type="sibTrans" cxnId="{7B66EFA7-CF07-4701-BB9C-847644C4358A}">
      <dgm:prSet/>
      <dgm:spPr/>
      <dgm:t>
        <a:bodyPr/>
        <a:lstStyle/>
        <a:p>
          <a:endParaRPr lang="en-US"/>
        </a:p>
      </dgm:t>
    </dgm:pt>
    <dgm:pt modelId="{DD786D82-8966-4DCB-823B-BC03BD2EA869}">
      <dgm:prSet phldrT="[Text]"/>
      <dgm:spPr/>
      <dgm:t>
        <a:bodyPr/>
        <a:lstStyle/>
        <a:p>
          <a:r>
            <a:rPr lang="en-US" dirty="0"/>
            <a:t>Retention</a:t>
          </a:r>
        </a:p>
      </dgm:t>
    </dgm:pt>
    <dgm:pt modelId="{80E41EC1-1571-46C2-8C05-DCC4528C14B3}" type="parTrans" cxnId="{7FE59E40-40B4-4987-92E0-A674DACE0ACE}">
      <dgm:prSet/>
      <dgm:spPr/>
      <dgm:t>
        <a:bodyPr/>
        <a:lstStyle/>
        <a:p>
          <a:endParaRPr lang="en-US"/>
        </a:p>
      </dgm:t>
    </dgm:pt>
    <dgm:pt modelId="{2665B3DE-2EBD-4A4A-AF07-B6F08A167051}" type="sibTrans" cxnId="{7FE59E40-40B4-4987-92E0-A674DACE0ACE}">
      <dgm:prSet/>
      <dgm:spPr/>
      <dgm:t>
        <a:bodyPr/>
        <a:lstStyle/>
        <a:p>
          <a:endParaRPr lang="en-US"/>
        </a:p>
      </dgm:t>
    </dgm:pt>
    <dgm:pt modelId="{A571CF93-A333-4AAC-8EFA-A1202D4BEBD6}">
      <dgm:prSet phldrT="[Text]"/>
      <dgm:spPr/>
      <dgm:t>
        <a:bodyPr/>
        <a:lstStyle/>
        <a:p>
          <a:r>
            <a:rPr lang="en-US" dirty="0"/>
            <a:t>Getting consumers to remember key messages</a:t>
          </a:r>
        </a:p>
      </dgm:t>
    </dgm:pt>
    <dgm:pt modelId="{7D10CB6D-6955-494E-BFB2-305196A6BDFE}" type="parTrans" cxnId="{42C746D0-DFC9-46C9-9602-804B989E0F28}">
      <dgm:prSet/>
      <dgm:spPr/>
      <dgm:t>
        <a:bodyPr/>
        <a:lstStyle/>
        <a:p>
          <a:endParaRPr lang="en-US"/>
        </a:p>
      </dgm:t>
    </dgm:pt>
    <dgm:pt modelId="{8D226267-74A0-4F41-884F-CF7A0BA47B42}" type="sibTrans" cxnId="{42C746D0-DFC9-46C9-9602-804B989E0F28}">
      <dgm:prSet/>
      <dgm:spPr/>
      <dgm:t>
        <a:bodyPr/>
        <a:lstStyle/>
        <a:p>
          <a:endParaRPr lang="en-US"/>
        </a:p>
      </dgm:t>
    </dgm:pt>
    <dgm:pt modelId="{E6596D8B-3A33-43AF-BA54-5D6C9100FFD5}">
      <dgm:prSet phldrT="[Text]"/>
      <dgm:spPr/>
      <dgm:t>
        <a:bodyPr/>
        <a:lstStyle/>
        <a:p>
          <a:r>
            <a:rPr lang="en-US" dirty="0"/>
            <a:t>Encourage return visits and further engagements</a:t>
          </a:r>
        </a:p>
      </dgm:t>
    </dgm:pt>
    <dgm:pt modelId="{4E854B15-6221-47B3-B937-6EB76887B0E5}" type="parTrans" cxnId="{8739B37E-FA48-48A7-8785-8B5F194BA791}">
      <dgm:prSet/>
      <dgm:spPr/>
      <dgm:t>
        <a:bodyPr/>
        <a:lstStyle/>
        <a:p>
          <a:endParaRPr lang="en-US"/>
        </a:p>
      </dgm:t>
    </dgm:pt>
    <dgm:pt modelId="{94DC271A-337D-439C-95C2-243AD38C6060}" type="sibTrans" cxnId="{8739B37E-FA48-48A7-8785-8B5F194BA791}">
      <dgm:prSet/>
      <dgm:spPr/>
      <dgm:t>
        <a:bodyPr/>
        <a:lstStyle/>
        <a:p>
          <a:endParaRPr lang="en-US"/>
        </a:p>
      </dgm:t>
    </dgm:pt>
    <dgm:pt modelId="{6FB8ACB3-AF77-4788-908A-A238D3FA1DBF}" type="pres">
      <dgm:prSet presAssocID="{072AFAB8-74D0-4987-8471-3B925DB7D31B}" presName="linearFlow" presStyleCnt="0">
        <dgm:presLayoutVars>
          <dgm:dir/>
          <dgm:animLvl val="lvl"/>
          <dgm:resizeHandles val="exact"/>
        </dgm:presLayoutVars>
      </dgm:prSet>
      <dgm:spPr/>
    </dgm:pt>
    <dgm:pt modelId="{7E4AB51E-393C-4BB8-8891-B5CB90239798}" type="pres">
      <dgm:prSet presAssocID="{609B5303-14C5-4D78-B0BA-50AA2ED3536A}" presName="composite" presStyleCnt="0"/>
      <dgm:spPr/>
    </dgm:pt>
    <dgm:pt modelId="{08DFDE2D-6371-4091-9791-1B9138F254DC}" type="pres">
      <dgm:prSet presAssocID="{609B5303-14C5-4D78-B0BA-50AA2ED3536A}" presName="parentText" presStyleLbl="alignNode1" presStyleIdx="0" presStyleCnt="5" custScaleX="279864">
        <dgm:presLayoutVars>
          <dgm:chMax val="1"/>
          <dgm:bulletEnabled val="1"/>
        </dgm:presLayoutVars>
      </dgm:prSet>
      <dgm:spPr/>
    </dgm:pt>
    <dgm:pt modelId="{E298D7B2-264F-4CCD-85DE-E9D4CC781D63}" type="pres">
      <dgm:prSet presAssocID="{609B5303-14C5-4D78-B0BA-50AA2ED3536A}" presName="descendantText" presStyleLbl="alignAcc1" presStyleIdx="0" presStyleCnt="5">
        <dgm:presLayoutVars>
          <dgm:bulletEnabled val="1"/>
        </dgm:presLayoutVars>
      </dgm:prSet>
      <dgm:spPr/>
    </dgm:pt>
    <dgm:pt modelId="{1C396B8C-B202-42A2-A3E4-B01B580A4955}" type="pres">
      <dgm:prSet presAssocID="{2D14A306-F426-48AC-B49D-179195B49626}" presName="sp" presStyleCnt="0"/>
      <dgm:spPr/>
    </dgm:pt>
    <dgm:pt modelId="{B72CD487-EB56-45EC-8839-1BE44FCC986A}" type="pres">
      <dgm:prSet presAssocID="{EA2187A5-1E71-4AB9-A26F-AD7E08E76F23}" presName="composite" presStyleCnt="0"/>
      <dgm:spPr/>
    </dgm:pt>
    <dgm:pt modelId="{B7D95CB9-E434-4C45-8848-9F64CD9C54C5}" type="pres">
      <dgm:prSet presAssocID="{EA2187A5-1E71-4AB9-A26F-AD7E08E76F23}" presName="parentText" presStyleLbl="alignNode1" presStyleIdx="1" presStyleCnt="5" custScaleX="285381">
        <dgm:presLayoutVars>
          <dgm:chMax val="1"/>
          <dgm:bulletEnabled val="1"/>
        </dgm:presLayoutVars>
      </dgm:prSet>
      <dgm:spPr/>
    </dgm:pt>
    <dgm:pt modelId="{06D53990-AC2A-4269-A394-87D48C3F362B}" type="pres">
      <dgm:prSet presAssocID="{EA2187A5-1E71-4AB9-A26F-AD7E08E76F23}" presName="descendantText" presStyleLbl="alignAcc1" presStyleIdx="1" presStyleCnt="5">
        <dgm:presLayoutVars>
          <dgm:bulletEnabled val="1"/>
        </dgm:presLayoutVars>
      </dgm:prSet>
      <dgm:spPr/>
    </dgm:pt>
    <dgm:pt modelId="{67210447-9FF6-4FE4-9587-6A677C6FCE7F}" type="pres">
      <dgm:prSet presAssocID="{08FAFC2A-6112-4C1F-A7A4-B80B44DA061B}" presName="sp" presStyleCnt="0"/>
      <dgm:spPr/>
    </dgm:pt>
    <dgm:pt modelId="{D86A6A86-3B25-49E0-879B-E0A2F10E26CE}" type="pres">
      <dgm:prSet presAssocID="{6D7739F8-9A2B-411B-9FF4-5E8B712131C3}" presName="composite" presStyleCnt="0"/>
      <dgm:spPr/>
    </dgm:pt>
    <dgm:pt modelId="{E9EA4FA7-D318-4B5B-9891-982B246DBE15}" type="pres">
      <dgm:prSet presAssocID="{6D7739F8-9A2B-411B-9FF4-5E8B712131C3}" presName="parentText" presStyleLbl="alignNode1" presStyleIdx="2" presStyleCnt="5" custScaleX="285381">
        <dgm:presLayoutVars>
          <dgm:chMax val="1"/>
          <dgm:bulletEnabled val="1"/>
        </dgm:presLayoutVars>
      </dgm:prSet>
      <dgm:spPr/>
    </dgm:pt>
    <dgm:pt modelId="{4A1AFD49-F2B0-4727-9D86-7321FF29236E}" type="pres">
      <dgm:prSet presAssocID="{6D7739F8-9A2B-411B-9FF4-5E8B712131C3}" presName="descendantText" presStyleLbl="alignAcc1" presStyleIdx="2" presStyleCnt="5">
        <dgm:presLayoutVars>
          <dgm:bulletEnabled val="1"/>
        </dgm:presLayoutVars>
      </dgm:prSet>
      <dgm:spPr/>
    </dgm:pt>
    <dgm:pt modelId="{CA6D0AC2-13F0-457E-993E-488A0DF0AF86}" type="pres">
      <dgm:prSet presAssocID="{94A576C4-510B-4A16-9B77-BEDA091149CE}" presName="sp" presStyleCnt="0"/>
      <dgm:spPr/>
    </dgm:pt>
    <dgm:pt modelId="{A49CF775-C38D-48A6-A619-57B1D5DDDA0C}" type="pres">
      <dgm:prSet presAssocID="{ECE3B219-ED5F-43BA-B5BA-E8E833952441}" presName="composite" presStyleCnt="0"/>
      <dgm:spPr/>
    </dgm:pt>
    <dgm:pt modelId="{DD1F23AA-4034-43E2-80C4-43476C25E1A5}" type="pres">
      <dgm:prSet presAssocID="{ECE3B219-ED5F-43BA-B5BA-E8E833952441}" presName="parentText" presStyleLbl="alignNode1" presStyleIdx="3" presStyleCnt="5" custScaleX="285381">
        <dgm:presLayoutVars>
          <dgm:chMax val="1"/>
          <dgm:bulletEnabled val="1"/>
        </dgm:presLayoutVars>
      </dgm:prSet>
      <dgm:spPr/>
    </dgm:pt>
    <dgm:pt modelId="{AE3B3DF7-2218-4D74-8447-5EABCC498013}" type="pres">
      <dgm:prSet presAssocID="{ECE3B219-ED5F-43BA-B5BA-E8E833952441}" presName="descendantText" presStyleLbl="alignAcc1" presStyleIdx="3" presStyleCnt="5">
        <dgm:presLayoutVars>
          <dgm:bulletEnabled val="1"/>
        </dgm:presLayoutVars>
      </dgm:prSet>
      <dgm:spPr/>
    </dgm:pt>
    <dgm:pt modelId="{6FE506CE-783F-4F64-B556-2D5683D85E75}" type="pres">
      <dgm:prSet presAssocID="{44BF2224-6D44-4F75-9D05-82F9E5D1C3DB}" presName="sp" presStyleCnt="0"/>
      <dgm:spPr/>
    </dgm:pt>
    <dgm:pt modelId="{3525C434-677D-4A2D-848F-7DC0CB9A4F62}" type="pres">
      <dgm:prSet presAssocID="{DD786D82-8966-4DCB-823B-BC03BD2EA869}" presName="composite" presStyleCnt="0"/>
      <dgm:spPr/>
    </dgm:pt>
    <dgm:pt modelId="{CEC35A82-763F-4839-A1DA-CD70448985E1}" type="pres">
      <dgm:prSet presAssocID="{DD786D82-8966-4DCB-823B-BC03BD2EA869}" presName="parentText" presStyleLbl="alignNode1" presStyleIdx="4" presStyleCnt="5" custScaleX="285381">
        <dgm:presLayoutVars>
          <dgm:chMax val="1"/>
          <dgm:bulletEnabled val="1"/>
        </dgm:presLayoutVars>
      </dgm:prSet>
      <dgm:spPr/>
    </dgm:pt>
    <dgm:pt modelId="{941BEF7C-3DA1-4C5E-BA73-9579B9462B79}" type="pres">
      <dgm:prSet presAssocID="{DD786D82-8966-4DCB-823B-BC03BD2EA869}" presName="descendantText" presStyleLbl="alignAcc1" presStyleIdx="4" presStyleCnt="5">
        <dgm:presLayoutVars>
          <dgm:bulletEnabled val="1"/>
        </dgm:presLayoutVars>
      </dgm:prSet>
      <dgm:spPr/>
    </dgm:pt>
  </dgm:ptLst>
  <dgm:cxnLst>
    <dgm:cxn modelId="{08187F04-9536-4DAA-96CD-3692898168B5}" type="presOf" srcId="{948BAA00-F6AE-4CD0-B514-993CC8D7BF1C}" destId="{06D53990-AC2A-4269-A394-87D48C3F362B}" srcOrd="0" destOrd="0" presId="urn:microsoft.com/office/officeart/2005/8/layout/chevron2"/>
    <dgm:cxn modelId="{F892661A-0DED-40C4-903C-DB4174435784}" srcId="{072AFAB8-74D0-4987-8471-3B925DB7D31B}" destId="{ECE3B219-ED5F-43BA-B5BA-E8E833952441}" srcOrd="3" destOrd="0" parTransId="{0F3A1324-FD68-48AA-9DA8-9B41DCEE7443}" sibTransId="{44BF2224-6D44-4F75-9D05-82F9E5D1C3DB}"/>
    <dgm:cxn modelId="{86AD5A2F-2875-4512-863E-45C73C28C9ED}" srcId="{072AFAB8-74D0-4987-8471-3B925DB7D31B}" destId="{609B5303-14C5-4D78-B0BA-50AA2ED3536A}" srcOrd="0" destOrd="0" parTransId="{DA153222-C318-4621-95E9-987BC0F90B23}" sibTransId="{2D14A306-F426-48AC-B49D-179195B49626}"/>
    <dgm:cxn modelId="{9E614830-30B1-4C1A-B64A-C7BD1EADC126}" type="presOf" srcId="{04E430B2-278D-45CF-9DD1-BEF2E42F3920}" destId="{AE3B3DF7-2218-4D74-8447-5EABCC498013}" srcOrd="0" destOrd="0" presId="urn:microsoft.com/office/officeart/2005/8/layout/chevron2"/>
    <dgm:cxn modelId="{D9EA973C-B358-4DAB-9287-F457A7911606}" srcId="{ECE3B219-ED5F-43BA-B5BA-E8E833952441}" destId="{AD4B8EF2-4E05-4ADB-8DBA-9DD340227F81}" srcOrd="1" destOrd="0" parTransId="{4CA82DF2-199C-43E7-A1CD-AF9B84600E74}" sibTransId="{C198A686-8C04-40FE-A0ED-7FBDEB2A3814}"/>
    <dgm:cxn modelId="{7FE59E40-40B4-4987-92E0-A674DACE0ACE}" srcId="{072AFAB8-74D0-4987-8471-3B925DB7D31B}" destId="{DD786D82-8966-4DCB-823B-BC03BD2EA869}" srcOrd="4" destOrd="0" parTransId="{80E41EC1-1571-46C2-8C05-DCC4528C14B3}" sibTransId="{2665B3DE-2EBD-4A4A-AF07-B6F08A167051}"/>
    <dgm:cxn modelId="{B6477341-859A-49F6-B378-CD644F0D546A}" type="presOf" srcId="{6D7739F8-9A2B-411B-9FF4-5E8B712131C3}" destId="{E9EA4FA7-D318-4B5B-9891-982B246DBE15}" srcOrd="0" destOrd="0" presId="urn:microsoft.com/office/officeart/2005/8/layout/chevron2"/>
    <dgm:cxn modelId="{CC80AE41-5EEC-402B-ADFA-9A7F2E75DDA1}" type="presOf" srcId="{0061DD12-143F-4177-A1B9-3681A90EBD6C}" destId="{E298D7B2-264F-4CCD-85DE-E9D4CC781D63}" srcOrd="0" destOrd="0" presId="urn:microsoft.com/office/officeart/2005/8/layout/chevron2"/>
    <dgm:cxn modelId="{CEEBF061-352E-456F-A6BB-D44E94BCBD08}" type="presOf" srcId="{ECE3B219-ED5F-43BA-B5BA-E8E833952441}" destId="{DD1F23AA-4034-43E2-80C4-43476C25E1A5}" srcOrd="0" destOrd="0" presId="urn:microsoft.com/office/officeart/2005/8/layout/chevron2"/>
    <dgm:cxn modelId="{969AAE6A-A33B-43C3-A64E-FC04C265EB41}" srcId="{609B5303-14C5-4D78-B0BA-50AA2ED3536A}" destId="{0061DD12-143F-4177-A1B9-3681A90EBD6C}" srcOrd="0" destOrd="0" parTransId="{42C16074-9E41-48D7-9A4B-D4005EA5AD6B}" sibTransId="{4E3D7C43-0464-4766-9410-9CD87426082B}"/>
    <dgm:cxn modelId="{62B1D04F-1CAF-4209-8FC0-BDCDED1D144C}" type="presOf" srcId="{DD786D82-8966-4DCB-823B-BC03BD2EA869}" destId="{CEC35A82-763F-4839-A1DA-CD70448985E1}" srcOrd="0" destOrd="0" presId="urn:microsoft.com/office/officeart/2005/8/layout/chevron2"/>
    <dgm:cxn modelId="{A85C5578-7914-429E-A355-8A0EF8153750}" type="presOf" srcId="{609B5303-14C5-4D78-B0BA-50AA2ED3536A}" destId="{08DFDE2D-6371-4091-9791-1B9138F254DC}" srcOrd="0" destOrd="0" presId="urn:microsoft.com/office/officeart/2005/8/layout/chevron2"/>
    <dgm:cxn modelId="{8739B37E-FA48-48A7-8785-8B5F194BA791}" srcId="{DD786D82-8966-4DCB-823B-BC03BD2EA869}" destId="{E6596D8B-3A33-43AF-BA54-5D6C9100FFD5}" srcOrd="1" destOrd="0" parTransId="{4E854B15-6221-47B3-B937-6EB76887B0E5}" sibTransId="{94DC271A-337D-439C-95C2-243AD38C6060}"/>
    <dgm:cxn modelId="{E0DD8E8E-FCD0-472D-8D79-B8616134C5C1}" srcId="{ECE3B219-ED5F-43BA-B5BA-E8E833952441}" destId="{04E430B2-278D-45CF-9DD1-BEF2E42F3920}" srcOrd="0" destOrd="0" parTransId="{04167FEB-EC82-4146-BE3A-9EBDC1FFAF56}" sibTransId="{AF0FD0D0-14DE-4E4F-A82C-DE7C2AA824B6}"/>
    <dgm:cxn modelId="{7B66EFA7-CF07-4701-BB9C-847644C4358A}" srcId="{EA2187A5-1E71-4AB9-A26F-AD7E08E76F23}" destId="{948BAA00-F6AE-4CD0-B514-993CC8D7BF1C}" srcOrd="0" destOrd="0" parTransId="{C1D3D69C-E3A8-42FA-995C-159C10AFA169}" sibTransId="{863E92FD-24EE-4279-83BE-AA3A1170C182}"/>
    <dgm:cxn modelId="{A5E06CAC-4F3E-4613-BE68-44B486FCB127}" type="presOf" srcId="{072AFAB8-74D0-4987-8471-3B925DB7D31B}" destId="{6FB8ACB3-AF77-4788-908A-A238D3FA1DBF}" srcOrd="0" destOrd="0" presId="urn:microsoft.com/office/officeart/2005/8/layout/chevron2"/>
    <dgm:cxn modelId="{939878B0-7448-410F-9A2C-D9E0E9F82805}" type="presOf" srcId="{C76D7031-A54E-4C2A-918A-28333F6753D8}" destId="{4A1AFD49-F2B0-4727-9D86-7321FF29236E}" srcOrd="0" destOrd="0" presId="urn:microsoft.com/office/officeart/2005/8/layout/chevron2"/>
    <dgm:cxn modelId="{1013D8C2-FB37-4BE2-B5F6-7A04E57BAD59}" type="presOf" srcId="{A571CF93-A333-4AAC-8EFA-A1202D4BEBD6}" destId="{941BEF7C-3DA1-4C5E-BA73-9579B9462B79}" srcOrd="0" destOrd="0" presId="urn:microsoft.com/office/officeart/2005/8/layout/chevron2"/>
    <dgm:cxn modelId="{7F3B05CB-F756-4C40-BB42-C91D8A59EC21}" srcId="{072AFAB8-74D0-4987-8471-3B925DB7D31B}" destId="{6D7739F8-9A2B-411B-9FF4-5E8B712131C3}" srcOrd="2" destOrd="0" parTransId="{F4E7B708-3FBC-43DB-83CE-912259AC841E}" sibTransId="{94A576C4-510B-4A16-9B77-BEDA091149CE}"/>
    <dgm:cxn modelId="{829C39CF-3DEC-4153-AF99-86D704E5ED7D}" srcId="{072AFAB8-74D0-4987-8471-3B925DB7D31B}" destId="{EA2187A5-1E71-4AB9-A26F-AD7E08E76F23}" srcOrd="1" destOrd="0" parTransId="{A96C5260-0FD1-4ADE-8851-37ED6BF9D700}" sibTransId="{08FAFC2A-6112-4C1F-A7A4-B80B44DA061B}"/>
    <dgm:cxn modelId="{42C746D0-DFC9-46C9-9602-804B989E0F28}" srcId="{DD786D82-8966-4DCB-823B-BC03BD2EA869}" destId="{A571CF93-A333-4AAC-8EFA-A1202D4BEBD6}" srcOrd="0" destOrd="0" parTransId="{7D10CB6D-6955-494E-BFB2-305196A6BDFE}" sibTransId="{8D226267-74A0-4F41-884F-CF7A0BA47B42}"/>
    <dgm:cxn modelId="{D26CD1D1-7EA7-46F5-9373-FF123BA541A0}" srcId="{6D7739F8-9A2B-411B-9FF4-5E8B712131C3}" destId="{C76D7031-A54E-4C2A-918A-28333F6753D8}" srcOrd="0" destOrd="0" parTransId="{251DA959-ADC8-45F4-9995-CEF394E60AEC}" sibTransId="{A62C661B-86E6-45CB-A100-A2D383950140}"/>
    <dgm:cxn modelId="{8601EBDA-BEEB-4EA2-A24A-DF1E395960F2}" type="presOf" srcId="{AD4B8EF2-4E05-4ADB-8DBA-9DD340227F81}" destId="{AE3B3DF7-2218-4D74-8447-5EABCC498013}" srcOrd="0" destOrd="1" presId="urn:microsoft.com/office/officeart/2005/8/layout/chevron2"/>
    <dgm:cxn modelId="{0657D1DB-DD26-403A-8645-4D41111C5D3D}" type="presOf" srcId="{E6596D8B-3A33-43AF-BA54-5D6C9100FFD5}" destId="{941BEF7C-3DA1-4C5E-BA73-9579B9462B79}" srcOrd="0" destOrd="1" presId="urn:microsoft.com/office/officeart/2005/8/layout/chevron2"/>
    <dgm:cxn modelId="{827E6EE7-B42B-4210-A0D4-6301F2F09D9C}" type="presOf" srcId="{EA2187A5-1E71-4AB9-A26F-AD7E08E76F23}" destId="{B7D95CB9-E434-4C45-8848-9F64CD9C54C5}" srcOrd="0" destOrd="0" presId="urn:microsoft.com/office/officeart/2005/8/layout/chevron2"/>
    <dgm:cxn modelId="{44652257-9A66-4311-A5B6-8FAA76101838}" type="presParOf" srcId="{6FB8ACB3-AF77-4788-908A-A238D3FA1DBF}" destId="{7E4AB51E-393C-4BB8-8891-B5CB90239798}" srcOrd="0" destOrd="0" presId="urn:microsoft.com/office/officeart/2005/8/layout/chevron2"/>
    <dgm:cxn modelId="{92F0ED77-73F0-406E-8CC9-F3AACA257767}" type="presParOf" srcId="{7E4AB51E-393C-4BB8-8891-B5CB90239798}" destId="{08DFDE2D-6371-4091-9791-1B9138F254DC}" srcOrd="0" destOrd="0" presId="urn:microsoft.com/office/officeart/2005/8/layout/chevron2"/>
    <dgm:cxn modelId="{BA701F50-2283-44CA-BFAD-D2BC74E3F7B9}" type="presParOf" srcId="{7E4AB51E-393C-4BB8-8891-B5CB90239798}" destId="{E298D7B2-264F-4CCD-85DE-E9D4CC781D63}" srcOrd="1" destOrd="0" presId="urn:microsoft.com/office/officeart/2005/8/layout/chevron2"/>
    <dgm:cxn modelId="{B6997B23-31FD-442F-B089-DD35C588AFDF}" type="presParOf" srcId="{6FB8ACB3-AF77-4788-908A-A238D3FA1DBF}" destId="{1C396B8C-B202-42A2-A3E4-B01B580A4955}" srcOrd="1" destOrd="0" presId="urn:microsoft.com/office/officeart/2005/8/layout/chevron2"/>
    <dgm:cxn modelId="{EBEFB86C-583B-474B-AAA7-BE64EDE50F75}" type="presParOf" srcId="{6FB8ACB3-AF77-4788-908A-A238D3FA1DBF}" destId="{B72CD487-EB56-45EC-8839-1BE44FCC986A}" srcOrd="2" destOrd="0" presId="urn:microsoft.com/office/officeart/2005/8/layout/chevron2"/>
    <dgm:cxn modelId="{3C8F3126-3988-4E15-AA7F-D874048A6641}" type="presParOf" srcId="{B72CD487-EB56-45EC-8839-1BE44FCC986A}" destId="{B7D95CB9-E434-4C45-8848-9F64CD9C54C5}" srcOrd="0" destOrd="0" presId="urn:microsoft.com/office/officeart/2005/8/layout/chevron2"/>
    <dgm:cxn modelId="{DFD30C81-5EA4-4344-B66F-38839FEB0177}" type="presParOf" srcId="{B72CD487-EB56-45EC-8839-1BE44FCC986A}" destId="{06D53990-AC2A-4269-A394-87D48C3F362B}" srcOrd="1" destOrd="0" presId="urn:microsoft.com/office/officeart/2005/8/layout/chevron2"/>
    <dgm:cxn modelId="{B37A59E8-09BE-41F5-A722-0A4075FB4A84}" type="presParOf" srcId="{6FB8ACB3-AF77-4788-908A-A238D3FA1DBF}" destId="{67210447-9FF6-4FE4-9587-6A677C6FCE7F}" srcOrd="3" destOrd="0" presId="urn:microsoft.com/office/officeart/2005/8/layout/chevron2"/>
    <dgm:cxn modelId="{78F89E03-8F05-4A8B-89B7-302D082C7CA6}" type="presParOf" srcId="{6FB8ACB3-AF77-4788-908A-A238D3FA1DBF}" destId="{D86A6A86-3B25-49E0-879B-E0A2F10E26CE}" srcOrd="4" destOrd="0" presId="urn:microsoft.com/office/officeart/2005/8/layout/chevron2"/>
    <dgm:cxn modelId="{24A9C75C-F42A-4A57-9BA8-0CFEB3AD8AF1}" type="presParOf" srcId="{D86A6A86-3B25-49E0-879B-E0A2F10E26CE}" destId="{E9EA4FA7-D318-4B5B-9891-982B246DBE15}" srcOrd="0" destOrd="0" presId="urn:microsoft.com/office/officeart/2005/8/layout/chevron2"/>
    <dgm:cxn modelId="{6ED5C124-524F-48B2-9ED7-2AEB46F26C51}" type="presParOf" srcId="{D86A6A86-3B25-49E0-879B-E0A2F10E26CE}" destId="{4A1AFD49-F2B0-4727-9D86-7321FF29236E}" srcOrd="1" destOrd="0" presId="urn:microsoft.com/office/officeart/2005/8/layout/chevron2"/>
    <dgm:cxn modelId="{7746816B-A026-4549-B961-D2D89E8A4DB9}" type="presParOf" srcId="{6FB8ACB3-AF77-4788-908A-A238D3FA1DBF}" destId="{CA6D0AC2-13F0-457E-993E-488A0DF0AF86}" srcOrd="5" destOrd="0" presId="urn:microsoft.com/office/officeart/2005/8/layout/chevron2"/>
    <dgm:cxn modelId="{EDBE7A74-997D-46D5-8746-524B7E1537DB}" type="presParOf" srcId="{6FB8ACB3-AF77-4788-908A-A238D3FA1DBF}" destId="{A49CF775-C38D-48A6-A619-57B1D5DDDA0C}" srcOrd="6" destOrd="0" presId="urn:microsoft.com/office/officeart/2005/8/layout/chevron2"/>
    <dgm:cxn modelId="{D161A2C1-1D60-4C62-B2A0-82C0D3AF6369}" type="presParOf" srcId="{A49CF775-C38D-48A6-A619-57B1D5DDDA0C}" destId="{DD1F23AA-4034-43E2-80C4-43476C25E1A5}" srcOrd="0" destOrd="0" presId="urn:microsoft.com/office/officeart/2005/8/layout/chevron2"/>
    <dgm:cxn modelId="{BE48D336-344D-4ACA-9D72-2520E90D597A}" type="presParOf" srcId="{A49CF775-C38D-48A6-A619-57B1D5DDDA0C}" destId="{AE3B3DF7-2218-4D74-8447-5EABCC498013}" srcOrd="1" destOrd="0" presId="urn:microsoft.com/office/officeart/2005/8/layout/chevron2"/>
    <dgm:cxn modelId="{0D418F1A-125B-4C3F-A071-B7F88974F008}" type="presParOf" srcId="{6FB8ACB3-AF77-4788-908A-A238D3FA1DBF}" destId="{6FE506CE-783F-4F64-B556-2D5683D85E75}" srcOrd="7" destOrd="0" presId="urn:microsoft.com/office/officeart/2005/8/layout/chevron2"/>
    <dgm:cxn modelId="{32B98AB4-A0E0-4087-9AB1-69ED6168057C}" type="presParOf" srcId="{6FB8ACB3-AF77-4788-908A-A238D3FA1DBF}" destId="{3525C434-677D-4A2D-848F-7DC0CB9A4F62}" srcOrd="8" destOrd="0" presId="urn:microsoft.com/office/officeart/2005/8/layout/chevron2"/>
    <dgm:cxn modelId="{388AEAD0-897B-4FC1-9BBD-C24F583346FF}" type="presParOf" srcId="{3525C434-677D-4A2D-848F-7DC0CB9A4F62}" destId="{CEC35A82-763F-4839-A1DA-CD70448985E1}" srcOrd="0" destOrd="0" presId="urn:microsoft.com/office/officeart/2005/8/layout/chevron2"/>
    <dgm:cxn modelId="{651B3E2A-C6A8-4AA9-A3A4-F2BBBFF9054B}" type="presParOf" srcId="{3525C434-677D-4A2D-848F-7DC0CB9A4F62}" destId="{941BEF7C-3DA1-4C5E-BA73-9579B9462B79}"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FA04463-098A-4E48-86B0-450D1002B244}"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US"/>
        </a:p>
      </dgm:t>
    </dgm:pt>
    <dgm:pt modelId="{1A3B6905-DA66-4FB1-ABB0-76C48339D94C}">
      <dgm:prSet phldrT="[Text]"/>
      <dgm:spPr/>
      <dgm:t>
        <a:bodyPr/>
        <a:lstStyle/>
        <a:p>
          <a:r>
            <a:rPr lang="en-US" dirty="0"/>
            <a:t>Clarity</a:t>
          </a:r>
        </a:p>
      </dgm:t>
    </dgm:pt>
    <dgm:pt modelId="{D4BC9FD2-62FA-4F0C-AC3A-FCFDF457B3C0}" type="parTrans" cxnId="{56592E71-ED62-4B82-A842-499E675F6BF0}">
      <dgm:prSet/>
      <dgm:spPr/>
      <dgm:t>
        <a:bodyPr/>
        <a:lstStyle/>
        <a:p>
          <a:endParaRPr lang="en-US"/>
        </a:p>
      </dgm:t>
    </dgm:pt>
    <dgm:pt modelId="{C7DE6F24-434A-481B-8EDB-B14E9F6B2B9C}" type="sibTrans" cxnId="{56592E71-ED62-4B82-A842-499E675F6BF0}">
      <dgm:prSet/>
      <dgm:spPr/>
      <dgm:t>
        <a:bodyPr/>
        <a:lstStyle/>
        <a:p>
          <a:endParaRPr lang="en-US"/>
        </a:p>
      </dgm:t>
    </dgm:pt>
    <dgm:pt modelId="{9265B72B-2879-4061-AEEF-7266A809174D}">
      <dgm:prSet phldrT="[Text]"/>
      <dgm:spPr/>
      <dgm:t>
        <a:bodyPr/>
        <a:lstStyle/>
        <a:p>
          <a:r>
            <a:rPr lang="en-US" dirty="0"/>
            <a:t>Consistency</a:t>
          </a:r>
        </a:p>
      </dgm:t>
    </dgm:pt>
    <dgm:pt modelId="{5D131F53-49DA-4C10-93D9-E55755EFE66A}" type="parTrans" cxnId="{8E00DFEC-6090-4B62-995A-36B3F85FE212}">
      <dgm:prSet/>
      <dgm:spPr/>
      <dgm:t>
        <a:bodyPr/>
        <a:lstStyle/>
        <a:p>
          <a:endParaRPr lang="en-US"/>
        </a:p>
      </dgm:t>
    </dgm:pt>
    <dgm:pt modelId="{FFC377E8-217D-4CE9-A949-B65AC3A253F0}" type="sibTrans" cxnId="{8E00DFEC-6090-4B62-995A-36B3F85FE212}">
      <dgm:prSet/>
      <dgm:spPr/>
      <dgm:t>
        <a:bodyPr/>
        <a:lstStyle/>
        <a:p>
          <a:endParaRPr lang="en-US"/>
        </a:p>
      </dgm:t>
    </dgm:pt>
    <dgm:pt modelId="{73A6258B-7651-4BF6-A507-04D36A4D69D0}">
      <dgm:prSet phldrT="[Text]"/>
      <dgm:spPr/>
      <dgm:t>
        <a:bodyPr/>
        <a:lstStyle/>
        <a:p>
          <a:r>
            <a:rPr lang="en-US" dirty="0"/>
            <a:t>Credibility</a:t>
          </a:r>
        </a:p>
      </dgm:t>
    </dgm:pt>
    <dgm:pt modelId="{62BBDB60-E9C5-491A-B540-251F5AD80AE6}" type="parTrans" cxnId="{4345E506-0EB4-4F27-B366-D38BAA844CC1}">
      <dgm:prSet/>
      <dgm:spPr/>
      <dgm:t>
        <a:bodyPr/>
        <a:lstStyle/>
        <a:p>
          <a:endParaRPr lang="en-US"/>
        </a:p>
      </dgm:t>
    </dgm:pt>
    <dgm:pt modelId="{2FD6CF0B-C42F-426B-8DC7-FB4A7D3B26E4}" type="sibTrans" cxnId="{4345E506-0EB4-4F27-B366-D38BAA844CC1}">
      <dgm:prSet/>
      <dgm:spPr/>
      <dgm:t>
        <a:bodyPr/>
        <a:lstStyle/>
        <a:p>
          <a:endParaRPr lang="en-US"/>
        </a:p>
      </dgm:t>
    </dgm:pt>
    <dgm:pt modelId="{77633F1A-9EED-4EF0-A844-2AE2CB8C7BEA}">
      <dgm:prSet phldrT="[Text]"/>
      <dgm:spPr/>
      <dgm:t>
        <a:bodyPr/>
        <a:lstStyle/>
        <a:p>
          <a:r>
            <a:rPr lang="en-US" dirty="0"/>
            <a:t>Competitiveness</a:t>
          </a:r>
        </a:p>
      </dgm:t>
    </dgm:pt>
    <dgm:pt modelId="{9829C8D9-86E3-4208-A94F-97718B9C9B8A}" type="parTrans" cxnId="{1DF41341-0FA4-4D27-93F0-9F2DDDCA00AE}">
      <dgm:prSet/>
      <dgm:spPr/>
      <dgm:t>
        <a:bodyPr/>
        <a:lstStyle/>
        <a:p>
          <a:endParaRPr lang="en-US"/>
        </a:p>
      </dgm:t>
    </dgm:pt>
    <dgm:pt modelId="{8D3DB7B2-4CEE-47AA-BE8C-1011B73B564A}" type="sibTrans" cxnId="{1DF41341-0FA4-4D27-93F0-9F2DDDCA00AE}">
      <dgm:prSet/>
      <dgm:spPr/>
      <dgm:t>
        <a:bodyPr/>
        <a:lstStyle/>
        <a:p>
          <a:endParaRPr lang="en-US"/>
        </a:p>
      </dgm:t>
    </dgm:pt>
    <dgm:pt modelId="{117B05EA-396A-4DB4-AF7D-1EC8A1882EE0}" type="pres">
      <dgm:prSet presAssocID="{DFA04463-098A-4E48-86B0-450D1002B244}" presName="diagram" presStyleCnt="0">
        <dgm:presLayoutVars>
          <dgm:dir/>
          <dgm:resizeHandles val="exact"/>
        </dgm:presLayoutVars>
      </dgm:prSet>
      <dgm:spPr/>
    </dgm:pt>
    <dgm:pt modelId="{E9B95C2F-5A8C-4D09-84C7-BF605140FDB4}" type="pres">
      <dgm:prSet presAssocID="{1A3B6905-DA66-4FB1-ABB0-76C48339D94C}" presName="node" presStyleLbl="node1" presStyleIdx="0" presStyleCnt="4">
        <dgm:presLayoutVars>
          <dgm:bulletEnabled val="1"/>
        </dgm:presLayoutVars>
      </dgm:prSet>
      <dgm:spPr/>
    </dgm:pt>
    <dgm:pt modelId="{FBD162AC-0F74-42B4-B818-142DF7128EAF}" type="pres">
      <dgm:prSet presAssocID="{C7DE6F24-434A-481B-8EDB-B14E9F6B2B9C}" presName="sibTrans" presStyleCnt="0"/>
      <dgm:spPr/>
    </dgm:pt>
    <dgm:pt modelId="{050AA359-5EF5-4206-8771-3E068FA374F6}" type="pres">
      <dgm:prSet presAssocID="{9265B72B-2879-4061-AEEF-7266A809174D}" presName="node" presStyleLbl="node1" presStyleIdx="1" presStyleCnt="4">
        <dgm:presLayoutVars>
          <dgm:bulletEnabled val="1"/>
        </dgm:presLayoutVars>
      </dgm:prSet>
      <dgm:spPr/>
    </dgm:pt>
    <dgm:pt modelId="{C0F97DE7-D81C-4124-B332-467BE04F1812}" type="pres">
      <dgm:prSet presAssocID="{FFC377E8-217D-4CE9-A949-B65AC3A253F0}" presName="sibTrans" presStyleCnt="0"/>
      <dgm:spPr/>
    </dgm:pt>
    <dgm:pt modelId="{B5A74DF4-2C82-409A-B9F3-92A3D1266BF6}" type="pres">
      <dgm:prSet presAssocID="{73A6258B-7651-4BF6-A507-04D36A4D69D0}" presName="node" presStyleLbl="node1" presStyleIdx="2" presStyleCnt="4">
        <dgm:presLayoutVars>
          <dgm:bulletEnabled val="1"/>
        </dgm:presLayoutVars>
      </dgm:prSet>
      <dgm:spPr/>
    </dgm:pt>
    <dgm:pt modelId="{94DED0DA-512F-4A64-B715-CEAFD2A5562C}" type="pres">
      <dgm:prSet presAssocID="{2FD6CF0B-C42F-426B-8DC7-FB4A7D3B26E4}" presName="sibTrans" presStyleCnt="0"/>
      <dgm:spPr/>
    </dgm:pt>
    <dgm:pt modelId="{D71AE09F-EBF0-4581-BD18-CFBE01BC233C}" type="pres">
      <dgm:prSet presAssocID="{77633F1A-9EED-4EF0-A844-2AE2CB8C7BEA}" presName="node" presStyleLbl="node1" presStyleIdx="3" presStyleCnt="4">
        <dgm:presLayoutVars>
          <dgm:bulletEnabled val="1"/>
        </dgm:presLayoutVars>
      </dgm:prSet>
      <dgm:spPr/>
    </dgm:pt>
  </dgm:ptLst>
  <dgm:cxnLst>
    <dgm:cxn modelId="{4345E506-0EB4-4F27-B366-D38BAA844CC1}" srcId="{DFA04463-098A-4E48-86B0-450D1002B244}" destId="{73A6258B-7651-4BF6-A507-04D36A4D69D0}" srcOrd="2" destOrd="0" parTransId="{62BBDB60-E9C5-491A-B540-251F5AD80AE6}" sibTransId="{2FD6CF0B-C42F-426B-8DC7-FB4A7D3B26E4}"/>
    <dgm:cxn modelId="{1DF41341-0FA4-4D27-93F0-9F2DDDCA00AE}" srcId="{DFA04463-098A-4E48-86B0-450D1002B244}" destId="{77633F1A-9EED-4EF0-A844-2AE2CB8C7BEA}" srcOrd="3" destOrd="0" parTransId="{9829C8D9-86E3-4208-A94F-97718B9C9B8A}" sibTransId="{8D3DB7B2-4CEE-47AA-BE8C-1011B73B564A}"/>
    <dgm:cxn modelId="{9811944A-B934-4049-8616-C05C8548D1B9}" type="presOf" srcId="{73A6258B-7651-4BF6-A507-04D36A4D69D0}" destId="{B5A74DF4-2C82-409A-B9F3-92A3D1266BF6}" srcOrd="0" destOrd="0" presId="urn:microsoft.com/office/officeart/2005/8/layout/default"/>
    <dgm:cxn modelId="{56592E71-ED62-4B82-A842-499E675F6BF0}" srcId="{DFA04463-098A-4E48-86B0-450D1002B244}" destId="{1A3B6905-DA66-4FB1-ABB0-76C48339D94C}" srcOrd="0" destOrd="0" parTransId="{D4BC9FD2-62FA-4F0C-AC3A-FCFDF457B3C0}" sibTransId="{C7DE6F24-434A-481B-8EDB-B14E9F6B2B9C}"/>
    <dgm:cxn modelId="{E5BD56C9-DC13-415C-8015-ED459612AC51}" type="presOf" srcId="{77633F1A-9EED-4EF0-A844-2AE2CB8C7BEA}" destId="{D71AE09F-EBF0-4581-BD18-CFBE01BC233C}" srcOrd="0" destOrd="0" presId="urn:microsoft.com/office/officeart/2005/8/layout/default"/>
    <dgm:cxn modelId="{1DEDA5C9-5FA6-4BE3-A61D-F993227BB040}" type="presOf" srcId="{1A3B6905-DA66-4FB1-ABB0-76C48339D94C}" destId="{E9B95C2F-5A8C-4D09-84C7-BF605140FDB4}" srcOrd="0" destOrd="0" presId="urn:microsoft.com/office/officeart/2005/8/layout/default"/>
    <dgm:cxn modelId="{14147AD6-7A4F-4C7E-AFC1-BC8F9B2C1208}" type="presOf" srcId="{9265B72B-2879-4061-AEEF-7266A809174D}" destId="{050AA359-5EF5-4206-8771-3E068FA374F6}" srcOrd="0" destOrd="0" presId="urn:microsoft.com/office/officeart/2005/8/layout/default"/>
    <dgm:cxn modelId="{3DBEE0E7-3C32-4E70-992D-C17E8EE71C89}" type="presOf" srcId="{DFA04463-098A-4E48-86B0-450D1002B244}" destId="{117B05EA-396A-4DB4-AF7D-1EC8A1882EE0}" srcOrd="0" destOrd="0" presId="urn:microsoft.com/office/officeart/2005/8/layout/default"/>
    <dgm:cxn modelId="{8E00DFEC-6090-4B62-995A-36B3F85FE212}" srcId="{DFA04463-098A-4E48-86B0-450D1002B244}" destId="{9265B72B-2879-4061-AEEF-7266A809174D}" srcOrd="1" destOrd="0" parTransId="{5D131F53-49DA-4C10-93D9-E55755EFE66A}" sibTransId="{FFC377E8-217D-4CE9-A949-B65AC3A253F0}"/>
    <dgm:cxn modelId="{D2474F3C-C499-4E2D-9056-2C31130E66E9}" type="presParOf" srcId="{117B05EA-396A-4DB4-AF7D-1EC8A1882EE0}" destId="{E9B95C2F-5A8C-4D09-84C7-BF605140FDB4}" srcOrd="0" destOrd="0" presId="urn:microsoft.com/office/officeart/2005/8/layout/default"/>
    <dgm:cxn modelId="{C530C756-7909-4946-BEB9-7D05EAD542E9}" type="presParOf" srcId="{117B05EA-396A-4DB4-AF7D-1EC8A1882EE0}" destId="{FBD162AC-0F74-42B4-B818-142DF7128EAF}" srcOrd="1" destOrd="0" presId="urn:microsoft.com/office/officeart/2005/8/layout/default"/>
    <dgm:cxn modelId="{C6F4C6C8-B3CD-478D-95F5-BA01A1E14755}" type="presParOf" srcId="{117B05EA-396A-4DB4-AF7D-1EC8A1882EE0}" destId="{050AA359-5EF5-4206-8771-3E068FA374F6}" srcOrd="2" destOrd="0" presId="urn:microsoft.com/office/officeart/2005/8/layout/default"/>
    <dgm:cxn modelId="{3D2A7D49-899F-4BE2-9370-C08598DE5219}" type="presParOf" srcId="{117B05EA-396A-4DB4-AF7D-1EC8A1882EE0}" destId="{C0F97DE7-D81C-4124-B332-467BE04F1812}" srcOrd="3" destOrd="0" presId="urn:microsoft.com/office/officeart/2005/8/layout/default"/>
    <dgm:cxn modelId="{DA89215A-A8D8-4140-AFBF-AC723EF2FB55}" type="presParOf" srcId="{117B05EA-396A-4DB4-AF7D-1EC8A1882EE0}" destId="{B5A74DF4-2C82-409A-B9F3-92A3D1266BF6}" srcOrd="4" destOrd="0" presId="urn:microsoft.com/office/officeart/2005/8/layout/default"/>
    <dgm:cxn modelId="{373624F7-15CD-48BF-A080-84FCD3C7EA8D}" type="presParOf" srcId="{117B05EA-396A-4DB4-AF7D-1EC8A1882EE0}" destId="{94DED0DA-512F-4A64-B715-CEAFD2A5562C}" srcOrd="5" destOrd="0" presId="urn:microsoft.com/office/officeart/2005/8/layout/default"/>
    <dgm:cxn modelId="{512A72FB-3E85-43D4-9A01-89AA186F25F7}" type="presParOf" srcId="{117B05EA-396A-4DB4-AF7D-1EC8A1882EE0}" destId="{D71AE09F-EBF0-4581-BD18-CFBE01BC233C}"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DFDE2D-6371-4091-9791-1B9138F254DC}">
      <dsp:nvSpPr>
        <dsp:cNvPr id="0" name=""/>
        <dsp:cNvSpPr/>
      </dsp:nvSpPr>
      <dsp:spPr>
        <a:xfrm rot="5400000">
          <a:off x="169422" y="-518740"/>
          <a:ext cx="1092291" cy="2139852"/>
        </a:xfrm>
        <a:prstGeom prst="chevron">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w="9525" cap="flat" cmpd="sng" algn="ctr">
          <a:solidFill>
            <a:schemeClr val="accent3">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dirty="0"/>
            <a:t>Exposure</a:t>
          </a:r>
        </a:p>
      </dsp:txBody>
      <dsp:txXfrm rot="-5400000">
        <a:off x="-354358" y="5040"/>
        <a:ext cx="2139852" cy="1092291"/>
      </dsp:txXfrm>
    </dsp:sp>
    <dsp:sp modelId="{E298D7B2-264F-4CCD-85DE-E9D4CC781D63}">
      <dsp:nvSpPr>
        <dsp:cNvPr id="0" name=""/>
        <dsp:cNvSpPr/>
      </dsp:nvSpPr>
      <dsp:spPr>
        <a:xfrm rot="5400000">
          <a:off x="4017986" y="-2915076"/>
          <a:ext cx="710363" cy="6550595"/>
        </a:xfrm>
        <a:prstGeom prst="round2Same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9352" tIns="13335" rIns="13335" bIns="13335" numCol="1" spcCol="1270" anchor="ctr" anchorCtr="0">
          <a:noAutofit/>
        </a:bodyPr>
        <a:lstStyle/>
        <a:p>
          <a:pPr marL="228600" lvl="1" indent="-228600" algn="l" defTabSz="933450">
            <a:lnSpc>
              <a:spcPct val="90000"/>
            </a:lnSpc>
            <a:spcBef>
              <a:spcPct val="0"/>
            </a:spcBef>
            <a:spcAft>
              <a:spcPct val="15000"/>
            </a:spcAft>
            <a:buChar char="•"/>
          </a:pPr>
          <a:r>
            <a:rPr lang="en-US" sz="2100" kern="1200" dirty="0"/>
            <a:t>Ensure consumers stay long enough to engage</a:t>
          </a:r>
        </a:p>
      </dsp:txBody>
      <dsp:txXfrm rot="-5400000">
        <a:off x="1097871" y="39716"/>
        <a:ext cx="6515918" cy="641009"/>
      </dsp:txXfrm>
    </dsp:sp>
    <dsp:sp modelId="{B7D95CB9-E434-4C45-8848-9F64CD9C54C5}">
      <dsp:nvSpPr>
        <dsp:cNvPr id="0" name=""/>
        <dsp:cNvSpPr/>
      </dsp:nvSpPr>
      <dsp:spPr>
        <a:xfrm rot="5400000">
          <a:off x="190514" y="435525"/>
          <a:ext cx="1092291" cy="2182035"/>
        </a:xfrm>
        <a:prstGeom prst="chevron">
          <a:avLst/>
        </a:prstGeom>
        <a:gradFill rotWithShape="0">
          <a:gsLst>
            <a:gs pos="0">
              <a:schemeClr val="accent3">
                <a:hueOff val="2812566"/>
                <a:satOff val="-4220"/>
                <a:lumOff val="-686"/>
                <a:alphaOff val="0"/>
                <a:shade val="51000"/>
                <a:satMod val="130000"/>
              </a:schemeClr>
            </a:gs>
            <a:gs pos="80000">
              <a:schemeClr val="accent3">
                <a:hueOff val="2812566"/>
                <a:satOff val="-4220"/>
                <a:lumOff val="-686"/>
                <a:alphaOff val="0"/>
                <a:shade val="93000"/>
                <a:satMod val="130000"/>
              </a:schemeClr>
            </a:gs>
            <a:gs pos="100000">
              <a:schemeClr val="accent3">
                <a:hueOff val="2812566"/>
                <a:satOff val="-4220"/>
                <a:lumOff val="-686"/>
                <a:alphaOff val="0"/>
                <a:shade val="94000"/>
                <a:satMod val="135000"/>
              </a:schemeClr>
            </a:gs>
          </a:gsLst>
          <a:lin ang="16200000" scaled="0"/>
        </a:gradFill>
        <a:ln w="9525" cap="flat" cmpd="sng" algn="ctr">
          <a:solidFill>
            <a:schemeClr val="accent3">
              <a:hueOff val="2812566"/>
              <a:satOff val="-4220"/>
              <a:lumOff val="-686"/>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dirty="0"/>
            <a:t>Attention</a:t>
          </a:r>
          <a:endParaRPr lang="en-US" sz="1100" kern="1200" dirty="0"/>
        </a:p>
      </dsp:txBody>
      <dsp:txXfrm rot="-5400000">
        <a:off x="-354358" y="980397"/>
        <a:ext cx="2182035" cy="1092291"/>
      </dsp:txXfrm>
    </dsp:sp>
    <dsp:sp modelId="{06D53990-AC2A-4269-A394-87D48C3F362B}">
      <dsp:nvSpPr>
        <dsp:cNvPr id="0" name=""/>
        <dsp:cNvSpPr/>
      </dsp:nvSpPr>
      <dsp:spPr>
        <a:xfrm rot="5400000">
          <a:off x="4039265" y="-1939905"/>
          <a:ext cx="709989" cy="6550595"/>
        </a:xfrm>
        <a:prstGeom prst="round2SameRect">
          <a:avLst/>
        </a:prstGeom>
        <a:solidFill>
          <a:schemeClr val="lt1">
            <a:alpha val="90000"/>
            <a:hueOff val="0"/>
            <a:satOff val="0"/>
            <a:lumOff val="0"/>
            <a:alphaOff val="0"/>
          </a:schemeClr>
        </a:solidFill>
        <a:ln w="9525" cap="flat" cmpd="sng" algn="ctr">
          <a:solidFill>
            <a:schemeClr val="accent3">
              <a:hueOff val="2812566"/>
              <a:satOff val="-4220"/>
              <a:lumOff val="-686"/>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9352" tIns="13335" rIns="13335" bIns="13335" numCol="1" spcCol="1270" anchor="ctr" anchorCtr="0">
          <a:noAutofit/>
        </a:bodyPr>
        <a:lstStyle/>
        <a:p>
          <a:pPr marL="228600" lvl="1" indent="-228600" algn="l" defTabSz="933450">
            <a:lnSpc>
              <a:spcPct val="90000"/>
            </a:lnSpc>
            <a:spcBef>
              <a:spcPct val="0"/>
            </a:spcBef>
            <a:spcAft>
              <a:spcPct val="15000"/>
            </a:spcAft>
            <a:buChar char="•"/>
          </a:pPr>
          <a:r>
            <a:rPr lang="en-US" sz="2100" kern="1200" dirty="0"/>
            <a:t>Physical factors that grab attention</a:t>
          </a:r>
        </a:p>
      </dsp:txBody>
      <dsp:txXfrm rot="-5400000">
        <a:off x="1118963" y="1015056"/>
        <a:ext cx="6515936" cy="640671"/>
      </dsp:txXfrm>
    </dsp:sp>
    <dsp:sp modelId="{E9EA4FA7-D318-4B5B-9891-982B246DBE15}">
      <dsp:nvSpPr>
        <dsp:cNvPr id="0" name=""/>
        <dsp:cNvSpPr/>
      </dsp:nvSpPr>
      <dsp:spPr>
        <a:xfrm rot="5400000">
          <a:off x="190514" y="1410882"/>
          <a:ext cx="1092291" cy="2182035"/>
        </a:xfrm>
        <a:prstGeom prst="chevron">
          <a:avLst/>
        </a:prstGeom>
        <a:gradFill rotWithShape="0">
          <a:gsLst>
            <a:gs pos="0">
              <a:schemeClr val="accent3">
                <a:hueOff val="5625132"/>
                <a:satOff val="-8440"/>
                <a:lumOff val="-1373"/>
                <a:alphaOff val="0"/>
                <a:shade val="51000"/>
                <a:satMod val="130000"/>
              </a:schemeClr>
            </a:gs>
            <a:gs pos="80000">
              <a:schemeClr val="accent3">
                <a:hueOff val="5625132"/>
                <a:satOff val="-8440"/>
                <a:lumOff val="-1373"/>
                <a:alphaOff val="0"/>
                <a:shade val="93000"/>
                <a:satMod val="130000"/>
              </a:schemeClr>
            </a:gs>
            <a:gs pos="100000">
              <a:schemeClr val="accent3">
                <a:hueOff val="5625132"/>
                <a:satOff val="-8440"/>
                <a:lumOff val="-1373"/>
                <a:alphaOff val="0"/>
                <a:shade val="94000"/>
                <a:satMod val="135000"/>
              </a:schemeClr>
            </a:gs>
          </a:gsLst>
          <a:lin ang="16200000" scaled="0"/>
        </a:gradFill>
        <a:ln w="9525" cap="flat" cmpd="sng" algn="ctr">
          <a:solidFill>
            <a:schemeClr val="accent3">
              <a:hueOff val="5625132"/>
              <a:satOff val="-8440"/>
              <a:lumOff val="-1373"/>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dirty="0"/>
            <a:t>Comprehension/Perception</a:t>
          </a:r>
        </a:p>
      </dsp:txBody>
      <dsp:txXfrm rot="-5400000">
        <a:off x="-354358" y="1955754"/>
        <a:ext cx="2182035" cy="1092291"/>
      </dsp:txXfrm>
    </dsp:sp>
    <dsp:sp modelId="{4A1AFD49-F2B0-4727-9D86-7321FF29236E}">
      <dsp:nvSpPr>
        <dsp:cNvPr id="0" name=""/>
        <dsp:cNvSpPr/>
      </dsp:nvSpPr>
      <dsp:spPr>
        <a:xfrm rot="5400000">
          <a:off x="4039265" y="-964548"/>
          <a:ext cx="709989" cy="6550595"/>
        </a:xfrm>
        <a:prstGeom prst="round2SameRect">
          <a:avLst/>
        </a:prstGeom>
        <a:solidFill>
          <a:schemeClr val="lt1">
            <a:alpha val="90000"/>
            <a:hueOff val="0"/>
            <a:satOff val="0"/>
            <a:lumOff val="0"/>
            <a:alphaOff val="0"/>
          </a:schemeClr>
        </a:solidFill>
        <a:ln w="9525" cap="flat" cmpd="sng" algn="ctr">
          <a:solidFill>
            <a:schemeClr val="accent3">
              <a:hueOff val="5625132"/>
              <a:satOff val="-8440"/>
              <a:lumOff val="-1373"/>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9352" tIns="13335" rIns="13335" bIns="13335" numCol="1" spcCol="1270" anchor="ctr" anchorCtr="0">
          <a:noAutofit/>
        </a:bodyPr>
        <a:lstStyle/>
        <a:p>
          <a:pPr marL="228600" lvl="1" indent="-228600" algn="l" defTabSz="933450">
            <a:lnSpc>
              <a:spcPct val="90000"/>
            </a:lnSpc>
            <a:spcBef>
              <a:spcPct val="0"/>
            </a:spcBef>
            <a:spcAft>
              <a:spcPct val="15000"/>
            </a:spcAft>
            <a:buChar char="•"/>
          </a:pPr>
          <a:r>
            <a:rPr lang="en-US" sz="2100" kern="1200" dirty="0"/>
            <a:t>How will visitors understand/perceive the content?</a:t>
          </a:r>
        </a:p>
      </dsp:txBody>
      <dsp:txXfrm rot="-5400000">
        <a:off x="1118963" y="1990413"/>
        <a:ext cx="6515936" cy="640671"/>
      </dsp:txXfrm>
    </dsp:sp>
    <dsp:sp modelId="{DD1F23AA-4034-43E2-80C4-43476C25E1A5}">
      <dsp:nvSpPr>
        <dsp:cNvPr id="0" name=""/>
        <dsp:cNvSpPr/>
      </dsp:nvSpPr>
      <dsp:spPr>
        <a:xfrm rot="5400000">
          <a:off x="190514" y="2386239"/>
          <a:ext cx="1092291" cy="2182035"/>
        </a:xfrm>
        <a:prstGeom prst="chevron">
          <a:avLst/>
        </a:prstGeom>
        <a:gradFill rotWithShape="0">
          <a:gsLst>
            <a:gs pos="0">
              <a:schemeClr val="accent3">
                <a:hueOff val="8437698"/>
                <a:satOff val="-12660"/>
                <a:lumOff val="-2059"/>
                <a:alphaOff val="0"/>
                <a:shade val="51000"/>
                <a:satMod val="130000"/>
              </a:schemeClr>
            </a:gs>
            <a:gs pos="80000">
              <a:schemeClr val="accent3">
                <a:hueOff val="8437698"/>
                <a:satOff val="-12660"/>
                <a:lumOff val="-2059"/>
                <a:alphaOff val="0"/>
                <a:shade val="93000"/>
                <a:satMod val="130000"/>
              </a:schemeClr>
            </a:gs>
            <a:gs pos="100000">
              <a:schemeClr val="accent3">
                <a:hueOff val="8437698"/>
                <a:satOff val="-12660"/>
                <a:lumOff val="-2059"/>
                <a:alphaOff val="0"/>
                <a:shade val="94000"/>
                <a:satMod val="135000"/>
              </a:schemeClr>
            </a:gs>
          </a:gsLst>
          <a:lin ang="16200000" scaled="0"/>
        </a:gradFill>
        <a:ln w="9525" cap="flat" cmpd="sng" algn="ctr">
          <a:solidFill>
            <a:schemeClr val="accent3">
              <a:hueOff val="8437698"/>
              <a:satOff val="-12660"/>
              <a:lumOff val="-2059"/>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dirty="0"/>
            <a:t>Acceptance</a:t>
          </a:r>
        </a:p>
      </dsp:txBody>
      <dsp:txXfrm rot="-5400000">
        <a:off x="-354358" y="2931111"/>
        <a:ext cx="2182035" cy="1092291"/>
      </dsp:txXfrm>
    </dsp:sp>
    <dsp:sp modelId="{AE3B3DF7-2218-4D74-8447-5EABCC498013}">
      <dsp:nvSpPr>
        <dsp:cNvPr id="0" name=""/>
        <dsp:cNvSpPr/>
      </dsp:nvSpPr>
      <dsp:spPr>
        <a:xfrm rot="5400000">
          <a:off x="4039265" y="10808"/>
          <a:ext cx="709989" cy="6550595"/>
        </a:xfrm>
        <a:prstGeom prst="round2SameRect">
          <a:avLst/>
        </a:prstGeom>
        <a:solidFill>
          <a:schemeClr val="lt1">
            <a:alpha val="90000"/>
            <a:hueOff val="0"/>
            <a:satOff val="0"/>
            <a:lumOff val="0"/>
            <a:alphaOff val="0"/>
          </a:schemeClr>
        </a:solidFill>
        <a:ln w="9525" cap="flat" cmpd="sng" algn="ctr">
          <a:solidFill>
            <a:schemeClr val="accent3">
              <a:hueOff val="8437698"/>
              <a:satOff val="-12660"/>
              <a:lumOff val="-2059"/>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9352" tIns="13335" rIns="13335" bIns="13335" numCol="1" spcCol="1270" anchor="ctr" anchorCtr="0">
          <a:noAutofit/>
        </a:bodyPr>
        <a:lstStyle/>
        <a:p>
          <a:pPr marL="228600" lvl="1" indent="-228600" algn="l" defTabSz="933450">
            <a:lnSpc>
              <a:spcPct val="90000"/>
            </a:lnSpc>
            <a:spcBef>
              <a:spcPct val="0"/>
            </a:spcBef>
            <a:spcAft>
              <a:spcPct val="15000"/>
            </a:spcAft>
            <a:buChar char="•"/>
          </a:pPr>
          <a:r>
            <a:rPr lang="en-US" sz="2100" kern="1200" dirty="0"/>
            <a:t>Trust in the content</a:t>
          </a:r>
        </a:p>
        <a:p>
          <a:pPr marL="228600" lvl="1" indent="-228600" algn="l" defTabSz="933450">
            <a:lnSpc>
              <a:spcPct val="90000"/>
            </a:lnSpc>
            <a:spcBef>
              <a:spcPct val="0"/>
            </a:spcBef>
            <a:spcAft>
              <a:spcPct val="15000"/>
            </a:spcAft>
            <a:buChar char="•"/>
          </a:pPr>
          <a:r>
            <a:rPr lang="en-US" sz="2100" kern="1200" dirty="0"/>
            <a:t>Clarity &amp; Transparency</a:t>
          </a:r>
        </a:p>
      </dsp:txBody>
      <dsp:txXfrm rot="-5400000">
        <a:off x="1118963" y="2965770"/>
        <a:ext cx="6515936" cy="640671"/>
      </dsp:txXfrm>
    </dsp:sp>
    <dsp:sp modelId="{CEC35A82-763F-4839-A1DA-CD70448985E1}">
      <dsp:nvSpPr>
        <dsp:cNvPr id="0" name=""/>
        <dsp:cNvSpPr/>
      </dsp:nvSpPr>
      <dsp:spPr>
        <a:xfrm rot="5400000">
          <a:off x="190514" y="3361596"/>
          <a:ext cx="1092291" cy="2182035"/>
        </a:xfrm>
        <a:prstGeom prst="chevron">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w="9525" cap="flat" cmpd="sng" algn="ctr">
          <a:solidFill>
            <a:schemeClr val="accent3">
              <a:hueOff val="11250264"/>
              <a:satOff val="-16880"/>
              <a:lumOff val="-2745"/>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dirty="0"/>
            <a:t>Retention</a:t>
          </a:r>
        </a:p>
      </dsp:txBody>
      <dsp:txXfrm rot="-5400000">
        <a:off x="-354358" y="3906468"/>
        <a:ext cx="2182035" cy="1092291"/>
      </dsp:txXfrm>
    </dsp:sp>
    <dsp:sp modelId="{941BEF7C-3DA1-4C5E-BA73-9579B9462B79}">
      <dsp:nvSpPr>
        <dsp:cNvPr id="0" name=""/>
        <dsp:cNvSpPr/>
      </dsp:nvSpPr>
      <dsp:spPr>
        <a:xfrm rot="5400000">
          <a:off x="4039265" y="986165"/>
          <a:ext cx="709989" cy="6550595"/>
        </a:xfrm>
        <a:prstGeom prst="round2SameRect">
          <a:avLst/>
        </a:prstGeom>
        <a:solidFill>
          <a:schemeClr val="lt1">
            <a:alpha val="90000"/>
            <a:hueOff val="0"/>
            <a:satOff val="0"/>
            <a:lumOff val="0"/>
            <a:alphaOff val="0"/>
          </a:schemeClr>
        </a:solidFill>
        <a:ln w="9525" cap="flat" cmpd="sng" algn="ctr">
          <a:solidFill>
            <a:schemeClr val="accent3">
              <a:hueOff val="11250264"/>
              <a:satOff val="-16880"/>
              <a:lumOff val="-2745"/>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9352" tIns="13335" rIns="13335" bIns="13335" numCol="1" spcCol="1270" anchor="ctr" anchorCtr="0">
          <a:noAutofit/>
        </a:bodyPr>
        <a:lstStyle/>
        <a:p>
          <a:pPr marL="228600" lvl="1" indent="-228600" algn="l" defTabSz="933450">
            <a:lnSpc>
              <a:spcPct val="90000"/>
            </a:lnSpc>
            <a:spcBef>
              <a:spcPct val="0"/>
            </a:spcBef>
            <a:spcAft>
              <a:spcPct val="15000"/>
            </a:spcAft>
            <a:buChar char="•"/>
          </a:pPr>
          <a:r>
            <a:rPr lang="en-US" sz="2100" kern="1200" dirty="0"/>
            <a:t>Getting consumers to remember key messages</a:t>
          </a:r>
        </a:p>
        <a:p>
          <a:pPr marL="228600" lvl="1" indent="-228600" algn="l" defTabSz="933450">
            <a:lnSpc>
              <a:spcPct val="90000"/>
            </a:lnSpc>
            <a:spcBef>
              <a:spcPct val="0"/>
            </a:spcBef>
            <a:spcAft>
              <a:spcPct val="15000"/>
            </a:spcAft>
            <a:buChar char="•"/>
          </a:pPr>
          <a:r>
            <a:rPr lang="en-US" sz="2100" kern="1200" dirty="0"/>
            <a:t>Encourage return visits and further engagements</a:t>
          </a:r>
        </a:p>
      </dsp:txBody>
      <dsp:txXfrm rot="-5400000">
        <a:off x="1118963" y="3941127"/>
        <a:ext cx="6515936" cy="64067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B95C2F-5A8C-4D09-84C7-BF605140FDB4}">
      <dsp:nvSpPr>
        <dsp:cNvPr id="0" name=""/>
        <dsp:cNvSpPr/>
      </dsp:nvSpPr>
      <dsp:spPr>
        <a:xfrm>
          <a:off x="744" y="145603"/>
          <a:ext cx="2902148" cy="1741289"/>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Clarity</a:t>
          </a:r>
        </a:p>
      </dsp:txBody>
      <dsp:txXfrm>
        <a:off x="744" y="145603"/>
        <a:ext cx="2902148" cy="1741289"/>
      </dsp:txXfrm>
    </dsp:sp>
    <dsp:sp modelId="{050AA359-5EF5-4206-8771-3E068FA374F6}">
      <dsp:nvSpPr>
        <dsp:cNvPr id="0" name=""/>
        <dsp:cNvSpPr/>
      </dsp:nvSpPr>
      <dsp:spPr>
        <a:xfrm>
          <a:off x="3193107" y="145603"/>
          <a:ext cx="2902148" cy="1741289"/>
        </a:xfrm>
        <a:prstGeom prst="rect">
          <a:avLst/>
        </a:prstGeom>
        <a:solidFill>
          <a:schemeClr val="accent4">
            <a:hueOff val="-1488257"/>
            <a:satOff val="8966"/>
            <a:lumOff val="71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Consistency</a:t>
          </a:r>
        </a:p>
      </dsp:txBody>
      <dsp:txXfrm>
        <a:off x="3193107" y="145603"/>
        <a:ext cx="2902148" cy="1741289"/>
      </dsp:txXfrm>
    </dsp:sp>
    <dsp:sp modelId="{B5A74DF4-2C82-409A-B9F3-92A3D1266BF6}">
      <dsp:nvSpPr>
        <dsp:cNvPr id="0" name=""/>
        <dsp:cNvSpPr/>
      </dsp:nvSpPr>
      <dsp:spPr>
        <a:xfrm>
          <a:off x="744" y="2177107"/>
          <a:ext cx="2902148" cy="1741289"/>
        </a:xfrm>
        <a:prstGeom prst="rect">
          <a:avLst/>
        </a:prstGeom>
        <a:solidFill>
          <a:schemeClr val="accent4">
            <a:hueOff val="-2976513"/>
            <a:satOff val="17933"/>
            <a:lumOff val="143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Credibility</a:t>
          </a:r>
        </a:p>
      </dsp:txBody>
      <dsp:txXfrm>
        <a:off x="744" y="2177107"/>
        <a:ext cx="2902148" cy="1741289"/>
      </dsp:txXfrm>
    </dsp:sp>
    <dsp:sp modelId="{D71AE09F-EBF0-4581-BD18-CFBE01BC233C}">
      <dsp:nvSpPr>
        <dsp:cNvPr id="0" name=""/>
        <dsp:cNvSpPr/>
      </dsp:nvSpPr>
      <dsp:spPr>
        <a:xfrm>
          <a:off x="3193107" y="2177107"/>
          <a:ext cx="2902148" cy="1741289"/>
        </a:xfrm>
        <a:prstGeom prst="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Competitiveness</a:t>
          </a:r>
        </a:p>
      </dsp:txBody>
      <dsp:txXfrm>
        <a:off x="3193107" y="2177107"/>
        <a:ext cx="2902148" cy="1741289"/>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17FBD32A-A5D8-44B0-B6D4-1941D43F62E2}" type="datetimeFigureOut">
              <a:rPr lang="en-GB" smtClean="0"/>
              <a:t>17/02/2023</a:t>
            </a:fld>
            <a:endParaRPr lang="en-GB"/>
          </a:p>
        </p:txBody>
      </p:sp>
      <p:sp>
        <p:nvSpPr>
          <p:cNvPr id="4" name="Slide Image Placeholder 3"/>
          <p:cNvSpPr>
            <a:spLocks noGrp="1" noRot="1" noChangeAspect="1"/>
          </p:cNvSpPr>
          <p:nvPr>
            <p:ph type="sldImg" idx="2"/>
          </p:nvPr>
        </p:nvSpPr>
        <p:spPr>
          <a:xfrm>
            <a:off x="3028950" y="857250"/>
            <a:ext cx="30861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7A50D55A-1DE8-468F-A865-2076E9985C09}" type="slidenum">
              <a:rPr lang="en-GB" smtClean="0"/>
              <a:t>‹#›</a:t>
            </a:fld>
            <a:endParaRPr lang="en-GB"/>
          </a:p>
        </p:txBody>
      </p:sp>
    </p:spTree>
    <p:extLst>
      <p:ext uri="{BB962C8B-B14F-4D97-AF65-F5344CB8AC3E}">
        <p14:creationId xmlns:p14="http://schemas.microsoft.com/office/powerpoint/2010/main" val="26739718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smartinsights.com/digital-marketing-strategy/customer-acquisition-strategy/new-media-options/"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Consumer wants and needs</a:t>
            </a:r>
            <a:r>
              <a:rPr lang="en-GB" sz="1200" b="0" i="0" kern="1200" dirty="0">
                <a:solidFill>
                  <a:schemeClr val="tx1"/>
                </a:solidFill>
                <a:effectLst/>
                <a:latin typeface="+mn-lt"/>
                <a:ea typeface="+mn-ea"/>
                <a:cs typeface="+mn-cs"/>
              </a:rPr>
              <a:t> - corresponding to </a:t>
            </a:r>
            <a:r>
              <a:rPr lang="en-GB" sz="1200" b="1" i="0" kern="1200" dirty="0">
                <a:solidFill>
                  <a:schemeClr val="tx1"/>
                </a:solidFill>
                <a:effectLst/>
                <a:latin typeface="+mn-lt"/>
                <a:ea typeface="+mn-ea"/>
                <a:cs typeface="+mn-cs"/>
              </a:rPr>
              <a:t>Product</a:t>
            </a:r>
            <a:r>
              <a:rPr lang="en-GB" sz="1200" b="0" i="0" kern="1200" dirty="0">
                <a:solidFill>
                  <a:schemeClr val="tx1"/>
                </a:solidFill>
                <a:effectLst/>
                <a:latin typeface="+mn-lt"/>
                <a:ea typeface="+mn-ea"/>
                <a:cs typeface="+mn-cs"/>
              </a:rPr>
              <a:t> in the Marketing Mix</a:t>
            </a:r>
          </a:p>
          <a:p>
            <a:r>
              <a:rPr lang="en-GB" sz="1200" b="1" i="0" kern="1200" dirty="0">
                <a:solidFill>
                  <a:schemeClr val="tx1"/>
                </a:solidFill>
                <a:effectLst/>
                <a:latin typeface="+mn-lt"/>
                <a:ea typeface="+mn-ea"/>
                <a:cs typeface="+mn-cs"/>
              </a:rPr>
              <a:t>Cost to satisfy</a:t>
            </a:r>
            <a:r>
              <a:rPr lang="en-GB" sz="1200" b="0" i="0" kern="1200" dirty="0">
                <a:solidFill>
                  <a:schemeClr val="tx1"/>
                </a:solidFill>
                <a:effectLst/>
                <a:latin typeface="+mn-lt"/>
                <a:ea typeface="+mn-ea"/>
                <a:cs typeface="+mn-cs"/>
              </a:rPr>
              <a:t> - corresponding to </a:t>
            </a:r>
            <a:r>
              <a:rPr lang="en-GB" sz="1200" b="1" i="0" kern="1200" dirty="0">
                <a:solidFill>
                  <a:schemeClr val="tx1"/>
                </a:solidFill>
                <a:effectLst/>
                <a:latin typeface="+mn-lt"/>
                <a:ea typeface="+mn-ea"/>
                <a:cs typeface="+mn-cs"/>
              </a:rPr>
              <a:t>Price</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Convenience to buy</a:t>
            </a:r>
            <a:r>
              <a:rPr lang="en-GB" sz="1200" b="0" i="0" kern="1200" dirty="0">
                <a:solidFill>
                  <a:schemeClr val="tx1"/>
                </a:solidFill>
                <a:effectLst/>
                <a:latin typeface="+mn-lt"/>
                <a:ea typeface="+mn-ea"/>
                <a:cs typeface="+mn-cs"/>
              </a:rPr>
              <a:t> - corresponding to </a:t>
            </a:r>
            <a:r>
              <a:rPr lang="en-GB" sz="1200" b="1" i="0" kern="1200" dirty="0">
                <a:solidFill>
                  <a:schemeClr val="tx1"/>
                </a:solidFill>
                <a:effectLst/>
                <a:latin typeface="+mn-lt"/>
                <a:ea typeface="+mn-ea"/>
                <a:cs typeface="+mn-cs"/>
              </a:rPr>
              <a:t>Place</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Communication</a:t>
            </a:r>
            <a:r>
              <a:rPr lang="en-GB" sz="1200" b="0" i="0" kern="1200" dirty="0">
                <a:solidFill>
                  <a:schemeClr val="tx1"/>
                </a:solidFill>
                <a:effectLst/>
                <a:latin typeface="+mn-lt"/>
                <a:ea typeface="+mn-ea"/>
                <a:cs typeface="+mn-cs"/>
              </a:rPr>
              <a:t> - equivalent to </a:t>
            </a:r>
            <a:r>
              <a:rPr lang="en-GB" sz="1200" b="1" i="0" kern="1200" dirty="0">
                <a:solidFill>
                  <a:schemeClr val="tx1"/>
                </a:solidFill>
                <a:effectLst/>
                <a:latin typeface="+mn-lt"/>
                <a:ea typeface="+mn-ea"/>
                <a:cs typeface="+mn-cs"/>
              </a:rPr>
              <a:t>Promotion</a:t>
            </a:r>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7A50D55A-1DE8-468F-A865-2076E9985C09}" type="slidenum">
              <a:rPr lang="en-GB" smtClean="0"/>
              <a:t>3</a:t>
            </a:fld>
            <a:endParaRPr lang="en-GB"/>
          </a:p>
        </p:txBody>
      </p:sp>
    </p:spTree>
    <p:extLst>
      <p:ext uri="{BB962C8B-B14F-4D97-AF65-F5344CB8AC3E}">
        <p14:creationId xmlns:p14="http://schemas.microsoft.com/office/powerpoint/2010/main" val="7976069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RACE consists of these four steps or online marketing activities designed to help brands engage their customers throughout the customer lifecycle.</a:t>
            </a:r>
          </a:p>
          <a:p>
            <a:r>
              <a:rPr lang="en-GB" sz="1200" b="1" i="0" kern="1200" dirty="0">
                <a:solidFill>
                  <a:schemeClr val="tx1"/>
                </a:solidFill>
                <a:effectLst/>
                <a:latin typeface="+mn-lt"/>
                <a:ea typeface="+mn-ea"/>
                <a:cs typeface="+mn-cs"/>
              </a:rPr>
              <a:t>1. REACH</a:t>
            </a:r>
          </a:p>
          <a:p>
            <a:r>
              <a:rPr lang="en-GB" sz="1200" b="0" i="0" kern="1200" dirty="0">
                <a:solidFill>
                  <a:schemeClr val="tx1"/>
                </a:solidFill>
                <a:effectLst/>
                <a:latin typeface="+mn-lt"/>
                <a:ea typeface="+mn-ea"/>
                <a:cs typeface="+mn-cs"/>
              </a:rPr>
              <a:t>Reach involves building awareness of a brand, its products, and services on other websites and in offline media in order to build traffic by driving visits to different web presences like your main site, microsites or social media pages. It involves maximizing reach over time to create multiple interactions using different </a:t>
            </a:r>
            <a:r>
              <a:rPr lang="en-GB" sz="1200" b="0" i="0" u="none" strike="noStrike" kern="1200" dirty="0">
                <a:solidFill>
                  <a:schemeClr val="tx1"/>
                </a:solidFill>
                <a:effectLst/>
                <a:latin typeface="+mn-lt"/>
                <a:ea typeface="+mn-ea"/>
                <a:cs typeface="+mn-cs"/>
                <a:hlinkClick r:id="rId3"/>
              </a:rPr>
              <a:t>paid, owned and earned media</a:t>
            </a:r>
            <a:r>
              <a:rPr lang="en-GB" sz="1200" b="0" i="0" kern="1200" dirty="0">
                <a:solidFill>
                  <a:schemeClr val="tx1"/>
                </a:solidFill>
                <a:effectLst/>
                <a:latin typeface="+mn-lt"/>
                <a:ea typeface="+mn-ea"/>
                <a:cs typeface="+mn-cs"/>
              </a:rPr>
              <a:t> touchpoints.</a:t>
            </a:r>
          </a:p>
          <a:p>
            <a:r>
              <a:rPr lang="en-GB" sz="1200" b="1" i="0" kern="1200" dirty="0">
                <a:solidFill>
                  <a:schemeClr val="tx1"/>
                </a:solidFill>
                <a:effectLst/>
                <a:latin typeface="+mn-lt"/>
                <a:ea typeface="+mn-ea"/>
                <a:cs typeface="+mn-cs"/>
              </a:rPr>
              <a:t>2. ACT</a:t>
            </a:r>
          </a:p>
          <a:p>
            <a:r>
              <a:rPr lang="en-GB" sz="1200" b="0" i="0" kern="1200" dirty="0">
                <a:solidFill>
                  <a:schemeClr val="tx1"/>
                </a:solidFill>
                <a:effectLst/>
                <a:latin typeface="+mn-lt"/>
                <a:ea typeface="+mn-ea"/>
                <a:cs typeface="+mn-cs"/>
              </a:rPr>
              <a:t>Act is short for Interact. It’s a separate stage since encouraging interactions on websites and on social media to generate leads is a big challenge for online marketers. It’s about persuading site visitors or prospects to take the next step, the next </a:t>
            </a:r>
            <a:r>
              <a:rPr lang="en-GB" sz="1200" b="0" i="1" kern="1200" dirty="0">
                <a:solidFill>
                  <a:schemeClr val="tx1"/>
                </a:solidFill>
                <a:effectLst/>
                <a:latin typeface="+mn-lt"/>
                <a:ea typeface="+mn-ea"/>
                <a:cs typeface="+mn-cs"/>
              </a:rPr>
              <a:t>Action</a:t>
            </a:r>
            <a:r>
              <a:rPr lang="en-GB" sz="1200" b="0" i="0" kern="1200" dirty="0">
                <a:solidFill>
                  <a:schemeClr val="tx1"/>
                </a:solidFill>
                <a:effectLst/>
                <a:latin typeface="+mn-lt"/>
                <a:ea typeface="+mn-ea"/>
                <a:cs typeface="+mn-cs"/>
              </a:rPr>
              <a:t> on their journey when they initially reach your site or social network presence.</a:t>
            </a:r>
          </a:p>
          <a:p>
            <a:r>
              <a:rPr lang="en-GB" sz="1200" b="0" i="0" kern="1200" dirty="0">
                <a:solidFill>
                  <a:schemeClr val="tx1"/>
                </a:solidFill>
                <a:effectLst/>
                <a:latin typeface="+mn-lt"/>
                <a:ea typeface="+mn-ea"/>
                <a:cs typeface="+mn-cs"/>
              </a:rPr>
              <a:t>For many types of businesses, especially B2B, this means generating leads, but it may mean finding out more about a company or its products, searching to find a product or reading a blog post. You should define these actions as top-level goals of the funnel in analytics. Google Analytics Goals can include “Viewed product”, “Added to Basket”, “Registered as a member” or “Signed up for an e-newsletter”.</a:t>
            </a:r>
          </a:p>
          <a:p>
            <a:r>
              <a:rPr lang="en-GB" sz="1200" b="0" i="0" kern="1200" dirty="0">
                <a:solidFill>
                  <a:schemeClr val="tx1"/>
                </a:solidFill>
                <a:effectLst/>
                <a:latin typeface="+mn-lt"/>
                <a:ea typeface="+mn-ea"/>
                <a:cs typeface="+mn-cs"/>
              </a:rPr>
              <a:t>Act is also about encouraging participation. This can be the sharing of content via social media or customer reviews (strictly, part of Engage). It’s about engaging the audience through relevant, compelling content and clear navigation pathways so they don’t hit the back button. The bounce rates on many sites are greater than 50%, so getting the audience to act or participate is a major challenge, which is why we have identified it separately.</a:t>
            </a:r>
          </a:p>
          <a:p>
            <a:r>
              <a:rPr lang="en-GB" sz="1200" b="1" i="0" kern="1200" dirty="0">
                <a:solidFill>
                  <a:schemeClr val="tx1"/>
                </a:solidFill>
                <a:effectLst/>
                <a:latin typeface="+mn-lt"/>
                <a:ea typeface="+mn-ea"/>
                <a:cs typeface="+mn-cs"/>
              </a:rPr>
              <a:t>3. CONVERT</a:t>
            </a:r>
          </a:p>
          <a:p>
            <a:r>
              <a:rPr lang="en-GB" sz="1200" b="0" i="0" kern="1200" dirty="0">
                <a:solidFill>
                  <a:schemeClr val="tx1"/>
                </a:solidFill>
                <a:effectLst/>
                <a:latin typeface="+mn-lt"/>
                <a:ea typeface="+mn-ea"/>
                <a:cs typeface="+mn-cs"/>
              </a:rPr>
              <a:t>This is conversion to sale. It involves getting your audience to take that vital next step to turn them into paying customers whether the payment is taken through online e-commerce transactions or offline channels.</a:t>
            </a:r>
          </a:p>
          <a:p>
            <a:r>
              <a:rPr lang="en-GB" sz="1200" b="1" i="0" kern="1200" dirty="0">
                <a:solidFill>
                  <a:schemeClr val="tx1"/>
                </a:solidFill>
                <a:effectLst/>
                <a:latin typeface="+mn-lt"/>
                <a:ea typeface="+mn-ea"/>
                <a:cs typeface="+mn-cs"/>
              </a:rPr>
              <a:t>4. ENGAGE</a:t>
            </a:r>
          </a:p>
          <a:p>
            <a:r>
              <a:rPr lang="en-GB" sz="1200" b="0" i="0" kern="1200" dirty="0">
                <a:solidFill>
                  <a:schemeClr val="tx1"/>
                </a:solidFill>
                <a:effectLst/>
                <a:latin typeface="+mn-lt"/>
                <a:ea typeface="+mn-ea"/>
                <a:cs typeface="+mn-cs"/>
              </a:rPr>
              <a:t>This is a long-term engagement that is, developing a long-term relationship with first-time buyers to build customer loyalty as repeat purchases using communications on your site, social presence, email and direct interactions to boost customer lifetime value. It can be measured by repeat actions such as repeat sale and sharing content through social media. We also need to measure the percentage of active customers (or email subscribers) and customer satisfaction and recommendation using other systems.</a:t>
            </a:r>
          </a:p>
          <a:p>
            <a:r>
              <a:rPr lang="en-GB" sz="1200" b="0" i="0" kern="1200" dirty="0">
                <a:solidFill>
                  <a:schemeClr val="tx1"/>
                </a:solidFill>
                <a:effectLst/>
                <a:latin typeface="+mn-lt"/>
                <a:ea typeface="+mn-ea"/>
                <a:cs typeface="+mn-cs"/>
              </a:rPr>
              <a:t>We also use RACE to benchmark marketing</a:t>
            </a:r>
            <a:br>
              <a:rPr lang="en-GB" dirty="0">
                <a:effectLst/>
              </a:rPr>
            </a:br>
            <a:endParaRPr lang="en-GB" dirty="0"/>
          </a:p>
        </p:txBody>
      </p:sp>
      <p:sp>
        <p:nvSpPr>
          <p:cNvPr id="4" name="Slide Number Placeholder 3"/>
          <p:cNvSpPr>
            <a:spLocks noGrp="1"/>
          </p:cNvSpPr>
          <p:nvPr>
            <p:ph type="sldNum" sz="quarter" idx="10"/>
          </p:nvPr>
        </p:nvSpPr>
        <p:spPr/>
        <p:txBody>
          <a:bodyPr/>
          <a:lstStyle/>
          <a:p>
            <a:fld id="{7A50D55A-1DE8-468F-A865-2076E9985C09}" type="slidenum">
              <a:rPr lang="en-GB" smtClean="0"/>
              <a:t>4</a:t>
            </a:fld>
            <a:endParaRPr lang="en-GB"/>
          </a:p>
        </p:txBody>
      </p:sp>
    </p:spTree>
    <p:extLst>
      <p:ext uri="{BB962C8B-B14F-4D97-AF65-F5344CB8AC3E}">
        <p14:creationId xmlns:p14="http://schemas.microsoft.com/office/powerpoint/2010/main" val="34719927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What is it?</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4Cs (Clarity, Credibility, Consistency, Competitiveness) is most often used in marketing communications and was created by David Jobber and John </a:t>
            </a:r>
            <a:r>
              <a:rPr lang="en-GB" sz="1200" b="0" i="0" kern="1200" dirty="0" err="1">
                <a:solidFill>
                  <a:schemeClr val="tx1"/>
                </a:solidFill>
                <a:effectLst/>
                <a:latin typeface="+mn-lt"/>
                <a:ea typeface="+mn-ea"/>
                <a:cs typeface="+mn-cs"/>
              </a:rPr>
              <a:t>Fahy</a:t>
            </a:r>
            <a:r>
              <a:rPr lang="en-GB" sz="1200" b="0" i="0" kern="1200" dirty="0">
                <a:solidFill>
                  <a:schemeClr val="tx1"/>
                </a:solidFill>
                <a:effectLst/>
                <a:latin typeface="+mn-lt"/>
                <a:ea typeface="+mn-ea"/>
                <a:cs typeface="+mn-cs"/>
              </a:rPr>
              <a:t> in their book ‘Foundations of Marketing’ (2009). Once a business has segmented its marketing and identified the target audience, the next stage is to position the business. To successfully achieve this, the 4Cs is a useful tool to create a positioning statement or to build an online value proposition.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This is about the BRAND. Is the brand clear, consistent in approach to positioning</a:t>
            </a:r>
          </a:p>
          <a:p>
            <a:endParaRPr lang="en-GB" dirty="0"/>
          </a:p>
        </p:txBody>
      </p:sp>
      <p:sp>
        <p:nvSpPr>
          <p:cNvPr id="4" name="Slide Number Placeholder 3"/>
          <p:cNvSpPr>
            <a:spLocks noGrp="1"/>
          </p:cNvSpPr>
          <p:nvPr>
            <p:ph type="sldNum" sz="quarter" idx="10"/>
          </p:nvPr>
        </p:nvSpPr>
        <p:spPr/>
        <p:txBody>
          <a:bodyPr/>
          <a:lstStyle/>
          <a:p>
            <a:fld id="{7A50D55A-1DE8-468F-A865-2076E9985C09}" type="slidenum">
              <a:rPr lang="en-GB" smtClean="0"/>
              <a:t>6</a:t>
            </a:fld>
            <a:endParaRPr lang="en-GB"/>
          </a:p>
        </p:txBody>
      </p:sp>
    </p:spTree>
    <p:extLst>
      <p:ext uri="{BB962C8B-B14F-4D97-AF65-F5344CB8AC3E}">
        <p14:creationId xmlns:p14="http://schemas.microsoft.com/office/powerpoint/2010/main" val="20164910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whilst there is a number of Digital Marketing approaches, and aspects that needs to be considered, such as how information is transferred, the customer journey etc. </a:t>
            </a:r>
          </a:p>
          <a:p>
            <a:endParaRPr lang="en-GB" dirty="0"/>
          </a:p>
          <a:p>
            <a:r>
              <a:rPr lang="en-GB" dirty="0"/>
              <a:t>There is one thing that remains paramount – The content!</a:t>
            </a:r>
          </a:p>
          <a:p>
            <a:endParaRPr lang="en-GB" dirty="0"/>
          </a:p>
          <a:p>
            <a:r>
              <a:rPr lang="en-GB" dirty="0"/>
              <a:t>Whilst our </a:t>
            </a:r>
            <a:r>
              <a:rPr lang="en-GB" dirty="0" err="1"/>
              <a:t>questionniares</a:t>
            </a:r>
            <a:r>
              <a:rPr lang="en-GB" dirty="0"/>
              <a:t> should have given lots of information for who we are targeting, what we are going to say, and the images we could use. We must not forget the importance of colour, and the overall look and feel.</a:t>
            </a:r>
          </a:p>
          <a:p>
            <a:endParaRPr lang="en-GB" dirty="0"/>
          </a:p>
          <a:p>
            <a:r>
              <a:rPr lang="en-GB" dirty="0"/>
              <a:t>So we are going to take a quick look at colour psychology, and font types…</a:t>
            </a:r>
          </a:p>
        </p:txBody>
      </p:sp>
      <p:sp>
        <p:nvSpPr>
          <p:cNvPr id="4" name="Slide Number Placeholder 3"/>
          <p:cNvSpPr>
            <a:spLocks noGrp="1"/>
          </p:cNvSpPr>
          <p:nvPr>
            <p:ph type="sldNum" sz="quarter" idx="5"/>
          </p:nvPr>
        </p:nvSpPr>
        <p:spPr/>
        <p:txBody>
          <a:bodyPr/>
          <a:lstStyle/>
          <a:p>
            <a:fld id="{7A50D55A-1DE8-468F-A865-2076E9985C09}" type="slidenum">
              <a:rPr lang="en-GB" smtClean="0"/>
              <a:t>8</a:t>
            </a:fld>
            <a:endParaRPr lang="en-GB"/>
          </a:p>
        </p:txBody>
      </p:sp>
    </p:spTree>
    <p:extLst>
      <p:ext uri="{BB962C8B-B14F-4D97-AF65-F5344CB8AC3E}">
        <p14:creationId xmlns:p14="http://schemas.microsoft.com/office/powerpoint/2010/main" val="14246134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A50D55A-1DE8-468F-A865-2076E9985C09}" type="slidenum">
              <a:rPr lang="en-GB" smtClean="0"/>
              <a:t>9</a:t>
            </a:fld>
            <a:endParaRPr lang="en-GB"/>
          </a:p>
        </p:txBody>
      </p:sp>
    </p:spTree>
    <p:extLst>
      <p:ext uri="{BB962C8B-B14F-4D97-AF65-F5344CB8AC3E}">
        <p14:creationId xmlns:p14="http://schemas.microsoft.com/office/powerpoint/2010/main" val="33825992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Black is a </a:t>
            </a:r>
            <a:r>
              <a:rPr lang="en-GB" sz="1200" b="0" i="0" kern="1200" dirty="0" err="1">
                <a:solidFill>
                  <a:schemeClr val="tx1"/>
                </a:solidFill>
                <a:effectLst/>
                <a:latin typeface="+mn-lt"/>
                <a:ea typeface="+mn-ea"/>
                <a:cs typeface="+mn-cs"/>
              </a:rPr>
              <a:t>color</a:t>
            </a:r>
            <a:r>
              <a:rPr lang="en-GB" sz="1200" b="0" i="0" kern="1200" dirty="0">
                <a:solidFill>
                  <a:schemeClr val="tx1"/>
                </a:solidFill>
                <a:effectLst/>
                <a:latin typeface="+mn-lt"/>
                <a:ea typeface="+mn-ea"/>
                <a:cs typeface="+mn-cs"/>
              </a:rPr>
              <a:t> of sophistication, seriousness, control, and independence. Although, it can also be used to show evil, mystery, depression, and even death. Black is a very reserved </a:t>
            </a:r>
            <a:r>
              <a:rPr lang="en-GB" sz="1200" b="0" i="0" kern="1200" dirty="0" err="1">
                <a:solidFill>
                  <a:schemeClr val="tx1"/>
                </a:solidFill>
                <a:effectLst/>
                <a:latin typeface="+mn-lt"/>
                <a:ea typeface="+mn-ea"/>
                <a:cs typeface="+mn-cs"/>
              </a:rPr>
              <a:t>color</a:t>
            </a:r>
            <a:r>
              <a:rPr lang="en-GB" sz="1200" b="0" i="0" kern="1200" dirty="0">
                <a:solidFill>
                  <a:schemeClr val="tx1"/>
                </a:solidFill>
                <a:effectLst/>
                <a:latin typeface="+mn-lt"/>
                <a:ea typeface="+mn-ea"/>
                <a:cs typeface="+mn-cs"/>
              </a:rPr>
              <a:t> that completely lacks any light as its an absence of all the </a:t>
            </a:r>
            <a:r>
              <a:rPr lang="en-GB" sz="1200" b="0" i="0" kern="1200" dirty="0" err="1">
                <a:solidFill>
                  <a:schemeClr val="tx1"/>
                </a:solidFill>
                <a:effectLst/>
                <a:latin typeface="+mn-lt"/>
                <a:ea typeface="+mn-ea"/>
                <a:cs typeface="+mn-cs"/>
              </a:rPr>
              <a:t>colors</a:t>
            </a:r>
            <a:r>
              <a:rPr lang="en-GB" sz="1200" b="0" i="0" kern="1200" dirty="0">
                <a:solidFill>
                  <a:schemeClr val="tx1"/>
                </a:solidFill>
                <a:effectLst/>
                <a:latin typeface="+mn-lt"/>
                <a:ea typeface="+mn-ea"/>
                <a:cs typeface="+mn-cs"/>
              </a:rPr>
              <a:t>. It likes to stay hidden, in control, and separate from others. For this reason, black is a great </a:t>
            </a:r>
            <a:r>
              <a:rPr lang="en-GB" sz="1200" b="0" i="0" kern="1200" dirty="0" err="1">
                <a:solidFill>
                  <a:schemeClr val="tx1"/>
                </a:solidFill>
                <a:effectLst/>
                <a:latin typeface="+mn-lt"/>
                <a:ea typeface="+mn-ea"/>
                <a:cs typeface="+mn-cs"/>
              </a:rPr>
              <a:t>color</a:t>
            </a:r>
            <a:r>
              <a:rPr lang="en-GB" sz="1200" b="0" i="0" kern="1200" dirty="0">
                <a:solidFill>
                  <a:schemeClr val="tx1"/>
                </a:solidFill>
                <a:effectLst/>
                <a:latin typeface="+mn-lt"/>
                <a:ea typeface="+mn-ea"/>
                <a:cs typeface="+mn-cs"/>
              </a:rPr>
              <a:t> for high contrast and easy legibility. Unfortunately, since its a very powerful </a:t>
            </a:r>
            <a:r>
              <a:rPr lang="en-GB" sz="1200" b="0" i="0" kern="1200" dirty="0" err="1">
                <a:solidFill>
                  <a:schemeClr val="tx1"/>
                </a:solidFill>
                <a:effectLst/>
                <a:latin typeface="+mn-lt"/>
                <a:ea typeface="+mn-ea"/>
                <a:cs typeface="+mn-cs"/>
              </a:rPr>
              <a:t>color</a:t>
            </a:r>
            <a:r>
              <a:rPr lang="en-GB" sz="1200" b="0" i="0" kern="1200" dirty="0">
                <a:solidFill>
                  <a:schemeClr val="tx1"/>
                </a:solidFill>
                <a:effectLst/>
                <a:latin typeface="+mn-lt"/>
                <a:ea typeface="+mn-ea"/>
                <a:cs typeface="+mn-cs"/>
              </a:rPr>
              <a:t>, too much black can cause sadness and overall negativity so use it sparingly and in your text more so than the visuals itself.</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Black is commonly seen:</a:t>
            </a:r>
            <a:r>
              <a:rPr lang="en-GB" sz="1200" b="0" i="1" kern="1200" dirty="0">
                <a:solidFill>
                  <a:schemeClr val="tx1"/>
                </a:solidFill>
                <a:effectLst/>
                <a:latin typeface="+mn-lt"/>
                <a:ea typeface="+mn-ea"/>
                <a:cs typeface="+mn-cs"/>
              </a:rPr>
              <a:t> Professional attire, luxury products, and limos.</a:t>
            </a:r>
            <a:endParaRPr lang="en-GB" dirty="0"/>
          </a:p>
        </p:txBody>
      </p:sp>
      <p:sp>
        <p:nvSpPr>
          <p:cNvPr id="4" name="Slide Number Placeholder 3"/>
          <p:cNvSpPr>
            <a:spLocks noGrp="1"/>
          </p:cNvSpPr>
          <p:nvPr>
            <p:ph type="sldNum" sz="quarter" idx="10"/>
          </p:nvPr>
        </p:nvSpPr>
        <p:spPr/>
        <p:txBody>
          <a:bodyPr/>
          <a:lstStyle/>
          <a:p>
            <a:fld id="{7A50D55A-1DE8-468F-A865-2076E9985C09}" type="slidenum">
              <a:rPr lang="en-GB" smtClean="0"/>
              <a:t>12</a:t>
            </a:fld>
            <a:endParaRPr lang="en-GB"/>
          </a:p>
        </p:txBody>
      </p:sp>
    </p:spTree>
    <p:extLst>
      <p:ext uri="{BB962C8B-B14F-4D97-AF65-F5344CB8AC3E}">
        <p14:creationId xmlns:p14="http://schemas.microsoft.com/office/powerpoint/2010/main" val="13825704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Black is a </a:t>
            </a:r>
            <a:r>
              <a:rPr lang="en-GB" sz="1200" b="0" i="0" kern="1200" dirty="0" err="1">
                <a:solidFill>
                  <a:schemeClr val="tx1"/>
                </a:solidFill>
                <a:effectLst/>
                <a:latin typeface="+mn-lt"/>
                <a:ea typeface="+mn-ea"/>
                <a:cs typeface="+mn-cs"/>
              </a:rPr>
              <a:t>color</a:t>
            </a:r>
            <a:r>
              <a:rPr lang="en-GB" sz="1200" b="0" i="0" kern="1200" dirty="0">
                <a:solidFill>
                  <a:schemeClr val="tx1"/>
                </a:solidFill>
                <a:effectLst/>
                <a:latin typeface="+mn-lt"/>
                <a:ea typeface="+mn-ea"/>
                <a:cs typeface="+mn-cs"/>
              </a:rPr>
              <a:t> of sophistication, seriousness, control, and independence. Although, it can also be used to show evil, mystery, depression, and even death. Black is a very reserved </a:t>
            </a:r>
            <a:r>
              <a:rPr lang="en-GB" sz="1200" b="0" i="0" kern="1200" dirty="0" err="1">
                <a:solidFill>
                  <a:schemeClr val="tx1"/>
                </a:solidFill>
                <a:effectLst/>
                <a:latin typeface="+mn-lt"/>
                <a:ea typeface="+mn-ea"/>
                <a:cs typeface="+mn-cs"/>
              </a:rPr>
              <a:t>color</a:t>
            </a:r>
            <a:r>
              <a:rPr lang="en-GB" sz="1200" b="0" i="0" kern="1200" dirty="0">
                <a:solidFill>
                  <a:schemeClr val="tx1"/>
                </a:solidFill>
                <a:effectLst/>
                <a:latin typeface="+mn-lt"/>
                <a:ea typeface="+mn-ea"/>
                <a:cs typeface="+mn-cs"/>
              </a:rPr>
              <a:t> that completely lacks any light as its an absence of all the </a:t>
            </a:r>
            <a:r>
              <a:rPr lang="en-GB" sz="1200" b="0" i="0" kern="1200" dirty="0" err="1">
                <a:solidFill>
                  <a:schemeClr val="tx1"/>
                </a:solidFill>
                <a:effectLst/>
                <a:latin typeface="+mn-lt"/>
                <a:ea typeface="+mn-ea"/>
                <a:cs typeface="+mn-cs"/>
              </a:rPr>
              <a:t>colors</a:t>
            </a:r>
            <a:r>
              <a:rPr lang="en-GB" sz="1200" b="0" i="0" kern="1200" dirty="0">
                <a:solidFill>
                  <a:schemeClr val="tx1"/>
                </a:solidFill>
                <a:effectLst/>
                <a:latin typeface="+mn-lt"/>
                <a:ea typeface="+mn-ea"/>
                <a:cs typeface="+mn-cs"/>
              </a:rPr>
              <a:t>. It likes to stay hidden, in control, and separate from others. For this reason, black is a great </a:t>
            </a:r>
            <a:r>
              <a:rPr lang="en-GB" sz="1200" b="0" i="0" kern="1200" dirty="0" err="1">
                <a:solidFill>
                  <a:schemeClr val="tx1"/>
                </a:solidFill>
                <a:effectLst/>
                <a:latin typeface="+mn-lt"/>
                <a:ea typeface="+mn-ea"/>
                <a:cs typeface="+mn-cs"/>
              </a:rPr>
              <a:t>color</a:t>
            </a:r>
            <a:r>
              <a:rPr lang="en-GB" sz="1200" b="0" i="0" kern="1200" dirty="0">
                <a:solidFill>
                  <a:schemeClr val="tx1"/>
                </a:solidFill>
                <a:effectLst/>
                <a:latin typeface="+mn-lt"/>
                <a:ea typeface="+mn-ea"/>
                <a:cs typeface="+mn-cs"/>
              </a:rPr>
              <a:t> for high contrast and easy legibility. Unfortunately, since its a very powerful </a:t>
            </a:r>
            <a:r>
              <a:rPr lang="en-GB" sz="1200" b="0" i="0" kern="1200" dirty="0" err="1">
                <a:solidFill>
                  <a:schemeClr val="tx1"/>
                </a:solidFill>
                <a:effectLst/>
                <a:latin typeface="+mn-lt"/>
                <a:ea typeface="+mn-ea"/>
                <a:cs typeface="+mn-cs"/>
              </a:rPr>
              <a:t>color</a:t>
            </a:r>
            <a:r>
              <a:rPr lang="en-GB" sz="1200" b="0" i="0" kern="1200" dirty="0">
                <a:solidFill>
                  <a:schemeClr val="tx1"/>
                </a:solidFill>
                <a:effectLst/>
                <a:latin typeface="+mn-lt"/>
                <a:ea typeface="+mn-ea"/>
                <a:cs typeface="+mn-cs"/>
              </a:rPr>
              <a:t>, too much black can cause sadness and overall negativity so use it sparingly and in your text more so than the visuals itself.</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Black is commonly seen:</a:t>
            </a:r>
            <a:r>
              <a:rPr lang="en-GB" sz="1200" b="0" i="1" kern="1200" dirty="0">
                <a:solidFill>
                  <a:schemeClr val="tx1"/>
                </a:solidFill>
                <a:effectLst/>
                <a:latin typeface="+mn-lt"/>
                <a:ea typeface="+mn-ea"/>
                <a:cs typeface="+mn-cs"/>
              </a:rPr>
              <a:t> Professional attire, luxury products, and limos.</a:t>
            </a:r>
            <a:endParaRPr lang="en-GB" dirty="0"/>
          </a:p>
        </p:txBody>
      </p:sp>
      <p:sp>
        <p:nvSpPr>
          <p:cNvPr id="4" name="Slide Number Placeholder 3"/>
          <p:cNvSpPr>
            <a:spLocks noGrp="1"/>
          </p:cNvSpPr>
          <p:nvPr>
            <p:ph type="sldNum" sz="quarter" idx="10"/>
          </p:nvPr>
        </p:nvSpPr>
        <p:spPr/>
        <p:txBody>
          <a:bodyPr/>
          <a:lstStyle/>
          <a:p>
            <a:fld id="{7A50D55A-1DE8-468F-A865-2076E9985C09}" type="slidenum">
              <a:rPr lang="en-GB" smtClean="0"/>
              <a:t>13</a:t>
            </a:fld>
            <a:endParaRPr lang="en-GB"/>
          </a:p>
        </p:txBody>
      </p:sp>
    </p:spTree>
    <p:extLst>
      <p:ext uri="{BB962C8B-B14F-4D97-AF65-F5344CB8AC3E}">
        <p14:creationId xmlns:p14="http://schemas.microsoft.com/office/powerpoint/2010/main" val="25057340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Serif – Classic font type. Named after the little ‘feet’/points on each letter, dating back to roman times. - T</a:t>
            </a:r>
            <a:r>
              <a:rPr lang="en-GB" sz="1200" b="0" i="0" kern="1200" dirty="0">
                <a:solidFill>
                  <a:schemeClr val="tx1"/>
                </a:solidFill>
                <a:effectLst/>
                <a:latin typeface="+mn-lt"/>
                <a:ea typeface="+mn-ea"/>
                <a:cs typeface="+mn-cs"/>
              </a:rPr>
              <a:t>hey are go-</a:t>
            </a:r>
            <a:r>
              <a:rPr lang="en-GB" sz="1200" b="0" i="0" kern="1200" dirty="0" err="1">
                <a:solidFill>
                  <a:schemeClr val="tx1"/>
                </a:solidFill>
                <a:effectLst/>
                <a:latin typeface="+mn-lt"/>
                <a:ea typeface="+mn-ea"/>
                <a:cs typeface="+mn-cs"/>
              </a:rPr>
              <a:t>tos</a:t>
            </a:r>
            <a:r>
              <a:rPr lang="en-GB" sz="1200" b="0" i="0" kern="1200" dirty="0">
                <a:solidFill>
                  <a:schemeClr val="tx1"/>
                </a:solidFill>
                <a:effectLst/>
                <a:latin typeface="+mn-lt"/>
                <a:ea typeface="+mn-ea"/>
                <a:cs typeface="+mn-cs"/>
              </a:rPr>
              <a:t> for logos and print copy and are generally considered to be the most trusted (or conservative) fonts on the planet. Our eyes love them for everything from short titles to long pages of text.</a:t>
            </a:r>
          </a:p>
          <a:p>
            <a:pPr marL="228600" indent="-228600">
              <a:buAutoNum type="arabicPeriod"/>
            </a:pPr>
            <a:endParaRPr lang="en-GB" sz="1200" b="0" i="0" kern="1200" dirty="0">
              <a:solidFill>
                <a:schemeClr val="tx1"/>
              </a:solidFill>
              <a:effectLst/>
              <a:latin typeface="+mn-lt"/>
              <a:ea typeface="+mn-ea"/>
              <a:cs typeface="+mn-cs"/>
            </a:endParaRPr>
          </a:p>
          <a:p>
            <a:pPr marL="228600" indent="-228600">
              <a:buAutoNum type="arabicPeriod"/>
            </a:pPr>
            <a:r>
              <a:rPr lang="en-GB" sz="1200" b="0" i="0" kern="1200" dirty="0">
                <a:solidFill>
                  <a:schemeClr val="tx1"/>
                </a:solidFill>
                <a:effectLst/>
                <a:latin typeface="+mn-lt"/>
                <a:ea typeface="+mn-ea"/>
                <a:cs typeface="+mn-cs"/>
              </a:rPr>
              <a:t>Slab Serif – Louder, brash version of the </a:t>
            </a:r>
            <a:r>
              <a:rPr lang="en-GB" sz="1200" b="0" i="0" kern="1200" dirty="0" err="1">
                <a:solidFill>
                  <a:schemeClr val="tx1"/>
                </a:solidFill>
                <a:effectLst/>
                <a:latin typeface="+mn-lt"/>
                <a:ea typeface="+mn-ea"/>
                <a:cs typeface="+mn-cs"/>
              </a:rPr>
              <a:t>Sarif</a:t>
            </a:r>
            <a:r>
              <a:rPr lang="en-GB" sz="1200" b="0" i="0" kern="1200" dirty="0">
                <a:solidFill>
                  <a:schemeClr val="tx1"/>
                </a:solidFill>
                <a:effectLst/>
                <a:latin typeface="+mn-lt"/>
                <a:ea typeface="+mn-ea"/>
                <a:cs typeface="+mn-cs"/>
              </a:rPr>
              <a:t> - Slabs almost always bring a vintage vibe to a design and they have a rugged athleticism that can’t be denied. The classic forms work incredibly well for any brand relating to the outdoors and the more refined modern versions always feel a little artsy.</a:t>
            </a:r>
          </a:p>
          <a:p>
            <a:pPr marL="228600" indent="-228600">
              <a:buAutoNum type="arabicPeriod"/>
            </a:pPr>
            <a:endParaRPr lang="en-GB" sz="1200" b="0" i="0" kern="1200" dirty="0">
              <a:solidFill>
                <a:schemeClr val="tx1"/>
              </a:solidFill>
              <a:effectLst/>
              <a:latin typeface="+mn-lt"/>
              <a:ea typeface="+mn-ea"/>
              <a:cs typeface="+mn-cs"/>
            </a:endParaRPr>
          </a:p>
          <a:p>
            <a:pPr marL="228600" indent="-228600">
              <a:buAutoNum type="arabicPeriod"/>
            </a:pPr>
            <a:r>
              <a:rPr lang="en-GB" sz="1200" b="0" i="0" kern="1200" dirty="0">
                <a:solidFill>
                  <a:schemeClr val="tx1"/>
                </a:solidFill>
                <a:effectLst/>
                <a:latin typeface="+mn-lt"/>
                <a:ea typeface="+mn-ea"/>
                <a:cs typeface="+mn-cs"/>
              </a:rPr>
              <a:t>Sans Serif – Sans = Without. Literally translates to without the little feet. Sans serifs are still considered the most economical, efficient, clean and modern choice. They are also readable at a large range of sizes and their less-detailed shapes have lent themselves incredibly well to digital screens. Sans serifs are bold and a little bossy—while they work well for long paragraphs text they have always shone in larger uses like headlines and logos.</a:t>
            </a:r>
          </a:p>
          <a:p>
            <a:pPr marL="228600" indent="-228600">
              <a:buAutoNum type="arabicPeriod"/>
            </a:pPr>
            <a:endParaRPr lang="en-GB" sz="1200" b="0" i="0" kern="1200" dirty="0">
              <a:solidFill>
                <a:schemeClr val="tx1"/>
              </a:solidFill>
              <a:effectLst/>
              <a:latin typeface="+mn-lt"/>
              <a:ea typeface="+mn-ea"/>
              <a:cs typeface="+mn-cs"/>
            </a:endParaRPr>
          </a:p>
          <a:p>
            <a:pPr marL="228600" indent="-228600">
              <a:buAutoNum type="arabicPeriod"/>
            </a:pPr>
            <a:r>
              <a:rPr lang="en-GB" sz="1200" b="0" i="0" kern="1200" dirty="0">
                <a:solidFill>
                  <a:schemeClr val="tx1"/>
                </a:solidFill>
                <a:effectLst/>
                <a:latin typeface="+mn-lt"/>
                <a:ea typeface="+mn-ea"/>
                <a:cs typeface="+mn-cs"/>
              </a:rPr>
              <a:t>Script</a:t>
            </a:r>
            <a:r>
              <a:rPr lang="en-GB" sz="1200" b="0" i="0" kern="1200" baseline="0" dirty="0">
                <a:solidFill>
                  <a:schemeClr val="tx1"/>
                </a:solidFill>
                <a:effectLst/>
                <a:latin typeface="+mn-lt"/>
                <a:ea typeface="+mn-ea"/>
                <a:cs typeface="+mn-cs"/>
              </a:rPr>
              <a:t> – Mimics the classic handwriting styles of the past with that calligraphy style – good for historical work, or romance. Always seen on wedding invites!</a:t>
            </a:r>
          </a:p>
          <a:p>
            <a:pPr marL="228600" indent="-228600">
              <a:buAutoNum type="arabicPeriod"/>
            </a:pPr>
            <a:endParaRPr lang="en-GB" sz="1200" b="0" i="0" kern="1200" baseline="0" dirty="0">
              <a:solidFill>
                <a:schemeClr val="tx1"/>
              </a:solidFill>
              <a:effectLst/>
              <a:latin typeface="+mn-lt"/>
              <a:ea typeface="+mn-ea"/>
              <a:cs typeface="+mn-cs"/>
            </a:endParaRPr>
          </a:p>
          <a:p>
            <a:pPr marL="228600" indent="-228600">
              <a:buAutoNum type="arabicPeriod"/>
            </a:pPr>
            <a:r>
              <a:rPr lang="en-GB" sz="1200" b="0" i="0" kern="1200" baseline="0" dirty="0">
                <a:solidFill>
                  <a:schemeClr val="tx1"/>
                </a:solidFill>
                <a:effectLst/>
                <a:latin typeface="+mn-lt"/>
                <a:ea typeface="+mn-ea"/>
                <a:cs typeface="+mn-cs"/>
              </a:rPr>
              <a:t>Hand written – As it says on the tin, made to resemble hand writing, a lack of structure… </a:t>
            </a:r>
            <a:r>
              <a:rPr lang="en-GB" sz="1200" b="0" i="0" kern="1200" dirty="0">
                <a:solidFill>
                  <a:schemeClr val="tx1"/>
                </a:solidFill>
                <a:effectLst/>
                <a:latin typeface="+mn-lt"/>
                <a:ea typeface="+mn-ea"/>
                <a:cs typeface="+mn-cs"/>
              </a:rPr>
              <a:t>They work really well for book covers and posters and are inescapable in logo design, as they bring a creative, unique touch that almost all small businesses want to capture.</a:t>
            </a:r>
            <a:endParaRPr lang="en-GB" dirty="0"/>
          </a:p>
        </p:txBody>
      </p:sp>
      <p:sp>
        <p:nvSpPr>
          <p:cNvPr id="4" name="Slide Number Placeholder 3"/>
          <p:cNvSpPr>
            <a:spLocks noGrp="1"/>
          </p:cNvSpPr>
          <p:nvPr>
            <p:ph type="sldNum" sz="quarter" idx="10"/>
          </p:nvPr>
        </p:nvSpPr>
        <p:spPr/>
        <p:txBody>
          <a:bodyPr/>
          <a:lstStyle/>
          <a:p>
            <a:fld id="{7A50D55A-1DE8-468F-A865-2076E9985C09}" type="slidenum">
              <a:rPr lang="en-GB" smtClean="0"/>
              <a:t>16</a:t>
            </a:fld>
            <a:endParaRPr lang="en-GB"/>
          </a:p>
        </p:txBody>
      </p:sp>
    </p:spTree>
    <p:extLst>
      <p:ext uri="{BB962C8B-B14F-4D97-AF65-F5344CB8AC3E}">
        <p14:creationId xmlns:p14="http://schemas.microsoft.com/office/powerpoint/2010/main" val="38347640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fontAlgn="base">
              <a:spcBef>
                <a:spcPct val="0"/>
              </a:spcBef>
              <a:spcAft>
                <a:spcPct val="0"/>
              </a:spcAft>
              <a:defRPr>
                <a:latin typeface="Corbel" pitchFamily="34" charset="0"/>
                <a:cs typeface="Arial" pitchFamily="34" charset="0"/>
              </a:defRPr>
            </a:lvl1pPr>
          </a:lstStyle>
          <a:p>
            <a:pPr>
              <a:defRPr/>
            </a:pPr>
            <a:fld id="{C7613670-9DCC-4F3B-A813-2D57E3F669D3}" type="datetime1">
              <a:rPr lang="en-GB" smtClean="0"/>
              <a:t>17/02/2023</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4A349403-D926-47B3-8FBF-B85C5FC82577}" type="slidenum">
              <a:rPr lang="en-GB" smtClean="0"/>
              <a:pPr>
                <a:defRPr/>
              </a:pPr>
              <a:t>‹#›</a:t>
            </a:fld>
            <a:endParaRPr lang="en-GB"/>
          </a:p>
        </p:txBody>
      </p:sp>
    </p:spTree>
    <p:extLst>
      <p:ext uri="{BB962C8B-B14F-4D97-AF65-F5344CB8AC3E}">
        <p14:creationId xmlns:p14="http://schemas.microsoft.com/office/powerpoint/2010/main" val="23069449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280217D-976E-4701-B677-C6175AAE263B}" type="datetime1">
              <a:rPr lang="en-GB" smtClean="0"/>
              <a:t>17/02/2023</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198FFD23-A562-4633-A2B6-B3E5DF7E1AF8}" type="slidenum">
              <a:rPr lang="en-GB" smtClean="0"/>
              <a:pPr>
                <a:defRPr/>
              </a:pPr>
              <a:t>‹#›</a:t>
            </a:fld>
            <a:endParaRPr lang="en-GB"/>
          </a:p>
        </p:txBody>
      </p:sp>
    </p:spTree>
    <p:extLst>
      <p:ext uri="{BB962C8B-B14F-4D97-AF65-F5344CB8AC3E}">
        <p14:creationId xmlns:p14="http://schemas.microsoft.com/office/powerpoint/2010/main" val="27338756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1C1C87BB-82AB-48EA-82AC-8E1C827E2A7F}" type="datetime1">
              <a:rPr lang="en-GB" smtClean="0"/>
              <a:t>17/02/2023</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8572781E-558C-4ED7-AD63-D27D44B3968F}" type="slidenum">
              <a:rPr lang="en-GB" smtClean="0"/>
              <a:pPr>
                <a:defRPr/>
              </a:pPr>
              <a:t>‹#›</a:t>
            </a:fld>
            <a:endParaRPr lang="en-GB"/>
          </a:p>
        </p:txBody>
      </p:sp>
    </p:spTree>
    <p:extLst>
      <p:ext uri="{BB962C8B-B14F-4D97-AF65-F5344CB8AC3E}">
        <p14:creationId xmlns:p14="http://schemas.microsoft.com/office/powerpoint/2010/main" val="35030600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40280D5-0835-452F-BCC2-487F54756822}" type="datetime1">
              <a:rPr lang="en-GB" smtClean="0"/>
              <a:t>17/02/2023</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2096B041-6E99-4359-A389-74577D161FA5}" type="slidenum">
              <a:rPr lang="en-GB" smtClean="0"/>
              <a:pPr>
                <a:defRPr/>
              </a:pPr>
              <a:t>‹#›</a:t>
            </a:fld>
            <a:endParaRPr lang="en-GB"/>
          </a:p>
        </p:txBody>
      </p:sp>
    </p:spTree>
    <p:extLst>
      <p:ext uri="{BB962C8B-B14F-4D97-AF65-F5344CB8AC3E}">
        <p14:creationId xmlns:p14="http://schemas.microsoft.com/office/powerpoint/2010/main" val="38080628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156C5D7-7866-404F-82ED-F8BA470F1151}" type="datetime1">
              <a:rPr lang="en-GB" smtClean="0"/>
              <a:t>17/02/2023</a:t>
            </a:fld>
            <a:endParaRPr lang="en-GB"/>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0855403F-8250-4DD1-A4C2-92980B391513}" type="slidenum">
              <a:rPr lang="en-GB" smtClean="0"/>
              <a:pPr>
                <a:defRPr/>
              </a:pPr>
              <a:t>‹#›</a:t>
            </a:fld>
            <a:endParaRPr lang="en-GB"/>
          </a:p>
        </p:txBody>
      </p:sp>
    </p:spTree>
    <p:extLst>
      <p:ext uri="{BB962C8B-B14F-4D97-AF65-F5344CB8AC3E}">
        <p14:creationId xmlns:p14="http://schemas.microsoft.com/office/powerpoint/2010/main" val="14377437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B990BEFA-853F-4ADB-8261-B9DF19173941}" type="datetime1">
              <a:rPr lang="en-GB" smtClean="0"/>
              <a:t>17/02/2023</a:t>
            </a:fld>
            <a:endParaRPr lang="en-GB"/>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9C29155E-2029-4282-9517-655B4E450D4F}" type="slidenum">
              <a:rPr lang="en-GB" smtClean="0"/>
              <a:pPr>
                <a:defRPr/>
              </a:pPr>
              <a:t>‹#›</a:t>
            </a:fld>
            <a:endParaRPr lang="en-GB"/>
          </a:p>
        </p:txBody>
      </p:sp>
    </p:spTree>
    <p:extLst>
      <p:ext uri="{BB962C8B-B14F-4D97-AF65-F5344CB8AC3E}">
        <p14:creationId xmlns:p14="http://schemas.microsoft.com/office/powerpoint/2010/main" val="29706562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5589CA98-A964-4AD3-A673-FCBF05CA4D26}" type="datetime1">
              <a:rPr lang="en-GB" smtClean="0"/>
              <a:t>17/02/2023</a:t>
            </a:fld>
            <a:endParaRPr lang="en-GB"/>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12AAD7C2-7D3F-4900-B54C-1413AE9CCEEC}" type="slidenum">
              <a:rPr lang="en-GB" smtClean="0"/>
              <a:pPr>
                <a:defRPr/>
              </a:pPr>
              <a:t>‹#›</a:t>
            </a:fld>
            <a:endParaRPr lang="en-GB"/>
          </a:p>
        </p:txBody>
      </p:sp>
    </p:spTree>
    <p:extLst>
      <p:ext uri="{BB962C8B-B14F-4D97-AF65-F5344CB8AC3E}">
        <p14:creationId xmlns:p14="http://schemas.microsoft.com/office/powerpoint/2010/main" val="30040687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23CD21B-0839-4E99-8AA7-C391B9A66DF3}" type="datetime1">
              <a:rPr lang="en-GB" smtClean="0"/>
              <a:t>17/02/2023</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69BCF62-406D-4B72-989E-DA8A3B72D4A9}" type="slidenum">
              <a:rPr lang="en-GB" smtClean="0"/>
              <a:pPr>
                <a:defRPr/>
              </a:pPr>
              <a:t>‹#›</a:t>
            </a:fld>
            <a:endParaRPr lang="en-GB"/>
          </a:p>
        </p:txBody>
      </p:sp>
    </p:spTree>
    <p:extLst>
      <p:ext uri="{BB962C8B-B14F-4D97-AF65-F5344CB8AC3E}">
        <p14:creationId xmlns:p14="http://schemas.microsoft.com/office/powerpoint/2010/main" val="32994190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67F16A8-215C-42C8-89FA-D2C0F30BF846}" type="datetime1">
              <a:rPr lang="en-GB" smtClean="0"/>
              <a:t>17/02/2023</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E53A42F0-A750-422B-9716-DDB2FB0FC317}" type="slidenum">
              <a:rPr lang="en-GB" smtClean="0"/>
              <a:pPr>
                <a:defRPr/>
              </a:pPr>
              <a:t>‹#›</a:t>
            </a:fld>
            <a:endParaRPr lang="en-GB"/>
          </a:p>
        </p:txBody>
      </p:sp>
    </p:spTree>
    <p:extLst>
      <p:ext uri="{BB962C8B-B14F-4D97-AF65-F5344CB8AC3E}">
        <p14:creationId xmlns:p14="http://schemas.microsoft.com/office/powerpoint/2010/main" val="25529730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9344E236-80B5-4DAD-B96A-79D6D50208A4}" type="datetime1">
              <a:rPr lang="en-GB" smtClean="0"/>
              <a:t>17/02/2023</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2E60346-F0C0-4E9D-A339-9EEE2FD82416}" type="slidenum">
              <a:rPr lang="en-GB" smtClean="0"/>
              <a:pPr>
                <a:defRPr/>
              </a:pPr>
              <a:t>‹#›</a:t>
            </a:fld>
            <a:endParaRPr lang="en-GB"/>
          </a:p>
        </p:txBody>
      </p:sp>
    </p:spTree>
    <p:extLst>
      <p:ext uri="{BB962C8B-B14F-4D97-AF65-F5344CB8AC3E}">
        <p14:creationId xmlns:p14="http://schemas.microsoft.com/office/powerpoint/2010/main" val="1011314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C0E0DA29-1DC4-4385-8A99-4F45290ACCCC}" type="datetime1">
              <a:rPr lang="en-GB" smtClean="0"/>
              <a:t>17/02/2023</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44FA86D-9419-442E-956B-46EF807636B4}" type="slidenum">
              <a:rPr lang="en-GB" smtClean="0"/>
              <a:pPr>
                <a:defRPr/>
              </a:pPr>
              <a:t>‹#›</a:t>
            </a:fld>
            <a:endParaRPr lang="en-GB"/>
          </a:p>
        </p:txBody>
      </p:sp>
    </p:spTree>
    <p:extLst>
      <p:ext uri="{BB962C8B-B14F-4D97-AF65-F5344CB8AC3E}">
        <p14:creationId xmlns:p14="http://schemas.microsoft.com/office/powerpoint/2010/main" val="22341383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74675" y="304800"/>
            <a:ext cx="8001000" cy="12160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566738" y="1752600"/>
            <a:ext cx="39243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3438" y="1752600"/>
            <a:ext cx="39243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BAECF607-62E2-47C5-9BEB-6A1B679AFB12}" type="slidenum">
              <a:rPr lang="en-US" smtClean="0"/>
              <a:pPr>
                <a:defRPr/>
              </a:pPr>
              <a:t>‹#›</a:t>
            </a:fld>
            <a:endParaRPr lang="en-US"/>
          </a:p>
        </p:txBody>
      </p:sp>
    </p:spTree>
    <p:extLst>
      <p:ext uri="{BB962C8B-B14F-4D97-AF65-F5344CB8AC3E}">
        <p14:creationId xmlns:p14="http://schemas.microsoft.com/office/powerpoint/2010/main" val="4172338606"/>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prstClr val="black">
                    <a:tint val="75000"/>
                  </a:prstClr>
                </a:solidFill>
                <a:latin typeface="Myriad Pro"/>
                <a:cs typeface="+mn-cs"/>
              </a:defRPr>
            </a:lvl1pPr>
          </a:lstStyle>
          <a:p>
            <a:pPr>
              <a:defRPr/>
            </a:pPr>
            <a:fld id="{C7E503A4-7D7E-474D-9C56-2AE210F4CB8E}" type="datetime1">
              <a:rPr lang="en-GB" smtClean="0"/>
              <a:t>17/02/2023</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Myriad Pro"/>
                <a:cs typeface="+mn-cs"/>
              </a:defRPr>
            </a:lvl1pPr>
          </a:lstStyle>
          <a:p>
            <a:pPr>
              <a:defRPr/>
            </a:pPr>
            <a:fld id="{F8A608B1-9B14-4951-810E-F7DFA5DD70CF}" type="slidenum">
              <a:rPr lang="en-GB" smtClean="0"/>
              <a:pPr>
                <a:defRPr/>
              </a:pPr>
              <a:t>‹#›</a:t>
            </a:fld>
            <a:endParaRPr lang="en-GB"/>
          </a:p>
        </p:txBody>
      </p:sp>
    </p:spTree>
    <p:extLst>
      <p:ext uri="{BB962C8B-B14F-4D97-AF65-F5344CB8AC3E}">
        <p14:creationId xmlns:p14="http://schemas.microsoft.com/office/powerpoint/2010/main" val="3763813221"/>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 id="2147483678" r:id="rId12"/>
  </p:sldLayoutIdLst>
  <p:hf hdr="0" ftr="0" dt="0"/>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550718" y="2335695"/>
            <a:ext cx="8291945" cy="3180521"/>
          </a:xfrm>
        </p:spPr>
        <p:txBody>
          <a:bodyPr/>
          <a:lstStyle/>
          <a:p>
            <a:r>
              <a:rPr lang="en-GB" altLang="en-US" b="1" dirty="0">
                <a:effectLst>
                  <a:outerShdw blurRad="38100" dist="38100" dir="2700000" algn="tl">
                    <a:srgbClr val="000000">
                      <a:alpha val="43137"/>
                    </a:srgbClr>
                  </a:outerShdw>
                </a:effectLst>
                <a:latin typeface="Arial Rounded MT Bold" charset="0"/>
                <a:ea typeface="Arial Rounded MT Bold" charset="0"/>
                <a:cs typeface="Arial Rounded MT Bold" charset="0"/>
              </a:rPr>
              <a:t>BMSW4003</a:t>
            </a:r>
            <a:br>
              <a:rPr lang="en-GB" altLang="en-US" dirty="0"/>
            </a:br>
            <a:r>
              <a:rPr lang="en-GB" altLang="en-US" dirty="0"/>
              <a:t> </a:t>
            </a:r>
            <a:r>
              <a:rPr lang="en-GB" altLang="en-US" sz="3600" dirty="0">
                <a:solidFill>
                  <a:schemeClr val="bg1">
                    <a:lumMod val="75000"/>
                  </a:schemeClr>
                </a:solidFill>
                <a:latin typeface="Arial Rounded MT Bold" charset="0"/>
                <a:ea typeface="Arial Rounded MT Bold" charset="0"/>
                <a:cs typeface="Arial Rounded MT Bold" charset="0"/>
              </a:rPr>
              <a:t>Digital Skills and Research Methods</a:t>
            </a:r>
            <a:br>
              <a:rPr lang="en-GB" altLang="en-US" sz="3600" dirty="0">
                <a:latin typeface="Arial Rounded MT Bold" charset="0"/>
                <a:ea typeface="Arial Rounded MT Bold" charset="0"/>
                <a:cs typeface="Arial Rounded MT Bold" charset="0"/>
              </a:rPr>
            </a:br>
            <a:br>
              <a:rPr lang="en-US" dirty="0">
                <a:latin typeface="+mj-ea"/>
                <a:cs typeface="+mj-ea"/>
              </a:rPr>
            </a:br>
            <a:r>
              <a:rPr lang="en-GB" sz="4000" dirty="0">
                <a:solidFill>
                  <a:schemeClr val="bg1"/>
                </a:solidFill>
                <a:effectLst>
                  <a:outerShdw blurRad="38100" dist="38100" dir="2700000" algn="tl">
                    <a:srgbClr val="000000">
                      <a:alpha val="43137"/>
                    </a:srgbClr>
                  </a:outerShdw>
                </a:effectLst>
                <a:latin typeface="Arial Rounded MT Bold" charset="0"/>
                <a:cs typeface="+mj-ea"/>
              </a:rPr>
              <a:t>Digital Marketing &amp; Content Creation</a:t>
            </a:r>
            <a:br>
              <a:rPr lang="en-US" dirty="0">
                <a:latin typeface="+mj-ea"/>
                <a:cs typeface="+mj-ea"/>
              </a:rPr>
            </a:br>
            <a:br>
              <a:rPr lang="en-GB" altLang="en-US" sz="1400" dirty="0">
                <a:solidFill>
                  <a:schemeClr val="bg1"/>
                </a:solidFill>
              </a:rPr>
            </a:br>
            <a:endParaRPr lang="en-GB" altLang="en-US" sz="1400" dirty="0">
              <a:solidFill>
                <a:schemeClr val="bg1"/>
              </a:solidFill>
            </a:endParaRPr>
          </a:p>
        </p:txBody>
      </p:sp>
      <p:sp>
        <p:nvSpPr>
          <p:cNvPr id="2" name="TextBox 1">
            <a:extLst>
              <a:ext uri="{FF2B5EF4-FFF2-40B4-BE49-F238E27FC236}">
                <a16:creationId xmlns:a16="http://schemas.microsoft.com/office/drawing/2014/main" id="{0F4E039E-033A-44BF-A466-FFDFE31062ED}"/>
              </a:ext>
            </a:extLst>
          </p:cNvPr>
          <p:cNvSpPr txBox="1"/>
          <p:nvPr/>
        </p:nvSpPr>
        <p:spPr>
          <a:xfrm>
            <a:off x="457651" y="1173874"/>
            <a:ext cx="8478078"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Arial" panose="020B0604020202020204" pitchFamily="34" charset="0"/>
              </a:rPr>
              <a:t>Skills for the Workplace Swansea</a:t>
            </a:r>
            <a:endParaRPr kumimoji="0" lang="en-GB" sz="4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Arial" panose="020B0604020202020204" pitchFamily="34" charset="0"/>
            </a:endParaRPr>
          </a:p>
        </p:txBody>
      </p:sp>
    </p:spTree>
    <p:extLst>
      <p:ext uri="{BB962C8B-B14F-4D97-AF65-F5344CB8AC3E}">
        <p14:creationId xmlns:p14="http://schemas.microsoft.com/office/powerpoint/2010/main" val="32058307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Session overview</a:t>
            </a:r>
          </a:p>
        </p:txBody>
      </p:sp>
      <p:sp>
        <p:nvSpPr>
          <p:cNvPr id="3" name="Content Placeholder 2"/>
          <p:cNvSpPr>
            <a:spLocks noGrp="1"/>
          </p:cNvSpPr>
          <p:nvPr>
            <p:ph idx="1"/>
          </p:nvPr>
        </p:nvSpPr>
        <p:spPr/>
        <p:txBody>
          <a:bodyPr/>
          <a:lstStyle/>
          <a:p>
            <a:r>
              <a:rPr lang="en-GB" dirty="0"/>
              <a:t>In this session you will explore: -</a:t>
            </a:r>
          </a:p>
          <a:p>
            <a:pPr lvl="1">
              <a:lnSpc>
                <a:spcPct val="200000"/>
              </a:lnSpc>
            </a:pPr>
            <a:r>
              <a:rPr lang="en-GB" dirty="0"/>
              <a:t>Different Digital marketing models/frameworks</a:t>
            </a:r>
          </a:p>
          <a:p>
            <a:pPr lvl="1">
              <a:lnSpc>
                <a:spcPct val="200000"/>
              </a:lnSpc>
            </a:pPr>
            <a:r>
              <a:rPr lang="en-GB" dirty="0"/>
              <a:t>Content creation for advertising &amp; promotion</a:t>
            </a:r>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2</a:t>
            </a:fld>
            <a:endParaRPr lang="en-GB"/>
          </a:p>
        </p:txBody>
      </p:sp>
    </p:spTree>
    <p:extLst>
      <p:ext uri="{BB962C8B-B14F-4D97-AF65-F5344CB8AC3E}">
        <p14:creationId xmlns:p14="http://schemas.microsoft.com/office/powerpoint/2010/main" val="37942973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12AAD7C2-7D3F-4900-B54C-1413AE9CCEEC}" type="slidenum">
              <a:rPr lang="en-GB" smtClean="0"/>
              <a:pPr>
                <a:defRPr/>
              </a:pPr>
              <a:t>3</a:t>
            </a:fld>
            <a:endParaRPr lang="en-GB"/>
          </a:p>
        </p:txBody>
      </p:sp>
      <p:grpSp>
        <p:nvGrpSpPr>
          <p:cNvPr id="10" name="Group 9"/>
          <p:cNvGrpSpPr/>
          <p:nvPr/>
        </p:nvGrpSpPr>
        <p:grpSpPr>
          <a:xfrm>
            <a:off x="3276600" y="228600"/>
            <a:ext cx="5262547" cy="5069671"/>
            <a:chOff x="2093126" y="259164"/>
            <a:chExt cx="5262547" cy="5069671"/>
          </a:xfrm>
        </p:grpSpPr>
        <p:sp>
          <p:nvSpPr>
            <p:cNvPr id="6" name="Freeform 5"/>
            <p:cNvSpPr/>
            <p:nvPr/>
          </p:nvSpPr>
          <p:spPr>
            <a:xfrm>
              <a:off x="3561161" y="259164"/>
              <a:ext cx="2326476" cy="2133602"/>
            </a:xfrm>
            <a:custGeom>
              <a:avLst/>
              <a:gdLst>
                <a:gd name="connsiteX0" fmla="*/ 0 w 2326476"/>
                <a:gd name="connsiteY0" fmla="*/ 1066801 h 2133602"/>
                <a:gd name="connsiteX1" fmla="*/ 1163238 w 2326476"/>
                <a:gd name="connsiteY1" fmla="*/ 0 h 2133602"/>
                <a:gd name="connsiteX2" fmla="*/ 2326476 w 2326476"/>
                <a:gd name="connsiteY2" fmla="*/ 1066801 h 2133602"/>
                <a:gd name="connsiteX3" fmla="*/ 1163238 w 2326476"/>
                <a:gd name="connsiteY3" fmla="*/ 2133602 h 2133602"/>
                <a:gd name="connsiteX4" fmla="*/ 0 w 2326476"/>
                <a:gd name="connsiteY4" fmla="*/ 1066801 h 2133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6476" h="2133602">
                  <a:moveTo>
                    <a:pt x="0" y="1066801"/>
                  </a:moveTo>
                  <a:cubicBezTo>
                    <a:pt x="0" y="477623"/>
                    <a:pt x="520799" y="0"/>
                    <a:pt x="1163238" y="0"/>
                  </a:cubicBezTo>
                  <a:cubicBezTo>
                    <a:pt x="1805677" y="0"/>
                    <a:pt x="2326476" y="477623"/>
                    <a:pt x="2326476" y="1066801"/>
                  </a:cubicBezTo>
                  <a:cubicBezTo>
                    <a:pt x="2326476" y="1655979"/>
                    <a:pt x="1805677" y="2133602"/>
                    <a:pt x="1163238" y="2133602"/>
                  </a:cubicBezTo>
                  <a:cubicBezTo>
                    <a:pt x="520799" y="2133602"/>
                    <a:pt x="0" y="1655979"/>
                    <a:pt x="0" y="1066801"/>
                  </a:cubicBezTo>
                  <a:close/>
                </a:path>
              </a:pathLst>
            </a:custGeom>
          </p:spPr>
          <p:style>
            <a:lnRef idx="2">
              <a:schemeClr val="lt1">
                <a:hueOff val="0"/>
                <a:satOff val="0"/>
                <a:lumOff val="0"/>
                <a:alphaOff val="0"/>
              </a:schemeClr>
            </a:lnRef>
            <a:fillRef idx="1">
              <a:schemeClr val="accent2">
                <a:alpha val="50000"/>
                <a:hueOff val="293872"/>
                <a:satOff val="-14530"/>
                <a:lumOff val="1030"/>
                <a:alphaOff val="0"/>
              </a:schemeClr>
            </a:fillRef>
            <a:effectRef idx="0">
              <a:schemeClr val="accent2">
                <a:alpha val="50000"/>
                <a:hueOff val="293872"/>
                <a:satOff val="-14530"/>
                <a:lumOff val="1030"/>
                <a:alphaOff val="0"/>
              </a:schemeClr>
            </a:effectRef>
            <a:fontRef idx="minor">
              <a:schemeClr val="tx1"/>
            </a:fontRef>
          </p:style>
          <p:txBody>
            <a:bodyPr spcFirstLastPara="0" vert="horz" wrap="square" lIns="363565" tIns="335319" rIns="363565" bIns="335319" numCol="1" spcCol="1270" anchor="ctr" anchorCtr="0">
              <a:noAutofit/>
            </a:bodyPr>
            <a:lstStyle/>
            <a:p>
              <a:pPr lvl="0" algn="ctr" defTabSz="800100">
                <a:lnSpc>
                  <a:spcPct val="90000"/>
                </a:lnSpc>
                <a:spcBef>
                  <a:spcPct val="0"/>
                </a:spcBef>
                <a:spcAft>
                  <a:spcPct val="35000"/>
                </a:spcAft>
              </a:pPr>
              <a:r>
                <a:rPr lang="en-US" sz="1800" kern="1200" dirty="0"/>
                <a:t>Convenience</a:t>
              </a:r>
            </a:p>
          </p:txBody>
        </p:sp>
        <p:sp>
          <p:nvSpPr>
            <p:cNvPr id="7" name="Freeform 6"/>
            <p:cNvSpPr/>
            <p:nvPr/>
          </p:nvSpPr>
          <p:spPr>
            <a:xfrm>
              <a:off x="5029197" y="1727198"/>
              <a:ext cx="2326476" cy="2133602"/>
            </a:xfrm>
            <a:custGeom>
              <a:avLst/>
              <a:gdLst>
                <a:gd name="connsiteX0" fmla="*/ 0 w 2326476"/>
                <a:gd name="connsiteY0" fmla="*/ 1066801 h 2133602"/>
                <a:gd name="connsiteX1" fmla="*/ 1163238 w 2326476"/>
                <a:gd name="connsiteY1" fmla="*/ 0 h 2133602"/>
                <a:gd name="connsiteX2" fmla="*/ 2326476 w 2326476"/>
                <a:gd name="connsiteY2" fmla="*/ 1066801 h 2133602"/>
                <a:gd name="connsiteX3" fmla="*/ 1163238 w 2326476"/>
                <a:gd name="connsiteY3" fmla="*/ 2133602 h 2133602"/>
                <a:gd name="connsiteX4" fmla="*/ 0 w 2326476"/>
                <a:gd name="connsiteY4" fmla="*/ 1066801 h 2133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6476" h="2133602">
                  <a:moveTo>
                    <a:pt x="0" y="1066801"/>
                  </a:moveTo>
                  <a:cubicBezTo>
                    <a:pt x="0" y="477623"/>
                    <a:pt x="520799" y="0"/>
                    <a:pt x="1163238" y="0"/>
                  </a:cubicBezTo>
                  <a:cubicBezTo>
                    <a:pt x="1805677" y="0"/>
                    <a:pt x="2326476" y="477623"/>
                    <a:pt x="2326476" y="1066801"/>
                  </a:cubicBezTo>
                  <a:cubicBezTo>
                    <a:pt x="2326476" y="1655979"/>
                    <a:pt x="1805677" y="2133602"/>
                    <a:pt x="1163238" y="2133602"/>
                  </a:cubicBezTo>
                  <a:cubicBezTo>
                    <a:pt x="520799" y="2133602"/>
                    <a:pt x="0" y="1655979"/>
                    <a:pt x="0" y="1066801"/>
                  </a:cubicBezTo>
                  <a:close/>
                </a:path>
              </a:pathLst>
            </a:custGeom>
          </p:spPr>
          <p:style>
            <a:lnRef idx="2">
              <a:schemeClr val="lt1">
                <a:hueOff val="0"/>
                <a:satOff val="0"/>
                <a:lumOff val="0"/>
                <a:alphaOff val="0"/>
              </a:schemeClr>
            </a:lnRef>
            <a:fillRef idx="1">
              <a:schemeClr val="accent2">
                <a:alpha val="50000"/>
                <a:hueOff val="587745"/>
                <a:satOff val="-29060"/>
                <a:lumOff val="2059"/>
                <a:alphaOff val="0"/>
              </a:schemeClr>
            </a:fillRef>
            <a:effectRef idx="0">
              <a:schemeClr val="accent2">
                <a:alpha val="50000"/>
                <a:hueOff val="587745"/>
                <a:satOff val="-29060"/>
                <a:lumOff val="2059"/>
                <a:alphaOff val="0"/>
              </a:schemeClr>
            </a:effectRef>
            <a:fontRef idx="minor">
              <a:schemeClr val="tx1"/>
            </a:fontRef>
          </p:style>
          <p:txBody>
            <a:bodyPr spcFirstLastPara="0" vert="horz" wrap="square" lIns="363565" tIns="335319" rIns="363565" bIns="335319" numCol="1" spcCol="1270" anchor="ctr" anchorCtr="0">
              <a:noAutofit/>
            </a:bodyPr>
            <a:lstStyle/>
            <a:p>
              <a:pPr lvl="0" algn="ctr" defTabSz="800100">
                <a:lnSpc>
                  <a:spcPct val="90000"/>
                </a:lnSpc>
                <a:spcBef>
                  <a:spcPct val="0"/>
                </a:spcBef>
                <a:spcAft>
                  <a:spcPct val="35000"/>
                </a:spcAft>
              </a:pPr>
              <a:r>
                <a:rPr lang="en-US" sz="1800" kern="1200" dirty="0"/>
                <a:t>Consumer</a:t>
              </a:r>
            </a:p>
          </p:txBody>
        </p:sp>
        <p:sp>
          <p:nvSpPr>
            <p:cNvPr id="8" name="Freeform 7"/>
            <p:cNvSpPr/>
            <p:nvPr/>
          </p:nvSpPr>
          <p:spPr>
            <a:xfrm>
              <a:off x="3561161" y="3195233"/>
              <a:ext cx="2326476" cy="2133602"/>
            </a:xfrm>
            <a:custGeom>
              <a:avLst/>
              <a:gdLst>
                <a:gd name="connsiteX0" fmla="*/ 0 w 2326476"/>
                <a:gd name="connsiteY0" fmla="*/ 1066801 h 2133602"/>
                <a:gd name="connsiteX1" fmla="*/ 1163238 w 2326476"/>
                <a:gd name="connsiteY1" fmla="*/ 0 h 2133602"/>
                <a:gd name="connsiteX2" fmla="*/ 2326476 w 2326476"/>
                <a:gd name="connsiteY2" fmla="*/ 1066801 h 2133602"/>
                <a:gd name="connsiteX3" fmla="*/ 1163238 w 2326476"/>
                <a:gd name="connsiteY3" fmla="*/ 2133602 h 2133602"/>
                <a:gd name="connsiteX4" fmla="*/ 0 w 2326476"/>
                <a:gd name="connsiteY4" fmla="*/ 1066801 h 2133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6476" h="2133602">
                  <a:moveTo>
                    <a:pt x="0" y="1066801"/>
                  </a:moveTo>
                  <a:cubicBezTo>
                    <a:pt x="0" y="477623"/>
                    <a:pt x="520799" y="0"/>
                    <a:pt x="1163238" y="0"/>
                  </a:cubicBezTo>
                  <a:cubicBezTo>
                    <a:pt x="1805677" y="0"/>
                    <a:pt x="2326476" y="477623"/>
                    <a:pt x="2326476" y="1066801"/>
                  </a:cubicBezTo>
                  <a:cubicBezTo>
                    <a:pt x="2326476" y="1655979"/>
                    <a:pt x="1805677" y="2133602"/>
                    <a:pt x="1163238" y="2133602"/>
                  </a:cubicBezTo>
                  <a:cubicBezTo>
                    <a:pt x="520799" y="2133602"/>
                    <a:pt x="0" y="1655979"/>
                    <a:pt x="0" y="1066801"/>
                  </a:cubicBezTo>
                  <a:close/>
                </a:path>
              </a:pathLst>
            </a:custGeom>
          </p:spPr>
          <p:style>
            <a:lnRef idx="2">
              <a:schemeClr val="lt1">
                <a:hueOff val="0"/>
                <a:satOff val="0"/>
                <a:lumOff val="0"/>
                <a:alphaOff val="0"/>
              </a:schemeClr>
            </a:lnRef>
            <a:fillRef idx="1">
              <a:schemeClr val="accent2">
                <a:alpha val="50000"/>
                <a:hueOff val="881617"/>
                <a:satOff val="-43590"/>
                <a:lumOff val="3089"/>
                <a:alphaOff val="0"/>
              </a:schemeClr>
            </a:fillRef>
            <a:effectRef idx="0">
              <a:schemeClr val="accent2">
                <a:alpha val="50000"/>
                <a:hueOff val="881617"/>
                <a:satOff val="-43590"/>
                <a:lumOff val="3089"/>
                <a:alphaOff val="0"/>
              </a:schemeClr>
            </a:effectRef>
            <a:fontRef idx="minor">
              <a:schemeClr val="tx1"/>
            </a:fontRef>
          </p:style>
          <p:txBody>
            <a:bodyPr spcFirstLastPara="0" vert="horz" wrap="square" lIns="363565" tIns="335319" rIns="363565" bIns="335319" numCol="1" spcCol="1270" anchor="ctr" anchorCtr="0">
              <a:noAutofit/>
            </a:bodyPr>
            <a:lstStyle/>
            <a:p>
              <a:pPr lvl="0" algn="ctr" defTabSz="800100">
                <a:lnSpc>
                  <a:spcPct val="90000"/>
                </a:lnSpc>
                <a:spcBef>
                  <a:spcPct val="0"/>
                </a:spcBef>
                <a:spcAft>
                  <a:spcPct val="35000"/>
                </a:spcAft>
              </a:pPr>
              <a:r>
                <a:rPr lang="en-US" sz="1800" kern="1200" dirty="0"/>
                <a:t>Cost</a:t>
              </a:r>
            </a:p>
          </p:txBody>
        </p:sp>
        <p:sp>
          <p:nvSpPr>
            <p:cNvPr id="9" name="Freeform 8"/>
            <p:cNvSpPr/>
            <p:nvPr/>
          </p:nvSpPr>
          <p:spPr>
            <a:xfrm>
              <a:off x="2093126" y="1727198"/>
              <a:ext cx="2326476" cy="2133602"/>
            </a:xfrm>
            <a:custGeom>
              <a:avLst/>
              <a:gdLst>
                <a:gd name="connsiteX0" fmla="*/ 0 w 2326476"/>
                <a:gd name="connsiteY0" fmla="*/ 1066801 h 2133602"/>
                <a:gd name="connsiteX1" fmla="*/ 1163238 w 2326476"/>
                <a:gd name="connsiteY1" fmla="*/ 0 h 2133602"/>
                <a:gd name="connsiteX2" fmla="*/ 2326476 w 2326476"/>
                <a:gd name="connsiteY2" fmla="*/ 1066801 h 2133602"/>
                <a:gd name="connsiteX3" fmla="*/ 1163238 w 2326476"/>
                <a:gd name="connsiteY3" fmla="*/ 2133602 h 2133602"/>
                <a:gd name="connsiteX4" fmla="*/ 0 w 2326476"/>
                <a:gd name="connsiteY4" fmla="*/ 1066801 h 2133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6476" h="2133602">
                  <a:moveTo>
                    <a:pt x="0" y="1066801"/>
                  </a:moveTo>
                  <a:cubicBezTo>
                    <a:pt x="0" y="477623"/>
                    <a:pt x="520799" y="0"/>
                    <a:pt x="1163238" y="0"/>
                  </a:cubicBezTo>
                  <a:cubicBezTo>
                    <a:pt x="1805677" y="0"/>
                    <a:pt x="2326476" y="477623"/>
                    <a:pt x="2326476" y="1066801"/>
                  </a:cubicBezTo>
                  <a:cubicBezTo>
                    <a:pt x="2326476" y="1655979"/>
                    <a:pt x="1805677" y="2133602"/>
                    <a:pt x="1163238" y="2133602"/>
                  </a:cubicBezTo>
                  <a:cubicBezTo>
                    <a:pt x="520799" y="2133602"/>
                    <a:pt x="0" y="1655979"/>
                    <a:pt x="0" y="1066801"/>
                  </a:cubicBezTo>
                  <a:close/>
                </a:path>
              </a:pathLst>
            </a:custGeom>
          </p:spPr>
          <p:style>
            <a:lnRef idx="2">
              <a:schemeClr val="lt1">
                <a:hueOff val="0"/>
                <a:satOff val="0"/>
                <a:lumOff val="0"/>
                <a:alphaOff val="0"/>
              </a:schemeClr>
            </a:lnRef>
            <a:fillRef idx="1">
              <a:schemeClr val="accent2">
                <a:alpha val="50000"/>
                <a:hueOff val="1175490"/>
                <a:satOff val="-58120"/>
                <a:lumOff val="4118"/>
                <a:alphaOff val="0"/>
              </a:schemeClr>
            </a:fillRef>
            <a:effectRef idx="0">
              <a:schemeClr val="accent2">
                <a:alpha val="50000"/>
                <a:hueOff val="1175490"/>
                <a:satOff val="-58120"/>
                <a:lumOff val="4118"/>
                <a:alphaOff val="0"/>
              </a:schemeClr>
            </a:effectRef>
            <a:fontRef idx="minor">
              <a:schemeClr val="tx1"/>
            </a:fontRef>
          </p:style>
          <p:txBody>
            <a:bodyPr spcFirstLastPara="0" vert="horz" wrap="square" lIns="363565" tIns="335319" rIns="363565" bIns="335319" numCol="1" spcCol="1270" anchor="ctr" anchorCtr="0">
              <a:noAutofit/>
            </a:bodyPr>
            <a:lstStyle/>
            <a:p>
              <a:pPr lvl="0" algn="ctr" defTabSz="800100">
                <a:lnSpc>
                  <a:spcPct val="90000"/>
                </a:lnSpc>
                <a:spcBef>
                  <a:spcPct val="0"/>
                </a:spcBef>
                <a:spcAft>
                  <a:spcPct val="35000"/>
                </a:spcAft>
              </a:pPr>
              <a:r>
                <a:rPr lang="en-US" sz="1800" kern="1200" dirty="0"/>
                <a:t>Communication</a:t>
              </a:r>
            </a:p>
          </p:txBody>
        </p:sp>
        <p:sp>
          <p:nvSpPr>
            <p:cNvPr id="5" name="Freeform 4"/>
            <p:cNvSpPr/>
            <p:nvPr/>
          </p:nvSpPr>
          <p:spPr>
            <a:xfrm>
              <a:off x="4114794" y="2184394"/>
              <a:ext cx="1219211" cy="1219211"/>
            </a:xfrm>
            <a:custGeom>
              <a:avLst/>
              <a:gdLst>
                <a:gd name="connsiteX0" fmla="*/ 0 w 1219211"/>
                <a:gd name="connsiteY0" fmla="*/ 609606 h 1219211"/>
                <a:gd name="connsiteX1" fmla="*/ 609606 w 1219211"/>
                <a:gd name="connsiteY1" fmla="*/ 0 h 1219211"/>
                <a:gd name="connsiteX2" fmla="*/ 1219212 w 1219211"/>
                <a:gd name="connsiteY2" fmla="*/ 609606 h 1219211"/>
                <a:gd name="connsiteX3" fmla="*/ 609606 w 1219211"/>
                <a:gd name="connsiteY3" fmla="*/ 1219212 h 1219211"/>
                <a:gd name="connsiteX4" fmla="*/ 0 w 1219211"/>
                <a:gd name="connsiteY4" fmla="*/ 609606 h 12192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9211" h="1219211">
                  <a:moveTo>
                    <a:pt x="0" y="609606"/>
                  </a:moveTo>
                  <a:cubicBezTo>
                    <a:pt x="0" y="272930"/>
                    <a:pt x="272930" y="0"/>
                    <a:pt x="609606" y="0"/>
                  </a:cubicBezTo>
                  <a:cubicBezTo>
                    <a:pt x="946282" y="0"/>
                    <a:pt x="1219212" y="272930"/>
                    <a:pt x="1219212" y="609606"/>
                  </a:cubicBezTo>
                  <a:cubicBezTo>
                    <a:pt x="1219212" y="946282"/>
                    <a:pt x="946282" y="1219212"/>
                    <a:pt x="609606" y="1219212"/>
                  </a:cubicBezTo>
                  <a:cubicBezTo>
                    <a:pt x="272930" y="1219212"/>
                    <a:pt x="0" y="946282"/>
                    <a:pt x="0" y="609606"/>
                  </a:cubicBezTo>
                  <a:close/>
                </a:path>
              </a:pathLst>
            </a:custGeom>
            <a:solidFill>
              <a:srgbClr val="00B0F0">
                <a:alpha val="50000"/>
              </a:srgbClr>
            </a:solidFill>
          </p:spPr>
          <p:style>
            <a:lnRef idx="2">
              <a:schemeClr val="lt1">
                <a:hueOff val="0"/>
                <a:satOff val="0"/>
                <a:lumOff val="0"/>
                <a:alphaOff val="0"/>
              </a:schemeClr>
            </a:lnRef>
            <a:fillRef idx="1">
              <a:schemeClr val="accent2">
                <a:alpha val="50000"/>
                <a:hueOff val="0"/>
                <a:satOff val="0"/>
                <a:lumOff val="0"/>
                <a:alphaOff val="0"/>
              </a:schemeClr>
            </a:fillRef>
            <a:effectRef idx="0">
              <a:schemeClr val="accent2">
                <a:alpha val="50000"/>
                <a:hueOff val="0"/>
                <a:satOff val="0"/>
                <a:lumOff val="0"/>
                <a:alphaOff val="0"/>
              </a:schemeClr>
            </a:effectRef>
            <a:fontRef idx="minor">
              <a:schemeClr val="tx1"/>
            </a:fontRef>
          </p:style>
          <p:txBody>
            <a:bodyPr spcFirstLastPara="0" vert="horz" wrap="square" lIns="221729" tIns="221729" rIns="221729" bIns="221729" numCol="1" spcCol="1270" anchor="ctr" anchorCtr="0">
              <a:noAutofit/>
            </a:bodyPr>
            <a:lstStyle/>
            <a:p>
              <a:pPr lvl="0" algn="ctr" defTabSz="1511300">
                <a:lnSpc>
                  <a:spcPct val="90000"/>
                </a:lnSpc>
                <a:spcBef>
                  <a:spcPct val="0"/>
                </a:spcBef>
                <a:spcAft>
                  <a:spcPct val="35000"/>
                </a:spcAft>
              </a:pPr>
              <a:r>
                <a:rPr lang="en-US" sz="3400" kern="1200" dirty="0"/>
                <a:t>4Cs</a:t>
              </a:r>
            </a:p>
          </p:txBody>
        </p:sp>
      </p:grpSp>
      <p:sp>
        <p:nvSpPr>
          <p:cNvPr id="11" name="TextBox 10"/>
          <p:cNvSpPr txBox="1"/>
          <p:nvPr/>
        </p:nvSpPr>
        <p:spPr>
          <a:xfrm>
            <a:off x="228600" y="304800"/>
            <a:ext cx="3733800" cy="400110"/>
          </a:xfrm>
          <a:prstGeom prst="rect">
            <a:avLst/>
          </a:prstGeom>
          <a:noFill/>
        </p:spPr>
        <p:txBody>
          <a:bodyPr wrap="square" rtlCol="0">
            <a:spAutoFit/>
          </a:bodyPr>
          <a:lstStyle/>
          <a:p>
            <a:r>
              <a:rPr lang="en-GB" sz="2000" dirty="0" err="1"/>
              <a:t>Lauterborn’s</a:t>
            </a:r>
            <a:r>
              <a:rPr lang="en-GB" sz="2000" dirty="0"/>
              <a:t> 4Cs</a:t>
            </a:r>
          </a:p>
        </p:txBody>
      </p:sp>
    </p:spTree>
    <p:extLst>
      <p:ext uri="{BB962C8B-B14F-4D97-AF65-F5344CB8AC3E}">
        <p14:creationId xmlns:p14="http://schemas.microsoft.com/office/powerpoint/2010/main" val="976878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10 Classic Digital Marketing Model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9671" y="836"/>
            <a:ext cx="7482729" cy="5409363"/>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1"/>
          </p:nvPr>
        </p:nvSpPr>
        <p:spPr/>
        <p:txBody>
          <a:bodyPr/>
          <a:lstStyle/>
          <a:p>
            <a:pPr>
              <a:defRPr/>
            </a:pPr>
            <a:fld id="{12AAD7C2-7D3F-4900-B54C-1413AE9CCEEC}" type="slidenum">
              <a:rPr lang="en-GB" smtClean="0"/>
              <a:pPr>
                <a:defRPr/>
              </a:pPr>
              <a:t>4</a:t>
            </a:fld>
            <a:endParaRPr lang="en-GB"/>
          </a:p>
        </p:txBody>
      </p:sp>
      <p:sp>
        <p:nvSpPr>
          <p:cNvPr id="3" name="TextBox 2"/>
          <p:cNvSpPr txBox="1"/>
          <p:nvPr/>
        </p:nvSpPr>
        <p:spPr>
          <a:xfrm>
            <a:off x="5943600" y="5181600"/>
            <a:ext cx="3200400" cy="369332"/>
          </a:xfrm>
          <a:prstGeom prst="rect">
            <a:avLst/>
          </a:prstGeom>
          <a:noFill/>
        </p:spPr>
        <p:txBody>
          <a:bodyPr wrap="square" rtlCol="0">
            <a:spAutoFit/>
          </a:bodyPr>
          <a:lstStyle/>
          <a:p>
            <a:r>
              <a:rPr lang="en-GB" dirty="0"/>
              <a:t>RACE Planning Framework</a:t>
            </a:r>
          </a:p>
        </p:txBody>
      </p:sp>
    </p:spTree>
    <p:extLst>
      <p:ext uri="{BB962C8B-B14F-4D97-AF65-F5344CB8AC3E}">
        <p14:creationId xmlns:p14="http://schemas.microsoft.com/office/powerpoint/2010/main" val="5243876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12AAD7C2-7D3F-4900-B54C-1413AE9CCEEC}" type="slidenum">
              <a:rPr lang="en-GB" smtClean="0"/>
              <a:pPr>
                <a:defRPr/>
              </a:pPr>
              <a:t>5</a:t>
            </a:fld>
            <a:endParaRPr lang="en-GB"/>
          </a:p>
        </p:txBody>
      </p:sp>
      <p:graphicFrame>
        <p:nvGraphicFramePr>
          <p:cNvPr id="3" name="Diagram 2"/>
          <p:cNvGraphicFramePr/>
          <p:nvPr>
            <p:extLst>
              <p:ext uri="{D42A27DB-BD31-4B8C-83A1-F6EECF244321}">
                <p14:modId xmlns:p14="http://schemas.microsoft.com/office/powerpoint/2010/main" val="1433732883"/>
              </p:ext>
            </p:extLst>
          </p:nvPr>
        </p:nvGraphicFramePr>
        <p:xfrm>
          <a:off x="533400" y="304800"/>
          <a:ext cx="7315200" cy="5003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p:cNvSpPr/>
          <p:nvPr/>
        </p:nvSpPr>
        <p:spPr>
          <a:xfrm>
            <a:off x="4038600" y="5123934"/>
            <a:ext cx="5080348" cy="369332"/>
          </a:xfrm>
          <a:prstGeom prst="rect">
            <a:avLst/>
          </a:prstGeom>
        </p:spPr>
        <p:txBody>
          <a:bodyPr wrap="square">
            <a:spAutoFit/>
          </a:bodyPr>
          <a:lstStyle/>
          <a:p>
            <a:r>
              <a:rPr lang="en-GB" dirty="0">
                <a:latin typeface="Roboto"/>
              </a:rPr>
              <a:t>(</a:t>
            </a:r>
            <a:r>
              <a:rPr lang="en-GB" dirty="0" err="1">
                <a:latin typeface="Roboto"/>
              </a:rPr>
              <a:t>Hofacker’s</a:t>
            </a:r>
            <a:r>
              <a:rPr lang="en-GB" dirty="0">
                <a:latin typeface="Roboto"/>
              </a:rPr>
              <a:t> 5 Stages of Information Processing)</a:t>
            </a:r>
            <a:endParaRPr lang="en-GB" b="0" i="0" dirty="0">
              <a:effectLst/>
              <a:latin typeface="Roboto"/>
            </a:endParaRPr>
          </a:p>
        </p:txBody>
      </p:sp>
    </p:spTree>
    <p:extLst>
      <p:ext uri="{BB962C8B-B14F-4D97-AF65-F5344CB8AC3E}">
        <p14:creationId xmlns:p14="http://schemas.microsoft.com/office/powerpoint/2010/main" val="21191050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12AAD7C2-7D3F-4900-B54C-1413AE9CCEEC}" type="slidenum">
              <a:rPr lang="en-GB" smtClean="0"/>
              <a:pPr>
                <a:defRPr/>
              </a:pPr>
              <a:t>6</a:t>
            </a:fld>
            <a:endParaRPr lang="en-GB"/>
          </a:p>
        </p:txBody>
      </p:sp>
      <p:graphicFrame>
        <p:nvGraphicFramePr>
          <p:cNvPr id="3" name="Diagram 2"/>
          <p:cNvGraphicFramePr/>
          <p:nvPr>
            <p:extLst>
              <p:ext uri="{D42A27DB-BD31-4B8C-83A1-F6EECF244321}">
                <p14:modId xmlns:p14="http://schemas.microsoft.com/office/powerpoint/2010/main" val="4048095433"/>
              </p:ext>
            </p:extLst>
          </p:nvPr>
        </p:nvGraphicFramePr>
        <p:xfrm>
          <a:off x="1371600" y="762000"/>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p:cNvSpPr txBox="1"/>
          <p:nvPr/>
        </p:nvSpPr>
        <p:spPr>
          <a:xfrm>
            <a:off x="5029200" y="5181600"/>
            <a:ext cx="3758401" cy="369332"/>
          </a:xfrm>
          <a:prstGeom prst="rect">
            <a:avLst/>
          </a:prstGeom>
          <a:noFill/>
        </p:spPr>
        <p:txBody>
          <a:bodyPr wrap="none" rtlCol="0">
            <a:spAutoFit/>
          </a:bodyPr>
          <a:lstStyle/>
          <a:p>
            <a:r>
              <a:rPr lang="en-GB" dirty="0"/>
              <a:t>4C’s of Marketing Communications</a:t>
            </a:r>
          </a:p>
        </p:txBody>
      </p:sp>
    </p:spTree>
    <p:extLst>
      <p:ext uri="{BB962C8B-B14F-4D97-AF65-F5344CB8AC3E}">
        <p14:creationId xmlns:p14="http://schemas.microsoft.com/office/powerpoint/2010/main" val="21002031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12AAD7C2-7D3F-4900-B54C-1413AE9CCEEC}" type="slidenum">
              <a:rPr lang="en-GB" smtClean="0"/>
              <a:pPr>
                <a:defRPr/>
              </a:pPr>
              <a:t>7</a:t>
            </a:fld>
            <a:endParaRPr lang="en-GB"/>
          </a:p>
        </p:txBody>
      </p:sp>
      <p:pic>
        <p:nvPicPr>
          <p:cNvPr id="4098" name="Picture 2" descr="Tag - Consumer decision journey - CONNECTING WITH CONSUMER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6699"/>
            <a:ext cx="9144000" cy="579789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4495800" y="5334000"/>
            <a:ext cx="4495800" cy="369332"/>
          </a:xfrm>
          <a:prstGeom prst="rect">
            <a:avLst/>
          </a:prstGeom>
          <a:noFill/>
        </p:spPr>
        <p:txBody>
          <a:bodyPr wrap="square" rtlCol="0">
            <a:spAutoFit/>
          </a:bodyPr>
          <a:lstStyle/>
          <a:p>
            <a:r>
              <a:rPr lang="en-GB" dirty="0"/>
              <a:t>(McKinsey’s Consumer Decision Journey)</a:t>
            </a:r>
          </a:p>
        </p:txBody>
      </p:sp>
    </p:spTree>
    <p:extLst>
      <p:ext uri="{BB962C8B-B14F-4D97-AF65-F5344CB8AC3E}">
        <p14:creationId xmlns:p14="http://schemas.microsoft.com/office/powerpoint/2010/main" val="6105184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12AAD7C2-7D3F-4900-B54C-1413AE9CCEEC}" type="slidenum">
              <a:rPr lang="en-GB" smtClean="0"/>
              <a:pPr>
                <a:defRPr/>
              </a:pPr>
              <a:t>8</a:t>
            </a:fld>
            <a:endParaRPr lang="en-GB"/>
          </a:p>
        </p:txBody>
      </p:sp>
      <p:sp>
        <p:nvSpPr>
          <p:cNvPr id="3" name="TextBox 2"/>
          <p:cNvSpPr txBox="1"/>
          <p:nvPr/>
        </p:nvSpPr>
        <p:spPr>
          <a:xfrm>
            <a:off x="1022133" y="2438400"/>
            <a:ext cx="7315200" cy="769441"/>
          </a:xfrm>
          <a:prstGeom prst="rect">
            <a:avLst/>
          </a:prstGeom>
          <a:noFill/>
        </p:spPr>
        <p:txBody>
          <a:bodyPr wrap="square" rtlCol="0">
            <a:spAutoFit/>
          </a:bodyPr>
          <a:lstStyle/>
          <a:p>
            <a:r>
              <a:rPr lang="en-GB" sz="4400" dirty="0">
                <a:latin typeface="+mj-lt"/>
              </a:rPr>
              <a:t>CONTENT CREATION…</a:t>
            </a:r>
          </a:p>
        </p:txBody>
      </p:sp>
    </p:spTree>
    <p:extLst>
      <p:ext uri="{BB962C8B-B14F-4D97-AF65-F5344CB8AC3E}">
        <p14:creationId xmlns:p14="http://schemas.microsoft.com/office/powerpoint/2010/main" val="37226948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12AAD7C2-7D3F-4900-B54C-1413AE9CCEEC}" type="slidenum">
              <a:rPr lang="en-GB" smtClean="0"/>
              <a:pPr>
                <a:defRPr/>
              </a:pPr>
              <a:t>9</a:t>
            </a:fld>
            <a:endParaRPr lang="en-GB"/>
          </a:p>
        </p:txBody>
      </p:sp>
      <p:sp>
        <p:nvSpPr>
          <p:cNvPr id="3" name="Rectangle 2"/>
          <p:cNvSpPr/>
          <p:nvPr/>
        </p:nvSpPr>
        <p:spPr>
          <a:xfrm>
            <a:off x="1" y="0"/>
            <a:ext cx="9144000" cy="6858000"/>
          </a:xfrm>
          <a:prstGeom prst="rect">
            <a:avLst/>
          </a:prstGeom>
          <a:solidFill>
            <a:schemeClr val="tx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936626" y="1676400"/>
            <a:ext cx="7270750" cy="3505200"/>
          </a:xfrm>
          <a:prstGeom prst="rect">
            <a:avLst/>
          </a:prstGeom>
          <a:solidFill>
            <a:schemeClr val="accent6">
              <a:lumMod val="60000"/>
              <a:lumOff val="4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5400" dirty="0">
                <a:solidFill>
                  <a:schemeClr val="bg2">
                    <a:lumMod val="25000"/>
                  </a:schemeClr>
                </a:solidFill>
                <a:latin typeface="Adobe Heiti Std R" panose="020B0400000000000000" pitchFamily="34" charset="-128"/>
                <a:ea typeface="Adobe Heiti Std R" panose="020B0400000000000000" pitchFamily="34" charset="-128"/>
              </a:rPr>
              <a:t>COLOURS &amp; FONTS</a:t>
            </a:r>
          </a:p>
        </p:txBody>
      </p:sp>
    </p:spTree>
    <p:extLst>
      <p:ext uri="{BB962C8B-B14F-4D97-AF65-F5344CB8AC3E}">
        <p14:creationId xmlns:p14="http://schemas.microsoft.com/office/powerpoint/2010/main" val="34327533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685800" y="-533400"/>
            <a:ext cx="10591800" cy="93726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Slide Number Placeholder 1"/>
          <p:cNvSpPr>
            <a:spLocks noGrp="1"/>
          </p:cNvSpPr>
          <p:nvPr>
            <p:ph type="sldNum" sz="quarter" idx="11"/>
          </p:nvPr>
        </p:nvSpPr>
        <p:spPr/>
        <p:txBody>
          <a:bodyPr/>
          <a:lstStyle/>
          <a:p>
            <a:pPr>
              <a:defRPr/>
            </a:pPr>
            <a:fld id="{12AAD7C2-7D3F-4900-B54C-1413AE9CCEEC}" type="slidenum">
              <a:rPr lang="en-GB" smtClean="0"/>
              <a:pPr>
                <a:defRPr/>
              </a:pPr>
              <a:t>10</a:t>
            </a:fld>
            <a:endParaRPr lang="en-GB"/>
          </a:p>
        </p:txBody>
      </p:sp>
      <p:pic>
        <p:nvPicPr>
          <p:cNvPr id="6150" name="Picture 6" descr="How to Increase Conversions Using Color Psycholog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1600" y="-559120"/>
            <a:ext cx="6645274" cy="73559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43901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12AAD7C2-7D3F-4900-B54C-1413AE9CCEEC}" type="slidenum">
              <a:rPr lang="en-GB" smtClean="0"/>
              <a:pPr>
                <a:defRPr/>
              </a:pPr>
              <a:t>11</a:t>
            </a:fld>
            <a:endParaRPr lang="en-GB"/>
          </a:p>
        </p:txBody>
      </p:sp>
      <p:sp>
        <p:nvSpPr>
          <p:cNvPr id="4" name="Rectangle 3"/>
          <p:cNvSpPr/>
          <p:nvPr/>
        </p:nvSpPr>
        <p:spPr>
          <a:xfrm>
            <a:off x="914400" y="1524000"/>
            <a:ext cx="7162800" cy="327660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3200"/>
          </a:p>
        </p:txBody>
      </p:sp>
      <p:sp>
        <p:nvSpPr>
          <p:cNvPr id="5" name="Rectangle 4"/>
          <p:cNvSpPr/>
          <p:nvPr/>
        </p:nvSpPr>
        <p:spPr>
          <a:xfrm>
            <a:off x="0" y="0"/>
            <a:ext cx="2743200" cy="175260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RED</a:t>
            </a:r>
          </a:p>
        </p:txBody>
      </p:sp>
      <p:sp>
        <p:nvSpPr>
          <p:cNvPr id="6" name="Rectangle 5"/>
          <p:cNvSpPr/>
          <p:nvPr/>
        </p:nvSpPr>
        <p:spPr>
          <a:xfrm>
            <a:off x="3178629" y="0"/>
            <a:ext cx="2743200" cy="1752600"/>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ORANGE</a:t>
            </a:r>
          </a:p>
        </p:txBody>
      </p:sp>
      <p:sp>
        <p:nvSpPr>
          <p:cNvPr id="7" name="Rectangle 6"/>
          <p:cNvSpPr/>
          <p:nvPr/>
        </p:nvSpPr>
        <p:spPr>
          <a:xfrm>
            <a:off x="6379029" y="0"/>
            <a:ext cx="2743200" cy="1752600"/>
          </a:xfrm>
          <a:prstGeom prst="rect">
            <a:avLst/>
          </a:prstGeom>
          <a:gradFill>
            <a:gsLst>
              <a:gs pos="69000">
                <a:srgbClr val="FFFF80"/>
              </a:gs>
              <a:gs pos="0">
                <a:srgbClr val="DDEE00"/>
              </a:gs>
              <a:gs pos="100000">
                <a:schemeClr val="bg1"/>
              </a:gs>
            </a:gsLst>
            <a:lin ang="189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YELLOW</a:t>
            </a:r>
          </a:p>
        </p:txBody>
      </p:sp>
      <p:sp>
        <p:nvSpPr>
          <p:cNvPr id="8" name="Rectangle 7"/>
          <p:cNvSpPr/>
          <p:nvPr/>
        </p:nvSpPr>
        <p:spPr>
          <a:xfrm>
            <a:off x="0" y="1905000"/>
            <a:ext cx="2743200" cy="1752600"/>
          </a:xfrm>
          <a:prstGeom prst="rect">
            <a:avLst/>
          </a:prstGeom>
          <a:gradFill>
            <a:gsLst>
              <a:gs pos="63000">
                <a:srgbClr val="C3D8B3"/>
              </a:gs>
              <a:gs pos="0">
                <a:srgbClr val="71A24C"/>
              </a:gs>
              <a:gs pos="100000">
                <a:schemeClr val="bg1"/>
              </a:gs>
            </a:gsLst>
            <a:lin ang="189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GREEN</a:t>
            </a:r>
          </a:p>
        </p:txBody>
      </p:sp>
      <p:sp>
        <p:nvSpPr>
          <p:cNvPr id="9" name="Rectangle 8"/>
          <p:cNvSpPr/>
          <p:nvPr/>
        </p:nvSpPr>
        <p:spPr>
          <a:xfrm>
            <a:off x="3178629" y="1905000"/>
            <a:ext cx="2743200" cy="1752600"/>
          </a:xfrm>
          <a:prstGeom prst="rect">
            <a:avLst/>
          </a:prstGeom>
          <a:gradFill>
            <a:gsLst>
              <a:gs pos="0">
                <a:srgbClr val="00B0F0"/>
              </a:gs>
              <a:gs pos="100000">
                <a:schemeClr val="bg1"/>
              </a:gs>
            </a:gsLst>
            <a:lin ang="189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BLUE</a:t>
            </a:r>
          </a:p>
        </p:txBody>
      </p:sp>
      <p:sp>
        <p:nvSpPr>
          <p:cNvPr id="10" name="Rectangle 9"/>
          <p:cNvSpPr/>
          <p:nvPr/>
        </p:nvSpPr>
        <p:spPr>
          <a:xfrm>
            <a:off x="6379029" y="1915886"/>
            <a:ext cx="2743200" cy="1752600"/>
          </a:xfrm>
          <a:prstGeom prst="rect">
            <a:avLst/>
          </a:prstGeom>
          <a:gradFill>
            <a:gsLst>
              <a:gs pos="0">
                <a:srgbClr val="7030A0"/>
              </a:gs>
              <a:gs pos="100000">
                <a:schemeClr val="bg1"/>
              </a:gs>
            </a:gsLst>
            <a:lin ang="189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PURPLE</a:t>
            </a:r>
          </a:p>
        </p:txBody>
      </p:sp>
      <p:sp>
        <p:nvSpPr>
          <p:cNvPr id="11" name="Rectangle 10"/>
          <p:cNvSpPr/>
          <p:nvPr/>
        </p:nvSpPr>
        <p:spPr>
          <a:xfrm>
            <a:off x="10886" y="3924300"/>
            <a:ext cx="2743200" cy="1752600"/>
          </a:xfrm>
          <a:prstGeom prst="rect">
            <a:avLst/>
          </a:prstGeom>
          <a:gradFill>
            <a:gsLst>
              <a:gs pos="5000">
                <a:srgbClr val="FDC3FA"/>
              </a:gs>
              <a:gs pos="100000">
                <a:schemeClr val="bg1"/>
              </a:gs>
            </a:gsLst>
            <a:lin ang="189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PINK</a:t>
            </a:r>
          </a:p>
        </p:txBody>
      </p:sp>
      <p:sp>
        <p:nvSpPr>
          <p:cNvPr id="12" name="Rectangle 11"/>
          <p:cNvSpPr/>
          <p:nvPr/>
        </p:nvSpPr>
        <p:spPr>
          <a:xfrm>
            <a:off x="3178629" y="3924300"/>
            <a:ext cx="2743200" cy="1752600"/>
          </a:xfrm>
          <a:prstGeom prst="rect">
            <a:avLst/>
          </a:prstGeom>
          <a:gradFill>
            <a:gsLst>
              <a:gs pos="76000">
                <a:srgbClr val="E5E3D6"/>
              </a:gs>
              <a:gs pos="0">
                <a:schemeClr val="bg2">
                  <a:lumMod val="50000"/>
                </a:schemeClr>
              </a:gs>
              <a:gs pos="100000">
                <a:schemeClr val="bg1"/>
              </a:gs>
            </a:gsLst>
            <a:lin ang="189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BROWN</a:t>
            </a:r>
          </a:p>
        </p:txBody>
      </p:sp>
      <p:sp>
        <p:nvSpPr>
          <p:cNvPr id="13" name="Rectangle 12"/>
          <p:cNvSpPr/>
          <p:nvPr/>
        </p:nvSpPr>
        <p:spPr>
          <a:xfrm>
            <a:off x="6379029" y="3924300"/>
            <a:ext cx="2743200" cy="1752600"/>
          </a:xfrm>
          <a:prstGeom prst="rect">
            <a:avLst/>
          </a:prstGeom>
          <a:gradFill>
            <a:gsLst>
              <a:gs pos="63000">
                <a:srgbClr val="FFE080"/>
              </a:gs>
              <a:gs pos="0">
                <a:srgbClr val="FFC000"/>
              </a:gs>
              <a:gs pos="100000">
                <a:schemeClr val="bg1"/>
              </a:gs>
            </a:gsLst>
            <a:lin ang="189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GOLD</a:t>
            </a:r>
          </a:p>
        </p:txBody>
      </p:sp>
    </p:spTree>
    <p:extLst>
      <p:ext uri="{BB962C8B-B14F-4D97-AF65-F5344CB8AC3E}">
        <p14:creationId xmlns:p14="http://schemas.microsoft.com/office/powerpoint/2010/main" val="3312710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2"/>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12AAD7C2-7D3F-4900-B54C-1413AE9CCEEC}" type="slidenum">
              <a:rPr lang="en-GB" smtClean="0"/>
              <a:pPr>
                <a:defRPr/>
              </a:pPr>
              <a:t>12</a:t>
            </a:fld>
            <a:endParaRPr lang="en-GB"/>
          </a:p>
        </p:txBody>
      </p:sp>
      <p:sp>
        <p:nvSpPr>
          <p:cNvPr id="3" name="Rectangle 2"/>
          <p:cNvSpPr/>
          <p:nvPr/>
        </p:nvSpPr>
        <p:spPr>
          <a:xfrm>
            <a:off x="0" y="-838200"/>
            <a:ext cx="10439400" cy="6553200"/>
          </a:xfrm>
          <a:prstGeom prst="rect">
            <a:avLst/>
          </a:prstGeom>
          <a:gradFill>
            <a:gsLst>
              <a:gs pos="0">
                <a:schemeClr val="tx1">
                  <a:lumMod val="85000"/>
                  <a:lumOff val="15000"/>
                </a:schemeClr>
              </a:gs>
              <a:gs pos="100000">
                <a:schemeClr val="tx1">
                  <a:lumMod val="65000"/>
                  <a:lumOff val="35000"/>
                </a:schemeClr>
              </a:gs>
            </a:gsLst>
            <a:lin ang="189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609600" y="1828800"/>
            <a:ext cx="7924800" cy="220980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dirty="0"/>
              <a:t>BLACK</a:t>
            </a:r>
          </a:p>
        </p:txBody>
      </p:sp>
    </p:spTree>
    <p:extLst>
      <p:ext uri="{BB962C8B-B14F-4D97-AF65-F5344CB8AC3E}">
        <p14:creationId xmlns:p14="http://schemas.microsoft.com/office/powerpoint/2010/main" val="29473373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12AAD7C2-7D3F-4900-B54C-1413AE9CCEEC}" type="slidenum">
              <a:rPr lang="en-GB" smtClean="0"/>
              <a:pPr>
                <a:defRPr/>
              </a:pPr>
              <a:t>13</a:t>
            </a:fld>
            <a:endParaRPr lang="en-GB"/>
          </a:p>
        </p:txBody>
      </p:sp>
      <p:sp>
        <p:nvSpPr>
          <p:cNvPr id="3" name="Rectangle 2"/>
          <p:cNvSpPr/>
          <p:nvPr/>
        </p:nvSpPr>
        <p:spPr>
          <a:xfrm>
            <a:off x="0" y="-838200"/>
            <a:ext cx="10439400" cy="6553200"/>
          </a:xfrm>
          <a:prstGeom prst="rect">
            <a:avLst/>
          </a:prstGeom>
          <a:gradFill>
            <a:gsLst>
              <a:gs pos="0">
                <a:schemeClr val="bg1">
                  <a:lumMod val="75000"/>
                </a:schemeClr>
              </a:gs>
              <a:gs pos="100000">
                <a:schemeClr val="bg1">
                  <a:lumMod val="95000"/>
                </a:schemeClr>
              </a:gs>
            </a:gsLst>
            <a:lin ang="189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609600" y="1828800"/>
            <a:ext cx="7924800" cy="220980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dirty="0"/>
              <a:t>WHITE</a:t>
            </a:r>
          </a:p>
        </p:txBody>
      </p:sp>
    </p:spTree>
    <p:extLst>
      <p:ext uri="{BB962C8B-B14F-4D97-AF65-F5344CB8AC3E}">
        <p14:creationId xmlns:p14="http://schemas.microsoft.com/office/powerpoint/2010/main" val="12499254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12AAD7C2-7D3F-4900-B54C-1413AE9CCEEC}" type="slidenum">
              <a:rPr lang="en-GB" smtClean="0"/>
              <a:pPr>
                <a:defRPr/>
              </a:pPr>
              <a:t>14</a:t>
            </a:fld>
            <a:endParaRPr lang="en-GB"/>
          </a:p>
        </p:txBody>
      </p:sp>
      <p:pic>
        <p:nvPicPr>
          <p:cNvPr id="7170" name="Picture 2" descr="The Color Wheel – graf1x.co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76200"/>
            <a:ext cx="9144000" cy="5916706"/>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152400" y="4343400"/>
            <a:ext cx="2438400" cy="1295400"/>
          </a:xfrm>
          <a:prstGeom prst="rect">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961802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0886" y="0"/>
            <a:ext cx="9133114" cy="5715000"/>
          </a:xfrm>
          <a:prstGeom prst="rect">
            <a:avLst/>
          </a:prstGeom>
          <a:gradFill>
            <a:gsLst>
              <a:gs pos="0">
                <a:schemeClr val="bg1">
                  <a:lumMod val="75000"/>
                </a:schemeClr>
              </a:gs>
              <a:gs pos="100000">
                <a:schemeClr val="bg1"/>
              </a:gs>
            </a:gsLst>
            <a:lin ang="189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Slide Number Placeholder 1"/>
          <p:cNvSpPr>
            <a:spLocks noGrp="1"/>
          </p:cNvSpPr>
          <p:nvPr>
            <p:ph type="sldNum" sz="quarter" idx="11"/>
          </p:nvPr>
        </p:nvSpPr>
        <p:spPr/>
        <p:txBody>
          <a:bodyPr/>
          <a:lstStyle/>
          <a:p>
            <a:pPr>
              <a:defRPr/>
            </a:pPr>
            <a:fld id="{12AAD7C2-7D3F-4900-B54C-1413AE9CCEEC}" type="slidenum">
              <a:rPr lang="en-GB" smtClean="0"/>
              <a:pPr>
                <a:defRPr/>
              </a:pPr>
              <a:t>15</a:t>
            </a:fld>
            <a:endParaRPr lang="en-GB"/>
          </a:p>
        </p:txBody>
      </p:sp>
      <p:sp>
        <p:nvSpPr>
          <p:cNvPr id="3" name="TextBox 2"/>
          <p:cNvSpPr txBox="1"/>
          <p:nvPr/>
        </p:nvSpPr>
        <p:spPr>
          <a:xfrm>
            <a:off x="10886" y="1447800"/>
            <a:ext cx="9296400" cy="3154710"/>
          </a:xfrm>
          <a:prstGeom prst="rect">
            <a:avLst/>
          </a:prstGeom>
          <a:noFill/>
        </p:spPr>
        <p:txBody>
          <a:bodyPr wrap="square" rtlCol="0">
            <a:spAutoFit/>
          </a:bodyPr>
          <a:lstStyle/>
          <a:p>
            <a:r>
              <a:rPr lang="en-GB" sz="19900" dirty="0">
                <a:latin typeface="Castellar" panose="020A0402060406010301" pitchFamily="18" charset="0"/>
              </a:rPr>
              <a:t>FONTS</a:t>
            </a:r>
          </a:p>
        </p:txBody>
      </p:sp>
      <p:sp>
        <p:nvSpPr>
          <p:cNvPr id="4" name="TextBox 3"/>
          <p:cNvSpPr txBox="1"/>
          <p:nvPr/>
        </p:nvSpPr>
        <p:spPr>
          <a:xfrm>
            <a:off x="2966964" y="4038600"/>
            <a:ext cx="5719836" cy="461665"/>
          </a:xfrm>
          <a:prstGeom prst="rect">
            <a:avLst/>
          </a:prstGeom>
          <a:noFill/>
        </p:spPr>
        <p:txBody>
          <a:bodyPr wrap="none" rtlCol="0">
            <a:spAutoFit/>
          </a:bodyPr>
          <a:lstStyle/>
          <a:p>
            <a:r>
              <a:rPr lang="en-GB" sz="2400" dirty="0"/>
              <a:t>THE </a:t>
            </a:r>
            <a:r>
              <a:rPr lang="en-GB" sz="2400" dirty="0">
                <a:latin typeface="Jokerman" panose="04090605060D06020702" pitchFamily="82" charset="0"/>
              </a:rPr>
              <a:t>FIVE</a:t>
            </a:r>
            <a:r>
              <a:rPr lang="en-GB" sz="2400" dirty="0"/>
              <a:t> </a:t>
            </a:r>
            <a:r>
              <a:rPr lang="en-GB" sz="2400" dirty="0">
                <a:latin typeface="Papyrus" panose="03070502060502030205" pitchFamily="66" charset="0"/>
              </a:rPr>
              <a:t>DIFFERENT</a:t>
            </a:r>
            <a:r>
              <a:rPr lang="en-GB" sz="2400" dirty="0"/>
              <a:t> </a:t>
            </a:r>
            <a:r>
              <a:rPr lang="en-GB" sz="2400" dirty="0">
                <a:latin typeface="MS Reference Sans Serif" panose="020B0604030504040204" pitchFamily="34" charset="0"/>
              </a:rPr>
              <a:t>FONT </a:t>
            </a:r>
            <a:r>
              <a:rPr lang="en-GB" sz="2400" dirty="0">
                <a:latin typeface="Bauhaus 93" panose="04030905020B02020C02" pitchFamily="82" charset="0"/>
              </a:rPr>
              <a:t>TYPES</a:t>
            </a:r>
          </a:p>
        </p:txBody>
      </p:sp>
    </p:spTree>
    <p:extLst>
      <p:ext uri="{BB962C8B-B14F-4D97-AF65-F5344CB8AC3E}">
        <p14:creationId xmlns:p14="http://schemas.microsoft.com/office/powerpoint/2010/main" val="10628172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0886" y="0"/>
            <a:ext cx="9133114" cy="5715000"/>
          </a:xfrm>
          <a:prstGeom prst="rect">
            <a:avLst/>
          </a:prstGeom>
          <a:gradFill>
            <a:gsLst>
              <a:gs pos="0">
                <a:schemeClr val="bg1">
                  <a:lumMod val="75000"/>
                </a:schemeClr>
              </a:gs>
              <a:gs pos="100000">
                <a:schemeClr val="bg1"/>
              </a:gs>
            </a:gsLst>
            <a:lin ang="189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Slide Number Placeholder 1"/>
          <p:cNvSpPr>
            <a:spLocks noGrp="1"/>
          </p:cNvSpPr>
          <p:nvPr>
            <p:ph type="sldNum" sz="quarter" idx="11"/>
          </p:nvPr>
        </p:nvSpPr>
        <p:spPr/>
        <p:txBody>
          <a:bodyPr/>
          <a:lstStyle/>
          <a:p>
            <a:pPr>
              <a:defRPr/>
            </a:pPr>
            <a:fld id="{12AAD7C2-7D3F-4900-B54C-1413AE9CCEEC}" type="slidenum">
              <a:rPr lang="en-GB" smtClean="0"/>
              <a:pPr>
                <a:defRPr/>
              </a:pPr>
              <a:t>16</a:t>
            </a:fld>
            <a:endParaRPr lang="en-GB"/>
          </a:p>
        </p:txBody>
      </p:sp>
      <p:sp>
        <p:nvSpPr>
          <p:cNvPr id="3" name="TextBox 2"/>
          <p:cNvSpPr txBox="1"/>
          <p:nvPr/>
        </p:nvSpPr>
        <p:spPr>
          <a:xfrm>
            <a:off x="304800" y="304800"/>
            <a:ext cx="5399314" cy="1015663"/>
          </a:xfrm>
          <a:prstGeom prst="rect">
            <a:avLst/>
          </a:prstGeom>
          <a:noFill/>
        </p:spPr>
        <p:txBody>
          <a:bodyPr wrap="square" rtlCol="0">
            <a:spAutoFit/>
          </a:bodyPr>
          <a:lstStyle/>
          <a:p>
            <a:r>
              <a:rPr lang="en-GB" sz="6000" dirty="0">
                <a:latin typeface="Times New Roman" panose="02020603050405020304" pitchFamily="18" charset="0"/>
                <a:cs typeface="Times New Roman" panose="02020603050405020304" pitchFamily="18" charset="0"/>
              </a:rPr>
              <a:t>1. SERIF</a:t>
            </a:r>
          </a:p>
        </p:txBody>
      </p:sp>
      <p:sp>
        <p:nvSpPr>
          <p:cNvPr id="6" name="TextBox 5"/>
          <p:cNvSpPr txBox="1"/>
          <p:nvPr/>
        </p:nvSpPr>
        <p:spPr>
          <a:xfrm>
            <a:off x="304800" y="1320463"/>
            <a:ext cx="8610600" cy="1015663"/>
          </a:xfrm>
          <a:prstGeom prst="rect">
            <a:avLst/>
          </a:prstGeom>
          <a:noFill/>
        </p:spPr>
        <p:txBody>
          <a:bodyPr wrap="square" rtlCol="0">
            <a:spAutoFit/>
          </a:bodyPr>
          <a:lstStyle/>
          <a:p>
            <a:r>
              <a:rPr lang="en-GB" sz="6000" dirty="0">
                <a:latin typeface="Castellar" panose="020A0402060406010301" pitchFamily="18" charset="0"/>
              </a:rPr>
              <a:t>2. </a:t>
            </a:r>
            <a:r>
              <a:rPr lang="en-GB" sz="6000" dirty="0">
                <a:latin typeface="Algerian" panose="04020705040A02060702" pitchFamily="82" charset="0"/>
              </a:rPr>
              <a:t>SLAB SERIF</a:t>
            </a:r>
          </a:p>
        </p:txBody>
      </p:sp>
      <p:sp>
        <p:nvSpPr>
          <p:cNvPr id="7" name="TextBox 6"/>
          <p:cNvSpPr txBox="1"/>
          <p:nvPr/>
        </p:nvSpPr>
        <p:spPr>
          <a:xfrm>
            <a:off x="304800" y="2336126"/>
            <a:ext cx="9067800" cy="923330"/>
          </a:xfrm>
          <a:prstGeom prst="rect">
            <a:avLst/>
          </a:prstGeom>
          <a:noFill/>
        </p:spPr>
        <p:txBody>
          <a:bodyPr wrap="square" rtlCol="0">
            <a:spAutoFit/>
          </a:bodyPr>
          <a:lstStyle/>
          <a:p>
            <a:r>
              <a:rPr lang="en-GB" sz="5400" dirty="0"/>
              <a:t>3. SANS SERIF</a:t>
            </a:r>
          </a:p>
        </p:txBody>
      </p:sp>
      <p:sp>
        <p:nvSpPr>
          <p:cNvPr id="8" name="TextBox 7"/>
          <p:cNvSpPr txBox="1"/>
          <p:nvPr/>
        </p:nvSpPr>
        <p:spPr>
          <a:xfrm>
            <a:off x="304800" y="3125450"/>
            <a:ext cx="9067800" cy="1446550"/>
          </a:xfrm>
          <a:prstGeom prst="rect">
            <a:avLst/>
          </a:prstGeom>
          <a:noFill/>
        </p:spPr>
        <p:txBody>
          <a:bodyPr wrap="square" rtlCol="0">
            <a:spAutoFit/>
          </a:bodyPr>
          <a:lstStyle/>
          <a:p>
            <a:r>
              <a:rPr lang="en-GB" sz="8800" dirty="0">
                <a:latin typeface="Edwardian Script ITC" panose="030303020407070D0804" pitchFamily="66" charset="0"/>
              </a:rPr>
              <a:t>4. Script</a:t>
            </a:r>
          </a:p>
        </p:txBody>
      </p:sp>
      <p:sp>
        <p:nvSpPr>
          <p:cNvPr id="9" name="TextBox 8"/>
          <p:cNvSpPr txBox="1"/>
          <p:nvPr/>
        </p:nvSpPr>
        <p:spPr>
          <a:xfrm>
            <a:off x="293914" y="4242462"/>
            <a:ext cx="9067800" cy="1446550"/>
          </a:xfrm>
          <a:prstGeom prst="rect">
            <a:avLst/>
          </a:prstGeom>
          <a:noFill/>
        </p:spPr>
        <p:txBody>
          <a:bodyPr wrap="square" rtlCol="0">
            <a:spAutoFit/>
          </a:bodyPr>
          <a:lstStyle/>
          <a:p>
            <a:r>
              <a:rPr lang="en-GB" sz="8800" dirty="0">
                <a:latin typeface="Bradley Hand ITC" panose="03070402050302030203" pitchFamily="66" charset="0"/>
              </a:rPr>
              <a:t>5. Hand Written</a:t>
            </a:r>
          </a:p>
        </p:txBody>
      </p:sp>
    </p:spTree>
    <p:extLst>
      <p:ext uri="{BB962C8B-B14F-4D97-AF65-F5344CB8AC3E}">
        <p14:creationId xmlns:p14="http://schemas.microsoft.com/office/powerpoint/2010/main" val="3337752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7" grpId="0"/>
      <p:bldP spid="8" grpId="0"/>
      <p:bldP spid="9"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7B4559B-370A-CCC4-A834-AE2C00C494FC}"/>
              </a:ext>
            </a:extLst>
          </p:cNvPr>
          <p:cNvPicPr>
            <a:picLocks noChangeAspect="1"/>
          </p:cNvPicPr>
          <p:nvPr/>
        </p:nvPicPr>
        <p:blipFill>
          <a:blip r:embed="rId2">
            <a:alphaModFix amt="9000"/>
          </a:blip>
          <a:stretch>
            <a:fillRect/>
          </a:stretch>
        </p:blipFill>
        <p:spPr>
          <a:xfrm>
            <a:off x="-685800" y="-457200"/>
            <a:ext cx="10284128" cy="6172200"/>
          </a:xfrm>
          <a:prstGeom prst="rect">
            <a:avLst/>
          </a:prstGeom>
        </p:spPr>
      </p:pic>
      <p:sp>
        <p:nvSpPr>
          <p:cNvPr id="2" name="Slide Number Placeholder 1">
            <a:extLst>
              <a:ext uri="{FF2B5EF4-FFF2-40B4-BE49-F238E27FC236}">
                <a16:creationId xmlns:a16="http://schemas.microsoft.com/office/drawing/2014/main" id="{E50FFDA9-FC5E-8A18-0A5E-A7D9D3E32DD4}"/>
              </a:ext>
            </a:extLst>
          </p:cNvPr>
          <p:cNvSpPr>
            <a:spLocks noGrp="1"/>
          </p:cNvSpPr>
          <p:nvPr>
            <p:ph type="sldNum" sz="quarter" idx="11"/>
          </p:nvPr>
        </p:nvSpPr>
        <p:spPr/>
        <p:txBody>
          <a:bodyPr/>
          <a:lstStyle/>
          <a:p>
            <a:pPr>
              <a:defRPr/>
            </a:pPr>
            <a:fld id="{12AAD7C2-7D3F-4900-B54C-1413AE9CCEEC}" type="slidenum">
              <a:rPr lang="en-GB" smtClean="0"/>
              <a:pPr>
                <a:defRPr/>
              </a:pPr>
              <a:t>17</a:t>
            </a:fld>
            <a:endParaRPr lang="en-GB"/>
          </a:p>
        </p:txBody>
      </p:sp>
      <p:sp>
        <p:nvSpPr>
          <p:cNvPr id="3" name="TextBox 2">
            <a:extLst>
              <a:ext uri="{FF2B5EF4-FFF2-40B4-BE49-F238E27FC236}">
                <a16:creationId xmlns:a16="http://schemas.microsoft.com/office/drawing/2014/main" id="{1E6D2DE5-E5D7-3502-6926-DBEA82A80013}"/>
              </a:ext>
            </a:extLst>
          </p:cNvPr>
          <p:cNvSpPr txBox="1"/>
          <p:nvPr/>
        </p:nvSpPr>
        <p:spPr>
          <a:xfrm>
            <a:off x="762000" y="2209800"/>
            <a:ext cx="7010400" cy="1077218"/>
          </a:xfrm>
          <a:prstGeom prst="rect">
            <a:avLst/>
          </a:prstGeom>
          <a:noFill/>
        </p:spPr>
        <p:txBody>
          <a:bodyPr wrap="square" rtlCol="0">
            <a:spAutoFit/>
          </a:bodyPr>
          <a:lstStyle/>
          <a:p>
            <a:r>
              <a:rPr lang="en-GB" sz="3200" dirty="0"/>
              <a:t>Let’s create our WEEBLY accounts and start creating our websites…!</a:t>
            </a:r>
          </a:p>
        </p:txBody>
      </p:sp>
    </p:spTree>
    <p:extLst>
      <p:ext uri="{BB962C8B-B14F-4D97-AF65-F5344CB8AC3E}">
        <p14:creationId xmlns:p14="http://schemas.microsoft.com/office/powerpoint/2010/main" val="3860059205"/>
      </p:ext>
    </p:extLst>
  </p:cSld>
  <p:clrMapOvr>
    <a:masterClrMapping/>
  </p:clrMapOvr>
</p:sld>
</file>

<file path=ppt/theme/theme1.xml><?xml version="1.0" encoding="utf-8"?>
<a:theme xmlns:a="http://schemas.openxmlformats.org/drawingml/2006/main" name="Swansea BMSK">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Default">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Swansea BMSK" id="{48C01BFA-823C-4EEF-97EF-6B805FEDEC1C}" vid="{35300F4A-969B-4611-9588-F2908C03256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710BD3F0AEEF84FA606FD601678EC93" ma:contentTypeVersion="28" ma:contentTypeDescription="Create a new document." ma:contentTypeScope="" ma:versionID="d4f1f5070a5e1371c134f5d6697633fe">
  <xsd:schema xmlns:xsd="http://www.w3.org/2001/XMLSchema" xmlns:xs="http://www.w3.org/2001/XMLSchema" xmlns:p="http://schemas.microsoft.com/office/2006/metadata/properties" xmlns:ns3="af73078d-a5bc-48dc-b246-bc0132131284" xmlns:ns4="29175ae9-5035-4541-baef-9062a3a44232" targetNamespace="http://schemas.microsoft.com/office/2006/metadata/properties" ma:root="true" ma:fieldsID="51329232f19f79e6f9c5b52c8393e862" ns3:_="" ns4:_="">
    <xsd:import namespace="af73078d-a5bc-48dc-b246-bc0132131284"/>
    <xsd:import namespace="29175ae9-5035-4541-baef-9062a3a44232"/>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AutoTags" minOccurs="0"/>
                <xsd:element ref="ns4:MediaServiceDateTaken" minOccurs="0"/>
                <xsd:element ref="ns4:MediaServiceLocation" minOccurs="0"/>
                <xsd:element ref="ns4:MediaServiceOCR" minOccurs="0"/>
                <xsd:element ref="ns4:MediaServiceEventHashCode" minOccurs="0"/>
                <xsd:element ref="ns4:MediaServiceGenerationTime" minOccurs="0"/>
                <xsd:element ref="ns4:NotebookType" minOccurs="0"/>
                <xsd:element ref="ns4:FolderType" minOccurs="0"/>
                <xsd:element ref="ns4:CultureName" minOccurs="0"/>
                <xsd:element ref="ns4:AppVersion" minOccurs="0"/>
                <xsd:element ref="ns4:TeamsChannelId" minOccurs="0"/>
                <xsd:element ref="ns4:Owner" minOccurs="0"/>
                <xsd:element ref="ns4:DefaultSectionNames" minOccurs="0"/>
                <xsd:element ref="ns4:Templates" minOccurs="0"/>
                <xsd:element ref="ns4:Teachers" minOccurs="0"/>
                <xsd:element ref="ns4:Students" minOccurs="0"/>
                <xsd:element ref="ns4:Student_Groups" minOccurs="0"/>
                <xsd:element ref="ns4:Invited_Teachers" minOccurs="0"/>
                <xsd:element ref="ns4:Invited_Students" minOccurs="0"/>
                <xsd:element ref="ns4:Self_Registration_Enabled" minOccurs="0"/>
                <xsd:element ref="ns4:Has_Teacher_Only_SectionGroup" minOccurs="0"/>
                <xsd:element ref="ns4:Is_Collaboration_Space_Locked" minOccurs="0"/>
                <xsd:element ref="ns4:IsNotebookLock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f73078d-a5bc-48dc-b246-bc013213128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9175ae9-5035-4541-baef-9062a3a44232"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DateTaken" ma:index="14" nillable="true" ma:displayName="MediaServiceDateTaken" ma:description="" ma:hidden="true" ma:internalName="MediaServiceDateTaken" ma:readOnly="true">
      <xsd:simpleType>
        <xsd:restriction base="dms:Text"/>
      </xsd:simpleType>
    </xsd:element>
    <xsd:element name="MediaServiceLocation" ma:index="15" nillable="true" ma:displayName="MediaServiceLocation" ma:description="" ma:internalName="MediaServiceLocation" ma:readOnly="true">
      <xsd:simpleType>
        <xsd:restriction base="dms:Text"/>
      </xsd:simpleType>
    </xsd:element>
    <xsd:element name="MediaServiceOCR" ma:index="16" nillable="true" ma:displayName="MediaServiceOCR" ma:internalName="MediaServiceOCR" ma:readOnly="true">
      <xsd:simpleType>
        <xsd:restriction base="dms:Note">
          <xsd:maxLength value="255"/>
        </xsd:restriction>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NotebookType" ma:index="19" nillable="true" ma:displayName="Notebook Type" ma:internalName="NotebookType">
      <xsd:simpleType>
        <xsd:restriction base="dms:Text"/>
      </xsd:simpleType>
    </xsd:element>
    <xsd:element name="FolderType" ma:index="20" nillable="true" ma:displayName="Folder Type" ma:internalName="FolderType">
      <xsd:simpleType>
        <xsd:restriction base="dms:Text"/>
      </xsd:simpleType>
    </xsd:element>
    <xsd:element name="CultureName" ma:index="21" nillable="true" ma:displayName="Culture Name" ma:internalName="CultureName">
      <xsd:simpleType>
        <xsd:restriction base="dms:Text"/>
      </xsd:simpleType>
    </xsd:element>
    <xsd:element name="AppVersion" ma:index="22" nillable="true" ma:displayName="App Version" ma:internalName="AppVersion">
      <xsd:simpleType>
        <xsd:restriction base="dms:Text"/>
      </xsd:simpleType>
    </xsd:element>
    <xsd:element name="TeamsChannelId" ma:index="23" nillable="true" ma:displayName="Teams Channel Id" ma:internalName="TeamsChannelId">
      <xsd:simpleType>
        <xsd:restriction base="dms:Text"/>
      </xsd:simpleType>
    </xsd:element>
    <xsd:element name="Owner" ma:index="24"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25" nillable="true" ma:displayName="Default Section Names" ma:internalName="DefaultSectionNames">
      <xsd:simpleType>
        <xsd:restriction base="dms:Note">
          <xsd:maxLength value="255"/>
        </xsd:restriction>
      </xsd:simpleType>
    </xsd:element>
    <xsd:element name="Templates" ma:index="26" nillable="true" ma:displayName="Templates" ma:internalName="Templates">
      <xsd:simpleType>
        <xsd:restriction base="dms:Note">
          <xsd:maxLength value="255"/>
        </xsd:restriction>
      </xsd:simpleType>
    </xsd:element>
    <xsd:element name="Teachers" ma:index="27"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28"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29"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30" nillable="true" ma:displayName="Invited Teachers" ma:internalName="Invited_Teachers">
      <xsd:simpleType>
        <xsd:restriction base="dms:Note">
          <xsd:maxLength value="255"/>
        </xsd:restriction>
      </xsd:simpleType>
    </xsd:element>
    <xsd:element name="Invited_Students" ma:index="31" nillable="true" ma:displayName="Invited Students" ma:internalName="Invited_Students">
      <xsd:simpleType>
        <xsd:restriction base="dms:Note">
          <xsd:maxLength value="255"/>
        </xsd:restriction>
      </xsd:simpleType>
    </xsd:element>
    <xsd:element name="Self_Registration_Enabled" ma:index="32" nillable="true" ma:displayName="Self Registration Enabled" ma:internalName="Self_Registration_Enabled">
      <xsd:simpleType>
        <xsd:restriction base="dms:Boolean"/>
      </xsd:simpleType>
    </xsd:element>
    <xsd:element name="Has_Teacher_Only_SectionGroup" ma:index="33" nillable="true" ma:displayName="Has Teacher Only SectionGroup" ma:internalName="Has_Teacher_Only_SectionGroup">
      <xsd:simpleType>
        <xsd:restriction base="dms:Boolean"/>
      </xsd:simpleType>
    </xsd:element>
    <xsd:element name="Is_Collaboration_Space_Locked" ma:index="34" nillable="true" ma:displayName="Is Collaboration Space Locked" ma:internalName="Is_Collaboration_Space_Locked">
      <xsd:simpleType>
        <xsd:restriction base="dms:Boolean"/>
      </xsd:simpleType>
    </xsd:element>
    <xsd:element name="IsNotebookLocked" ma:index="35" nillable="true" ma:displayName="Is Notebook Locked" ma:internalName="IsNotebookLocked">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elf_Registration_Enabled xmlns="29175ae9-5035-4541-baef-9062a3a44232" xsi:nil="true"/>
    <Teachers xmlns="29175ae9-5035-4541-baef-9062a3a44232">
      <UserInfo>
        <DisplayName/>
        <AccountId xsi:nil="true"/>
        <AccountType/>
      </UserInfo>
    </Teachers>
    <Student_Groups xmlns="29175ae9-5035-4541-baef-9062a3a44232">
      <UserInfo>
        <DisplayName/>
        <AccountId xsi:nil="true"/>
        <AccountType/>
      </UserInfo>
    </Student_Groups>
    <Is_Collaboration_Space_Locked xmlns="29175ae9-5035-4541-baef-9062a3a44232" xsi:nil="true"/>
    <Has_Teacher_Only_SectionGroup xmlns="29175ae9-5035-4541-baef-9062a3a44232" xsi:nil="true"/>
    <CultureName xmlns="29175ae9-5035-4541-baef-9062a3a44232" xsi:nil="true"/>
    <Invited_Students xmlns="29175ae9-5035-4541-baef-9062a3a44232" xsi:nil="true"/>
    <DefaultSectionNames xmlns="29175ae9-5035-4541-baef-9062a3a44232" xsi:nil="true"/>
    <Templates xmlns="29175ae9-5035-4541-baef-9062a3a44232" xsi:nil="true"/>
    <TeamsChannelId xmlns="29175ae9-5035-4541-baef-9062a3a44232" xsi:nil="true"/>
    <Owner xmlns="29175ae9-5035-4541-baef-9062a3a44232">
      <UserInfo>
        <DisplayName/>
        <AccountId xsi:nil="true"/>
        <AccountType/>
      </UserInfo>
    </Owner>
    <Invited_Teachers xmlns="29175ae9-5035-4541-baef-9062a3a44232" xsi:nil="true"/>
    <IsNotebookLocked xmlns="29175ae9-5035-4541-baef-9062a3a44232" xsi:nil="true"/>
    <NotebookType xmlns="29175ae9-5035-4541-baef-9062a3a44232" xsi:nil="true"/>
    <FolderType xmlns="29175ae9-5035-4541-baef-9062a3a44232" xsi:nil="true"/>
    <Students xmlns="29175ae9-5035-4541-baef-9062a3a44232">
      <UserInfo>
        <DisplayName/>
        <AccountId xsi:nil="true"/>
        <AccountType/>
      </UserInfo>
    </Students>
    <AppVersion xmlns="29175ae9-5035-4541-baef-9062a3a44232"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6316B57-8A3D-45BF-96A3-BAEA55FDF23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f73078d-a5bc-48dc-b246-bc0132131284"/>
    <ds:schemaRef ds:uri="29175ae9-5035-4541-baef-9062a3a4423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6F4BEDB-92A6-41BB-8F96-48E3072F0281}">
  <ds:schemaRefs>
    <ds:schemaRef ds:uri="af73078d-a5bc-48dc-b246-bc0132131284"/>
    <ds:schemaRef ds:uri="http://purl.org/dc/terms/"/>
    <ds:schemaRef ds:uri="29175ae9-5035-4541-baef-9062a3a44232"/>
    <ds:schemaRef ds:uri="http://schemas.openxmlformats.org/package/2006/metadata/core-properties"/>
    <ds:schemaRef ds:uri="http://www.w3.org/XML/1998/namespace"/>
    <ds:schemaRef ds:uri="http://schemas.microsoft.com/office/2006/documentManagement/types"/>
    <ds:schemaRef ds:uri="http://purl.org/dc/elements/1.1/"/>
    <ds:schemaRef ds:uri="http://schemas.microsoft.com/office/infopath/2007/PartnerControls"/>
    <ds:schemaRef ds:uri="http://schemas.microsoft.com/office/2006/metadata/properties"/>
    <ds:schemaRef ds:uri="http://purl.org/dc/dcmitype/"/>
  </ds:schemaRefs>
</ds:datastoreItem>
</file>

<file path=customXml/itemProps3.xml><?xml version="1.0" encoding="utf-8"?>
<ds:datastoreItem xmlns:ds="http://schemas.openxmlformats.org/officeDocument/2006/customXml" ds:itemID="{0095DE68-06F0-4CB5-94EE-1D31B1C5222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1434</Words>
  <Application>Microsoft Office PowerPoint</Application>
  <PresentationFormat>On-screen Show (4:3)</PresentationFormat>
  <Paragraphs>119</Paragraphs>
  <Slides>17</Slides>
  <Notes>8</Notes>
  <HiddenSlides>0</HiddenSlides>
  <MMClips>0</MMClips>
  <ScaleCrop>false</ScaleCrop>
  <HeadingPairs>
    <vt:vector size="6" baseType="variant">
      <vt:variant>
        <vt:lpstr>Fonts Used</vt:lpstr>
      </vt:variant>
      <vt:variant>
        <vt:i4>16</vt:i4>
      </vt:variant>
      <vt:variant>
        <vt:lpstr>Theme</vt:lpstr>
      </vt:variant>
      <vt:variant>
        <vt:i4>1</vt:i4>
      </vt:variant>
      <vt:variant>
        <vt:lpstr>Slide Titles</vt:lpstr>
      </vt:variant>
      <vt:variant>
        <vt:i4>17</vt:i4>
      </vt:variant>
    </vt:vector>
  </HeadingPairs>
  <TitlesOfParts>
    <vt:vector size="34" baseType="lpstr">
      <vt:lpstr>Jokerman</vt:lpstr>
      <vt:lpstr>Calibri</vt:lpstr>
      <vt:lpstr>Edwardian Script ITC</vt:lpstr>
      <vt:lpstr>Roboto</vt:lpstr>
      <vt:lpstr>Bradley Hand ITC</vt:lpstr>
      <vt:lpstr>MS Reference Sans Serif</vt:lpstr>
      <vt:lpstr>Algerian</vt:lpstr>
      <vt:lpstr>Corbel</vt:lpstr>
      <vt:lpstr>Arial</vt:lpstr>
      <vt:lpstr>Castellar</vt:lpstr>
      <vt:lpstr>Myriad Pro</vt:lpstr>
      <vt:lpstr>Papyrus</vt:lpstr>
      <vt:lpstr>Times New Roman</vt:lpstr>
      <vt:lpstr>Arial Rounded MT Bold</vt:lpstr>
      <vt:lpstr>Bauhaus 93</vt:lpstr>
      <vt:lpstr>Adobe Heiti Std R</vt:lpstr>
      <vt:lpstr>Swansea BMSK</vt:lpstr>
      <vt:lpstr>BMSW4003  Digital Skills and Research Methods  Digital Marketing &amp; Content Creation  </vt:lpstr>
      <vt:lpstr>Session overview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dc:title>
  <dc:creator>Anthony Burns</dc:creator>
  <cp:lastModifiedBy>Christian Felices</cp:lastModifiedBy>
  <cp:revision>18</cp:revision>
  <dcterms:created xsi:type="dcterms:W3CDTF">2018-09-11T10:41:13Z</dcterms:created>
  <dcterms:modified xsi:type="dcterms:W3CDTF">2023-02-17T11:07:45Z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0x010100E710BD3F0AEEF84FA606FD601678EC93</vt:lpwstr>
  </property>
</Properties>
</file>