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4"/>
  </p:notesMasterIdLst>
  <p:sldIdLst>
    <p:sldId id="294" r:id="rId2"/>
    <p:sldId id="297" r:id="rId3"/>
    <p:sldId id="299" r:id="rId4"/>
    <p:sldId id="300" r:id="rId5"/>
    <p:sldId id="301" r:id="rId6"/>
    <p:sldId id="302" r:id="rId7"/>
    <p:sldId id="303" r:id="rId8"/>
    <p:sldId id="291" r:id="rId9"/>
    <p:sldId id="304" r:id="rId10"/>
    <p:sldId id="296" r:id="rId11"/>
    <p:sldId id="281" r:id="rId12"/>
    <p:sldId id="275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17" autoAdjust="0"/>
    <p:restoredTop sz="94660"/>
  </p:normalViewPr>
  <p:slideViewPr>
    <p:cSldViewPr>
      <p:cViewPr varScale="1">
        <p:scale>
          <a:sx n="73" d="100"/>
          <a:sy n="73" d="100"/>
        </p:scale>
        <p:origin x="135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9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715DD6-D6AA-452A-BC6F-7055D7B0FAE2}" type="doc">
      <dgm:prSet loTypeId="urn:microsoft.com/office/officeart/2005/8/layout/cycle6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61C0C6F1-0D5E-4727-92AD-B3F41D45F299}">
      <dgm:prSet phldrT="[Text]"/>
      <dgm:spPr/>
      <dgm:t>
        <a:bodyPr/>
        <a:lstStyle/>
        <a:p>
          <a:r>
            <a:rPr lang="en-GB" dirty="0" smtClean="0"/>
            <a:t>Economic</a:t>
          </a:r>
          <a:endParaRPr lang="en-GB" dirty="0"/>
        </a:p>
      </dgm:t>
    </dgm:pt>
    <dgm:pt modelId="{380969D9-0973-42C0-9331-BF863E2BD941}" type="parTrans" cxnId="{1D922847-242C-4BF7-918B-BD2F3B7E4B64}">
      <dgm:prSet/>
      <dgm:spPr/>
      <dgm:t>
        <a:bodyPr/>
        <a:lstStyle/>
        <a:p>
          <a:endParaRPr lang="en-GB"/>
        </a:p>
      </dgm:t>
    </dgm:pt>
    <dgm:pt modelId="{9E5EF335-E530-457C-9B6C-AE568C7AC83B}" type="sibTrans" cxnId="{1D922847-242C-4BF7-918B-BD2F3B7E4B64}">
      <dgm:prSet/>
      <dgm:spPr/>
      <dgm:t>
        <a:bodyPr/>
        <a:lstStyle/>
        <a:p>
          <a:endParaRPr lang="en-GB"/>
        </a:p>
      </dgm:t>
    </dgm:pt>
    <dgm:pt modelId="{4141E766-E134-44D9-ABE3-32BF29F00C1C}">
      <dgm:prSet phldrT="[Text]"/>
      <dgm:spPr/>
      <dgm:t>
        <a:bodyPr/>
        <a:lstStyle/>
        <a:p>
          <a:r>
            <a:rPr lang="en-GB" dirty="0" smtClean="0"/>
            <a:t>Employment</a:t>
          </a:r>
          <a:endParaRPr lang="en-GB" dirty="0"/>
        </a:p>
      </dgm:t>
    </dgm:pt>
    <dgm:pt modelId="{119E3302-9A5F-4990-B066-394F4528ACD2}" type="parTrans" cxnId="{1B3BD25D-7D8C-4BDF-93CF-B6EBB2B55028}">
      <dgm:prSet/>
      <dgm:spPr/>
      <dgm:t>
        <a:bodyPr/>
        <a:lstStyle/>
        <a:p>
          <a:endParaRPr lang="en-GB"/>
        </a:p>
      </dgm:t>
    </dgm:pt>
    <dgm:pt modelId="{2D7F8CEF-0818-49DD-95DB-28C848D656A3}" type="sibTrans" cxnId="{1B3BD25D-7D8C-4BDF-93CF-B6EBB2B55028}">
      <dgm:prSet/>
      <dgm:spPr/>
      <dgm:t>
        <a:bodyPr/>
        <a:lstStyle/>
        <a:p>
          <a:endParaRPr lang="en-GB"/>
        </a:p>
      </dgm:t>
    </dgm:pt>
    <dgm:pt modelId="{28ED65C9-40C8-404A-9C40-7F34C767F96C}">
      <dgm:prSet phldrT="[Text]"/>
      <dgm:spPr/>
      <dgm:t>
        <a:bodyPr/>
        <a:lstStyle/>
        <a:p>
          <a:r>
            <a:rPr lang="en-GB" dirty="0" smtClean="0"/>
            <a:t>Expenditure</a:t>
          </a:r>
          <a:endParaRPr lang="en-GB" dirty="0"/>
        </a:p>
      </dgm:t>
    </dgm:pt>
    <dgm:pt modelId="{0EC0F862-16BB-415F-859A-B15B6092F088}" type="parTrans" cxnId="{09E378F7-8FAE-445B-8E0F-40C6B213446D}">
      <dgm:prSet/>
      <dgm:spPr/>
      <dgm:t>
        <a:bodyPr/>
        <a:lstStyle/>
        <a:p>
          <a:endParaRPr lang="en-GB"/>
        </a:p>
      </dgm:t>
    </dgm:pt>
    <dgm:pt modelId="{C34CDC80-749B-4485-80D9-590FB8F00F8B}" type="sibTrans" cxnId="{09E378F7-8FAE-445B-8E0F-40C6B213446D}">
      <dgm:prSet/>
      <dgm:spPr/>
      <dgm:t>
        <a:bodyPr/>
        <a:lstStyle/>
        <a:p>
          <a:endParaRPr lang="en-GB"/>
        </a:p>
      </dgm:t>
    </dgm:pt>
    <dgm:pt modelId="{F0F7EB9C-9DD5-4C4C-96B0-3DCE58248166}">
      <dgm:prSet phldrT="[Text]"/>
      <dgm:spPr/>
      <dgm:t>
        <a:bodyPr/>
        <a:lstStyle/>
        <a:p>
          <a:r>
            <a:rPr lang="en-GB" dirty="0" smtClean="0"/>
            <a:t>Social</a:t>
          </a:r>
          <a:endParaRPr lang="en-GB" dirty="0"/>
        </a:p>
      </dgm:t>
    </dgm:pt>
    <dgm:pt modelId="{3A80B192-17A5-4898-B11D-FE9F7FF53B7A}" type="parTrans" cxnId="{04A36E0A-9B39-46B3-B16A-0247681AB8E9}">
      <dgm:prSet/>
      <dgm:spPr/>
      <dgm:t>
        <a:bodyPr/>
        <a:lstStyle/>
        <a:p>
          <a:endParaRPr lang="en-GB"/>
        </a:p>
      </dgm:t>
    </dgm:pt>
    <dgm:pt modelId="{607053BD-8ACF-4B33-AA04-B3C9BD1B215E}" type="sibTrans" cxnId="{04A36E0A-9B39-46B3-B16A-0247681AB8E9}">
      <dgm:prSet/>
      <dgm:spPr/>
      <dgm:t>
        <a:bodyPr/>
        <a:lstStyle/>
        <a:p>
          <a:endParaRPr lang="en-GB"/>
        </a:p>
      </dgm:t>
    </dgm:pt>
    <dgm:pt modelId="{DEB85E25-2334-4C92-8475-BFE073364DCC}">
      <dgm:prSet phldrT="[Text]"/>
      <dgm:spPr/>
      <dgm:t>
        <a:bodyPr/>
        <a:lstStyle/>
        <a:p>
          <a:r>
            <a:rPr lang="en-GB" dirty="0" smtClean="0"/>
            <a:t>Culture</a:t>
          </a:r>
          <a:endParaRPr lang="en-GB" dirty="0"/>
        </a:p>
      </dgm:t>
    </dgm:pt>
    <dgm:pt modelId="{ECA704E9-1810-4175-BC11-383F8154D828}" type="parTrans" cxnId="{4D6251B1-5245-4200-9288-FC32AABCC907}">
      <dgm:prSet/>
      <dgm:spPr/>
      <dgm:t>
        <a:bodyPr/>
        <a:lstStyle/>
        <a:p>
          <a:endParaRPr lang="en-GB"/>
        </a:p>
      </dgm:t>
    </dgm:pt>
    <dgm:pt modelId="{5355567E-1880-400E-AAE0-4FD6CD6372F9}" type="sibTrans" cxnId="{4D6251B1-5245-4200-9288-FC32AABCC907}">
      <dgm:prSet/>
      <dgm:spPr/>
      <dgm:t>
        <a:bodyPr/>
        <a:lstStyle/>
        <a:p>
          <a:endParaRPr lang="en-GB"/>
        </a:p>
      </dgm:t>
    </dgm:pt>
    <dgm:pt modelId="{C46CA48C-2967-40BB-8847-4C8EBF4A0925}">
      <dgm:prSet phldrT="[Text]"/>
      <dgm:spPr/>
      <dgm:t>
        <a:bodyPr/>
        <a:lstStyle/>
        <a:p>
          <a:r>
            <a:rPr lang="en-GB" dirty="0" smtClean="0"/>
            <a:t>Communities</a:t>
          </a:r>
          <a:endParaRPr lang="en-GB" dirty="0"/>
        </a:p>
      </dgm:t>
    </dgm:pt>
    <dgm:pt modelId="{789293E5-C46C-47DF-B3E3-5CE474F1C5B8}" type="parTrans" cxnId="{A9B33814-1567-486D-B1F9-9187AB70FB48}">
      <dgm:prSet/>
      <dgm:spPr/>
      <dgm:t>
        <a:bodyPr/>
        <a:lstStyle/>
        <a:p>
          <a:endParaRPr lang="en-GB"/>
        </a:p>
      </dgm:t>
    </dgm:pt>
    <dgm:pt modelId="{B5838714-6DF3-439F-8BE0-06A6FEC7A98C}" type="sibTrans" cxnId="{A9B33814-1567-486D-B1F9-9187AB70FB48}">
      <dgm:prSet/>
      <dgm:spPr/>
      <dgm:t>
        <a:bodyPr/>
        <a:lstStyle/>
        <a:p>
          <a:endParaRPr lang="en-GB"/>
        </a:p>
      </dgm:t>
    </dgm:pt>
    <dgm:pt modelId="{BB678D7E-263B-46CC-96AC-E0F80CEBB945}">
      <dgm:prSet phldrT="[Text]"/>
      <dgm:spPr/>
      <dgm:t>
        <a:bodyPr/>
        <a:lstStyle/>
        <a:p>
          <a:r>
            <a:rPr lang="en-GB" dirty="0" smtClean="0"/>
            <a:t>Environment</a:t>
          </a:r>
          <a:endParaRPr lang="en-GB" dirty="0"/>
        </a:p>
      </dgm:t>
    </dgm:pt>
    <dgm:pt modelId="{44CD6319-DE3A-4C56-AE2E-6AC7B813EE3D}" type="parTrans" cxnId="{00937BFA-D4CF-4471-9206-839DDE27BBF3}">
      <dgm:prSet/>
      <dgm:spPr/>
      <dgm:t>
        <a:bodyPr/>
        <a:lstStyle/>
        <a:p>
          <a:endParaRPr lang="en-GB"/>
        </a:p>
      </dgm:t>
    </dgm:pt>
    <dgm:pt modelId="{BD98BD23-E9EE-441F-AFA3-24088AE90B4E}" type="sibTrans" cxnId="{00937BFA-D4CF-4471-9206-839DDE27BBF3}">
      <dgm:prSet/>
      <dgm:spPr/>
      <dgm:t>
        <a:bodyPr/>
        <a:lstStyle/>
        <a:p>
          <a:endParaRPr lang="en-GB"/>
        </a:p>
      </dgm:t>
    </dgm:pt>
    <dgm:pt modelId="{FFF674E8-F78F-4E4C-B61A-CA31602B3095}">
      <dgm:prSet phldrT="[Text]"/>
      <dgm:spPr/>
      <dgm:t>
        <a:bodyPr/>
        <a:lstStyle/>
        <a:p>
          <a:r>
            <a:rPr lang="en-GB" dirty="0" smtClean="0"/>
            <a:t>Landscape</a:t>
          </a:r>
          <a:endParaRPr lang="en-GB" dirty="0"/>
        </a:p>
      </dgm:t>
    </dgm:pt>
    <dgm:pt modelId="{EB318E28-10D0-42C8-9B58-D99CC787C0FA}" type="parTrans" cxnId="{767FD195-5885-4BD8-B304-A94E61FFE18D}">
      <dgm:prSet/>
      <dgm:spPr/>
      <dgm:t>
        <a:bodyPr/>
        <a:lstStyle/>
        <a:p>
          <a:endParaRPr lang="en-GB"/>
        </a:p>
      </dgm:t>
    </dgm:pt>
    <dgm:pt modelId="{6ADD3307-9525-4C2C-9810-F2300626601C}" type="sibTrans" cxnId="{767FD195-5885-4BD8-B304-A94E61FFE18D}">
      <dgm:prSet/>
      <dgm:spPr/>
      <dgm:t>
        <a:bodyPr/>
        <a:lstStyle/>
        <a:p>
          <a:endParaRPr lang="en-GB"/>
        </a:p>
      </dgm:t>
    </dgm:pt>
    <dgm:pt modelId="{533EDFA7-73D0-4293-875D-DBAB4B5D7F48}">
      <dgm:prSet phldrT="[Text]"/>
      <dgm:spPr/>
      <dgm:t>
        <a:bodyPr/>
        <a:lstStyle/>
        <a:p>
          <a:r>
            <a:rPr lang="en-GB" dirty="0" smtClean="0"/>
            <a:t>Wildlife</a:t>
          </a:r>
          <a:endParaRPr lang="en-GB" dirty="0"/>
        </a:p>
      </dgm:t>
    </dgm:pt>
    <dgm:pt modelId="{038AB20A-500A-4B8A-97A1-8E79DB105008}" type="parTrans" cxnId="{C9483ABD-A844-43C2-8C60-A64170087996}">
      <dgm:prSet/>
      <dgm:spPr/>
      <dgm:t>
        <a:bodyPr/>
        <a:lstStyle/>
        <a:p>
          <a:endParaRPr lang="en-GB"/>
        </a:p>
      </dgm:t>
    </dgm:pt>
    <dgm:pt modelId="{F0AECFA8-7D64-4A38-BF03-4CE4D7FDA48A}" type="sibTrans" cxnId="{C9483ABD-A844-43C2-8C60-A64170087996}">
      <dgm:prSet/>
      <dgm:spPr/>
      <dgm:t>
        <a:bodyPr/>
        <a:lstStyle/>
        <a:p>
          <a:endParaRPr lang="en-GB"/>
        </a:p>
      </dgm:t>
    </dgm:pt>
    <dgm:pt modelId="{F7CFE3F6-C71C-49E8-A166-118192EC352E}">
      <dgm:prSet phldrT="[Text]"/>
      <dgm:spPr/>
      <dgm:t>
        <a:bodyPr/>
        <a:lstStyle/>
        <a:p>
          <a:r>
            <a:rPr lang="en-GB" dirty="0" smtClean="0"/>
            <a:t>Income created</a:t>
          </a:r>
          <a:endParaRPr lang="en-GB" dirty="0"/>
        </a:p>
      </dgm:t>
    </dgm:pt>
    <dgm:pt modelId="{6C608F29-B1FB-48E1-8FDF-40263509FE3E}" type="parTrans" cxnId="{2F136B07-76A2-4C5F-A808-FB5A7DAD9C8C}">
      <dgm:prSet/>
      <dgm:spPr/>
      <dgm:t>
        <a:bodyPr/>
        <a:lstStyle/>
        <a:p>
          <a:endParaRPr lang="en-GB"/>
        </a:p>
      </dgm:t>
    </dgm:pt>
    <dgm:pt modelId="{721DC3F9-0ABF-432A-893E-D21B81F2C8F6}" type="sibTrans" cxnId="{2F136B07-76A2-4C5F-A808-FB5A7DAD9C8C}">
      <dgm:prSet/>
      <dgm:spPr/>
      <dgm:t>
        <a:bodyPr/>
        <a:lstStyle/>
        <a:p>
          <a:endParaRPr lang="en-GB"/>
        </a:p>
      </dgm:t>
    </dgm:pt>
    <dgm:pt modelId="{F83C91AD-6B52-4622-9CE9-FB81DC90C21F}">
      <dgm:prSet phldrT="[Text]"/>
      <dgm:spPr/>
      <dgm:t>
        <a:bodyPr/>
        <a:lstStyle/>
        <a:p>
          <a:endParaRPr lang="en-GB" dirty="0"/>
        </a:p>
      </dgm:t>
    </dgm:pt>
    <dgm:pt modelId="{3BDD2BB3-BF45-406B-A02C-587986BFEC33}" type="parTrans" cxnId="{0CCA1B8C-3BC2-4AE5-9A53-B924BD83C315}">
      <dgm:prSet/>
      <dgm:spPr/>
      <dgm:t>
        <a:bodyPr/>
        <a:lstStyle/>
        <a:p>
          <a:endParaRPr lang="en-GB"/>
        </a:p>
      </dgm:t>
    </dgm:pt>
    <dgm:pt modelId="{6DC474AA-51B5-4D39-AB5E-C042ACC25EC3}" type="sibTrans" cxnId="{0CCA1B8C-3BC2-4AE5-9A53-B924BD83C315}">
      <dgm:prSet/>
      <dgm:spPr/>
      <dgm:t>
        <a:bodyPr/>
        <a:lstStyle/>
        <a:p>
          <a:endParaRPr lang="en-GB"/>
        </a:p>
      </dgm:t>
    </dgm:pt>
    <dgm:pt modelId="{3B842AEB-B1F9-4ACE-B559-96B24660F53F}">
      <dgm:prSet phldrT="[Text]"/>
      <dgm:spPr/>
      <dgm:t>
        <a:bodyPr/>
        <a:lstStyle/>
        <a:p>
          <a:r>
            <a:rPr lang="en-GB" dirty="0" smtClean="0"/>
            <a:t>Health</a:t>
          </a:r>
          <a:endParaRPr lang="en-GB" dirty="0"/>
        </a:p>
      </dgm:t>
    </dgm:pt>
    <dgm:pt modelId="{ECBC0654-DCBB-4308-B40F-E94784BE5FAC}" type="parTrans" cxnId="{35A6BD26-0893-4F38-A33D-F8EA7D300191}">
      <dgm:prSet/>
      <dgm:spPr/>
      <dgm:t>
        <a:bodyPr/>
        <a:lstStyle/>
        <a:p>
          <a:endParaRPr lang="en-GB"/>
        </a:p>
      </dgm:t>
    </dgm:pt>
    <dgm:pt modelId="{DB1ED5B9-4C0C-4C66-A9FE-7E32F3E806B1}" type="sibTrans" cxnId="{35A6BD26-0893-4F38-A33D-F8EA7D300191}">
      <dgm:prSet/>
      <dgm:spPr/>
      <dgm:t>
        <a:bodyPr/>
        <a:lstStyle/>
        <a:p>
          <a:endParaRPr lang="en-GB"/>
        </a:p>
      </dgm:t>
    </dgm:pt>
    <dgm:pt modelId="{9AE9816E-534C-4F65-B17E-1240582A2DA9}" type="pres">
      <dgm:prSet presAssocID="{87715DD6-D6AA-452A-BC6F-7055D7B0FAE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F48C4B2-812F-4996-9779-FC30E7402D1D}" type="pres">
      <dgm:prSet presAssocID="{61C0C6F1-0D5E-4727-92AD-B3F41D45F299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FD469A8-EE35-44F5-AF7F-084CF49A0E5C}" type="pres">
      <dgm:prSet presAssocID="{61C0C6F1-0D5E-4727-92AD-B3F41D45F299}" presName="spNode" presStyleCnt="0"/>
      <dgm:spPr/>
    </dgm:pt>
    <dgm:pt modelId="{F659FA0F-B5C9-4157-BCF7-B0FC977514C7}" type="pres">
      <dgm:prSet presAssocID="{9E5EF335-E530-457C-9B6C-AE568C7AC83B}" presName="sibTrans" presStyleLbl="sibTrans1D1" presStyleIdx="0" presStyleCnt="3"/>
      <dgm:spPr/>
      <dgm:t>
        <a:bodyPr/>
        <a:lstStyle/>
        <a:p>
          <a:endParaRPr lang="en-GB"/>
        </a:p>
      </dgm:t>
    </dgm:pt>
    <dgm:pt modelId="{46DDDA59-BC09-4806-9FFC-CADC23D8EF73}" type="pres">
      <dgm:prSet presAssocID="{F0F7EB9C-9DD5-4C4C-96B0-3DCE5824816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62D1609-491F-45F2-A3E7-BD67D442350D}" type="pres">
      <dgm:prSet presAssocID="{F0F7EB9C-9DD5-4C4C-96B0-3DCE58248166}" presName="spNode" presStyleCnt="0"/>
      <dgm:spPr/>
    </dgm:pt>
    <dgm:pt modelId="{FA595205-6C4A-4B1C-A082-640AAB2917B2}" type="pres">
      <dgm:prSet presAssocID="{607053BD-8ACF-4B33-AA04-B3C9BD1B215E}" presName="sibTrans" presStyleLbl="sibTrans1D1" presStyleIdx="1" presStyleCnt="3"/>
      <dgm:spPr/>
      <dgm:t>
        <a:bodyPr/>
        <a:lstStyle/>
        <a:p>
          <a:endParaRPr lang="en-GB"/>
        </a:p>
      </dgm:t>
    </dgm:pt>
    <dgm:pt modelId="{855747E1-E45E-4EDB-9A8F-E4EFD7A21C4D}" type="pres">
      <dgm:prSet presAssocID="{BB678D7E-263B-46CC-96AC-E0F80CEBB945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2EAC3A7-2C00-4967-99EF-F8ED1AA603A0}" type="pres">
      <dgm:prSet presAssocID="{BB678D7E-263B-46CC-96AC-E0F80CEBB945}" presName="spNode" presStyleCnt="0"/>
      <dgm:spPr/>
    </dgm:pt>
    <dgm:pt modelId="{FFF4EB72-BB41-4F48-8E26-BC603509979A}" type="pres">
      <dgm:prSet presAssocID="{BD98BD23-E9EE-441F-AFA3-24088AE90B4E}" presName="sibTrans" presStyleLbl="sibTrans1D1" presStyleIdx="2" presStyleCnt="3"/>
      <dgm:spPr/>
      <dgm:t>
        <a:bodyPr/>
        <a:lstStyle/>
        <a:p>
          <a:endParaRPr lang="en-GB"/>
        </a:p>
      </dgm:t>
    </dgm:pt>
  </dgm:ptLst>
  <dgm:cxnLst>
    <dgm:cxn modelId="{C9483ABD-A844-43C2-8C60-A64170087996}" srcId="{BB678D7E-263B-46CC-96AC-E0F80CEBB945}" destId="{533EDFA7-73D0-4293-875D-DBAB4B5D7F48}" srcOrd="1" destOrd="0" parTransId="{038AB20A-500A-4B8A-97A1-8E79DB105008}" sibTransId="{F0AECFA8-7D64-4A38-BF03-4CE4D7FDA48A}"/>
    <dgm:cxn modelId="{64CEBBB5-184E-459B-83EF-6ADEBFC50E79}" type="presOf" srcId="{F83C91AD-6B52-4622-9CE9-FB81DC90C21F}" destId="{46DDDA59-BC09-4806-9FFC-CADC23D8EF73}" srcOrd="0" destOrd="4" presId="urn:microsoft.com/office/officeart/2005/8/layout/cycle6"/>
    <dgm:cxn modelId="{A9B33814-1567-486D-B1F9-9187AB70FB48}" srcId="{F0F7EB9C-9DD5-4C4C-96B0-3DCE58248166}" destId="{C46CA48C-2967-40BB-8847-4C8EBF4A0925}" srcOrd="1" destOrd="0" parTransId="{789293E5-C46C-47DF-B3E3-5CE474F1C5B8}" sibTransId="{B5838714-6DF3-439F-8BE0-06A6FEC7A98C}"/>
    <dgm:cxn modelId="{44DD5282-B63D-4960-8B67-7CD7653D60D9}" type="presOf" srcId="{87715DD6-D6AA-452A-BC6F-7055D7B0FAE2}" destId="{9AE9816E-534C-4F65-B17E-1240582A2DA9}" srcOrd="0" destOrd="0" presId="urn:microsoft.com/office/officeart/2005/8/layout/cycle6"/>
    <dgm:cxn modelId="{D1FAD74C-4829-404B-9567-BE8378B21585}" type="presOf" srcId="{BD98BD23-E9EE-441F-AFA3-24088AE90B4E}" destId="{FFF4EB72-BB41-4F48-8E26-BC603509979A}" srcOrd="0" destOrd="0" presId="urn:microsoft.com/office/officeart/2005/8/layout/cycle6"/>
    <dgm:cxn modelId="{4598740A-18FC-44A5-BBD7-BEDD8201C2DF}" type="presOf" srcId="{F7CFE3F6-C71C-49E8-A166-118192EC352E}" destId="{AF48C4B2-812F-4996-9779-FC30E7402D1D}" srcOrd="0" destOrd="3" presId="urn:microsoft.com/office/officeart/2005/8/layout/cycle6"/>
    <dgm:cxn modelId="{4D6251B1-5245-4200-9288-FC32AABCC907}" srcId="{F0F7EB9C-9DD5-4C4C-96B0-3DCE58248166}" destId="{DEB85E25-2334-4C92-8475-BFE073364DCC}" srcOrd="0" destOrd="0" parTransId="{ECA704E9-1810-4175-BC11-383F8154D828}" sibTransId="{5355567E-1880-400E-AAE0-4FD6CD6372F9}"/>
    <dgm:cxn modelId="{501970D5-F7EC-41CC-9DD5-4F7017303105}" type="presOf" srcId="{533EDFA7-73D0-4293-875D-DBAB4B5D7F48}" destId="{855747E1-E45E-4EDB-9A8F-E4EFD7A21C4D}" srcOrd="0" destOrd="2" presId="urn:microsoft.com/office/officeart/2005/8/layout/cycle6"/>
    <dgm:cxn modelId="{2F136B07-76A2-4C5F-A808-FB5A7DAD9C8C}" srcId="{61C0C6F1-0D5E-4727-92AD-B3F41D45F299}" destId="{F7CFE3F6-C71C-49E8-A166-118192EC352E}" srcOrd="2" destOrd="0" parTransId="{6C608F29-B1FB-48E1-8FDF-40263509FE3E}" sibTransId="{721DC3F9-0ABF-432A-893E-D21B81F2C8F6}"/>
    <dgm:cxn modelId="{3C92E413-A220-4767-9995-2543667733A2}" type="presOf" srcId="{DEB85E25-2334-4C92-8475-BFE073364DCC}" destId="{46DDDA59-BC09-4806-9FFC-CADC23D8EF73}" srcOrd="0" destOrd="1" presId="urn:microsoft.com/office/officeart/2005/8/layout/cycle6"/>
    <dgm:cxn modelId="{196ED544-A6BA-4105-B61D-C9417288076D}" type="presOf" srcId="{C46CA48C-2967-40BB-8847-4C8EBF4A0925}" destId="{46DDDA59-BC09-4806-9FFC-CADC23D8EF73}" srcOrd="0" destOrd="2" presId="urn:microsoft.com/office/officeart/2005/8/layout/cycle6"/>
    <dgm:cxn modelId="{43F002EF-E7EB-485B-87B9-857B27FCD654}" type="presOf" srcId="{607053BD-8ACF-4B33-AA04-B3C9BD1B215E}" destId="{FA595205-6C4A-4B1C-A082-640AAB2917B2}" srcOrd="0" destOrd="0" presId="urn:microsoft.com/office/officeart/2005/8/layout/cycle6"/>
    <dgm:cxn modelId="{0368AF92-1366-4DA0-8E46-6737841938A8}" type="presOf" srcId="{F0F7EB9C-9DD5-4C4C-96B0-3DCE58248166}" destId="{46DDDA59-BC09-4806-9FFC-CADC23D8EF73}" srcOrd="0" destOrd="0" presId="urn:microsoft.com/office/officeart/2005/8/layout/cycle6"/>
    <dgm:cxn modelId="{9BFBC5DD-DC1E-4DF5-8384-86143BB33364}" type="presOf" srcId="{9E5EF335-E530-457C-9B6C-AE568C7AC83B}" destId="{F659FA0F-B5C9-4157-BCF7-B0FC977514C7}" srcOrd="0" destOrd="0" presId="urn:microsoft.com/office/officeart/2005/8/layout/cycle6"/>
    <dgm:cxn modelId="{8E1D7BD5-7366-4B5D-817C-FA6A9683AECA}" type="presOf" srcId="{61C0C6F1-0D5E-4727-92AD-B3F41D45F299}" destId="{AF48C4B2-812F-4996-9779-FC30E7402D1D}" srcOrd="0" destOrd="0" presId="urn:microsoft.com/office/officeart/2005/8/layout/cycle6"/>
    <dgm:cxn modelId="{EB4FE9F6-87FA-43C6-87EA-5A5B0EBC0672}" type="presOf" srcId="{28ED65C9-40C8-404A-9C40-7F34C767F96C}" destId="{AF48C4B2-812F-4996-9779-FC30E7402D1D}" srcOrd="0" destOrd="2" presId="urn:microsoft.com/office/officeart/2005/8/layout/cycle6"/>
    <dgm:cxn modelId="{04A36E0A-9B39-46B3-B16A-0247681AB8E9}" srcId="{87715DD6-D6AA-452A-BC6F-7055D7B0FAE2}" destId="{F0F7EB9C-9DD5-4C4C-96B0-3DCE58248166}" srcOrd="1" destOrd="0" parTransId="{3A80B192-17A5-4898-B11D-FE9F7FF53B7A}" sibTransId="{607053BD-8ACF-4B33-AA04-B3C9BD1B215E}"/>
    <dgm:cxn modelId="{6667880C-05A6-46E8-9AD2-C17B9125F810}" type="presOf" srcId="{4141E766-E134-44D9-ABE3-32BF29F00C1C}" destId="{AF48C4B2-812F-4996-9779-FC30E7402D1D}" srcOrd="0" destOrd="1" presId="urn:microsoft.com/office/officeart/2005/8/layout/cycle6"/>
    <dgm:cxn modelId="{0CCA1B8C-3BC2-4AE5-9A53-B924BD83C315}" srcId="{F0F7EB9C-9DD5-4C4C-96B0-3DCE58248166}" destId="{F83C91AD-6B52-4622-9CE9-FB81DC90C21F}" srcOrd="3" destOrd="0" parTransId="{3BDD2BB3-BF45-406B-A02C-587986BFEC33}" sibTransId="{6DC474AA-51B5-4D39-AB5E-C042ACC25EC3}"/>
    <dgm:cxn modelId="{F0883583-E19A-4E3D-9599-DFFF89BCE347}" type="presOf" srcId="{3B842AEB-B1F9-4ACE-B559-96B24660F53F}" destId="{46DDDA59-BC09-4806-9FFC-CADC23D8EF73}" srcOrd="0" destOrd="3" presId="urn:microsoft.com/office/officeart/2005/8/layout/cycle6"/>
    <dgm:cxn modelId="{09E378F7-8FAE-445B-8E0F-40C6B213446D}" srcId="{61C0C6F1-0D5E-4727-92AD-B3F41D45F299}" destId="{28ED65C9-40C8-404A-9C40-7F34C767F96C}" srcOrd="1" destOrd="0" parTransId="{0EC0F862-16BB-415F-859A-B15B6092F088}" sibTransId="{C34CDC80-749B-4485-80D9-590FB8F00F8B}"/>
    <dgm:cxn modelId="{767FD195-5885-4BD8-B304-A94E61FFE18D}" srcId="{BB678D7E-263B-46CC-96AC-E0F80CEBB945}" destId="{FFF674E8-F78F-4E4C-B61A-CA31602B3095}" srcOrd="0" destOrd="0" parTransId="{EB318E28-10D0-42C8-9B58-D99CC787C0FA}" sibTransId="{6ADD3307-9525-4C2C-9810-F2300626601C}"/>
    <dgm:cxn modelId="{35A6BD26-0893-4F38-A33D-F8EA7D300191}" srcId="{F0F7EB9C-9DD5-4C4C-96B0-3DCE58248166}" destId="{3B842AEB-B1F9-4ACE-B559-96B24660F53F}" srcOrd="2" destOrd="0" parTransId="{ECBC0654-DCBB-4308-B40F-E94784BE5FAC}" sibTransId="{DB1ED5B9-4C0C-4C66-A9FE-7E32F3E806B1}"/>
    <dgm:cxn modelId="{52A595EE-9703-43A7-9357-84BFECE1A406}" type="presOf" srcId="{BB678D7E-263B-46CC-96AC-E0F80CEBB945}" destId="{855747E1-E45E-4EDB-9A8F-E4EFD7A21C4D}" srcOrd="0" destOrd="0" presId="urn:microsoft.com/office/officeart/2005/8/layout/cycle6"/>
    <dgm:cxn modelId="{00937BFA-D4CF-4471-9206-839DDE27BBF3}" srcId="{87715DD6-D6AA-452A-BC6F-7055D7B0FAE2}" destId="{BB678D7E-263B-46CC-96AC-E0F80CEBB945}" srcOrd="2" destOrd="0" parTransId="{44CD6319-DE3A-4C56-AE2E-6AC7B813EE3D}" sibTransId="{BD98BD23-E9EE-441F-AFA3-24088AE90B4E}"/>
    <dgm:cxn modelId="{4187C56B-56E2-478E-ADCB-0DC954D9D10A}" type="presOf" srcId="{FFF674E8-F78F-4E4C-B61A-CA31602B3095}" destId="{855747E1-E45E-4EDB-9A8F-E4EFD7A21C4D}" srcOrd="0" destOrd="1" presId="urn:microsoft.com/office/officeart/2005/8/layout/cycle6"/>
    <dgm:cxn modelId="{1B3BD25D-7D8C-4BDF-93CF-B6EBB2B55028}" srcId="{61C0C6F1-0D5E-4727-92AD-B3F41D45F299}" destId="{4141E766-E134-44D9-ABE3-32BF29F00C1C}" srcOrd="0" destOrd="0" parTransId="{119E3302-9A5F-4990-B066-394F4528ACD2}" sibTransId="{2D7F8CEF-0818-49DD-95DB-28C848D656A3}"/>
    <dgm:cxn modelId="{1D922847-242C-4BF7-918B-BD2F3B7E4B64}" srcId="{87715DD6-D6AA-452A-BC6F-7055D7B0FAE2}" destId="{61C0C6F1-0D5E-4727-92AD-B3F41D45F299}" srcOrd="0" destOrd="0" parTransId="{380969D9-0973-42C0-9331-BF863E2BD941}" sibTransId="{9E5EF335-E530-457C-9B6C-AE568C7AC83B}"/>
    <dgm:cxn modelId="{D35742C7-D885-401E-BCBA-C794EA80BF7F}" type="presParOf" srcId="{9AE9816E-534C-4F65-B17E-1240582A2DA9}" destId="{AF48C4B2-812F-4996-9779-FC30E7402D1D}" srcOrd="0" destOrd="0" presId="urn:microsoft.com/office/officeart/2005/8/layout/cycle6"/>
    <dgm:cxn modelId="{D9556D41-B3A6-48BD-B602-F48A921A4492}" type="presParOf" srcId="{9AE9816E-534C-4F65-B17E-1240582A2DA9}" destId="{6FD469A8-EE35-44F5-AF7F-084CF49A0E5C}" srcOrd="1" destOrd="0" presId="urn:microsoft.com/office/officeart/2005/8/layout/cycle6"/>
    <dgm:cxn modelId="{993C9057-3954-4591-98DA-53575895B953}" type="presParOf" srcId="{9AE9816E-534C-4F65-B17E-1240582A2DA9}" destId="{F659FA0F-B5C9-4157-BCF7-B0FC977514C7}" srcOrd="2" destOrd="0" presId="urn:microsoft.com/office/officeart/2005/8/layout/cycle6"/>
    <dgm:cxn modelId="{4DEE4D86-06A3-464F-8625-09CF5D389ABC}" type="presParOf" srcId="{9AE9816E-534C-4F65-B17E-1240582A2DA9}" destId="{46DDDA59-BC09-4806-9FFC-CADC23D8EF73}" srcOrd="3" destOrd="0" presId="urn:microsoft.com/office/officeart/2005/8/layout/cycle6"/>
    <dgm:cxn modelId="{60E9D43C-873B-428D-B59B-C1D8BE302F8D}" type="presParOf" srcId="{9AE9816E-534C-4F65-B17E-1240582A2DA9}" destId="{062D1609-491F-45F2-A3E7-BD67D442350D}" srcOrd="4" destOrd="0" presId="urn:microsoft.com/office/officeart/2005/8/layout/cycle6"/>
    <dgm:cxn modelId="{08F64ED2-E332-4AF4-9B2C-BEFADD3B897C}" type="presParOf" srcId="{9AE9816E-534C-4F65-B17E-1240582A2DA9}" destId="{FA595205-6C4A-4B1C-A082-640AAB2917B2}" srcOrd="5" destOrd="0" presId="urn:microsoft.com/office/officeart/2005/8/layout/cycle6"/>
    <dgm:cxn modelId="{13658E7D-4D09-4883-81E5-705135FA9943}" type="presParOf" srcId="{9AE9816E-534C-4F65-B17E-1240582A2DA9}" destId="{855747E1-E45E-4EDB-9A8F-E4EFD7A21C4D}" srcOrd="6" destOrd="0" presId="urn:microsoft.com/office/officeart/2005/8/layout/cycle6"/>
    <dgm:cxn modelId="{6E43945E-CDA7-4547-8972-631740B5EE73}" type="presParOf" srcId="{9AE9816E-534C-4F65-B17E-1240582A2DA9}" destId="{42EAC3A7-2C00-4967-99EF-F8ED1AA603A0}" srcOrd="7" destOrd="0" presId="urn:microsoft.com/office/officeart/2005/8/layout/cycle6"/>
    <dgm:cxn modelId="{F357ABF7-E79E-4407-8D57-2FB451E8CF4E}" type="presParOf" srcId="{9AE9816E-534C-4F65-B17E-1240582A2DA9}" destId="{FFF4EB72-BB41-4F48-8E26-BC603509979A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8BB45C-24C0-45B9-83EA-B6954AC27ED2}" type="doc">
      <dgm:prSet loTypeId="urn:microsoft.com/office/officeart/2005/8/layout/hList7#1" loCatId="list" qsTypeId="urn:microsoft.com/office/officeart/2005/8/quickstyle/simple1#2" qsCatId="simple" csTypeId="urn:microsoft.com/office/officeart/2005/8/colors/accent1_2#2" csCatId="accent1" phldr="1"/>
      <dgm:spPr/>
    </dgm:pt>
    <dgm:pt modelId="{47881593-3E18-4750-8D13-9CD30A43E75E}">
      <dgm:prSet phldrT="[Text]"/>
      <dgm:spPr/>
      <dgm:t>
        <a:bodyPr/>
        <a:lstStyle/>
        <a:p>
          <a:r>
            <a:rPr lang="en-GB" dirty="0" smtClean="0"/>
            <a:t>Pre –Event Impacts</a:t>
          </a:r>
          <a:endParaRPr lang="en-GB" dirty="0"/>
        </a:p>
      </dgm:t>
    </dgm:pt>
    <dgm:pt modelId="{B8E45DF7-EBE3-4411-9FEA-3831FBC68987}" type="parTrans" cxnId="{A3A4E4B2-83D6-4BED-9E22-A83D93F3CEC8}">
      <dgm:prSet/>
      <dgm:spPr/>
      <dgm:t>
        <a:bodyPr/>
        <a:lstStyle/>
        <a:p>
          <a:endParaRPr lang="en-GB"/>
        </a:p>
      </dgm:t>
    </dgm:pt>
    <dgm:pt modelId="{23233285-A805-4298-8FA5-D36A9FE9DB12}" type="sibTrans" cxnId="{A3A4E4B2-83D6-4BED-9E22-A83D93F3CEC8}">
      <dgm:prSet/>
      <dgm:spPr/>
      <dgm:t>
        <a:bodyPr/>
        <a:lstStyle/>
        <a:p>
          <a:endParaRPr lang="en-GB"/>
        </a:p>
      </dgm:t>
    </dgm:pt>
    <dgm:pt modelId="{91E90475-06C9-4F9B-B238-772C55F3E0D4}">
      <dgm:prSet phldrT="[Text]"/>
      <dgm:spPr/>
      <dgm:t>
        <a:bodyPr/>
        <a:lstStyle/>
        <a:p>
          <a:r>
            <a:rPr lang="en-GB" dirty="0" smtClean="0"/>
            <a:t>During event</a:t>
          </a:r>
          <a:endParaRPr lang="en-GB" dirty="0"/>
        </a:p>
      </dgm:t>
    </dgm:pt>
    <dgm:pt modelId="{20D622E6-5661-4D0D-B65B-F609B9F16B00}" type="parTrans" cxnId="{319C99B3-2D60-45DF-B906-49D77EF7BDEA}">
      <dgm:prSet/>
      <dgm:spPr/>
      <dgm:t>
        <a:bodyPr/>
        <a:lstStyle/>
        <a:p>
          <a:endParaRPr lang="en-GB"/>
        </a:p>
      </dgm:t>
    </dgm:pt>
    <dgm:pt modelId="{5253CEA2-01E6-417F-84A8-CFF2F268D7ED}" type="sibTrans" cxnId="{319C99B3-2D60-45DF-B906-49D77EF7BDEA}">
      <dgm:prSet/>
      <dgm:spPr/>
      <dgm:t>
        <a:bodyPr/>
        <a:lstStyle/>
        <a:p>
          <a:endParaRPr lang="en-GB"/>
        </a:p>
      </dgm:t>
    </dgm:pt>
    <dgm:pt modelId="{186FD92D-96DE-4101-87EE-5927EE5C887B}">
      <dgm:prSet phldrT="[Text]"/>
      <dgm:spPr/>
      <dgm:t>
        <a:bodyPr/>
        <a:lstStyle/>
        <a:p>
          <a:r>
            <a:rPr lang="en-GB" dirty="0" smtClean="0"/>
            <a:t>Post-event impacts</a:t>
          </a:r>
          <a:endParaRPr lang="en-GB" dirty="0"/>
        </a:p>
      </dgm:t>
    </dgm:pt>
    <dgm:pt modelId="{C1F90F87-D825-4AD6-ACB0-03EF6334905E}" type="parTrans" cxnId="{93CAD7F0-0B41-4281-9199-9523FA180CBA}">
      <dgm:prSet/>
      <dgm:spPr/>
      <dgm:t>
        <a:bodyPr/>
        <a:lstStyle/>
        <a:p>
          <a:endParaRPr lang="en-GB"/>
        </a:p>
      </dgm:t>
    </dgm:pt>
    <dgm:pt modelId="{7B4DF839-AF64-4D31-869C-D7BBDD0DD3BE}" type="sibTrans" cxnId="{93CAD7F0-0B41-4281-9199-9523FA180CBA}">
      <dgm:prSet/>
      <dgm:spPr/>
      <dgm:t>
        <a:bodyPr/>
        <a:lstStyle/>
        <a:p>
          <a:endParaRPr lang="en-GB"/>
        </a:p>
      </dgm:t>
    </dgm:pt>
    <dgm:pt modelId="{EDF865E7-CA54-49A4-B039-F4F2721D84A0}" type="pres">
      <dgm:prSet presAssocID="{578BB45C-24C0-45B9-83EA-B6954AC27ED2}" presName="Name0" presStyleCnt="0">
        <dgm:presLayoutVars>
          <dgm:dir/>
          <dgm:resizeHandles val="exact"/>
        </dgm:presLayoutVars>
      </dgm:prSet>
      <dgm:spPr/>
    </dgm:pt>
    <dgm:pt modelId="{988787B8-9EF8-4914-8ADD-0C26A4679B79}" type="pres">
      <dgm:prSet presAssocID="{578BB45C-24C0-45B9-83EA-B6954AC27ED2}" presName="fgShape" presStyleLbl="fgShp" presStyleIdx="0" presStyleCnt="1"/>
      <dgm:spPr/>
    </dgm:pt>
    <dgm:pt modelId="{DCF12225-3BBD-47AF-BD5A-33B5A184E417}" type="pres">
      <dgm:prSet presAssocID="{578BB45C-24C0-45B9-83EA-B6954AC27ED2}" presName="linComp" presStyleCnt="0"/>
      <dgm:spPr/>
    </dgm:pt>
    <dgm:pt modelId="{6FA2BFAA-361E-493E-9D8D-65C73E653B90}" type="pres">
      <dgm:prSet presAssocID="{47881593-3E18-4750-8D13-9CD30A43E75E}" presName="compNode" presStyleCnt="0"/>
      <dgm:spPr/>
    </dgm:pt>
    <dgm:pt modelId="{336D1522-BEE9-465E-804C-4D8F51CE4540}" type="pres">
      <dgm:prSet presAssocID="{47881593-3E18-4750-8D13-9CD30A43E75E}" presName="bkgdShape" presStyleLbl="node1" presStyleIdx="0" presStyleCnt="3"/>
      <dgm:spPr/>
      <dgm:t>
        <a:bodyPr/>
        <a:lstStyle/>
        <a:p>
          <a:endParaRPr lang="en-GB"/>
        </a:p>
      </dgm:t>
    </dgm:pt>
    <dgm:pt modelId="{B3ACEB00-7702-478E-9A0E-7D0693825AA6}" type="pres">
      <dgm:prSet presAssocID="{47881593-3E18-4750-8D13-9CD30A43E75E}" presName="node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765B66B-A953-46D2-A555-D76F13E0E332}" type="pres">
      <dgm:prSet presAssocID="{47881593-3E18-4750-8D13-9CD30A43E75E}" presName="invisiNode" presStyleLbl="node1" presStyleIdx="0" presStyleCnt="3"/>
      <dgm:spPr/>
    </dgm:pt>
    <dgm:pt modelId="{EAF683B2-0FD3-4C0E-9D2E-B86F185274D5}" type="pres">
      <dgm:prSet presAssocID="{47881593-3E18-4750-8D13-9CD30A43E75E}" presName="imagNode" presStyleLbl="fgImgPlace1" presStyleIdx="0" presStyleCnt="3"/>
      <dgm:spPr/>
    </dgm:pt>
    <dgm:pt modelId="{3FE8AB53-DAB9-4D96-B90F-21C62E89304B}" type="pres">
      <dgm:prSet presAssocID="{23233285-A805-4298-8FA5-D36A9FE9DB12}" presName="sibTrans" presStyleLbl="sibTrans2D1" presStyleIdx="0" presStyleCnt="0"/>
      <dgm:spPr/>
      <dgm:t>
        <a:bodyPr/>
        <a:lstStyle/>
        <a:p>
          <a:endParaRPr lang="en-GB"/>
        </a:p>
      </dgm:t>
    </dgm:pt>
    <dgm:pt modelId="{66D8B877-CEC4-4D58-817D-D1B60975F45E}" type="pres">
      <dgm:prSet presAssocID="{91E90475-06C9-4F9B-B238-772C55F3E0D4}" presName="compNode" presStyleCnt="0"/>
      <dgm:spPr/>
    </dgm:pt>
    <dgm:pt modelId="{1A71A281-8E5B-42F9-85A1-9CF8E4077D10}" type="pres">
      <dgm:prSet presAssocID="{91E90475-06C9-4F9B-B238-772C55F3E0D4}" presName="bkgdShape" presStyleLbl="node1" presStyleIdx="1" presStyleCnt="3"/>
      <dgm:spPr/>
      <dgm:t>
        <a:bodyPr/>
        <a:lstStyle/>
        <a:p>
          <a:endParaRPr lang="en-GB"/>
        </a:p>
      </dgm:t>
    </dgm:pt>
    <dgm:pt modelId="{E17E5B7B-805C-4267-8E4D-80405EF5FA27}" type="pres">
      <dgm:prSet presAssocID="{91E90475-06C9-4F9B-B238-772C55F3E0D4}" presName="node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9A33032-0596-49D4-8AA1-0CB2FC1E18CE}" type="pres">
      <dgm:prSet presAssocID="{91E90475-06C9-4F9B-B238-772C55F3E0D4}" presName="invisiNode" presStyleLbl="node1" presStyleIdx="1" presStyleCnt="3"/>
      <dgm:spPr/>
    </dgm:pt>
    <dgm:pt modelId="{B47D9252-8487-4CB6-9699-D4E1F216B803}" type="pres">
      <dgm:prSet presAssocID="{91E90475-06C9-4F9B-B238-772C55F3E0D4}" presName="imagNode" presStyleLbl="fgImgPlace1" presStyleIdx="1" presStyleCnt="3"/>
      <dgm:spPr/>
    </dgm:pt>
    <dgm:pt modelId="{7DCFD70A-CB7F-4FA6-AAE7-09525CD42711}" type="pres">
      <dgm:prSet presAssocID="{5253CEA2-01E6-417F-84A8-CFF2F268D7ED}" presName="sibTrans" presStyleLbl="sibTrans2D1" presStyleIdx="0" presStyleCnt="0"/>
      <dgm:spPr/>
      <dgm:t>
        <a:bodyPr/>
        <a:lstStyle/>
        <a:p>
          <a:endParaRPr lang="en-GB"/>
        </a:p>
      </dgm:t>
    </dgm:pt>
    <dgm:pt modelId="{1D613C92-2158-44BD-AC6B-3EA77673439C}" type="pres">
      <dgm:prSet presAssocID="{186FD92D-96DE-4101-87EE-5927EE5C887B}" presName="compNode" presStyleCnt="0"/>
      <dgm:spPr/>
    </dgm:pt>
    <dgm:pt modelId="{B08B32B3-E71F-40FF-B6DC-8B606A86A1D1}" type="pres">
      <dgm:prSet presAssocID="{186FD92D-96DE-4101-87EE-5927EE5C887B}" presName="bkgdShape" presStyleLbl="node1" presStyleIdx="2" presStyleCnt="3"/>
      <dgm:spPr/>
      <dgm:t>
        <a:bodyPr/>
        <a:lstStyle/>
        <a:p>
          <a:endParaRPr lang="en-GB"/>
        </a:p>
      </dgm:t>
    </dgm:pt>
    <dgm:pt modelId="{1FAC797A-E5EE-4298-9A1E-4D26349001A9}" type="pres">
      <dgm:prSet presAssocID="{186FD92D-96DE-4101-87EE-5927EE5C887B}" presName="node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A36A32-018C-473E-8F99-8202DDA823DF}" type="pres">
      <dgm:prSet presAssocID="{186FD92D-96DE-4101-87EE-5927EE5C887B}" presName="invisiNode" presStyleLbl="node1" presStyleIdx="2" presStyleCnt="3"/>
      <dgm:spPr/>
    </dgm:pt>
    <dgm:pt modelId="{4D13D018-5547-4339-B788-758663B2E93C}" type="pres">
      <dgm:prSet presAssocID="{186FD92D-96DE-4101-87EE-5927EE5C887B}" presName="imagNode" presStyleLbl="fgImgPlace1" presStyleIdx="2" presStyleCnt="3"/>
      <dgm:spPr/>
      <dgm:t>
        <a:bodyPr/>
        <a:lstStyle/>
        <a:p>
          <a:endParaRPr lang="en-GB"/>
        </a:p>
      </dgm:t>
    </dgm:pt>
  </dgm:ptLst>
  <dgm:cxnLst>
    <dgm:cxn modelId="{93CAD7F0-0B41-4281-9199-9523FA180CBA}" srcId="{578BB45C-24C0-45B9-83EA-B6954AC27ED2}" destId="{186FD92D-96DE-4101-87EE-5927EE5C887B}" srcOrd="2" destOrd="0" parTransId="{C1F90F87-D825-4AD6-ACB0-03EF6334905E}" sibTransId="{7B4DF839-AF64-4D31-869C-D7BBDD0DD3BE}"/>
    <dgm:cxn modelId="{636F662A-00B7-46F8-8844-701D8C352EB0}" type="presOf" srcId="{578BB45C-24C0-45B9-83EA-B6954AC27ED2}" destId="{EDF865E7-CA54-49A4-B039-F4F2721D84A0}" srcOrd="0" destOrd="0" presId="urn:microsoft.com/office/officeart/2005/8/layout/hList7#1"/>
    <dgm:cxn modelId="{1344BFBC-34DA-4A7F-8FA5-6F95AAA54806}" type="presOf" srcId="{186FD92D-96DE-4101-87EE-5927EE5C887B}" destId="{B08B32B3-E71F-40FF-B6DC-8B606A86A1D1}" srcOrd="0" destOrd="0" presId="urn:microsoft.com/office/officeart/2005/8/layout/hList7#1"/>
    <dgm:cxn modelId="{319C99B3-2D60-45DF-B906-49D77EF7BDEA}" srcId="{578BB45C-24C0-45B9-83EA-B6954AC27ED2}" destId="{91E90475-06C9-4F9B-B238-772C55F3E0D4}" srcOrd="1" destOrd="0" parTransId="{20D622E6-5661-4D0D-B65B-F609B9F16B00}" sibTransId="{5253CEA2-01E6-417F-84A8-CFF2F268D7ED}"/>
    <dgm:cxn modelId="{C5C13BD3-E7F8-4101-B475-3A657ABF3287}" type="presOf" srcId="{91E90475-06C9-4F9B-B238-772C55F3E0D4}" destId="{E17E5B7B-805C-4267-8E4D-80405EF5FA27}" srcOrd="1" destOrd="0" presId="urn:microsoft.com/office/officeart/2005/8/layout/hList7#1"/>
    <dgm:cxn modelId="{A3A4E4B2-83D6-4BED-9E22-A83D93F3CEC8}" srcId="{578BB45C-24C0-45B9-83EA-B6954AC27ED2}" destId="{47881593-3E18-4750-8D13-9CD30A43E75E}" srcOrd="0" destOrd="0" parTransId="{B8E45DF7-EBE3-4411-9FEA-3831FBC68987}" sibTransId="{23233285-A805-4298-8FA5-D36A9FE9DB12}"/>
    <dgm:cxn modelId="{D6687B64-609F-4147-AE2D-5BBB50033688}" type="presOf" srcId="{47881593-3E18-4750-8D13-9CD30A43E75E}" destId="{336D1522-BEE9-465E-804C-4D8F51CE4540}" srcOrd="0" destOrd="0" presId="urn:microsoft.com/office/officeart/2005/8/layout/hList7#1"/>
    <dgm:cxn modelId="{CE7FB365-5BF0-48B3-BC5B-B28E7509B1B1}" type="presOf" srcId="{186FD92D-96DE-4101-87EE-5927EE5C887B}" destId="{1FAC797A-E5EE-4298-9A1E-4D26349001A9}" srcOrd="1" destOrd="0" presId="urn:microsoft.com/office/officeart/2005/8/layout/hList7#1"/>
    <dgm:cxn modelId="{8CDE4F72-425B-45C9-AFAB-3B19364698B3}" type="presOf" srcId="{23233285-A805-4298-8FA5-D36A9FE9DB12}" destId="{3FE8AB53-DAB9-4D96-B90F-21C62E89304B}" srcOrd="0" destOrd="0" presId="urn:microsoft.com/office/officeart/2005/8/layout/hList7#1"/>
    <dgm:cxn modelId="{8D3603D6-4A6B-4CC3-82A1-ED1AD1BB0C87}" type="presOf" srcId="{91E90475-06C9-4F9B-B238-772C55F3E0D4}" destId="{1A71A281-8E5B-42F9-85A1-9CF8E4077D10}" srcOrd="0" destOrd="0" presId="urn:microsoft.com/office/officeart/2005/8/layout/hList7#1"/>
    <dgm:cxn modelId="{C3825019-2275-410D-8EB5-B570844C7BF2}" type="presOf" srcId="{47881593-3E18-4750-8D13-9CD30A43E75E}" destId="{B3ACEB00-7702-478E-9A0E-7D0693825AA6}" srcOrd="1" destOrd="0" presId="urn:microsoft.com/office/officeart/2005/8/layout/hList7#1"/>
    <dgm:cxn modelId="{04881C0B-E20D-4E1A-B509-30FF1E91F655}" type="presOf" srcId="{5253CEA2-01E6-417F-84A8-CFF2F268D7ED}" destId="{7DCFD70A-CB7F-4FA6-AAE7-09525CD42711}" srcOrd="0" destOrd="0" presId="urn:microsoft.com/office/officeart/2005/8/layout/hList7#1"/>
    <dgm:cxn modelId="{5A7AA436-E7DE-4292-A253-F0B568BB2C2F}" type="presParOf" srcId="{EDF865E7-CA54-49A4-B039-F4F2721D84A0}" destId="{988787B8-9EF8-4914-8ADD-0C26A4679B79}" srcOrd="0" destOrd="0" presId="urn:microsoft.com/office/officeart/2005/8/layout/hList7#1"/>
    <dgm:cxn modelId="{CC7CF2F2-A52D-4A90-9AF2-ACEB0C8CB628}" type="presParOf" srcId="{EDF865E7-CA54-49A4-B039-F4F2721D84A0}" destId="{DCF12225-3BBD-47AF-BD5A-33B5A184E417}" srcOrd="1" destOrd="0" presId="urn:microsoft.com/office/officeart/2005/8/layout/hList7#1"/>
    <dgm:cxn modelId="{D0E20E26-87F5-423D-9F2E-D7EB0CD550DC}" type="presParOf" srcId="{DCF12225-3BBD-47AF-BD5A-33B5A184E417}" destId="{6FA2BFAA-361E-493E-9D8D-65C73E653B90}" srcOrd="0" destOrd="0" presId="urn:microsoft.com/office/officeart/2005/8/layout/hList7#1"/>
    <dgm:cxn modelId="{781258D0-FCFE-49EA-A06C-7119EB503931}" type="presParOf" srcId="{6FA2BFAA-361E-493E-9D8D-65C73E653B90}" destId="{336D1522-BEE9-465E-804C-4D8F51CE4540}" srcOrd="0" destOrd="0" presId="urn:microsoft.com/office/officeart/2005/8/layout/hList7#1"/>
    <dgm:cxn modelId="{12C07075-FE64-423F-A121-729C1AA9538F}" type="presParOf" srcId="{6FA2BFAA-361E-493E-9D8D-65C73E653B90}" destId="{B3ACEB00-7702-478E-9A0E-7D0693825AA6}" srcOrd="1" destOrd="0" presId="urn:microsoft.com/office/officeart/2005/8/layout/hList7#1"/>
    <dgm:cxn modelId="{A8736DBB-7ED5-4D15-9765-21C53CB4F7FD}" type="presParOf" srcId="{6FA2BFAA-361E-493E-9D8D-65C73E653B90}" destId="{C765B66B-A953-46D2-A555-D76F13E0E332}" srcOrd="2" destOrd="0" presId="urn:microsoft.com/office/officeart/2005/8/layout/hList7#1"/>
    <dgm:cxn modelId="{6D6CB2D1-4A78-47CD-9785-58F78C1F2993}" type="presParOf" srcId="{6FA2BFAA-361E-493E-9D8D-65C73E653B90}" destId="{EAF683B2-0FD3-4C0E-9D2E-B86F185274D5}" srcOrd="3" destOrd="0" presId="urn:microsoft.com/office/officeart/2005/8/layout/hList7#1"/>
    <dgm:cxn modelId="{EE8D07E5-D994-42B8-913B-CD39CD5E9C3D}" type="presParOf" srcId="{DCF12225-3BBD-47AF-BD5A-33B5A184E417}" destId="{3FE8AB53-DAB9-4D96-B90F-21C62E89304B}" srcOrd="1" destOrd="0" presId="urn:microsoft.com/office/officeart/2005/8/layout/hList7#1"/>
    <dgm:cxn modelId="{A188D632-FE95-4781-A026-8A869E91FBC5}" type="presParOf" srcId="{DCF12225-3BBD-47AF-BD5A-33B5A184E417}" destId="{66D8B877-CEC4-4D58-817D-D1B60975F45E}" srcOrd="2" destOrd="0" presId="urn:microsoft.com/office/officeart/2005/8/layout/hList7#1"/>
    <dgm:cxn modelId="{11A268CE-F700-4E02-B435-C0FD66DB7013}" type="presParOf" srcId="{66D8B877-CEC4-4D58-817D-D1B60975F45E}" destId="{1A71A281-8E5B-42F9-85A1-9CF8E4077D10}" srcOrd="0" destOrd="0" presId="urn:microsoft.com/office/officeart/2005/8/layout/hList7#1"/>
    <dgm:cxn modelId="{0660BBFE-1BDF-4F87-905C-E831DDFB449F}" type="presParOf" srcId="{66D8B877-CEC4-4D58-817D-D1B60975F45E}" destId="{E17E5B7B-805C-4267-8E4D-80405EF5FA27}" srcOrd="1" destOrd="0" presId="urn:microsoft.com/office/officeart/2005/8/layout/hList7#1"/>
    <dgm:cxn modelId="{AEC12DF7-E245-4F22-84D6-E06ACB5F0CBD}" type="presParOf" srcId="{66D8B877-CEC4-4D58-817D-D1B60975F45E}" destId="{29A33032-0596-49D4-8AA1-0CB2FC1E18CE}" srcOrd="2" destOrd="0" presId="urn:microsoft.com/office/officeart/2005/8/layout/hList7#1"/>
    <dgm:cxn modelId="{37800320-2BCE-4F08-8BBE-D9ACACAAC0C0}" type="presParOf" srcId="{66D8B877-CEC4-4D58-817D-D1B60975F45E}" destId="{B47D9252-8487-4CB6-9699-D4E1F216B803}" srcOrd="3" destOrd="0" presId="urn:microsoft.com/office/officeart/2005/8/layout/hList7#1"/>
    <dgm:cxn modelId="{E03B0F66-EF29-4880-BF37-3A1751196387}" type="presParOf" srcId="{DCF12225-3BBD-47AF-BD5A-33B5A184E417}" destId="{7DCFD70A-CB7F-4FA6-AAE7-09525CD42711}" srcOrd="3" destOrd="0" presId="urn:microsoft.com/office/officeart/2005/8/layout/hList7#1"/>
    <dgm:cxn modelId="{3CF829BA-A514-4404-B2D5-958DEB12B603}" type="presParOf" srcId="{DCF12225-3BBD-47AF-BD5A-33B5A184E417}" destId="{1D613C92-2158-44BD-AC6B-3EA77673439C}" srcOrd="4" destOrd="0" presId="urn:microsoft.com/office/officeart/2005/8/layout/hList7#1"/>
    <dgm:cxn modelId="{E76CACCA-53C8-4367-860D-99F4938AABDA}" type="presParOf" srcId="{1D613C92-2158-44BD-AC6B-3EA77673439C}" destId="{B08B32B3-E71F-40FF-B6DC-8B606A86A1D1}" srcOrd="0" destOrd="0" presId="urn:microsoft.com/office/officeart/2005/8/layout/hList7#1"/>
    <dgm:cxn modelId="{6AC37F6F-43BF-4A4A-B028-56A080C114EF}" type="presParOf" srcId="{1D613C92-2158-44BD-AC6B-3EA77673439C}" destId="{1FAC797A-E5EE-4298-9A1E-4D26349001A9}" srcOrd="1" destOrd="0" presId="urn:microsoft.com/office/officeart/2005/8/layout/hList7#1"/>
    <dgm:cxn modelId="{D4419052-061F-4A68-B953-C922A5B7EE4A}" type="presParOf" srcId="{1D613C92-2158-44BD-AC6B-3EA77673439C}" destId="{F8A36A32-018C-473E-8F99-8202DDA823DF}" srcOrd="2" destOrd="0" presId="urn:microsoft.com/office/officeart/2005/8/layout/hList7#1"/>
    <dgm:cxn modelId="{6AA30FA2-5FF5-484B-9414-5443E20B283E}" type="presParOf" srcId="{1D613C92-2158-44BD-AC6B-3EA77673439C}" destId="{4D13D018-5547-4339-B788-758663B2E93C}" srcOrd="3" destOrd="0" presId="urn:microsoft.com/office/officeart/2005/8/layout/hList7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8C4B2-812F-4996-9779-FC30E7402D1D}">
      <dsp:nvSpPr>
        <dsp:cNvPr id="0" name=""/>
        <dsp:cNvSpPr/>
      </dsp:nvSpPr>
      <dsp:spPr>
        <a:xfrm>
          <a:off x="2708671" y="1351"/>
          <a:ext cx="2202656" cy="14317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Economic</a:t>
          </a:r>
          <a:endParaRPr lang="en-GB" sz="17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 smtClean="0"/>
            <a:t>Employment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 smtClean="0"/>
            <a:t>Expenditure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 smtClean="0"/>
            <a:t>Income created</a:t>
          </a:r>
          <a:endParaRPr lang="en-GB" sz="1300" kern="1200" dirty="0"/>
        </a:p>
      </dsp:txBody>
      <dsp:txXfrm>
        <a:off x="2778562" y="71242"/>
        <a:ext cx="2062874" cy="1291944"/>
      </dsp:txXfrm>
    </dsp:sp>
    <dsp:sp modelId="{F659FA0F-B5C9-4157-BCF7-B0FC977514C7}">
      <dsp:nvSpPr>
        <dsp:cNvPr id="0" name=""/>
        <dsp:cNvSpPr/>
      </dsp:nvSpPr>
      <dsp:spPr>
        <a:xfrm>
          <a:off x="1901142" y="717214"/>
          <a:ext cx="3817715" cy="3817715"/>
        </a:xfrm>
        <a:custGeom>
          <a:avLst/>
          <a:gdLst/>
          <a:ahLst/>
          <a:cxnLst/>
          <a:rect l="0" t="0" r="0" b="0"/>
          <a:pathLst>
            <a:path>
              <a:moveTo>
                <a:pt x="3026173" y="361168"/>
              </a:moveTo>
              <a:arcTo wR="1908857" hR="1908857" stAng="18349588" swAng="3645799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DDDA59-BC09-4806-9FFC-CADC23D8EF73}">
      <dsp:nvSpPr>
        <dsp:cNvPr id="0" name=""/>
        <dsp:cNvSpPr/>
      </dsp:nvSpPr>
      <dsp:spPr>
        <a:xfrm>
          <a:off x="4361791" y="2864637"/>
          <a:ext cx="2202656" cy="14317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Social</a:t>
          </a:r>
          <a:endParaRPr lang="en-GB" sz="17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 smtClean="0"/>
            <a:t>Culture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 smtClean="0"/>
            <a:t>Communities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 smtClean="0"/>
            <a:t>Health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300" kern="1200" dirty="0"/>
        </a:p>
      </dsp:txBody>
      <dsp:txXfrm>
        <a:off x="4431682" y="2934528"/>
        <a:ext cx="2062874" cy="1291944"/>
      </dsp:txXfrm>
    </dsp:sp>
    <dsp:sp modelId="{FA595205-6C4A-4B1C-A082-640AAB2917B2}">
      <dsp:nvSpPr>
        <dsp:cNvPr id="0" name=""/>
        <dsp:cNvSpPr/>
      </dsp:nvSpPr>
      <dsp:spPr>
        <a:xfrm>
          <a:off x="1901142" y="717214"/>
          <a:ext cx="3817715" cy="3817715"/>
        </a:xfrm>
        <a:custGeom>
          <a:avLst/>
          <a:gdLst/>
          <a:ahLst/>
          <a:cxnLst/>
          <a:rect l="0" t="0" r="0" b="0"/>
          <a:pathLst>
            <a:path>
              <a:moveTo>
                <a:pt x="2816689" y="3588017"/>
              </a:moveTo>
              <a:arcTo wR="1908857" hR="1908857" stAng="3696137" swAng="3407726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5747E1-E45E-4EDB-9A8F-E4EFD7A21C4D}">
      <dsp:nvSpPr>
        <dsp:cNvPr id="0" name=""/>
        <dsp:cNvSpPr/>
      </dsp:nvSpPr>
      <dsp:spPr>
        <a:xfrm>
          <a:off x="1055552" y="2864637"/>
          <a:ext cx="2202656" cy="14317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Environment</a:t>
          </a:r>
          <a:endParaRPr lang="en-GB" sz="17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 smtClean="0"/>
            <a:t>Landscape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dirty="0" smtClean="0"/>
            <a:t>Wildlife</a:t>
          </a:r>
          <a:endParaRPr lang="en-GB" sz="1300" kern="1200" dirty="0"/>
        </a:p>
      </dsp:txBody>
      <dsp:txXfrm>
        <a:off x="1125443" y="2934528"/>
        <a:ext cx="2062874" cy="1291944"/>
      </dsp:txXfrm>
    </dsp:sp>
    <dsp:sp modelId="{FFF4EB72-BB41-4F48-8E26-BC603509979A}">
      <dsp:nvSpPr>
        <dsp:cNvPr id="0" name=""/>
        <dsp:cNvSpPr/>
      </dsp:nvSpPr>
      <dsp:spPr>
        <a:xfrm>
          <a:off x="1901142" y="717214"/>
          <a:ext cx="3817715" cy="3817715"/>
        </a:xfrm>
        <a:custGeom>
          <a:avLst/>
          <a:gdLst/>
          <a:ahLst/>
          <a:cxnLst/>
          <a:rect l="0" t="0" r="0" b="0"/>
          <a:pathLst>
            <a:path>
              <a:moveTo>
                <a:pt x="12611" y="2127918"/>
              </a:moveTo>
              <a:arcTo wR="1908857" hR="1908857" stAng="10404612" swAng="3645799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6D1522-BEE9-465E-804C-4D8F51CE4540}">
      <dsp:nvSpPr>
        <dsp:cNvPr id="0" name=""/>
        <dsp:cNvSpPr/>
      </dsp:nvSpPr>
      <dsp:spPr>
        <a:xfrm>
          <a:off x="1279" y="0"/>
          <a:ext cx="1991320" cy="4064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Pre –Event Impacts</a:t>
          </a:r>
          <a:endParaRPr lang="en-GB" sz="2800" kern="1200" dirty="0"/>
        </a:p>
      </dsp:txBody>
      <dsp:txXfrm>
        <a:off x="1279" y="1625600"/>
        <a:ext cx="1991320" cy="1625600"/>
      </dsp:txXfrm>
    </dsp:sp>
    <dsp:sp modelId="{EAF683B2-0FD3-4C0E-9D2E-B86F185274D5}">
      <dsp:nvSpPr>
        <dsp:cNvPr id="0" name=""/>
        <dsp:cNvSpPr/>
      </dsp:nvSpPr>
      <dsp:spPr>
        <a:xfrm>
          <a:off x="320284" y="243840"/>
          <a:ext cx="1353312" cy="1353312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71A281-8E5B-42F9-85A1-9CF8E4077D10}">
      <dsp:nvSpPr>
        <dsp:cNvPr id="0" name=""/>
        <dsp:cNvSpPr/>
      </dsp:nvSpPr>
      <dsp:spPr>
        <a:xfrm>
          <a:off x="2052339" y="0"/>
          <a:ext cx="1991320" cy="4064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During event</a:t>
          </a:r>
          <a:endParaRPr lang="en-GB" sz="2800" kern="1200" dirty="0"/>
        </a:p>
      </dsp:txBody>
      <dsp:txXfrm>
        <a:off x="2052339" y="1625600"/>
        <a:ext cx="1991320" cy="1625600"/>
      </dsp:txXfrm>
    </dsp:sp>
    <dsp:sp modelId="{B47D9252-8487-4CB6-9699-D4E1F216B803}">
      <dsp:nvSpPr>
        <dsp:cNvPr id="0" name=""/>
        <dsp:cNvSpPr/>
      </dsp:nvSpPr>
      <dsp:spPr>
        <a:xfrm>
          <a:off x="2371344" y="243840"/>
          <a:ext cx="1353312" cy="1353312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8B32B3-E71F-40FF-B6DC-8B606A86A1D1}">
      <dsp:nvSpPr>
        <dsp:cNvPr id="0" name=""/>
        <dsp:cNvSpPr/>
      </dsp:nvSpPr>
      <dsp:spPr>
        <a:xfrm>
          <a:off x="4103399" y="0"/>
          <a:ext cx="1991320" cy="4064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Post-event impacts</a:t>
          </a:r>
          <a:endParaRPr lang="en-GB" sz="2800" kern="1200" dirty="0"/>
        </a:p>
      </dsp:txBody>
      <dsp:txXfrm>
        <a:off x="4103399" y="1625600"/>
        <a:ext cx="1991320" cy="1625600"/>
      </dsp:txXfrm>
    </dsp:sp>
    <dsp:sp modelId="{4D13D018-5547-4339-B788-758663B2E93C}">
      <dsp:nvSpPr>
        <dsp:cNvPr id="0" name=""/>
        <dsp:cNvSpPr/>
      </dsp:nvSpPr>
      <dsp:spPr>
        <a:xfrm>
          <a:off x="4422403" y="243840"/>
          <a:ext cx="1353312" cy="1353312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8787B8-9EF8-4914-8ADD-0C26A4679B79}">
      <dsp:nvSpPr>
        <dsp:cNvPr id="0" name=""/>
        <dsp:cNvSpPr/>
      </dsp:nvSpPr>
      <dsp:spPr>
        <a:xfrm>
          <a:off x="243839" y="3251200"/>
          <a:ext cx="5608320" cy="609600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567BC5-FA9C-4763-A699-419966C6E16C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171C0A-326B-4BAC-8D4C-CD9A33E845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835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2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2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2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2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7D0DCB00-3A29-4F11-B18A-AD9593D7C791}" type="slidenum">
              <a:rPr lang="en-GB" altLang="en-US" smtClean="0">
                <a:cs typeface="Arial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 altLang="en-US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74897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2E64B22-21C6-48D6-8B78-AB1B8EA5E3DC}" type="slidenum">
              <a:rPr lang="en-GB" altLang="en-US"/>
              <a:pPr>
                <a:spcBef>
                  <a:spcPct val="0"/>
                </a:spcBef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45936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9D012F0-F764-48F4-B86F-5C113969C646}" type="slidenum">
              <a:rPr lang="en-GB" altLang="en-US"/>
              <a:pPr>
                <a:spcBef>
                  <a:spcPct val="0"/>
                </a:spcBef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6172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738E6FA-4868-41B5-BE19-B980896D53D2}" type="slidenum">
              <a:rPr lang="en-GB" altLang="en-US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36135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E3A1614-0C52-49FF-9B8D-D00AD95E69B6}" type="slidenum">
              <a:rPr lang="en-GB" altLang="en-US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17350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2DB18CE-6452-4F73-AA99-ACB9D157A28C}" type="slidenum">
              <a:rPr lang="en-GB" altLang="en-US"/>
              <a:pPr>
                <a:spcBef>
                  <a:spcPct val="0"/>
                </a:spcBef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65091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0460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712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7EED7D4-B5B1-471C-B7A3-0DE6DA1F4F6B}" type="datetimeFigureOut">
              <a:rPr lang="en-GB" smtClean="0"/>
              <a:pPr/>
              <a:t>06/10/2019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M6X902118</a:t>
            </a:r>
            <a:br>
              <a:rPr lang="en-GB" dirty="0" smtClean="0"/>
            </a:br>
            <a:r>
              <a:rPr lang="en-GB" dirty="0" smtClean="0"/>
              <a:t>Strategic Events </a:t>
            </a:r>
            <a:r>
              <a:rPr lang="en-GB" dirty="0" err="1" smtClean="0"/>
              <a:t>Mangagement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125" cy="106680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Suzanne Wells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Guided Research </a:t>
            </a:r>
            <a:r>
              <a:rPr lang="en-GB" dirty="0" smtClean="0"/>
              <a:t>Activity/Jigsaw task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097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week…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7638"/>
            <a:ext cx="7620000" cy="4800600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Introduction to event impacts and strategic planning/sustainable events management</a:t>
            </a:r>
          </a:p>
          <a:p>
            <a:r>
              <a:rPr lang="en-GB" sz="3200" dirty="0"/>
              <a:t>Assignments – Seminar Discussion (30%) event impact assessment report (70%)</a:t>
            </a:r>
          </a:p>
          <a:p>
            <a:r>
              <a:rPr lang="en-GB" sz="3200" dirty="0" smtClean="0"/>
              <a:t>The language of sustainability (triple bottom line economics) areas of impact analysis – what are they? Examples in events?</a:t>
            </a:r>
          </a:p>
          <a:p>
            <a:r>
              <a:rPr lang="en-GB" sz="3200" dirty="0" smtClean="0"/>
              <a:t>Phases of impact analysis – pre, during and post event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265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Areas of Impact analysis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5364" name="TextBox 4"/>
          <p:cNvSpPr txBox="1">
            <a:spLocks noChangeArrowheads="1"/>
          </p:cNvSpPr>
          <p:nvPr/>
        </p:nvSpPr>
        <p:spPr bwMode="auto">
          <a:xfrm>
            <a:off x="2843213" y="6165850"/>
            <a:ext cx="43926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/>
              <a:t>In theory the benefits are netted against each other</a:t>
            </a:r>
          </a:p>
        </p:txBody>
      </p:sp>
      <p:sp>
        <p:nvSpPr>
          <p:cNvPr id="15365" name="TextBox 2"/>
          <p:cNvSpPr txBox="1">
            <a:spLocks noChangeArrowheads="1"/>
          </p:cNvSpPr>
          <p:nvPr/>
        </p:nvSpPr>
        <p:spPr bwMode="auto">
          <a:xfrm>
            <a:off x="6227763" y="1916113"/>
            <a:ext cx="15128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GB" altLang="en-US" sz="1800"/>
          </a:p>
        </p:txBody>
      </p:sp>
      <p:sp>
        <p:nvSpPr>
          <p:cNvPr id="15366" name="TextBox 5"/>
          <p:cNvSpPr txBox="1">
            <a:spLocks noChangeArrowheads="1"/>
          </p:cNvSpPr>
          <p:nvPr/>
        </p:nvSpPr>
        <p:spPr bwMode="auto">
          <a:xfrm>
            <a:off x="5867400" y="1844675"/>
            <a:ext cx="18732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GB" altLang="en-US" sz="1800"/>
          </a:p>
        </p:txBody>
      </p:sp>
      <p:sp>
        <p:nvSpPr>
          <p:cNvPr id="7" name="Rounded Rectangle 6"/>
          <p:cNvSpPr/>
          <p:nvPr/>
        </p:nvSpPr>
        <p:spPr>
          <a:xfrm>
            <a:off x="179388" y="1878013"/>
            <a:ext cx="1871662" cy="1039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Political </a:t>
            </a:r>
            <a:r>
              <a:rPr lang="en-GB" sz="1200" dirty="0"/>
              <a:t>(not an area usually measured, but events can have profound impacts on politics)</a:t>
            </a:r>
          </a:p>
        </p:txBody>
      </p:sp>
    </p:spTree>
    <p:extLst>
      <p:ext uri="{BB962C8B-B14F-4D97-AF65-F5344CB8AC3E}">
        <p14:creationId xmlns:p14="http://schemas.microsoft.com/office/powerpoint/2010/main" val="463036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Impact Phases where measurement can take place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prstGeom prst="ellipse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/>
          </a:p>
        </p:txBody>
      </p:sp>
      <p:graphicFrame>
        <p:nvGraphicFramePr>
          <p:cNvPr id="5" name="Diagram 4"/>
          <p:cNvGraphicFramePr/>
          <p:nvPr/>
        </p:nvGraphicFramePr>
        <p:xfrm>
          <a:off x="971600" y="227687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4948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What is hoped to be gained from an event (Wilson, 2006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17411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628775"/>
            <a:ext cx="3657600" cy="3951288"/>
          </a:xfrm>
        </p:spPr>
        <p:txBody>
          <a:bodyPr>
            <a:normAutofit lnSpcReduction="10000"/>
          </a:bodyPr>
          <a:lstStyle/>
          <a:p>
            <a:pPr lvl="1" eaLnBrk="1" hangingPunct="1"/>
            <a:r>
              <a:rPr lang="en-GB" altLang="en-US" sz="2400" smtClean="0"/>
              <a:t>Urban regeneration impacts  </a:t>
            </a:r>
          </a:p>
          <a:p>
            <a:pPr lvl="1" eaLnBrk="1" hangingPunct="1"/>
            <a:r>
              <a:rPr lang="en-GB" altLang="en-US" sz="2400" smtClean="0"/>
              <a:t>Sporting legacy benefits </a:t>
            </a:r>
          </a:p>
          <a:p>
            <a:pPr lvl="1" eaLnBrk="1" hangingPunct="1"/>
            <a:r>
              <a:rPr lang="en-GB" altLang="en-US" sz="2400" smtClean="0"/>
              <a:t>Tourism and image benefits</a:t>
            </a:r>
          </a:p>
          <a:p>
            <a:pPr lvl="1" eaLnBrk="1" hangingPunct="1"/>
            <a:r>
              <a:rPr lang="en-GB" altLang="en-US" sz="2400" smtClean="0"/>
              <a:t>Celebration </a:t>
            </a:r>
          </a:p>
          <a:p>
            <a:pPr lvl="1" eaLnBrk="1" hangingPunct="1"/>
            <a:r>
              <a:rPr lang="en-GB" altLang="en-US" sz="2400" smtClean="0"/>
              <a:t>Social and cultural benefits and wider economic benefits </a:t>
            </a:r>
          </a:p>
        </p:txBody>
      </p:sp>
      <p:sp>
        <p:nvSpPr>
          <p:cNvPr id="17412" name="Content Placeholder 5"/>
          <p:cNvSpPr>
            <a:spLocks noGrp="1"/>
          </p:cNvSpPr>
          <p:nvPr>
            <p:ph sz="quarter" idx="4"/>
          </p:nvPr>
        </p:nvSpPr>
        <p:spPr>
          <a:xfrm>
            <a:off x="4324350" y="1628775"/>
            <a:ext cx="3752850" cy="3951288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mtClean="0"/>
              <a:t>Why measure impacts:</a:t>
            </a:r>
          </a:p>
          <a:p>
            <a:pPr lvl="1" eaLnBrk="1" hangingPunct="1"/>
            <a:r>
              <a:rPr lang="en-GB" altLang="en-US" sz="2400" smtClean="0"/>
              <a:t>Advocacy/support </a:t>
            </a:r>
          </a:p>
          <a:p>
            <a:pPr lvl="1" eaLnBrk="1" hangingPunct="1"/>
            <a:r>
              <a:rPr lang="en-GB" altLang="en-US" sz="2400" smtClean="0"/>
              <a:t>Maximise benefits for visitors/tourists</a:t>
            </a:r>
          </a:p>
          <a:p>
            <a:pPr lvl="1" eaLnBrk="1" hangingPunct="1"/>
            <a:r>
              <a:rPr lang="en-GB" altLang="en-US" sz="2400" smtClean="0"/>
              <a:t>Minimise adverse impacts</a:t>
            </a:r>
          </a:p>
          <a:p>
            <a:pPr lvl="1" eaLnBrk="1" hangingPunct="1"/>
            <a:r>
              <a:rPr lang="en-GB" altLang="en-US" sz="2400" smtClean="0"/>
              <a:t>Maximise benefits to host communities/environments</a:t>
            </a:r>
          </a:p>
          <a:p>
            <a:pPr lvl="1" eaLnBrk="1" hangingPunct="1"/>
            <a:r>
              <a:rPr lang="en-GB" altLang="en-US" sz="2400" smtClean="0"/>
              <a:t>Helps as a policy tool by central/local governments</a:t>
            </a:r>
          </a:p>
          <a:p>
            <a:pPr lvl="1" eaLnBrk="1" hangingPunct="1"/>
            <a:endParaRPr lang="en-GB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60452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Value of good impact analysis</a:t>
            </a:r>
            <a:endParaRPr lang="en-GB" dirty="0"/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Justify public spending in urban regeneration projects</a:t>
            </a:r>
          </a:p>
          <a:p>
            <a:pPr eaLnBrk="1" hangingPunct="1"/>
            <a:r>
              <a:rPr lang="en-GB" altLang="en-US" sz="2800" smtClean="0"/>
              <a:t>Help with strategic planning and targeting of events</a:t>
            </a:r>
          </a:p>
          <a:p>
            <a:pPr eaLnBrk="1" hangingPunct="1"/>
            <a:r>
              <a:rPr lang="en-GB" altLang="en-US" sz="2800" smtClean="0"/>
              <a:t>Coordinate with other national and regional strategies</a:t>
            </a:r>
          </a:p>
          <a:p>
            <a:pPr eaLnBrk="1" hangingPunct="1"/>
            <a:r>
              <a:rPr lang="en-GB" altLang="en-US" sz="2800" smtClean="0"/>
              <a:t>Identify what does and doesn’t work and helps  to inform future plans</a:t>
            </a:r>
          </a:p>
        </p:txBody>
      </p:sp>
    </p:spTree>
    <p:extLst>
      <p:ext uri="{BB962C8B-B14F-4D97-AF65-F5344CB8AC3E}">
        <p14:creationId xmlns:p14="http://schemas.microsoft.com/office/powerpoint/2010/main" val="1416152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Problems with impact analysis</a:t>
            </a:r>
            <a:endParaRPr lang="en-GB" dirty="0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sz="2800" smtClean="0"/>
              <a:t>Tendency to focus only on the benefits</a:t>
            </a:r>
          </a:p>
          <a:p>
            <a:pPr eaLnBrk="1" hangingPunct="1"/>
            <a:r>
              <a:rPr lang="en-GB" altLang="en-US" sz="2800" smtClean="0"/>
              <a:t>Methodological problems (rubbish in, rubbish out)</a:t>
            </a:r>
          </a:p>
          <a:p>
            <a:pPr eaLnBrk="1" hangingPunct="1"/>
            <a:r>
              <a:rPr lang="en-GB" altLang="en-US" sz="2800" smtClean="0"/>
              <a:t>Emotional involvement distorting perceptions</a:t>
            </a:r>
          </a:p>
          <a:p>
            <a:pPr eaLnBrk="1" hangingPunct="1"/>
            <a:r>
              <a:rPr lang="en-GB" altLang="en-US" sz="2800" smtClean="0"/>
              <a:t>Decisions becoming ‘hard wired’ and incapable of change</a:t>
            </a:r>
          </a:p>
          <a:p>
            <a:pPr eaLnBrk="1" hangingPunct="1"/>
            <a:r>
              <a:rPr lang="en-GB" altLang="en-US" sz="2800" smtClean="0"/>
              <a:t>Tendency to look at quantity/money rather than less tangible qualitative aspects, such as the environment.</a:t>
            </a:r>
          </a:p>
          <a:p>
            <a:pPr eaLnBrk="1" hangingPunct="1"/>
            <a:r>
              <a:rPr lang="en-GB" altLang="en-US" sz="2800" smtClean="0"/>
              <a:t>Over estimation of impacts (See Preuss </a:t>
            </a:r>
            <a:r>
              <a:rPr lang="en-GB" altLang="en-US" sz="2800" i="1" smtClean="0"/>
              <a:t>et al </a:t>
            </a:r>
            <a:r>
              <a:rPr lang="en-GB" altLang="en-US" sz="2800" smtClean="0"/>
              <a:t>2006; Compton 1996)</a:t>
            </a:r>
          </a:p>
        </p:txBody>
      </p:sp>
    </p:spTree>
    <p:extLst>
      <p:ext uri="{BB962C8B-B14F-4D97-AF65-F5344CB8AC3E}">
        <p14:creationId xmlns:p14="http://schemas.microsoft.com/office/powerpoint/2010/main" val="1240707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 – Jigsaw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Problem based learning activity – what steps will you take to solve it?!</a:t>
            </a:r>
          </a:p>
          <a:p>
            <a:r>
              <a:rPr lang="en-GB" dirty="0" smtClean="0"/>
              <a:t>Question – what are some of the key social, economic and environmental impacts of events? How do we find this out?</a:t>
            </a:r>
            <a:endParaRPr lang="en-GB" dirty="0"/>
          </a:p>
          <a:p>
            <a:r>
              <a:rPr lang="en-GB" dirty="0" smtClean="0"/>
              <a:t>Within the time allocated you need to become an ‘expert’ in one area and be able to disseminate your findings to others.</a:t>
            </a:r>
          </a:p>
          <a:p>
            <a:endParaRPr lang="en-GB" dirty="0"/>
          </a:p>
          <a:p>
            <a:r>
              <a:rPr lang="en-GB" dirty="0" smtClean="0"/>
              <a:t>When you return, you need to prepare to talk for around 5 minutes on the topic. Give the full reference of the articles used as the basis of study</a:t>
            </a:r>
          </a:p>
          <a:p>
            <a:r>
              <a:rPr lang="en-GB" dirty="0" smtClean="0"/>
              <a:t>Provide at least 3 full references/stories/examples related to the topic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665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 – Jigsaw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So, in teams of 3 or 4, identify a broad area to study. </a:t>
            </a:r>
          </a:p>
          <a:p>
            <a:endParaRPr lang="en-GB" dirty="0"/>
          </a:p>
          <a:p>
            <a:r>
              <a:rPr lang="en-GB" dirty="0" smtClean="0"/>
              <a:t>Find one journal article each which relates to the area</a:t>
            </a:r>
          </a:p>
          <a:p>
            <a:endParaRPr lang="en-GB" dirty="0"/>
          </a:p>
          <a:p>
            <a:r>
              <a:rPr lang="en-GB" dirty="0" smtClean="0"/>
              <a:t>Teach each other – share the information with others in your team</a:t>
            </a:r>
          </a:p>
          <a:p>
            <a:endParaRPr lang="en-GB" dirty="0"/>
          </a:p>
          <a:p>
            <a:r>
              <a:rPr lang="en-GB" dirty="0" smtClean="0"/>
              <a:t>Present your findings to another team to share your research.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1333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Suggested Topics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Social Impacts</a:t>
            </a:r>
          </a:p>
          <a:p>
            <a:pPr lvl="1"/>
            <a:r>
              <a:rPr lang="en-GB" dirty="0" smtClean="0"/>
              <a:t>Evaluating socio-cultural impacts of a smalls festivals</a:t>
            </a:r>
          </a:p>
          <a:p>
            <a:pPr lvl="1"/>
            <a:r>
              <a:rPr lang="en-GB" dirty="0" smtClean="0"/>
              <a:t>Consumer trends for future festivals and events</a:t>
            </a:r>
          </a:p>
          <a:p>
            <a:pPr lvl="1"/>
            <a:r>
              <a:rPr lang="en-GB" dirty="0" smtClean="0"/>
              <a:t>Role of residents in attracting major sport events</a:t>
            </a:r>
          </a:p>
          <a:p>
            <a:r>
              <a:rPr lang="en-GB" dirty="0" smtClean="0"/>
              <a:t>Economic Impacts</a:t>
            </a:r>
          </a:p>
          <a:p>
            <a:pPr lvl="1"/>
            <a:r>
              <a:rPr lang="en-GB" dirty="0" smtClean="0"/>
              <a:t>A review of 10 sporting events in the UK</a:t>
            </a:r>
          </a:p>
          <a:p>
            <a:pPr lvl="1"/>
            <a:r>
              <a:rPr lang="en-GB" dirty="0" smtClean="0"/>
              <a:t>Effects of exclusive venue dealing on local music venues</a:t>
            </a:r>
          </a:p>
          <a:p>
            <a:pPr lvl="1"/>
            <a:r>
              <a:rPr lang="en-GB" dirty="0" smtClean="0"/>
              <a:t>Impacts of 2007-2009 economic recession on Festivals and Events</a:t>
            </a:r>
          </a:p>
          <a:p>
            <a:r>
              <a:rPr lang="en-GB" dirty="0" smtClean="0"/>
              <a:t>Environmental impacts</a:t>
            </a:r>
          </a:p>
          <a:p>
            <a:pPr lvl="1"/>
            <a:r>
              <a:rPr lang="en-GB" dirty="0" smtClean="0"/>
              <a:t>Environmental sustainability and event tourism</a:t>
            </a:r>
          </a:p>
          <a:p>
            <a:pPr lvl="1"/>
            <a:r>
              <a:rPr lang="en-GB" dirty="0" smtClean="0"/>
              <a:t>Innovative environmental strategies</a:t>
            </a:r>
          </a:p>
          <a:p>
            <a:pPr lvl="1"/>
            <a:r>
              <a:rPr lang="en-GB" dirty="0" smtClean="0"/>
              <a:t>Environmental sustainability case study – FA Cup Final</a:t>
            </a:r>
          </a:p>
        </p:txBody>
      </p:sp>
    </p:spTree>
    <p:extLst>
      <p:ext uri="{BB962C8B-B14F-4D97-AF65-F5344CB8AC3E}">
        <p14:creationId xmlns:p14="http://schemas.microsoft.com/office/powerpoint/2010/main" val="41758261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Before you go. Consider…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do YOU read/research with limited time</a:t>
            </a:r>
          </a:p>
          <a:p>
            <a:r>
              <a:rPr lang="en-GB" dirty="0" smtClean="0"/>
              <a:t>What are the key issues raised/lessons learned from the article?</a:t>
            </a:r>
          </a:p>
          <a:p>
            <a:r>
              <a:rPr lang="en-GB" dirty="0" smtClean="0"/>
              <a:t>What consequences could this have for other, like events?</a:t>
            </a:r>
          </a:p>
          <a:p>
            <a:r>
              <a:rPr lang="en-GB" dirty="0" smtClean="0"/>
              <a:t>What research areas does this lead into?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How will you work together to break down the information?</a:t>
            </a:r>
          </a:p>
          <a:p>
            <a:r>
              <a:rPr lang="en-GB" dirty="0" smtClean="0"/>
              <a:t>You will need to regroup and share findings and resources</a:t>
            </a:r>
          </a:p>
          <a:p>
            <a:endParaRPr lang="en-GB" dirty="0" smtClean="0"/>
          </a:p>
          <a:p>
            <a:r>
              <a:rPr lang="en-GB" dirty="0" smtClean="0"/>
              <a:t>Research </a:t>
            </a:r>
            <a:r>
              <a:rPr lang="en-GB" dirty="0"/>
              <a:t>time </a:t>
            </a:r>
            <a:r>
              <a:rPr lang="en-GB" dirty="0" smtClean="0"/>
              <a:t>10.00 – </a:t>
            </a:r>
            <a:r>
              <a:rPr lang="en-GB" dirty="0" smtClean="0"/>
              <a:t>11.45</a:t>
            </a:r>
            <a:r>
              <a:rPr lang="en-GB" dirty="0" smtClean="0"/>
              <a:t> </a:t>
            </a:r>
            <a:r>
              <a:rPr lang="en-GB" dirty="0" err="1" smtClean="0"/>
              <a:t>ish</a:t>
            </a:r>
            <a:r>
              <a:rPr lang="en-GB" dirty="0" smtClean="0"/>
              <a:t> (also include a break)</a:t>
            </a:r>
            <a:endParaRPr lang="en-GB" dirty="0"/>
          </a:p>
          <a:p>
            <a:r>
              <a:rPr lang="en-GB" dirty="0" smtClean="0"/>
              <a:t>Feedback </a:t>
            </a:r>
            <a:r>
              <a:rPr lang="en-GB" dirty="0"/>
              <a:t>times </a:t>
            </a:r>
            <a:r>
              <a:rPr lang="en-GB" dirty="0" smtClean="0"/>
              <a:t>11.45 </a:t>
            </a:r>
            <a:r>
              <a:rPr lang="en-GB" dirty="0" smtClean="0"/>
              <a:t>onwards</a:t>
            </a:r>
          </a:p>
        </p:txBody>
      </p:sp>
    </p:spTree>
    <p:extLst>
      <p:ext uri="{BB962C8B-B14F-4D97-AF65-F5344CB8AC3E}">
        <p14:creationId xmlns:p14="http://schemas.microsoft.com/office/powerpoint/2010/main" val="202266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 and Useful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err="1"/>
              <a:t>Barget</a:t>
            </a:r>
            <a:r>
              <a:rPr lang="en-GB" sz="1800" dirty="0"/>
              <a:t>, E, &amp; </a:t>
            </a:r>
            <a:r>
              <a:rPr lang="en-GB" sz="1800" dirty="0" err="1"/>
              <a:t>Gouguet</a:t>
            </a:r>
            <a:r>
              <a:rPr lang="en-GB" sz="1800" dirty="0"/>
              <a:t>, J (2010), 'Hosting Mega-Sporting Events: Which Decision-Making Rule?', </a:t>
            </a:r>
            <a:r>
              <a:rPr lang="en-GB" sz="1800" i="1" dirty="0"/>
              <a:t>International Journal of Sport Finance</a:t>
            </a:r>
            <a:r>
              <a:rPr lang="en-GB" sz="1800" dirty="0"/>
              <a:t>, 5, 2, pp. </a:t>
            </a:r>
            <a:r>
              <a:rPr lang="en-GB" sz="1800" dirty="0" smtClean="0"/>
              <a:t>141-162</a:t>
            </a:r>
          </a:p>
          <a:p>
            <a:r>
              <a:rPr lang="en-GB" sz="1800" dirty="0" err="1" smtClean="0"/>
              <a:t>Balduck</a:t>
            </a:r>
            <a:r>
              <a:rPr lang="en-GB" sz="1800" dirty="0"/>
              <a:t>, A, </a:t>
            </a:r>
            <a:r>
              <a:rPr lang="en-GB" sz="1800" dirty="0" err="1"/>
              <a:t>Maes</a:t>
            </a:r>
            <a:r>
              <a:rPr lang="en-GB" sz="1800" dirty="0"/>
              <a:t>, M, &amp; </a:t>
            </a:r>
            <a:r>
              <a:rPr lang="en-GB" sz="1800" dirty="0" err="1"/>
              <a:t>Buelens</a:t>
            </a:r>
            <a:r>
              <a:rPr lang="en-GB" sz="1800" dirty="0"/>
              <a:t>, M (2011), 'The Social Impact of the Tour de France: Comparisons of Residents' Pre- and Post-event Perceptions', </a:t>
            </a:r>
            <a:r>
              <a:rPr lang="en-GB" sz="1800" i="1" dirty="0"/>
              <a:t>European Sport Management Quarterly</a:t>
            </a:r>
            <a:r>
              <a:rPr lang="en-GB" sz="1800" dirty="0"/>
              <a:t>, 11, 2, pp. 91-113, </a:t>
            </a:r>
            <a:endParaRPr lang="en-GB" sz="1800" dirty="0" smtClean="0"/>
          </a:p>
          <a:p>
            <a:r>
              <a:rPr lang="en-GB" sz="1800" dirty="0" smtClean="0"/>
              <a:t>Bull</a:t>
            </a:r>
            <a:r>
              <a:rPr lang="en-GB" sz="1800" dirty="0"/>
              <a:t>, C, &amp; Lovell, J </a:t>
            </a:r>
            <a:r>
              <a:rPr lang="en-GB" sz="1800" dirty="0" smtClean="0"/>
              <a:t>(2007), </a:t>
            </a:r>
            <a:r>
              <a:rPr lang="en-GB" sz="1800" dirty="0"/>
              <a:t>'The Impact of Hosting Major Sporting Events on Local Residents: an Analysis of the Views and Perceptions of Canterbury Residents in Relation to the Tour de France 2007', </a:t>
            </a:r>
            <a:r>
              <a:rPr lang="en-GB" sz="1800" i="1" dirty="0"/>
              <a:t>Journal of Sport &amp; Tourism</a:t>
            </a:r>
            <a:r>
              <a:rPr lang="en-GB" sz="1800" dirty="0"/>
              <a:t>, 12, 3/4, pp. 229-248, </a:t>
            </a:r>
            <a:endParaRPr lang="en-GB" sz="1800" dirty="0" smtClean="0"/>
          </a:p>
          <a:p>
            <a:r>
              <a:rPr lang="en-GB" sz="1800" dirty="0" smtClean="0"/>
              <a:t>Knop, P &amp; </a:t>
            </a:r>
            <a:r>
              <a:rPr lang="en-GB" sz="1800" dirty="0" err="1" smtClean="0"/>
              <a:t>Standeven</a:t>
            </a:r>
            <a:r>
              <a:rPr lang="en-GB" sz="1800" dirty="0" smtClean="0"/>
              <a:t>, J. (1999), Sport Tourism, Champaign Illinois: Human Kinetics.</a:t>
            </a:r>
          </a:p>
          <a:p>
            <a:r>
              <a:rPr lang="en-GB" sz="1800" dirty="0" err="1"/>
              <a:t>Preuss</a:t>
            </a:r>
            <a:r>
              <a:rPr lang="en-GB" sz="1800" dirty="0"/>
              <a:t>, H, &amp; Solberg, H 2006, 'Attracting Major Sporting Events: The Role of Local Residents', </a:t>
            </a:r>
            <a:r>
              <a:rPr lang="en-GB" sz="1800" i="1" dirty="0"/>
              <a:t>European Sport Management Quarterly</a:t>
            </a:r>
            <a:r>
              <a:rPr lang="en-GB" sz="1800" dirty="0"/>
              <a:t>, 6, 4, pp. </a:t>
            </a:r>
            <a:r>
              <a:rPr lang="en-GB" sz="1800" dirty="0" smtClean="0"/>
              <a:t>391-411 </a:t>
            </a:r>
            <a:r>
              <a:rPr lang="en-GB" sz="1300" dirty="0"/>
              <a:t/>
            </a:r>
            <a:br>
              <a:rPr lang="en-GB" sz="1300" dirty="0"/>
            </a:br>
            <a:r>
              <a:rPr lang="en-GB" sz="1300" dirty="0"/>
              <a:t/>
            </a:r>
            <a:br>
              <a:rPr lang="en-GB" sz="1300" dirty="0"/>
            </a:b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11242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1731</TotalTime>
  <Words>799</Words>
  <Application>Microsoft Office PowerPoint</Application>
  <PresentationFormat>On-screen Show (4:3)</PresentationFormat>
  <Paragraphs>104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Cambria</vt:lpstr>
      <vt:lpstr>Adjacency</vt:lpstr>
      <vt:lpstr>M6X902118 Strategic Events Mangagement</vt:lpstr>
      <vt:lpstr>Last week…</vt:lpstr>
      <vt:lpstr>Areas of Impact analysis</vt:lpstr>
      <vt:lpstr>Impact Phases where measurement can take place</vt:lpstr>
      <vt:lpstr>What is hoped to be gained from an event (Wilson, 2006)</vt:lpstr>
      <vt:lpstr>Value of good impact analysis</vt:lpstr>
      <vt:lpstr>Problems with impact analysis</vt:lpstr>
      <vt:lpstr>Today – Jigsaw task</vt:lpstr>
      <vt:lpstr>Today – Jigsaw Task</vt:lpstr>
      <vt:lpstr>Suggested Topics</vt:lpstr>
      <vt:lpstr>Before you go. Consider…</vt:lpstr>
      <vt:lpstr>Further reading and Useful References</vt:lpstr>
    </vt:vector>
  </TitlesOfParts>
  <Company>University of Worcester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SPRT 3020</dc:title>
  <dc:creator>Mark Piekarz</dc:creator>
  <cp:lastModifiedBy>Suzanne Wells</cp:lastModifiedBy>
  <cp:revision>83</cp:revision>
  <dcterms:created xsi:type="dcterms:W3CDTF">2011-01-31T13:31:54Z</dcterms:created>
  <dcterms:modified xsi:type="dcterms:W3CDTF">2019-10-06T18:21:25Z</dcterms:modified>
</cp:coreProperties>
</file>