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D06D3A-DA8F-47CC-A5C7-4095A784CB6B}" v="3" dt="2023-04-15T18:54:15.8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Lewis" userId="0ec6d2dedbc417c4" providerId="LiveId" clId="{ECD06D3A-DA8F-47CC-A5C7-4095A784CB6B}"/>
    <pc:docChg chg="undo custSel modSld">
      <pc:chgData name="Amanda Lewis" userId="0ec6d2dedbc417c4" providerId="LiveId" clId="{ECD06D3A-DA8F-47CC-A5C7-4095A784CB6B}" dt="2023-04-16T11:47:13.685" v="1050"/>
      <pc:docMkLst>
        <pc:docMk/>
      </pc:docMkLst>
      <pc:sldChg chg="addSp delSp modSp mod delDesignElem">
        <pc:chgData name="Amanda Lewis" userId="0ec6d2dedbc417c4" providerId="LiveId" clId="{ECD06D3A-DA8F-47CC-A5C7-4095A784CB6B}" dt="2023-04-16T11:47:13.685" v="1050"/>
        <pc:sldMkLst>
          <pc:docMk/>
          <pc:sldMk cId="3482297503" sldId="257"/>
        </pc:sldMkLst>
        <pc:spChg chg="mod ord">
          <ac:chgData name="Amanda Lewis" userId="0ec6d2dedbc417c4" providerId="LiveId" clId="{ECD06D3A-DA8F-47CC-A5C7-4095A784CB6B}" dt="2023-04-15T19:00:27.582" v="896" actId="14100"/>
          <ac:spMkLst>
            <pc:docMk/>
            <pc:sldMk cId="3482297503" sldId="257"/>
            <ac:spMk id="2" creationId="{CA5E5428-3403-1806-EFB9-43B8F0DECE96}"/>
          </ac:spMkLst>
        </pc:spChg>
        <pc:spChg chg="add del mod ord">
          <ac:chgData name="Amanda Lewis" userId="0ec6d2dedbc417c4" providerId="LiveId" clId="{ECD06D3A-DA8F-47CC-A5C7-4095A784CB6B}" dt="2023-04-16T11:47:12.505" v="1048" actId="27636"/>
          <ac:spMkLst>
            <pc:docMk/>
            <pc:sldMk cId="3482297503" sldId="257"/>
            <ac:spMk id="3" creationId="{CCE76BC4-52E8-14B1-A5D7-D8383952BEEC}"/>
          </ac:spMkLst>
        </pc:spChg>
        <pc:spChg chg="add del mod">
          <ac:chgData name="Amanda Lewis" userId="0ec6d2dedbc417c4" providerId="LiveId" clId="{ECD06D3A-DA8F-47CC-A5C7-4095A784CB6B}" dt="2023-04-16T11:47:13.685" v="1050"/>
          <ac:spMkLst>
            <pc:docMk/>
            <pc:sldMk cId="3482297503" sldId="257"/>
            <ac:spMk id="6" creationId="{384DD843-F2A7-98F6-60A7-B56F4885149B}"/>
          </ac:spMkLst>
        </pc:spChg>
        <pc:spChg chg="add mod">
          <ac:chgData name="Amanda Lewis" userId="0ec6d2dedbc417c4" providerId="LiveId" clId="{ECD06D3A-DA8F-47CC-A5C7-4095A784CB6B}" dt="2023-04-15T18:55:44.303" v="892" actId="1076"/>
          <ac:spMkLst>
            <pc:docMk/>
            <pc:sldMk cId="3482297503" sldId="257"/>
            <ac:spMk id="7" creationId="{909D0ADE-B913-E837-7755-632DFFEFDAFC}"/>
          </ac:spMkLst>
        </pc:spChg>
        <pc:spChg chg="add del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8" creationId="{C3944F27-CA70-4E84-A51A-E6BF89558979}"/>
          </ac:spMkLst>
        </pc:spChg>
        <pc:spChg chg="del">
          <ac:chgData name="Amanda Lewis" userId="0ec6d2dedbc417c4" providerId="LiveId" clId="{ECD06D3A-DA8F-47CC-A5C7-4095A784CB6B}" dt="2023-04-15T18:38:19.730" v="725" actId="26606"/>
          <ac:spMkLst>
            <pc:docMk/>
            <pc:sldMk cId="3482297503" sldId="257"/>
            <ac:spMk id="10" creationId="{3AFE8227-C443-417B-BA91-520EB1EF4559}"/>
          </ac:spMkLst>
        </pc:spChg>
        <pc:spChg chg="add del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11" creationId="{12609869-9E80-471B-A487-A53288E0E791}"/>
          </ac:spMkLst>
        </pc:spChg>
        <pc:spChg chg="del">
          <ac:chgData name="Amanda Lewis" userId="0ec6d2dedbc417c4" providerId="LiveId" clId="{ECD06D3A-DA8F-47CC-A5C7-4095A784CB6B}" dt="2023-04-15T18:38:19.730" v="725" actId="26606"/>
          <ac:spMkLst>
            <pc:docMk/>
            <pc:sldMk cId="3482297503" sldId="257"/>
            <ac:spMk id="12" creationId="{907741FC-B544-4A6E-B831-6789D042333D}"/>
          </ac:spMkLst>
        </pc:spChg>
        <pc:spChg chg="add del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13" creationId="{7004738A-9D34-43E8-97D2-CA0EED4F8BE0}"/>
          </ac:spMkLst>
        </pc:spChg>
        <pc:spChg chg="del">
          <ac:chgData name="Amanda Lewis" userId="0ec6d2dedbc417c4" providerId="LiveId" clId="{ECD06D3A-DA8F-47CC-A5C7-4095A784CB6B}" dt="2023-04-15T18:38:19.730" v="725" actId="26606"/>
          <ac:spMkLst>
            <pc:docMk/>
            <pc:sldMk cId="3482297503" sldId="257"/>
            <ac:spMk id="14" creationId="{3F0BE7ED-7814-4273-B18A-F26CC0380380}"/>
          </ac:spMkLst>
        </pc:spChg>
        <pc:spChg chg="add del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15" creationId="{B8B8D07F-F13E-443E-BA68-2D26672D76B9}"/>
          </ac:spMkLst>
        </pc:spChg>
        <pc:spChg chg="add del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17" creationId="{2813A4FA-24A5-41ED-A534-3807D1B2F344}"/>
          </ac:spMkLst>
        </pc:spChg>
        <pc:spChg chg="add del">
          <ac:chgData name="Amanda Lewis" userId="0ec6d2dedbc417c4" providerId="LiveId" clId="{ECD06D3A-DA8F-47CC-A5C7-4095A784CB6B}" dt="2023-04-15T18:42:28.997" v="757" actId="26606"/>
          <ac:spMkLst>
            <pc:docMk/>
            <pc:sldMk cId="3482297503" sldId="257"/>
            <ac:spMk id="19" creationId="{04812C46-200A-4DEB-A05E-3ED6C68C2387}"/>
          </ac:spMkLst>
        </pc:spChg>
        <pc:spChg chg="add del">
          <ac:chgData name="Amanda Lewis" userId="0ec6d2dedbc417c4" providerId="LiveId" clId="{ECD06D3A-DA8F-47CC-A5C7-4095A784CB6B}" dt="2023-04-15T18:42:28.997" v="757" actId="26606"/>
          <ac:spMkLst>
            <pc:docMk/>
            <pc:sldMk cId="3482297503" sldId="257"/>
            <ac:spMk id="21" creationId="{D1EA859B-E555-4109-94F3-6700E046E008}"/>
          </ac:spMkLst>
        </pc:spChg>
        <pc:spChg chg="add del">
          <ac:chgData name="Amanda Lewis" userId="0ec6d2dedbc417c4" providerId="LiveId" clId="{ECD06D3A-DA8F-47CC-A5C7-4095A784CB6B}" dt="2023-04-15T18:49:41.532" v="817" actId="26606"/>
          <ac:spMkLst>
            <pc:docMk/>
            <pc:sldMk cId="3482297503" sldId="257"/>
            <ac:spMk id="22" creationId="{60E9A6ED-B880-44EA-8D60-C9D3C82CCBD2}"/>
          </ac:spMkLst>
        </pc:spChg>
        <pc:spChg chg="add del">
          <ac:chgData name="Amanda Lewis" userId="0ec6d2dedbc417c4" providerId="LiveId" clId="{ECD06D3A-DA8F-47CC-A5C7-4095A784CB6B}" dt="2023-04-15T18:44:00.948" v="774" actId="26606"/>
          <ac:spMkLst>
            <pc:docMk/>
            <pc:sldMk cId="3482297503" sldId="257"/>
            <ac:spMk id="24" creationId="{201CC55D-ED54-4C5C-95E6-10947BD1103B}"/>
          </ac:spMkLst>
        </pc:spChg>
        <pc:spChg chg="add del">
          <ac:chgData name="Amanda Lewis" userId="0ec6d2dedbc417c4" providerId="LiveId" clId="{ECD06D3A-DA8F-47CC-A5C7-4095A784CB6B}" dt="2023-04-15T18:40:05.268" v="748" actId="26606"/>
          <ac:spMkLst>
            <pc:docMk/>
            <pc:sldMk cId="3482297503" sldId="257"/>
            <ac:spMk id="26" creationId="{6CC7D015-0DD8-420F-A568-AC4FEDC41251}"/>
          </ac:spMkLst>
        </pc:spChg>
        <pc:spChg chg="add del">
          <ac:chgData name="Amanda Lewis" userId="0ec6d2dedbc417c4" providerId="LiveId" clId="{ECD06D3A-DA8F-47CC-A5C7-4095A784CB6B}" dt="2023-04-15T18:49:44.700" v="819" actId="26606"/>
          <ac:spMkLst>
            <pc:docMk/>
            <pc:sldMk cId="3482297503" sldId="257"/>
            <ac:spMk id="27" creationId="{8181FC64-B306-4821-98E2-780662EFC486}"/>
          </ac:spMkLst>
        </pc:spChg>
        <pc:spChg chg="add del">
          <ac:chgData name="Amanda Lewis" userId="0ec6d2dedbc417c4" providerId="LiveId" clId="{ECD06D3A-DA8F-47CC-A5C7-4095A784CB6B}" dt="2023-04-15T18:40:05.268" v="748" actId="26606"/>
          <ac:spMkLst>
            <pc:docMk/>
            <pc:sldMk cId="3482297503" sldId="257"/>
            <ac:spMk id="28" creationId="{DC595556-C814-4F1F-B0E5-71812F38A8CD}"/>
          </ac:spMkLst>
        </pc:spChg>
        <pc:spChg chg="add del">
          <ac:chgData name="Amanda Lewis" userId="0ec6d2dedbc417c4" providerId="LiveId" clId="{ECD06D3A-DA8F-47CC-A5C7-4095A784CB6B}" dt="2023-04-15T18:49:44.700" v="819" actId="26606"/>
          <ac:spMkLst>
            <pc:docMk/>
            <pc:sldMk cId="3482297503" sldId="257"/>
            <ac:spMk id="29" creationId="{5871FC61-DD4E-47D4-81FD-8A7E7D12B371}"/>
          </ac:spMkLst>
        </pc:spChg>
        <pc:spChg chg="add del">
          <ac:chgData name="Amanda Lewis" userId="0ec6d2dedbc417c4" providerId="LiveId" clId="{ECD06D3A-DA8F-47CC-A5C7-4095A784CB6B}" dt="2023-04-15T18:49:44.700" v="819" actId="26606"/>
          <ac:spMkLst>
            <pc:docMk/>
            <pc:sldMk cId="3482297503" sldId="257"/>
            <ac:spMk id="30" creationId="{F9EC3F91-A75C-4F74-867E-E4C28C13546B}"/>
          </ac:spMkLst>
        </pc:spChg>
        <pc:spChg chg="add del">
          <ac:chgData name="Amanda Lewis" userId="0ec6d2dedbc417c4" providerId="LiveId" clId="{ECD06D3A-DA8F-47CC-A5C7-4095A784CB6B}" dt="2023-04-15T18:49:44.700" v="819" actId="26606"/>
          <ac:spMkLst>
            <pc:docMk/>
            <pc:sldMk cId="3482297503" sldId="257"/>
            <ac:spMk id="31" creationId="{829A1E2C-5AC8-40FC-99E9-832069D39792}"/>
          </ac:spMkLst>
        </pc:spChg>
        <pc:spChg chg="add del">
          <ac:chgData name="Amanda Lewis" userId="0ec6d2dedbc417c4" providerId="LiveId" clId="{ECD06D3A-DA8F-47CC-A5C7-4095A784CB6B}" dt="2023-04-15T18:44:00.948" v="774" actId="26606"/>
          <ac:spMkLst>
            <pc:docMk/>
            <pc:sldMk cId="3482297503" sldId="257"/>
            <ac:spMk id="32" creationId="{3873B707-463F-40B0-8227-E8CC6C67EB25}"/>
          </ac:spMkLst>
        </pc:spChg>
        <pc:spChg chg="add del">
          <ac:chgData name="Amanda Lewis" userId="0ec6d2dedbc417c4" providerId="LiveId" clId="{ECD06D3A-DA8F-47CC-A5C7-4095A784CB6B}" dt="2023-04-15T18:50:11.373" v="821" actId="26606"/>
          <ac:spMkLst>
            <pc:docMk/>
            <pc:sldMk cId="3482297503" sldId="257"/>
            <ac:spMk id="33" creationId="{327D73B4-9F5C-4A64-A179-51B9500CB8B5}"/>
          </ac:spMkLst>
        </pc:spChg>
        <pc:spChg chg="add del">
          <ac:chgData name="Amanda Lewis" userId="0ec6d2dedbc417c4" providerId="LiveId" clId="{ECD06D3A-DA8F-47CC-A5C7-4095A784CB6B}" dt="2023-04-15T18:44:00.948" v="774" actId="26606"/>
          <ac:spMkLst>
            <pc:docMk/>
            <pc:sldMk cId="3482297503" sldId="257"/>
            <ac:spMk id="34" creationId="{C13237C8-E62C-4F0D-A318-BD6FB6C2D138}"/>
          </ac:spMkLst>
        </pc:spChg>
        <pc:spChg chg="add del">
          <ac:chgData name="Amanda Lewis" userId="0ec6d2dedbc417c4" providerId="LiveId" clId="{ECD06D3A-DA8F-47CC-A5C7-4095A784CB6B}" dt="2023-04-15T18:50:11.373" v="821" actId="26606"/>
          <ac:spMkLst>
            <pc:docMk/>
            <pc:sldMk cId="3482297503" sldId="257"/>
            <ac:spMk id="35" creationId="{C1F06963-6374-4B48-844F-071A9BAAAE02}"/>
          </ac:spMkLst>
        </pc:spChg>
        <pc:spChg chg="add del">
          <ac:chgData name="Amanda Lewis" userId="0ec6d2dedbc417c4" providerId="LiveId" clId="{ECD06D3A-DA8F-47CC-A5C7-4095A784CB6B}" dt="2023-04-15T18:44:00.948" v="774" actId="26606"/>
          <ac:spMkLst>
            <pc:docMk/>
            <pc:sldMk cId="3482297503" sldId="257"/>
            <ac:spMk id="36" creationId="{19C9EAEA-39D0-4B0E-A0EB-51E7B26740B1}"/>
          </ac:spMkLst>
        </pc:spChg>
        <pc:spChg chg="add del">
          <ac:chgData name="Amanda Lewis" userId="0ec6d2dedbc417c4" providerId="LiveId" clId="{ECD06D3A-DA8F-47CC-A5C7-4095A784CB6B}" dt="2023-04-15T18:50:11.373" v="821" actId="26606"/>
          <ac:spMkLst>
            <pc:docMk/>
            <pc:sldMk cId="3482297503" sldId="257"/>
            <ac:spMk id="37" creationId="{6CB927A4-E432-4310-9CD5-E89FF5063179}"/>
          </ac:spMkLst>
        </pc:spChg>
        <pc:spChg chg="add del">
          <ac:chgData name="Amanda Lewis" userId="0ec6d2dedbc417c4" providerId="LiveId" clId="{ECD06D3A-DA8F-47CC-A5C7-4095A784CB6B}" dt="2023-04-15T18:50:11.373" v="821" actId="26606"/>
          <ac:spMkLst>
            <pc:docMk/>
            <pc:sldMk cId="3482297503" sldId="257"/>
            <ac:spMk id="38" creationId="{1453BF6C-B012-48B7-B4E8-6D7AC7C27D02}"/>
          </ac:spMkLst>
        </pc:spChg>
        <pc:spChg chg="add del">
          <ac:chgData name="Amanda Lewis" userId="0ec6d2dedbc417c4" providerId="LiveId" clId="{ECD06D3A-DA8F-47CC-A5C7-4095A784CB6B}" dt="2023-04-15T18:50:11.373" v="821" actId="26606"/>
          <ac:spMkLst>
            <pc:docMk/>
            <pc:sldMk cId="3482297503" sldId="257"/>
            <ac:spMk id="39" creationId="{E3020543-B24B-4EC4-8FFC-8DD88EEA91A8}"/>
          </ac:spMkLst>
        </pc:spChg>
        <pc:spChg chg="add del">
          <ac:chgData name="Amanda Lewis" userId="0ec6d2dedbc417c4" providerId="LiveId" clId="{ECD06D3A-DA8F-47CC-A5C7-4095A784CB6B}" dt="2023-04-15T18:45:52.485" v="793" actId="26606"/>
          <ac:spMkLst>
            <pc:docMk/>
            <pc:sldMk cId="3482297503" sldId="257"/>
            <ac:spMk id="41" creationId="{04812C46-200A-4DEB-A05E-3ED6C68C2387}"/>
          </ac:spMkLst>
        </pc:spChg>
        <pc:spChg chg="add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42" creationId="{04812C46-200A-4DEB-A05E-3ED6C68C2387}"/>
          </ac:spMkLst>
        </pc:spChg>
        <pc:spChg chg="add del">
          <ac:chgData name="Amanda Lewis" userId="0ec6d2dedbc417c4" providerId="LiveId" clId="{ECD06D3A-DA8F-47CC-A5C7-4095A784CB6B}" dt="2023-04-15T18:45:52.485" v="793" actId="26606"/>
          <ac:spMkLst>
            <pc:docMk/>
            <pc:sldMk cId="3482297503" sldId="257"/>
            <ac:spMk id="43" creationId="{E4D63AEB-01ED-4B67-A163-4F509656D523}"/>
          </ac:spMkLst>
        </pc:spChg>
        <pc:spChg chg="add">
          <ac:chgData name="Amanda Lewis" userId="0ec6d2dedbc417c4" providerId="LiveId" clId="{ECD06D3A-DA8F-47CC-A5C7-4095A784CB6B}" dt="2023-04-15T18:50:11.410" v="822" actId="26606"/>
          <ac:spMkLst>
            <pc:docMk/>
            <pc:sldMk cId="3482297503" sldId="257"/>
            <ac:spMk id="44" creationId="{D1EA859B-E555-4109-94F3-6700E046E008}"/>
          </ac:spMkLst>
        </pc:spChg>
        <pc:spChg chg="add del">
          <ac:chgData name="Amanda Lewis" userId="0ec6d2dedbc417c4" providerId="LiveId" clId="{ECD06D3A-DA8F-47CC-A5C7-4095A784CB6B}" dt="2023-04-15T18:47:45.197" v="806"/>
          <ac:spMkLst>
            <pc:docMk/>
            <pc:sldMk cId="3482297503" sldId="257"/>
            <ac:spMk id="45" creationId="{12609869-9E80-471B-A487-A53288E0E791}"/>
          </ac:spMkLst>
        </pc:spChg>
        <pc:spChg chg="add del">
          <ac:chgData name="Amanda Lewis" userId="0ec6d2dedbc417c4" providerId="LiveId" clId="{ECD06D3A-DA8F-47CC-A5C7-4095A784CB6B}" dt="2023-04-15T18:47:45.197" v="806"/>
          <ac:spMkLst>
            <pc:docMk/>
            <pc:sldMk cId="3482297503" sldId="257"/>
            <ac:spMk id="46" creationId="{7004738A-9D34-43E8-97D2-CA0EED4F8BE0}"/>
          </ac:spMkLst>
        </pc:spChg>
        <pc:spChg chg="add del">
          <ac:chgData name="Amanda Lewis" userId="0ec6d2dedbc417c4" providerId="LiveId" clId="{ECD06D3A-DA8F-47CC-A5C7-4095A784CB6B}" dt="2023-04-15T18:47:45.197" v="806"/>
          <ac:spMkLst>
            <pc:docMk/>
            <pc:sldMk cId="3482297503" sldId="257"/>
            <ac:spMk id="47" creationId="{B8B8D07F-F13E-443E-BA68-2D26672D76B9}"/>
          </ac:spMkLst>
        </pc:spChg>
        <pc:spChg chg="add del">
          <ac:chgData name="Amanda Lewis" userId="0ec6d2dedbc417c4" providerId="LiveId" clId="{ECD06D3A-DA8F-47CC-A5C7-4095A784CB6B}" dt="2023-04-15T18:45:40.691" v="792" actId="26606"/>
          <ac:spMkLst>
            <pc:docMk/>
            <pc:sldMk cId="3482297503" sldId="257"/>
            <ac:spMk id="48" creationId="{8181FC64-B306-4821-98E2-780662EFC486}"/>
          </ac:spMkLst>
        </pc:spChg>
        <pc:spChg chg="add del">
          <ac:chgData name="Amanda Lewis" userId="0ec6d2dedbc417c4" providerId="LiveId" clId="{ECD06D3A-DA8F-47CC-A5C7-4095A784CB6B}" dt="2023-04-15T18:47:45.197" v="806"/>
          <ac:spMkLst>
            <pc:docMk/>
            <pc:sldMk cId="3482297503" sldId="257"/>
            <ac:spMk id="49" creationId="{2813A4FA-24A5-41ED-A534-3807D1B2F344}"/>
          </ac:spMkLst>
        </pc:spChg>
        <pc:spChg chg="add del">
          <ac:chgData name="Amanda Lewis" userId="0ec6d2dedbc417c4" providerId="LiveId" clId="{ECD06D3A-DA8F-47CC-A5C7-4095A784CB6B}" dt="2023-04-15T18:45:40.691" v="792" actId="26606"/>
          <ac:spMkLst>
            <pc:docMk/>
            <pc:sldMk cId="3482297503" sldId="257"/>
            <ac:spMk id="50" creationId="{5871FC61-DD4E-47D4-81FD-8A7E7D12B371}"/>
          </ac:spMkLst>
        </pc:spChg>
        <pc:spChg chg="add del">
          <ac:chgData name="Amanda Lewis" userId="0ec6d2dedbc417c4" providerId="LiveId" clId="{ECD06D3A-DA8F-47CC-A5C7-4095A784CB6B}" dt="2023-04-15T18:45:40.691" v="792" actId="26606"/>
          <ac:spMkLst>
            <pc:docMk/>
            <pc:sldMk cId="3482297503" sldId="257"/>
            <ac:spMk id="52" creationId="{F9EC3F91-A75C-4F74-867E-E4C28C13546B}"/>
          </ac:spMkLst>
        </pc:spChg>
        <pc:spChg chg="add del">
          <ac:chgData name="Amanda Lewis" userId="0ec6d2dedbc417c4" providerId="LiveId" clId="{ECD06D3A-DA8F-47CC-A5C7-4095A784CB6B}" dt="2023-04-15T18:45:40.691" v="792" actId="26606"/>
          <ac:spMkLst>
            <pc:docMk/>
            <pc:sldMk cId="3482297503" sldId="257"/>
            <ac:spMk id="54" creationId="{829A1E2C-5AC8-40FC-99E9-832069D39792}"/>
          </ac:spMkLst>
        </pc:spChg>
        <pc:spChg chg="add del">
          <ac:chgData name="Amanda Lewis" userId="0ec6d2dedbc417c4" providerId="LiveId" clId="{ECD06D3A-DA8F-47CC-A5C7-4095A784CB6B}" dt="2023-04-15T18:47:45.197" v="806"/>
          <ac:spMkLst>
            <pc:docMk/>
            <pc:sldMk cId="3482297503" sldId="257"/>
            <ac:spMk id="56" creationId="{C3944F27-CA70-4E84-A51A-E6BF89558979}"/>
          </ac:spMkLst>
        </pc:spChg>
        <pc:grpChg chg="add del">
          <ac:chgData name="Amanda Lewis" userId="0ec6d2dedbc417c4" providerId="LiveId" clId="{ECD06D3A-DA8F-47CC-A5C7-4095A784CB6B}" dt="2023-04-15T18:44:00.948" v="774" actId="26606"/>
          <ac:grpSpMkLst>
            <pc:docMk/>
            <pc:sldMk cId="3482297503" sldId="257"/>
            <ac:grpSpMk id="25" creationId="{1DE889C7-FAD6-4397-98E2-05D503484459}"/>
          </ac:grpSpMkLst>
        </pc:grpChg>
        <pc:graphicFrameChg chg="add del">
          <ac:chgData name="Amanda Lewis" userId="0ec6d2dedbc417c4" providerId="LiveId" clId="{ECD06D3A-DA8F-47CC-A5C7-4095A784CB6B}" dt="2023-04-15T18:40:53.220" v="750" actId="26606"/>
          <ac:graphicFrameMkLst>
            <pc:docMk/>
            <pc:sldMk cId="3482297503" sldId="257"/>
            <ac:graphicFrameMk id="23" creationId="{F7BEC9B6-A675-AC28-9395-8A0C07D48239}"/>
          </ac:graphicFrameMkLst>
        </pc:graphicFrameChg>
        <pc:picChg chg="mod ord">
          <ac:chgData name="Amanda Lewis" userId="0ec6d2dedbc417c4" providerId="LiveId" clId="{ECD06D3A-DA8F-47CC-A5C7-4095A784CB6B}" dt="2023-04-15T18:50:11.410" v="822" actId="26606"/>
          <ac:picMkLst>
            <pc:docMk/>
            <pc:sldMk cId="3482297503" sldId="257"/>
            <ac:picMk id="5" creationId="{4619B6F0-A939-AEDE-2432-D93CA475B258}"/>
          </ac:picMkLst>
        </pc:picChg>
        <pc:cxnChg chg="add del">
          <ac:chgData name="Amanda Lewis" userId="0ec6d2dedbc417c4" providerId="LiveId" clId="{ECD06D3A-DA8F-47CC-A5C7-4095A784CB6B}" dt="2023-04-15T18:50:11.373" v="821" actId="26606"/>
          <ac:cxnSpMkLst>
            <pc:docMk/>
            <pc:sldMk cId="3482297503" sldId="257"/>
            <ac:cxnSpMk id="40" creationId="{C49DA8F6-BCC1-4447-B54C-57856834B94B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16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25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217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53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901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16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90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211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70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46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872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82082D-43FA-4952-B32B-B61E2DCFD636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951A2-9DC2-4C44-98D7-62A87CF73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41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one castle with a flag on top&#10;&#10;Description automatically generated with low confidence">
            <a:extLst>
              <a:ext uri="{FF2B5EF4-FFF2-40B4-BE49-F238E27FC236}">
                <a16:creationId xmlns:a16="http://schemas.microsoft.com/office/drawing/2014/main" id="{4619B6F0-A939-AEDE-2432-D93CA475B2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588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E5428-3403-1806-EFB9-43B8F0DEC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2561"/>
            <a:ext cx="7390261" cy="119327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haroni" panose="02010803020104030203" pitchFamily="2" charset="-79"/>
                <a:cs typeface="Aharoni" panose="02010803020104030203" pitchFamily="2" charset="-79"/>
              </a:rPr>
              <a:t>Risk Factors at Cardiff Castle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76BC4-52E8-14B1-A5D7-D8383952B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290" y="1518385"/>
            <a:ext cx="5959365" cy="5370904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Drone/Aerial Attacks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Explosive devices planted within close proximity to venue 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Explosive devices planted within the castle grounds itself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Explosive devices planted under the North Gate Entrance Bridge located in Bute Park 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Suicide Bombers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Attacks using other forms of weapons</a:t>
            </a: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Vehicle Attacks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GB" sz="18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sz="13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9D0ADE-B913-E837-7755-632DFFEFDAFC}"/>
              </a:ext>
            </a:extLst>
          </p:cNvPr>
          <p:cNvSpPr txBox="1"/>
          <p:nvPr/>
        </p:nvSpPr>
        <p:spPr>
          <a:xfrm>
            <a:off x="7722493" y="6658456"/>
            <a:ext cx="121889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Image: Wikimedia Commons, 2013</a:t>
            </a:r>
          </a:p>
        </p:txBody>
      </p:sp>
    </p:spTree>
    <p:extLst>
      <p:ext uri="{BB962C8B-B14F-4D97-AF65-F5344CB8AC3E}">
        <p14:creationId xmlns:p14="http://schemas.microsoft.com/office/powerpoint/2010/main" val="3482297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656</TotalTime>
  <Words>54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Arial</vt:lpstr>
      <vt:lpstr>Calibri</vt:lpstr>
      <vt:lpstr>Calibri Light</vt:lpstr>
      <vt:lpstr>Office Theme</vt:lpstr>
      <vt:lpstr>Risk Factors at Cardiff Castle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Factors at Cardiff Castle </dc:title>
  <dc:creator>Amanda Lewis</dc:creator>
  <cp:lastModifiedBy>Amanda Lewis</cp:lastModifiedBy>
  <cp:revision>1</cp:revision>
  <dcterms:created xsi:type="dcterms:W3CDTF">2023-04-15T16:58:30Z</dcterms:created>
  <dcterms:modified xsi:type="dcterms:W3CDTF">2023-04-16T11:47:23Z</dcterms:modified>
</cp:coreProperties>
</file>