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7" d="100"/>
          <a:sy n="117" d="100"/>
        </p:scale>
        <p:origin x="31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C1F44B-BF09-4080-A8EB-2108DEABE31D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EE1B1-3E61-460B-A910-58E727282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269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EE1B1-3E61-460B-A910-58E7272827D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0809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b="1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will now allow my colleague to present you Ikea’s Functions, Internal &amp;  External Environment.</a:t>
            </a:r>
            <a:endParaRPr lang="en-GB" sz="2000" b="1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EE1B1-3E61-460B-A910-58E7272827D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655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1B2DF-B836-6C51-0C49-9B2F98675D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5A8BCF-633C-301F-8214-B18E3A287F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A0B788-229A-DA42-BAF4-C2605DFF1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7746F-929E-44ED-8E85-91001D104F45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F11716-6B6F-C9CF-62B2-6161FF27A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91A2EF-8AA9-6639-FB45-71DDDA598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E00E-D1CB-48D6-ADED-CBCB3D609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096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A77E9-1520-71E5-E7FD-F0B9DAD9F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B37CE-FED5-16ED-F6E2-1A7B78F57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A68D70-F5AB-B628-E69E-AA5CECD61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7746F-929E-44ED-8E85-91001D104F45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04963-D873-E1E2-6004-55DEB87A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25EFF-4183-ABAB-4116-7A81CAB03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E00E-D1CB-48D6-ADED-CBCB3D609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839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FD720-7CFD-3A76-5B26-4D5A626CD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2DE6CC-61F7-4FCD-D14A-7D397CA8FA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AD8887-B727-1188-BF17-3119BCA35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7746F-929E-44ED-8E85-91001D104F45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869DD-0697-BE5E-DEC1-E163D2B92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E8C5D-1E86-68FC-90B5-2A7F29D16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E00E-D1CB-48D6-ADED-CBCB3D609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403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D246E-9739-DCA5-D7F6-B268F70DB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DACE6-2608-B018-2DC3-293C38937F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5CB9DE-01FC-D85C-A8ED-C8B3CC474E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CCBC37-F51A-503D-5975-43E31C9B98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7746F-929E-44ED-8E85-91001D104F45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544B07-BB7E-7D9A-227E-A062C79C0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09F9AF-0855-167A-ECEC-E75B58311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E00E-D1CB-48D6-ADED-CBCB3D609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30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43DBF-5114-013D-CA7D-D34FE0C10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928CFF-C9A4-CEE6-EF66-EB87272787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8C1311-684B-335E-B358-2E6F7D0E30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EB21DD-ACDA-990F-3E21-BC57BA91B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AB021C-8DC6-1899-3D5B-CBB99C56EE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E365D1-741B-8E3D-B416-3B8A216C5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7746F-929E-44ED-8E85-91001D104F45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F5920D-2221-304A-30A9-F8E60CE2E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1F7917-F317-493B-4E4C-DC5471CBB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E00E-D1CB-48D6-ADED-CBCB3D609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970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49930-F65D-4E96-9C52-AD699B424C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DD4611-B518-DD17-9DD0-0A7C2EF40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7746F-929E-44ED-8E85-91001D104F45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3B18C6-C71A-6A48-607B-B594652EC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00317D-7057-E4FD-C707-BBC0AA650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E00E-D1CB-48D6-ADED-CBCB3D609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110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07582F-48E8-4808-CF84-3A15C8BB4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7746F-929E-44ED-8E85-91001D104F45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FFC9A1-9B7A-5C11-3D7D-8464AEDC4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B23AF1-EF1E-1F46-E0C6-72548DA1A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E00E-D1CB-48D6-ADED-CBCB3D609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21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325D9-902D-81A0-3948-AF38674AF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C71DD-9CB5-75B6-9B2C-9B4FFF35B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52779C-EF9E-C02C-34F1-49FBBC4416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E83E80-8E05-1DFD-F57F-986F7F0B1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7746F-929E-44ED-8E85-91001D104F45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71AAED-E020-BD08-F99C-6B8125269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A9F8FB-F30F-411E-6D4C-2600BF1D1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E00E-D1CB-48D6-ADED-CBCB3D609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052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FC6D3-43E0-9F31-F0EE-5F1C5AAB9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1EC434-3FB5-D9CA-6A10-1EDA614577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B12F1A-B927-9050-5613-1B4395AF83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277473-4526-9BD1-67F4-5B7CA216A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7746F-929E-44ED-8E85-91001D104F45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6933A1-874B-258C-C443-4169DA1E2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B231F8-7DFD-628A-E862-459ECE8C2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E00E-D1CB-48D6-ADED-CBCB3D609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0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DC491-1111-7927-184D-198580AE7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59D4D1-4313-CF85-17AD-2EE28D34EF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F30414-A92B-91B7-B73B-638632F28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7746F-929E-44ED-8E85-91001D104F45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7B7D9F-0D06-4642-0946-A5DE6F79D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B5ADC-CB5A-F60F-974B-C283A9E83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E00E-D1CB-48D6-ADED-CBCB3D609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126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582E84-EFB4-77AE-0395-1424E3EE2CC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81FE06-2447-0F11-2F1C-920A25E93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2F65F-1909-51DF-C9BF-B4F1D953F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7746F-929E-44ED-8E85-91001D104F45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CD78D-3D14-438F-D551-19FA68BBA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1992AD-2A67-D8BD-1AA8-052A5FB2A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9E00E-D1CB-48D6-ADED-CBCB3D609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32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31F6F2-2487-65E8-AD04-8B5B4E44C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B8E5ED-7065-89DC-F26D-1E51D945F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096B63-1BBA-355F-9575-A597674191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E7746F-929E-44ED-8E85-91001D104F45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40BB36-D6FA-AB2D-056F-4A8F48B530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4C2D9-B3BD-5256-D572-DC963D7C08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59E00E-D1CB-48D6-ADED-CBCB3D609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955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5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1F9866A9-B167-4D75-8F7F-360025AD6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3490956"/>
            <a:chOff x="651279" y="598259"/>
            <a:chExt cx="10889442" cy="5680742"/>
          </a:xfrm>
        </p:grpSpPr>
        <p:sp>
          <p:nvSpPr>
            <p:cNvPr id="68" name="Color">
              <a:extLst>
                <a:ext uri="{FF2B5EF4-FFF2-40B4-BE49-F238E27FC236}">
                  <a16:creationId xmlns:a16="http://schemas.microsoft.com/office/drawing/2014/main" id="{C2DD07C1-6CFB-48E5-AD0E-AC091042B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Color">
              <a:extLst>
                <a:ext uri="{FF2B5EF4-FFF2-40B4-BE49-F238E27FC236}">
                  <a16:creationId xmlns:a16="http://schemas.microsoft.com/office/drawing/2014/main" id="{F9A8FC0F-BD29-4D9A-ABF1-D75E3A269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3" name="Picture 2" descr="A yellow circle with blue and white logo&#10;&#10;Description automatically generated">
            <a:extLst>
              <a:ext uri="{FF2B5EF4-FFF2-40B4-BE49-F238E27FC236}">
                <a16:creationId xmlns:a16="http://schemas.microsoft.com/office/drawing/2014/main" id="{58609EC0-AC71-CE3F-0C88-C20F54C568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805030" y="1065276"/>
            <a:ext cx="4727448" cy="4727448"/>
          </a:xfrm>
          <a:prstGeom prst="rect">
            <a:avLst/>
          </a:prstGeom>
        </p:spPr>
      </p:pic>
      <p:grpSp>
        <p:nvGrpSpPr>
          <p:cNvPr id="71" name="Group 70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4C3A8455-92D9-701A-1C7C-DC5C3ACB27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9708" y="1014574"/>
            <a:ext cx="5633531" cy="222676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spcAft>
                <a:spcPts val="800"/>
              </a:spcAft>
            </a:pPr>
            <a:br>
              <a:rPr lang="en-US" sz="1200" b="1" dirty="0">
                <a:solidFill>
                  <a:schemeClr val="bg1"/>
                </a:solidFill>
                <a:effectLst/>
              </a:rPr>
            </a:br>
            <a:br>
              <a:rPr lang="en-US" sz="1200" b="1" dirty="0">
                <a:solidFill>
                  <a:schemeClr val="bg1"/>
                </a:solidFill>
                <a:effectLst/>
              </a:rPr>
            </a:br>
            <a:br>
              <a:rPr lang="en-US" sz="1200" b="1" dirty="0">
                <a:solidFill>
                  <a:schemeClr val="bg1"/>
                </a:solidFill>
                <a:effectLst/>
              </a:rPr>
            </a:br>
            <a:br>
              <a:rPr lang="en-US" sz="1200" b="1" dirty="0">
                <a:solidFill>
                  <a:schemeClr val="bg1"/>
                </a:solidFill>
                <a:effectLst/>
              </a:rPr>
            </a:br>
            <a:br>
              <a:rPr lang="en-US" sz="1200" b="1" dirty="0">
                <a:solidFill>
                  <a:schemeClr val="bg1"/>
                </a:solidFill>
                <a:effectLst/>
              </a:rPr>
            </a:br>
            <a:br>
              <a:rPr lang="en-US" sz="1200" b="1" dirty="0">
                <a:solidFill>
                  <a:schemeClr val="bg1"/>
                </a:solidFill>
                <a:effectLst/>
              </a:rPr>
            </a:br>
            <a:br>
              <a:rPr lang="en-US" sz="1200" b="1" dirty="0">
                <a:solidFill>
                  <a:schemeClr val="bg1"/>
                </a:solidFill>
                <a:effectLst/>
              </a:rPr>
            </a:br>
            <a:br>
              <a:rPr lang="en-US" sz="1200" b="1" dirty="0">
                <a:solidFill>
                  <a:schemeClr val="bg1"/>
                </a:solidFill>
                <a:effectLst/>
              </a:rPr>
            </a:br>
            <a:r>
              <a:rPr lang="en-US" sz="16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Claudia </a:t>
            </a:r>
            <a:r>
              <a:rPr lang="en-US" sz="16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Cristinica</a:t>
            </a:r>
            <a:r>
              <a:rPr lang="en-US" sz="16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–Introduction ove</a:t>
            </a:r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 IKEA’s</a:t>
            </a:r>
            <a:r>
              <a:rPr lang="en-US" sz="16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Mission, </a:t>
            </a:r>
            <a:r>
              <a:rPr lang="en-US" sz="16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Vission</a:t>
            </a:r>
            <a:r>
              <a:rPr lang="en-US" sz="16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Organizational Structure</a:t>
            </a:r>
            <a:br>
              <a:rPr lang="en-US" sz="12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2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200" dirty="0">
                <a:solidFill>
                  <a:schemeClr val="bg1"/>
                </a:solidFill>
                <a:effectLst/>
              </a:rPr>
            </a:b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02FB627-E9A8-F4E7-D2ED-832E9D4B67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9708" y="3640633"/>
            <a:ext cx="5631417" cy="24872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Module: Introduction to Business</a:t>
            </a:r>
            <a:br>
              <a:rPr lang="en-US" sz="16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Component 1</a:t>
            </a:r>
            <a:br>
              <a:rPr lang="en-US" sz="16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Claudia </a:t>
            </a:r>
            <a:r>
              <a:rPr lang="en-US" sz="1600" b="1" dirty="0" err="1">
                <a:solidFill>
                  <a:schemeClr val="tx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Cristinica</a:t>
            </a:r>
            <a:br>
              <a:rPr lang="en-US" sz="16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2337168</a:t>
            </a:r>
            <a:br>
              <a:rPr lang="en-US" dirty="0">
                <a:solidFill>
                  <a:schemeClr val="tx2"/>
                </a:solidFill>
                <a:effectLst/>
              </a:rPr>
            </a:br>
            <a:r>
              <a:rPr lang="en-US" dirty="0">
                <a:solidFill>
                  <a:schemeClr val="tx2"/>
                </a:solidFill>
                <a:effectLst/>
              </a:rPr>
              <a:t> </a:t>
            </a:r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03311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B79B85-A770-CD4C-7896-99FD6E02A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40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 Introduction over IKEA</a:t>
            </a:r>
          </a:p>
        </p:txBody>
      </p:sp>
      <p:sp>
        <p:nvSpPr>
          <p:cNvPr id="32" name="Content Placeholder 3">
            <a:extLst>
              <a:ext uri="{FF2B5EF4-FFF2-40B4-BE49-F238E27FC236}">
                <a16:creationId xmlns:a16="http://schemas.microsoft.com/office/drawing/2014/main" id="{592C71FC-FAD6-1157-DCB3-0D7436A05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016" y="2185417"/>
            <a:ext cx="6729781" cy="3822192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spcAft>
                <a:spcPts val="800"/>
              </a:spcAft>
              <a:buNone/>
            </a:pPr>
            <a:endParaRPr lang="en-GB" sz="1600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Founded in 1943 in Sweden by Ingvar Kamprad, IKEA is the largest furniture company globally. The company creates and markets kitchen appliances, home accents, and ready-to-assemble furniture. 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goal of IKEA is "to create a better everyday life for the many people," and its goal is "to offer a wide range of well-designed, functional home furnishing products at prices so low that as many people as possible will be able to afford them.“ 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IKEA,(2024) </a:t>
            </a: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6" name="Picture 5" descr="Interior of a room with office table, chair, and office decorations">
            <a:extLst>
              <a:ext uri="{FF2B5EF4-FFF2-40B4-BE49-F238E27FC236}">
                <a16:creationId xmlns:a16="http://schemas.microsoft.com/office/drawing/2014/main" id="{BA1354EA-CB2B-EB25-67DB-899130C3DA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171" r="17992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75874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all office building looking up">
            <a:extLst>
              <a:ext uri="{FF2B5EF4-FFF2-40B4-BE49-F238E27FC236}">
                <a16:creationId xmlns:a16="http://schemas.microsoft.com/office/drawing/2014/main" id="{4DA51E4F-D065-6370-E010-4EAE6D49E9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97" r="329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895F1-844F-BD42-DDD7-49C87E82E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Mission and Vision</a:t>
            </a:r>
            <a:b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49CF9-6078-E5AF-5A08-8FB2364DE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396" y="1818380"/>
            <a:ext cx="3822189" cy="3742762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Mission: "To create a better everyday life for the many people."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Vision: "To offer a wide range of well-designed, functional home furnishing products at prices so low that as many people as possible will be able to afford them."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BusinessModelAnalyst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(2023)</a:t>
            </a:r>
          </a:p>
          <a:p>
            <a:pPr>
              <a:spcAft>
                <a:spcPts val="800"/>
              </a:spcAft>
            </a:pP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44859631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F9DB136B-44AD-4B02-1731-EC762EFBCA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436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EEC885-D08A-FDCD-6A0C-45030CC4A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Core Values</a:t>
            </a:r>
            <a:b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C780B-B6F5-C2D7-B6C9-2D3F3D2B0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" y="1289305"/>
            <a:ext cx="3979259" cy="5413247"/>
          </a:xfrm>
        </p:spPr>
        <p:txBody>
          <a:bodyPr>
            <a:normAutofit fontScale="32500" lnSpcReduction="20000"/>
          </a:bodyPr>
          <a:lstStyle/>
          <a:p>
            <a:pPr marL="457200"/>
            <a:endParaRPr lang="en-GB" sz="5500" b="1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55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Togetherness</a:t>
            </a: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55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Caring for people and the planet</a:t>
            </a: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55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Cost-consciousness</a:t>
            </a: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55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Simplicity</a:t>
            </a: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55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Renew and improve</a:t>
            </a: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55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Different with a meaning</a:t>
            </a: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55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Give and take responsibility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55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Lead by example </a:t>
            </a:r>
          </a:p>
          <a:p>
            <a:pPr marL="0" lv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5500" b="1" kern="10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6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IKEA, (2024)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55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401585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ubes connected with a red line">
            <a:extLst>
              <a:ext uri="{FF2B5EF4-FFF2-40B4-BE49-F238E27FC236}">
                <a16:creationId xmlns:a16="http://schemas.microsoft.com/office/drawing/2014/main" id="{A7D86D5B-F1B0-8C65-4AF7-AD84F6C03D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10" r="10324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C7CA39-87E5-C772-83C9-C8200CB80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31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Organizational Structure, Size, and Functions</a:t>
            </a:r>
            <a:b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F2C81-F335-EF02-7BAC-19E80C4067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endParaRPr lang="en-GB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17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uses a hybrid organisational structure that combines characteristics of both hierarchical and matrix structures:</a:t>
            </a:r>
            <a:br>
              <a:rPr lang="en-GB" sz="17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7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7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Hierarchical Structure</a:t>
            </a:r>
            <a:r>
              <a:rPr lang="en-GB" sz="17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Traditional management tiers with distinct lines of power and responsibility. </a:t>
            </a:r>
            <a:br>
              <a:rPr lang="en-GB" sz="17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7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17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Matrix Structure</a:t>
            </a:r>
            <a:r>
              <a:rPr lang="en-GB" sz="17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Project-based teams that bring together employees from several functional areas. </a:t>
            </a:r>
            <a:endParaRPr lang="en-GB" sz="17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804959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8E719A-EB39-AE6E-D32D-87F4B9E2B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Key roles and Departments</a:t>
            </a:r>
            <a:br>
              <a:rPr lang="en-GB" sz="37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D1BBAE-1E9E-2341-AA71-8FF8BB5F0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832" y="2208987"/>
            <a:ext cx="5334197" cy="3769835"/>
          </a:xfrm>
        </p:spPr>
        <p:txBody>
          <a:bodyPr anchor="ctr"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Executive Management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Includes the CEO, CFO, and other top executives.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Functional Departments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Such as Marketing, Sales, Product Development, Human Resources, Finance, IT, and Operations.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Regional Divisions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Oversees operations in specific geographic areas, ensuring adherence to IKEA's global standards while allowing for regional adaptations.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  <p:pic>
        <p:nvPicPr>
          <p:cNvPr id="5" name="Picture 4" descr="Metallic spheres connected in mesh">
            <a:extLst>
              <a:ext uri="{FF2B5EF4-FFF2-40B4-BE49-F238E27FC236}">
                <a16:creationId xmlns:a16="http://schemas.microsoft.com/office/drawing/2014/main" id="{88E3396E-A374-A57B-0246-8ABE1B1566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56" r="25307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35413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FEE4BD51-F06E-8FA0-A1ED-86FD648AA1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010" r="28725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532689-03AF-A529-967B-328E3D4EF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Magnitude</a:t>
            </a:r>
            <a:endParaRPr lang="en-GB" sz="4000" dirty="0"/>
          </a:p>
        </p:txBody>
      </p:sp>
      <p:sp>
        <p:nvSpPr>
          <p:cNvPr id="66" name="Content Placeholder 2">
            <a:extLst>
              <a:ext uri="{FF2B5EF4-FFF2-40B4-BE49-F238E27FC236}">
                <a16:creationId xmlns:a16="http://schemas.microsoft.com/office/drawing/2014/main" id="{21A18F47-F1D1-A98E-6CBF-D0F59C4EF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</a:t>
            </a:r>
            <a:r>
              <a:rPr lang="en-GB" sz="20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Global Presence: Over 450 stores in more than 50 countries.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 Employees: Approximately 225,000 employees worldwide.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 Revenue: As of 2023, IKEA’s revenue was approximately €41.3 billion.</a:t>
            </a:r>
            <a:r>
              <a:rPr lang="en-GB" sz="2000" kern="1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Rahwani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(2009)</a:t>
            </a:r>
          </a:p>
        </p:txBody>
      </p:sp>
    </p:spTree>
    <p:extLst>
      <p:ext uri="{BB962C8B-B14F-4D97-AF65-F5344CB8AC3E}">
        <p14:creationId xmlns:p14="http://schemas.microsoft.com/office/powerpoint/2010/main" val="11923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1026190-6B62-46DB-B5FF-9E0FF9BDC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6DA0389-D66E-4727-8EFB-E60E6C412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4693" y="870265"/>
            <a:ext cx="9662615" cy="1603018"/>
          </a:xfrm>
          <a:custGeom>
            <a:avLst/>
            <a:gdLst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4055448 w 9662615"/>
              <a:gd name="connsiteY72" fmla="*/ 1528913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86537 w 9662615"/>
              <a:gd name="connsiteY72" fmla="*/ 1523612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91676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91676 w 9662615"/>
              <a:gd name="connsiteY91" fmla="*/ 1500859 h 1583140"/>
              <a:gd name="connsiteX92" fmla="*/ 2378036 w 9662615"/>
              <a:gd name="connsiteY92" fmla="*/ 1520645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71940 w 9662615"/>
              <a:gd name="connsiteY67" fmla="*/ 1547617 h 1587534"/>
              <a:gd name="connsiteX68" fmla="*/ 4589320 w 9662615"/>
              <a:gd name="connsiteY68" fmla="*/ 1534660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71940 w 9662615"/>
              <a:gd name="connsiteY67" fmla="*/ 1547617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62664 w 9662615"/>
              <a:gd name="connsiteY66" fmla="*/ 1573162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921303 w 9662615"/>
              <a:gd name="connsiteY56" fmla="*/ 1575379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62664 w 9662615"/>
              <a:gd name="connsiteY66" fmla="*/ 1573162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082104 w 9662615"/>
              <a:gd name="connsiteY49" fmla="*/ 1547781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38223 w 9662615"/>
              <a:gd name="connsiteY53" fmla="*/ 1545881 h 1598136"/>
              <a:gd name="connsiteX54" fmla="*/ 5026564 w 9662615"/>
              <a:gd name="connsiteY54" fmla="*/ 1545376 h 1598136"/>
              <a:gd name="connsiteX55" fmla="*/ 4969433 w 9662615"/>
              <a:gd name="connsiteY55" fmla="*/ 1540263 h 1598136"/>
              <a:gd name="connsiteX56" fmla="*/ 4921303 w 9662615"/>
              <a:gd name="connsiteY56" fmla="*/ 1575379 h 1598136"/>
              <a:gd name="connsiteX57" fmla="*/ 4863775 w 9662615"/>
              <a:gd name="connsiteY57" fmla="*/ 1562633 h 1598136"/>
              <a:gd name="connsiteX58" fmla="*/ 4847242 w 9662615"/>
              <a:gd name="connsiteY58" fmla="*/ 1565435 h 1598136"/>
              <a:gd name="connsiteX59" fmla="*/ 4856839 w 9662615"/>
              <a:gd name="connsiteY59" fmla="*/ 1598136 h 1598136"/>
              <a:gd name="connsiteX60" fmla="*/ 4791466 w 9662615"/>
              <a:gd name="connsiteY60" fmla="*/ 1561324 h 1598136"/>
              <a:gd name="connsiteX61" fmla="*/ 4784247 w 9662615"/>
              <a:gd name="connsiteY61" fmla="*/ 1562342 h 1598136"/>
              <a:gd name="connsiteX62" fmla="*/ 4748477 w 9662615"/>
              <a:gd name="connsiteY62" fmla="*/ 1556925 h 1598136"/>
              <a:gd name="connsiteX63" fmla="*/ 4730033 w 9662615"/>
              <a:gd name="connsiteY63" fmla="*/ 1555274 h 1598136"/>
              <a:gd name="connsiteX64" fmla="*/ 4724747 w 9662615"/>
              <a:gd name="connsiteY64" fmla="*/ 1552439 h 1598136"/>
              <a:gd name="connsiteX65" fmla="*/ 4697562 w 9662615"/>
              <a:gd name="connsiteY65" fmla="*/ 1551206 h 1598136"/>
              <a:gd name="connsiteX66" fmla="*/ 4662664 w 9662615"/>
              <a:gd name="connsiteY66" fmla="*/ 1573162 h 1598136"/>
              <a:gd name="connsiteX67" fmla="*/ 4603028 w 9662615"/>
              <a:gd name="connsiteY67" fmla="*/ 1568821 h 1598136"/>
              <a:gd name="connsiteX68" fmla="*/ 4541612 w 9662615"/>
              <a:gd name="connsiteY68" fmla="*/ 1545262 h 1598136"/>
              <a:gd name="connsiteX69" fmla="*/ 4422155 w 9662615"/>
              <a:gd name="connsiteY69" fmla="*/ 1542059 h 1598136"/>
              <a:gd name="connsiteX70" fmla="*/ 4221826 w 9662615"/>
              <a:gd name="connsiteY70" fmla="*/ 1508923 h 1598136"/>
              <a:gd name="connsiteX71" fmla="*/ 4096601 w 9662615"/>
              <a:gd name="connsiteY71" fmla="*/ 1521563 h 1598136"/>
              <a:gd name="connsiteX72" fmla="*/ 3970635 w 9662615"/>
              <a:gd name="connsiteY72" fmla="*/ 1544815 h 1598136"/>
              <a:gd name="connsiteX73" fmla="*/ 3833906 w 9662615"/>
              <a:gd name="connsiteY73" fmla="*/ 1516637 h 1598136"/>
              <a:gd name="connsiteX74" fmla="*/ 3696258 w 9662615"/>
              <a:gd name="connsiteY74" fmla="*/ 1537563 h 1598136"/>
              <a:gd name="connsiteX75" fmla="*/ 3594070 w 9662615"/>
              <a:gd name="connsiteY75" fmla="*/ 1509422 h 1598136"/>
              <a:gd name="connsiteX76" fmla="*/ 3565233 w 9662615"/>
              <a:gd name="connsiteY76" fmla="*/ 1515122 h 1598136"/>
              <a:gd name="connsiteX77" fmla="*/ 3560267 w 9662615"/>
              <a:gd name="connsiteY77" fmla="*/ 1516288 h 1598136"/>
              <a:gd name="connsiteX78" fmla="*/ 3540258 w 9662615"/>
              <a:gd name="connsiteY78" fmla="*/ 1516976 h 1598136"/>
              <a:gd name="connsiteX79" fmla="*/ 3534780 w 9662615"/>
              <a:gd name="connsiteY79" fmla="*/ 1522141 h 1598136"/>
              <a:gd name="connsiteX80" fmla="*/ 3504783 w 9662615"/>
              <a:gd name="connsiteY80" fmla="*/ 1526739 h 1598136"/>
              <a:gd name="connsiteX81" fmla="*/ 3430805 w 9662615"/>
              <a:gd name="connsiteY81" fmla="*/ 1542521 h 1598136"/>
              <a:gd name="connsiteX82" fmla="*/ 3292707 w 9662615"/>
              <a:gd name="connsiteY82" fmla="*/ 1520490 h 1598136"/>
              <a:gd name="connsiteX83" fmla="*/ 3187872 w 9662615"/>
              <a:gd name="connsiteY83" fmla="*/ 1519991 h 1598136"/>
              <a:gd name="connsiteX84" fmla="*/ 3148026 w 9662615"/>
              <a:gd name="connsiteY84" fmla="*/ 1524777 h 1598136"/>
              <a:gd name="connsiteX85" fmla="*/ 3092394 w 9662615"/>
              <a:gd name="connsiteY85" fmla="*/ 1528115 h 1598136"/>
              <a:gd name="connsiteX86" fmla="*/ 2994200 w 9662615"/>
              <a:gd name="connsiteY86" fmla="*/ 1537857 h 1598136"/>
              <a:gd name="connsiteX87" fmla="*/ 2862301 w 9662615"/>
              <a:gd name="connsiteY87" fmla="*/ 1544250 h 1598136"/>
              <a:gd name="connsiteX88" fmla="*/ 2766335 w 9662615"/>
              <a:gd name="connsiteY88" fmla="*/ 1527662 h 1598136"/>
              <a:gd name="connsiteX89" fmla="*/ 2757836 w 9662615"/>
              <a:gd name="connsiteY89" fmla="*/ 1531371 h 1598136"/>
              <a:gd name="connsiteX90" fmla="*/ 2691555 w 9662615"/>
              <a:gd name="connsiteY90" fmla="*/ 1530283 h 1598136"/>
              <a:gd name="connsiteX91" fmla="*/ 2491676 w 9662615"/>
              <a:gd name="connsiteY91" fmla="*/ 1500859 h 1598136"/>
              <a:gd name="connsiteX92" fmla="*/ 2378036 w 9662615"/>
              <a:gd name="connsiteY92" fmla="*/ 1520645 h 1598136"/>
              <a:gd name="connsiteX93" fmla="*/ 2284269 w 9662615"/>
              <a:gd name="connsiteY93" fmla="*/ 1503068 h 1598136"/>
              <a:gd name="connsiteX94" fmla="*/ 2207104 w 9662615"/>
              <a:gd name="connsiteY94" fmla="*/ 1508888 h 1598136"/>
              <a:gd name="connsiteX95" fmla="*/ 2149226 w 9662615"/>
              <a:gd name="connsiteY95" fmla="*/ 1523409 h 1598136"/>
              <a:gd name="connsiteX96" fmla="*/ 2084783 w 9662615"/>
              <a:gd name="connsiteY96" fmla="*/ 1524245 h 1598136"/>
              <a:gd name="connsiteX97" fmla="*/ 2070075 w 9662615"/>
              <a:gd name="connsiteY97" fmla="*/ 1511285 h 1598136"/>
              <a:gd name="connsiteX98" fmla="*/ 2001057 w 9662615"/>
              <a:gd name="connsiteY98" fmla="*/ 1516449 h 1598136"/>
              <a:gd name="connsiteX99" fmla="*/ 1896330 w 9662615"/>
              <a:gd name="connsiteY99" fmla="*/ 1525725 h 1598136"/>
              <a:gd name="connsiteX100" fmla="*/ 1835994 w 9662615"/>
              <a:gd name="connsiteY100" fmla="*/ 1527678 h 1598136"/>
              <a:gd name="connsiteX101" fmla="*/ 1671119 w 9662615"/>
              <a:gd name="connsiteY101" fmla="*/ 1536701 h 1598136"/>
              <a:gd name="connsiteX102" fmla="*/ 1601337 w 9662615"/>
              <a:gd name="connsiteY102" fmla="*/ 1548552 h 1598136"/>
              <a:gd name="connsiteX103" fmla="*/ 1407755 w 9662615"/>
              <a:gd name="connsiteY103" fmla="*/ 1571444 h 1598136"/>
              <a:gd name="connsiteX104" fmla="*/ 1271994 w 9662615"/>
              <a:gd name="connsiteY104" fmla="*/ 1579471 h 1598136"/>
              <a:gd name="connsiteX105" fmla="*/ 1249226 w 9662615"/>
              <a:gd name="connsiteY105" fmla="*/ 1583140 h 1598136"/>
              <a:gd name="connsiteX106" fmla="*/ 1217719 w 9662615"/>
              <a:gd name="connsiteY106" fmla="*/ 1580863 h 1598136"/>
              <a:gd name="connsiteX107" fmla="*/ 1091432 w 9662615"/>
              <a:gd name="connsiteY107" fmla="*/ 1571003 h 1598136"/>
              <a:gd name="connsiteX108" fmla="*/ 992039 w 9662615"/>
              <a:gd name="connsiteY108" fmla="*/ 1556662 h 1598136"/>
              <a:gd name="connsiteX109" fmla="*/ 868264 w 9662615"/>
              <a:gd name="connsiteY109" fmla="*/ 1566392 h 1598136"/>
              <a:gd name="connsiteX110" fmla="*/ 792765 w 9662615"/>
              <a:gd name="connsiteY110" fmla="*/ 1563102 h 1598136"/>
              <a:gd name="connsiteX111" fmla="*/ 669055 w 9662615"/>
              <a:gd name="connsiteY111" fmla="*/ 1543638 h 1598136"/>
              <a:gd name="connsiteX112" fmla="*/ 506152 w 9662615"/>
              <a:gd name="connsiteY112" fmla="*/ 1549124 h 1598136"/>
              <a:gd name="connsiteX113" fmla="*/ 472797 w 9662615"/>
              <a:gd name="connsiteY113" fmla="*/ 1568904 h 1598136"/>
              <a:gd name="connsiteX114" fmla="*/ 427864 w 9662615"/>
              <a:gd name="connsiteY114" fmla="*/ 1580848 h 1598136"/>
              <a:gd name="connsiteX115" fmla="*/ 408381 w 9662615"/>
              <a:gd name="connsiteY115" fmla="*/ 1552940 h 1598136"/>
              <a:gd name="connsiteX116" fmla="*/ 267163 w 9662615"/>
              <a:gd name="connsiteY116" fmla="*/ 1531913 h 1598136"/>
              <a:gd name="connsiteX117" fmla="*/ 196644 w 9662615"/>
              <a:gd name="connsiteY117" fmla="*/ 1524565 h 1598136"/>
              <a:gd name="connsiteX118" fmla="*/ 86819 w 9662615"/>
              <a:gd name="connsiteY118" fmla="*/ 1519517 h 1598136"/>
              <a:gd name="connsiteX119" fmla="*/ 53369 w 9662615"/>
              <a:gd name="connsiteY119" fmla="*/ 1516853 h 1598136"/>
              <a:gd name="connsiteX120" fmla="*/ 2359 w 9662615"/>
              <a:gd name="connsiteY120" fmla="*/ 1515247 h 1598136"/>
              <a:gd name="connsiteX121" fmla="*/ 0 w 9662615"/>
              <a:gd name="connsiteY121" fmla="*/ 1514932 h 1598136"/>
              <a:gd name="connsiteX122" fmla="*/ 0 w 9662615"/>
              <a:gd name="connsiteY122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38223 w 9662615"/>
              <a:gd name="connsiteY53" fmla="*/ 1545881 h 1598136"/>
              <a:gd name="connsiteX54" fmla="*/ 5026564 w 9662615"/>
              <a:gd name="connsiteY54" fmla="*/ 1545376 h 1598136"/>
              <a:gd name="connsiteX55" fmla="*/ 4969433 w 9662615"/>
              <a:gd name="connsiteY55" fmla="*/ 1540263 h 1598136"/>
              <a:gd name="connsiteX56" fmla="*/ 4921303 w 9662615"/>
              <a:gd name="connsiteY56" fmla="*/ 1575379 h 1598136"/>
              <a:gd name="connsiteX57" fmla="*/ 4863775 w 9662615"/>
              <a:gd name="connsiteY57" fmla="*/ 1562633 h 1598136"/>
              <a:gd name="connsiteX58" fmla="*/ 4847242 w 9662615"/>
              <a:gd name="connsiteY58" fmla="*/ 1565435 h 1598136"/>
              <a:gd name="connsiteX59" fmla="*/ 4856839 w 9662615"/>
              <a:gd name="connsiteY59" fmla="*/ 1598136 h 1598136"/>
              <a:gd name="connsiteX60" fmla="*/ 4791466 w 9662615"/>
              <a:gd name="connsiteY60" fmla="*/ 1561324 h 1598136"/>
              <a:gd name="connsiteX61" fmla="*/ 4784247 w 9662615"/>
              <a:gd name="connsiteY61" fmla="*/ 1562342 h 1598136"/>
              <a:gd name="connsiteX62" fmla="*/ 4748477 w 9662615"/>
              <a:gd name="connsiteY62" fmla="*/ 1556925 h 1598136"/>
              <a:gd name="connsiteX63" fmla="*/ 4730033 w 9662615"/>
              <a:gd name="connsiteY63" fmla="*/ 1555274 h 1598136"/>
              <a:gd name="connsiteX64" fmla="*/ 4724747 w 9662615"/>
              <a:gd name="connsiteY64" fmla="*/ 1552439 h 1598136"/>
              <a:gd name="connsiteX65" fmla="*/ 4697562 w 9662615"/>
              <a:gd name="connsiteY65" fmla="*/ 1551206 h 1598136"/>
              <a:gd name="connsiteX66" fmla="*/ 4662664 w 9662615"/>
              <a:gd name="connsiteY66" fmla="*/ 1573162 h 1598136"/>
              <a:gd name="connsiteX67" fmla="*/ 4603028 w 9662615"/>
              <a:gd name="connsiteY67" fmla="*/ 1568821 h 1598136"/>
              <a:gd name="connsiteX68" fmla="*/ 4541612 w 9662615"/>
              <a:gd name="connsiteY68" fmla="*/ 1545262 h 1598136"/>
              <a:gd name="connsiteX69" fmla="*/ 4422155 w 9662615"/>
              <a:gd name="connsiteY69" fmla="*/ 1542059 h 1598136"/>
              <a:gd name="connsiteX70" fmla="*/ 4221826 w 9662615"/>
              <a:gd name="connsiteY70" fmla="*/ 1508923 h 1598136"/>
              <a:gd name="connsiteX71" fmla="*/ 4096601 w 9662615"/>
              <a:gd name="connsiteY71" fmla="*/ 1521563 h 1598136"/>
              <a:gd name="connsiteX72" fmla="*/ 3970635 w 9662615"/>
              <a:gd name="connsiteY72" fmla="*/ 1544815 h 1598136"/>
              <a:gd name="connsiteX73" fmla="*/ 3833906 w 9662615"/>
              <a:gd name="connsiteY73" fmla="*/ 1516637 h 1598136"/>
              <a:gd name="connsiteX74" fmla="*/ 3696258 w 9662615"/>
              <a:gd name="connsiteY74" fmla="*/ 1537563 h 1598136"/>
              <a:gd name="connsiteX75" fmla="*/ 3594070 w 9662615"/>
              <a:gd name="connsiteY75" fmla="*/ 1509422 h 1598136"/>
              <a:gd name="connsiteX76" fmla="*/ 3565233 w 9662615"/>
              <a:gd name="connsiteY76" fmla="*/ 1515122 h 1598136"/>
              <a:gd name="connsiteX77" fmla="*/ 3560267 w 9662615"/>
              <a:gd name="connsiteY77" fmla="*/ 1516288 h 1598136"/>
              <a:gd name="connsiteX78" fmla="*/ 3540258 w 9662615"/>
              <a:gd name="connsiteY78" fmla="*/ 1516976 h 1598136"/>
              <a:gd name="connsiteX79" fmla="*/ 3534780 w 9662615"/>
              <a:gd name="connsiteY79" fmla="*/ 1522141 h 1598136"/>
              <a:gd name="connsiteX80" fmla="*/ 3504783 w 9662615"/>
              <a:gd name="connsiteY80" fmla="*/ 1526739 h 1598136"/>
              <a:gd name="connsiteX81" fmla="*/ 3430805 w 9662615"/>
              <a:gd name="connsiteY81" fmla="*/ 1542521 h 1598136"/>
              <a:gd name="connsiteX82" fmla="*/ 3292707 w 9662615"/>
              <a:gd name="connsiteY82" fmla="*/ 1520490 h 1598136"/>
              <a:gd name="connsiteX83" fmla="*/ 3187872 w 9662615"/>
              <a:gd name="connsiteY83" fmla="*/ 1519991 h 1598136"/>
              <a:gd name="connsiteX84" fmla="*/ 3148026 w 9662615"/>
              <a:gd name="connsiteY84" fmla="*/ 1524777 h 1598136"/>
              <a:gd name="connsiteX85" fmla="*/ 3092394 w 9662615"/>
              <a:gd name="connsiteY85" fmla="*/ 1528115 h 1598136"/>
              <a:gd name="connsiteX86" fmla="*/ 2994200 w 9662615"/>
              <a:gd name="connsiteY86" fmla="*/ 1537857 h 1598136"/>
              <a:gd name="connsiteX87" fmla="*/ 2862301 w 9662615"/>
              <a:gd name="connsiteY87" fmla="*/ 1544250 h 1598136"/>
              <a:gd name="connsiteX88" fmla="*/ 2766335 w 9662615"/>
              <a:gd name="connsiteY88" fmla="*/ 1527662 h 1598136"/>
              <a:gd name="connsiteX89" fmla="*/ 2757836 w 9662615"/>
              <a:gd name="connsiteY89" fmla="*/ 1531371 h 1598136"/>
              <a:gd name="connsiteX90" fmla="*/ 2691555 w 9662615"/>
              <a:gd name="connsiteY90" fmla="*/ 1530283 h 1598136"/>
              <a:gd name="connsiteX91" fmla="*/ 2491676 w 9662615"/>
              <a:gd name="connsiteY91" fmla="*/ 1500859 h 1598136"/>
              <a:gd name="connsiteX92" fmla="*/ 2378036 w 9662615"/>
              <a:gd name="connsiteY92" fmla="*/ 1520645 h 1598136"/>
              <a:gd name="connsiteX93" fmla="*/ 2284269 w 9662615"/>
              <a:gd name="connsiteY93" fmla="*/ 1503068 h 1598136"/>
              <a:gd name="connsiteX94" fmla="*/ 2207104 w 9662615"/>
              <a:gd name="connsiteY94" fmla="*/ 1508888 h 1598136"/>
              <a:gd name="connsiteX95" fmla="*/ 2149226 w 9662615"/>
              <a:gd name="connsiteY95" fmla="*/ 1523409 h 1598136"/>
              <a:gd name="connsiteX96" fmla="*/ 2084783 w 9662615"/>
              <a:gd name="connsiteY96" fmla="*/ 1524245 h 1598136"/>
              <a:gd name="connsiteX97" fmla="*/ 2070075 w 9662615"/>
              <a:gd name="connsiteY97" fmla="*/ 1511285 h 1598136"/>
              <a:gd name="connsiteX98" fmla="*/ 2001057 w 9662615"/>
              <a:gd name="connsiteY98" fmla="*/ 1516449 h 1598136"/>
              <a:gd name="connsiteX99" fmla="*/ 1896330 w 9662615"/>
              <a:gd name="connsiteY99" fmla="*/ 1525725 h 1598136"/>
              <a:gd name="connsiteX100" fmla="*/ 1835994 w 9662615"/>
              <a:gd name="connsiteY100" fmla="*/ 1527678 h 1598136"/>
              <a:gd name="connsiteX101" fmla="*/ 1671119 w 9662615"/>
              <a:gd name="connsiteY101" fmla="*/ 1536701 h 1598136"/>
              <a:gd name="connsiteX102" fmla="*/ 1601337 w 9662615"/>
              <a:gd name="connsiteY102" fmla="*/ 1548552 h 1598136"/>
              <a:gd name="connsiteX103" fmla="*/ 1407755 w 9662615"/>
              <a:gd name="connsiteY103" fmla="*/ 1571444 h 1598136"/>
              <a:gd name="connsiteX104" fmla="*/ 1271994 w 9662615"/>
              <a:gd name="connsiteY104" fmla="*/ 1579471 h 1598136"/>
              <a:gd name="connsiteX105" fmla="*/ 1249226 w 9662615"/>
              <a:gd name="connsiteY105" fmla="*/ 1583140 h 1598136"/>
              <a:gd name="connsiteX106" fmla="*/ 1217719 w 9662615"/>
              <a:gd name="connsiteY106" fmla="*/ 1580863 h 1598136"/>
              <a:gd name="connsiteX107" fmla="*/ 1091432 w 9662615"/>
              <a:gd name="connsiteY107" fmla="*/ 1571003 h 1598136"/>
              <a:gd name="connsiteX108" fmla="*/ 992039 w 9662615"/>
              <a:gd name="connsiteY108" fmla="*/ 1556662 h 1598136"/>
              <a:gd name="connsiteX109" fmla="*/ 868264 w 9662615"/>
              <a:gd name="connsiteY109" fmla="*/ 1566392 h 1598136"/>
              <a:gd name="connsiteX110" fmla="*/ 792765 w 9662615"/>
              <a:gd name="connsiteY110" fmla="*/ 1563102 h 1598136"/>
              <a:gd name="connsiteX111" fmla="*/ 669055 w 9662615"/>
              <a:gd name="connsiteY111" fmla="*/ 1543638 h 1598136"/>
              <a:gd name="connsiteX112" fmla="*/ 506152 w 9662615"/>
              <a:gd name="connsiteY112" fmla="*/ 1549124 h 1598136"/>
              <a:gd name="connsiteX113" fmla="*/ 472797 w 9662615"/>
              <a:gd name="connsiteY113" fmla="*/ 1568904 h 1598136"/>
              <a:gd name="connsiteX114" fmla="*/ 427864 w 9662615"/>
              <a:gd name="connsiteY114" fmla="*/ 1580848 h 1598136"/>
              <a:gd name="connsiteX115" fmla="*/ 408381 w 9662615"/>
              <a:gd name="connsiteY115" fmla="*/ 1552940 h 1598136"/>
              <a:gd name="connsiteX116" fmla="*/ 267163 w 9662615"/>
              <a:gd name="connsiteY116" fmla="*/ 1531913 h 1598136"/>
              <a:gd name="connsiteX117" fmla="*/ 196644 w 9662615"/>
              <a:gd name="connsiteY117" fmla="*/ 1524565 h 1598136"/>
              <a:gd name="connsiteX118" fmla="*/ 86819 w 9662615"/>
              <a:gd name="connsiteY118" fmla="*/ 1519517 h 1598136"/>
              <a:gd name="connsiteX119" fmla="*/ 53369 w 9662615"/>
              <a:gd name="connsiteY119" fmla="*/ 1516853 h 1598136"/>
              <a:gd name="connsiteX120" fmla="*/ 2359 w 9662615"/>
              <a:gd name="connsiteY120" fmla="*/ 1515247 h 1598136"/>
              <a:gd name="connsiteX121" fmla="*/ 0 w 9662615"/>
              <a:gd name="connsiteY121" fmla="*/ 1514932 h 1598136"/>
              <a:gd name="connsiteX122" fmla="*/ 0 w 9662615"/>
              <a:gd name="connsiteY122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26564 w 9662615"/>
              <a:gd name="connsiteY53" fmla="*/ 1545376 h 1598136"/>
              <a:gd name="connsiteX54" fmla="*/ 4969433 w 9662615"/>
              <a:gd name="connsiteY54" fmla="*/ 1540263 h 1598136"/>
              <a:gd name="connsiteX55" fmla="*/ 4921303 w 9662615"/>
              <a:gd name="connsiteY55" fmla="*/ 1575379 h 1598136"/>
              <a:gd name="connsiteX56" fmla="*/ 4863775 w 9662615"/>
              <a:gd name="connsiteY56" fmla="*/ 1562633 h 1598136"/>
              <a:gd name="connsiteX57" fmla="*/ 4847242 w 9662615"/>
              <a:gd name="connsiteY57" fmla="*/ 1565435 h 1598136"/>
              <a:gd name="connsiteX58" fmla="*/ 4856839 w 9662615"/>
              <a:gd name="connsiteY58" fmla="*/ 1598136 h 1598136"/>
              <a:gd name="connsiteX59" fmla="*/ 4791466 w 9662615"/>
              <a:gd name="connsiteY59" fmla="*/ 1561324 h 1598136"/>
              <a:gd name="connsiteX60" fmla="*/ 4784247 w 9662615"/>
              <a:gd name="connsiteY60" fmla="*/ 1562342 h 1598136"/>
              <a:gd name="connsiteX61" fmla="*/ 4748477 w 9662615"/>
              <a:gd name="connsiteY61" fmla="*/ 1556925 h 1598136"/>
              <a:gd name="connsiteX62" fmla="*/ 4730033 w 9662615"/>
              <a:gd name="connsiteY62" fmla="*/ 1555274 h 1598136"/>
              <a:gd name="connsiteX63" fmla="*/ 4724747 w 9662615"/>
              <a:gd name="connsiteY63" fmla="*/ 1552439 h 1598136"/>
              <a:gd name="connsiteX64" fmla="*/ 4697562 w 9662615"/>
              <a:gd name="connsiteY64" fmla="*/ 1551206 h 1598136"/>
              <a:gd name="connsiteX65" fmla="*/ 4662664 w 9662615"/>
              <a:gd name="connsiteY65" fmla="*/ 1573162 h 1598136"/>
              <a:gd name="connsiteX66" fmla="*/ 4603028 w 9662615"/>
              <a:gd name="connsiteY66" fmla="*/ 1568821 h 1598136"/>
              <a:gd name="connsiteX67" fmla="*/ 4541612 w 9662615"/>
              <a:gd name="connsiteY67" fmla="*/ 1545262 h 1598136"/>
              <a:gd name="connsiteX68" fmla="*/ 4422155 w 9662615"/>
              <a:gd name="connsiteY68" fmla="*/ 1542059 h 1598136"/>
              <a:gd name="connsiteX69" fmla="*/ 4221826 w 9662615"/>
              <a:gd name="connsiteY69" fmla="*/ 1508923 h 1598136"/>
              <a:gd name="connsiteX70" fmla="*/ 4096601 w 9662615"/>
              <a:gd name="connsiteY70" fmla="*/ 1521563 h 1598136"/>
              <a:gd name="connsiteX71" fmla="*/ 3970635 w 9662615"/>
              <a:gd name="connsiteY71" fmla="*/ 1544815 h 1598136"/>
              <a:gd name="connsiteX72" fmla="*/ 3833906 w 9662615"/>
              <a:gd name="connsiteY72" fmla="*/ 1516637 h 1598136"/>
              <a:gd name="connsiteX73" fmla="*/ 3696258 w 9662615"/>
              <a:gd name="connsiteY73" fmla="*/ 1537563 h 1598136"/>
              <a:gd name="connsiteX74" fmla="*/ 3594070 w 9662615"/>
              <a:gd name="connsiteY74" fmla="*/ 1509422 h 1598136"/>
              <a:gd name="connsiteX75" fmla="*/ 3565233 w 9662615"/>
              <a:gd name="connsiteY75" fmla="*/ 1515122 h 1598136"/>
              <a:gd name="connsiteX76" fmla="*/ 3560267 w 9662615"/>
              <a:gd name="connsiteY76" fmla="*/ 1516288 h 1598136"/>
              <a:gd name="connsiteX77" fmla="*/ 3540258 w 9662615"/>
              <a:gd name="connsiteY77" fmla="*/ 1516976 h 1598136"/>
              <a:gd name="connsiteX78" fmla="*/ 3534780 w 9662615"/>
              <a:gd name="connsiteY78" fmla="*/ 1522141 h 1598136"/>
              <a:gd name="connsiteX79" fmla="*/ 3504783 w 9662615"/>
              <a:gd name="connsiteY79" fmla="*/ 1526739 h 1598136"/>
              <a:gd name="connsiteX80" fmla="*/ 3430805 w 9662615"/>
              <a:gd name="connsiteY80" fmla="*/ 1542521 h 1598136"/>
              <a:gd name="connsiteX81" fmla="*/ 3292707 w 9662615"/>
              <a:gd name="connsiteY81" fmla="*/ 1520490 h 1598136"/>
              <a:gd name="connsiteX82" fmla="*/ 3187872 w 9662615"/>
              <a:gd name="connsiteY82" fmla="*/ 1519991 h 1598136"/>
              <a:gd name="connsiteX83" fmla="*/ 3148026 w 9662615"/>
              <a:gd name="connsiteY83" fmla="*/ 1524777 h 1598136"/>
              <a:gd name="connsiteX84" fmla="*/ 3092394 w 9662615"/>
              <a:gd name="connsiteY84" fmla="*/ 1528115 h 1598136"/>
              <a:gd name="connsiteX85" fmla="*/ 2994200 w 9662615"/>
              <a:gd name="connsiteY85" fmla="*/ 1537857 h 1598136"/>
              <a:gd name="connsiteX86" fmla="*/ 2862301 w 9662615"/>
              <a:gd name="connsiteY86" fmla="*/ 1544250 h 1598136"/>
              <a:gd name="connsiteX87" fmla="*/ 2766335 w 9662615"/>
              <a:gd name="connsiteY87" fmla="*/ 1527662 h 1598136"/>
              <a:gd name="connsiteX88" fmla="*/ 2757836 w 9662615"/>
              <a:gd name="connsiteY88" fmla="*/ 1531371 h 1598136"/>
              <a:gd name="connsiteX89" fmla="*/ 2691555 w 9662615"/>
              <a:gd name="connsiteY89" fmla="*/ 1530283 h 1598136"/>
              <a:gd name="connsiteX90" fmla="*/ 2491676 w 9662615"/>
              <a:gd name="connsiteY90" fmla="*/ 1500859 h 1598136"/>
              <a:gd name="connsiteX91" fmla="*/ 2378036 w 9662615"/>
              <a:gd name="connsiteY91" fmla="*/ 1520645 h 1598136"/>
              <a:gd name="connsiteX92" fmla="*/ 2284269 w 9662615"/>
              <a:gd name="connsiteY92" fmla="*/ 1503068 h 1598136"/>
              <a:gd name="connsiteX93" fmla="*/ 2207104 w 9662615"/>
              <a:gd name="connsiteY93" fmla="*/ 1508888 h 1598136"/>
              <a:gd name="connsiteX94" fmla="*/ 2149226 w 9662615"/>
              <a:gd name="connsiteY94" fmla="*/ 1523409 h 1598136"/>
              <a:gd name="connsiteX95" fmla="*/ 2084783 w 9662615"/>
              <a:gd name="connsiteY95" fmla="*/ 1524245 h 1598136"/>
              <a:gd name="connsiteX96" fmla="*/ 2070075 w 9662615"/>
              <a:gd name="connsiteY96" fmla="*/ 1511285 h 1598136"/>
              <a:gd name="connsiteX97" fmla="*/ 2001057 w 9662615"/>
              <a:gd name="connsiteY97" fmla="*/ 1516449 h 1598136"/>
              <a:gd name="connsiteX98" fmla="*/ 1896330 w 9662615"/>
              <a:gd name="connsiteY98" fmla="*/ 1525725 h 1598136"/>
              <a:gd name="connsiteX99" fmla="*/ 1835994 w 9662615"/>
              <a:gd name="connsiteY99" fmla="*/ 1527678 h 1598136"/>
              <a:gd name="connsiteX100" fmla="*/ 1671119 w 9662615"/>
              <a:gd name="connsiteY100" fmla="*/ 1536701 h 1598136"/>
              <a:gd name="connsiteX101" fmla="*/ 1601337 w 9662615"/>
              <a:gd name="connsiteY101" fmla="*/ 1548552 h 1598136"/>
              <a:gd name="connsiteX102" fmla="*/ 1407755 w 9662615"/>
              <a:gd name="connsiteY102" fmla="*/ 1571444 h 1598136"/>
              <a:gd name="connsiteX103" fmla="*/ 1271994 w 9662615"/>
              <a:gd name="connsiteY103" fmla="*/ 1579471 h 1598136"/>
              <a:gd name="connsiteX104" fmla="*/ 1249226 w 9662615"/>
              <a:gd name="connsiteY104" fmla="*/ 1583140 h 1598136"/>
              <a:gd name="connsiteX105" fmla="*/ 1217719 w 9662615"/>
              <a:gd name="connsiteY105" fmla="*/ 1580863 h 1598136"/>
              <a:gd name="connsiteX106" fmla="*/ 1091432 w 9662615"/>
              <a:gd name="connsiteY106" fmla="*/ 1571003 h 1598136"/>
              <a:gd name="connsiteX107" fmla="*/ 992039 w 9662615"/>
              <a:gd name="connsiteY107" fmla="*/ 1556662 h 1598136"/>
              <a:gd name="connsiteX108" fmla="*/ 868264 w 9662615"/>
              <a:gd name="connsiteY108" fmla="*/ 1566392 h 1598136"/>
              <a:gd name="connsiteX109" fmla="*/ 792765 w 9662615"/>
              <a:gd name="connsiteY109" fmla="*/ 1563102 h 1598136"/>
              <a:gd name="connsiteX110" fmla="*/ 669055 w 9662615"/>
              <a:gd name="connsiteY110" fmla="*/ 1543638 h 1598136"/>
              <a:gd name="connsiteX111" fmla="*/ 506152 w 9662615"/>
              <a:gd name="connsiteY111" fmla="*/ 1549124 h 1598136"/>
              <a:gd name="connsiteX112" fmla="*/ 472797 w 9662615"/>
              <a:gd name="connsiteY112" fmla="*/ 1568904 h 1598136"/>
              <a:gd name="connsiteX113" fmla="*/ 427864 w 9662615"/>
              <a:gd name="connsiteY113" fmla="*/ 1580848 h 1598136"/>
              <a:gd name="connsiteX114" fmla="*/ 408381 w 9662615"/>
              <a:gd name="connsiteY114" fmla="*/ 1552940 h 1598136"/>
              <a:gd name="connsiteX115" fmla="*/ 267163 w 9662615"/>
              <a:gd name="connsiteY115" fmla="*/ 1531913 h 1598136"/>
              <a:gd name="connsiteX116" fmla="*/ 196644 w 9662615"/>
              <a:gd name="connsiteY116" fmla="*/ 1524565 h 1598136"/>
              <a:gd name="connsiteX117" fmla="*/ 86819 w 9662615"/>
              <a:gd name="connsiteY117" fmla="*/ 1519517 h 1598136"/>
              <a:gd name="connsiteX118" fmla="*/ 53369 w 9662615"/>
              <a:gd name="connsiteY118" fmla="*/ 1516853 h 1598136"/>
              <a:gd name="connsiteX119" fmla="*/ 2359 w 9662615"/>
              <a:gd name="connsiteY119" fmla="*/ 1515247 h 1598136"/>
              <a:gd name="connsiteX120" fmla="*/ 0 w 9662615"/>
              <a:gd name="connsiteY120" fmla="*/ 1514932 h 1598136"/>
              <a:gd name="connsiteX121" fmla="*/ 0 w 9662615"/>
              <a:gd name="connsiteY121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38524 w 9662615"/>
              <a:gd name="connsiteY51" fmla="*/ 1545675 h 1598136"/>
              <a:gd name="connsiteX52" fmla="*/ 5026564 w 9662615"/>
              <a:gd name="connsiteY52" fmla="*/ 1545376 h 1598136"/>
              <a:gd name="connsiteX53" fmla="*/ 4969433 w 9662615"/>
              <a:gd name="connsiteY53" fmla="*/ 1540263 h 1598136"/>
              <a:gd name="connsiteX54" fmla="*/ 4921303 w 9662615"/>
              <a:gd name="connsiteY54" fmla="*/ 1575379 h 1598136"/>
              <a:gd name="connsiteX55" fmla="*/ 4863775 w 9662615"/>
              <a:gd name="connsiteY55" fmla="*/ 1562633 h 1598136"/>
              <a:gd name="connsiteX56" fmla="*/ 4847242 w 9662615"/>
              <a:gd name="connsiteY56" fmla="*/ 1565435 h 1598136"/>
              <a:gd name="connsiteX57" fmla="*/ 4856839 w 9662615"/>
              <a:gd name="connsiteY57" fmla="*/ 1598136 h 1598136"/>
              <a:gd name="connsiteX58" fmla="*/ 4791466 w 9662615"/>
              <a:gd name="connsiteY58" fmla="*/ 1561324 h 1598136"/>
              <a:gd name="connsiteX59" fmla="*/ 4784247 w 9662615"/>
              <a:gd name="connsiteY59" fmla="*/ 1562342 h 1598136"/>
              <a:gd name="connsiteX60" fmla="*/ 4748477 w 9662615"/>
              <a:gd name="connsiteY60" fmla="*/ 1556925 h 1598136"/>
              <a:gd name="connsiteX61" fmla="*/ 4730033 w 9662615"/>
              <a:gd name="connsiteY61" fmla="*/ 1555274 h 1598136"/>
              <a:gd name="connsiteX62" fmla="*/ 4724747 w 9662615"/>
              <a:gd name="connsiteY62" fmla="*/ 1552439 h 1598136"/>
              <a:gd name="connsiteX63" fmla="*/ 4697562 w 9662615"/>
              <a:gd name="connsiteY63" fmla="*/ 1551206 h 1598136"/>
              <a:gd name="connsiteX64" fmla="*/ 4662664 w 9662615"/>
              <a:gd name="connsiteY64" fmla="*/ 1573162 h 1598136"/>
              <a:gd name="connsiteX65" fmla="*/ 4603028 w 9662615"/>
              <a:gd name="connsiteY65" fmla="*/ 1568821 h 1598136"/>
              <a:gd name="connsiteX66" fmla="*/ 4541612 w 9662615"/>
              <a:gd name="connsiteY66" fmla="*/ 1545262 h 1598136"/>
              <a:gd name="connsiteX67" fmla="*/ 4422155 w 9662615"/>
              <a:gd name="connsiteY67" fmla="*/ 1542059 h 1598136"/>
              <a:gd name="connsiteX68" fmla="*/ 4221826 w 9662615"/>
              <a:gd name="connsiteY68" fmla="*/ 1508923 h 1598136"/>
              <a:gd name="connsiteX69" fmla="*/ 4096601 w 9662615"/>
              <a:gd name="connsiteY69" fmla="*/ 1521563 h 1598136"/>
              <a:gd name="connsiteX70" fmla="*/ 3970635 w 9662615"/>
              <a:gd name="connsiteY70" fmla="*/ 1544815 h 1598136"/>
              <a:gd name="connsiteX71" fmla="*/ 3833906 w 9662615"/>
              <a:gd name="connsiteY71" fmla="*/ 1516637 h 1598136"/>
              <a:gd name="connsiteX72" fmla="*/ 3696258 w 9662615"/>
              <a:gd name="connsiteY72" fmla="*/ 1537563 h 1598136"/>
              <a:gd name="connsiteX73" fmla="*/ 3594070 w 9662615"/>
              <a:gd name="connsiteY73" fmla="*/ 1509422 h 1598136"/>
              <a:gd name="connsiteX74" fmla="*/ 3565233 w 9662615"/>
              <a:gd name="connsiteY74" fmla="*/ 1515122 h 1598136"/>
              <a:gd name="connsiteX75" fmla="*/ 3560267 w 9662615"/>
              <a:gd name="connsiteY75" fmla="*/ 1516288 h 1598136"/>
              <a:gd name="connsiteX76" fmla="*/ 3540258 w 9662615"/>
              <a:gd name="connsiteY76" fmla="*/ 1516976 h 1598136"/>
              <a:gd name="connsiteX77" fmla="*/ 3534780 w 9662615"/>
              <a:gd name="connsiteY77" fmla="*/ 1522141 h 1598136"/>
              <a:gd name="connsiteX78" fmla="*/ 3504783 w 9662615"/>
              <a:gd name="connsiteY78" fmla="*/ 1526739 h 1598136"/>
              <a:gd name="connsiteX79" fmla="*/ 3430805 w 9662615"/>
              <a:gd name="connsiteY79" fmla="*/ 1542521 h 1598136"/>
              <a:gd name="connsiteX80" fmla="*/ 3292707 w 9662615"/>
              <a:gd name="connsiteY80" fmla="*/ 1520490 h 1598136"/>
              <a:gd name="connsiteX81" fmla="*/ 3187872 w 9662615"/>
              <a:gd name="connsiteY81" fmla="*/ 1519991 h 1598136"/>
              <a:gd name="connsiteX82" fmla="*/ 3148026 w 9662615"/>
              <a:gd name="connsiteY82" fmla="*/ 1524777 h 1598136"/>
              <a:gd name="connsiteX83" fmla="*/ 3092394 w 9662615"/>
              <a:gd name="connsiteY83" fmla="*/ 1528115 h 1598136"/>
              <a:gd name="connsiteX84" fmla="*/ 2994200 w 9662615"/>
              <a:gd name="connsiteY84" fmla="*/ 1537857 h 1598136"/>
              <a:gd name="connsiteX85" fmla="*/ 2862301 w 9662615"/>
              <a:gd name="connsiteY85" fmla="*/ 1544250 h 1598136"/>
              <a:gd name="connsiteX86" fmla="*/ 2766335 w 9662615"/>
              <a:gd name="connsiteY86" fmla="*/ 1527662 h 1598136"/>
              <a:gd name="connsiteX87" fmla="*/ 2757836 w 9662615"/>
              <a:gd name="connsiteY87" fmla="*/ 1531371 h 1598136"/>
              <a:gd name="connsiteX88" fmla="*/ 2691555 w 9662615"/>
              <a:gd name="connsiteY88" fmla="*/ 1530283 h 1598136"/>
              <a:gd name="connsiteX89" fmla="*/ 2491676 w 9662615"/>
              <a:gd name="connsiteY89" fmla="*/ 1500859 h 1598136"/>
              <a:gd name="connsiteX90" fmla="*/ 2378036 w 9662615"/>
              <a:gd name="connsiteY90" fmla="*/ 1520645 h 1598136"/>
              <a:gd name="connsiteX91" fmla="*/ 2284269 w 9662615"/>
              <a:gd name="connsiteY91" fmla="*/ 1503068 h 1598136"/>
              <a:gd name="connsiteX92" fmla="*/ 2207104 w 9662615"/>
              <a:gd name="connsiteY92" fmla="*/ 1508888 h 1598136"/>
              <a:gd name="connsiteX93" fmla="*/ 2149226 w 9662615"/>
              <a:gd name="connsiteY93" fmla="*/ 1523409 h 1598136"/>
              <a:gd name="connsiteX94" fmla="*/ 2084783 w 9662615"/>
              <a:gd name="connsiteY94" fmla="*/ 1524245 h 1598136"/>
              <a:gd name="connsiteX95" fmla="*/ 2070075 w 9662615"/>
              <a:gd name="connsiteY95" fmla="*/ 1511285 h 1598136"/>
              <a:gd name="connsiteX96" fmla="*/ 2001057 w 9662615"/>
              <a:gd name="connsiteY96" fmla="*/ 1516449 h 1598136"/>
              <a:gd name="connsiteX97" fmla="*/ 1896330 w 9662615"/>
              <a:gd name="connsiteY97" fmla="*/ 1525725 h 1598136"/>
              <a:gd name="connsiteX98" fmla="*/ 1835994 w 9662615"/>
              <a:gd name="connsiteY98" fmla="*/ 1527678 h 1598136"/>
              <a:gd name="connsiteX99" fmla="*/ 1671119 w 9662615"/>
              <a:gd name="connsiteY99" fmla="*/ 1536701 h 1598136"/>
              <a:gd name="connsiteX100" fmla="*/ 1601337 w 9662615"/>
              <a:gd name="connsiteY100" fmla="*/ 1548552 h 1598136"/>
              <a:gd name="connsiteX101" fmla="*/ 1407755 w 9662615"/>
              <a:gd name="connsiteY101" fmla="*/ 1571444 h 1598136"/>
              <a:gd name="connsiteX102" fmla="*/ 1271994 w 9662615"/>
              <a:gd name="connsiteY102" fmla="*/ 1579471 h 1598136"/>
              <a:gd name="connsiteX103" fmla="*/ 1249226 w 9662615"/>
              <a:gd name="connsiteY103" fmla="*/ 1583140 h 1598136"/>
              <a:gd name="connsiteX104" fmla="*/ 1217719 w 9662615"/>
              <a:gd name="connsiteY104" fmla="*/ 1580863 h 1598136"/>
              <a:gd name="connsiteX105" fmla="*/ 1091432 w 9662615"/>
              <a:gd name="connsiteY105" fmla="*/ 1571003 h 1598136"/>
              <a:gd name="connsiteX106" fmla="*/ 992039 w 9662615"/>
              <a:gd name="connsiteY106" fmla="*/ 1556662 h 1598136"/>
              <a:gd name="connsiteX107" fmla="*/ 868264 w 9662615"/>
              <a:gd name="connsiteY107" fmla="*/ 1566392 h 1598136"/>
              <a:gd name="connsiteX108" fmla="*/ 792765 w 9662615"/>
              <a:gd name="connsiteY108" fmla="*/ 1563102 h 1598136"/>
              <a:gd name="connsiteX109" fmla="*/ 669055 w 9662615"/>
              <a:gd name="connsiteY109" fmla="*/ 1543638 h 1598136"/>
              <a:gd name="connsiteX110" fmla="*/ 506152 w 9662615"/>
              <a:gd name="connsiteY110" fmla="*/ 1549124 h 1598136"/>
              <a:gd name="connsiteX111" fmla="*/ 472797 w 9662615"/>
              <a:gd name="connsiteY111" fmla="*/ 1568904 h 1598136"/>
              <a:gd name="connsiteX112" fmla="*/ 427864 w 9662615"/>
              <a:gd name="connsiteY112" fmla="*/ 1580848 h 1598136"/>
              <a:gd name="connsiteX113" fmla="*/ 408381 w 9662615"/>
              <a:gd name="connsiteY113" fmla="*/ 1552940 h 1598136"/>
              <a:gd name="connsiteX114" fmla="*/ 267163 w 9662615"/>
              <a:gd name="connsiteY114" fmla="*/ 1531913 h 1598136"/>
              <a:gd name="connsiteX115" fmla="*/ 196644 w 9662615"/>
              <a:gd name="connsiteY115" fmla="*/ 1524565 h 1598136"/>
              <a:gd name="connsiteX116" fmla="*/ 86819 w 9662615"/>
              <a:gd name="connsiteY116" fmla="*/ 1519517 h 1598136"/>
              <a:gd name="connsiteX117" fmla="*/ 53369 w 9662615"/>
              <a:gd name="connsiteY117" fmla="*/ 1516853 h 1598136"/>
              <a:gd name="connsiteX118" fmla="*/ 2359 w 9662615"/>
              <a:gd name="connsiteY118" fmla="*/ 1515247 h 1598136"/>
              <a:gd name="connsiteX119" fmla="*/ 0 w 9662615"/>
              <a:gd name="connsiteY119" fmla="*/ 1514932 h 1598136"/>
              <a:gd name="connsiteX120" fmla="*/ 0 w 9662615"/>
              <a:gd name="connsiteY120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38524 w 9662615"/>
              <a:gd name="connsiteY51" fmla="*/ 1545675 h 1598136"/>
              <a:gd name="connsiteX52" fmla="*/ 5026564 w 9662615"/>
              <a:gd name="connsiteY52" fmla="*/ 1545376 h 1598136"/>
              <a:gd name="connsiteX53" fmla="*/ 4969433 w 9662615"/>
              <a:gd name="connsiteY53" fmla="*/ 1550865 h 1598136"/>
              <a:gd name="connsiteX54" fmla="*/ 4921303 w 9662615"/>
              <a:gd name="connsiteY54" fmla="*/ 1575379 h 1598136"/>
              <a:gd name="connsiteX55" fmla="*/ 4863775 w 9662615"/>
              <a:gd name="connsiteY55" fmla="*/ 1562633 h 1598136"/>
              <a:gd name="connsiteX56" fmla="*/ 4847242 w 9662615"/>
              <a:gd name="connsiteY56" fmla="*/ 1565435 h 1598136"/>
              <a:gd name="connsiteX57" fmla="*/ 4856839 w 9662615"/>
              <a:gd name="connsiteY57" fmla="*/ 1598136 h 1598136"/>
              <a:gd name="connsiteX58" fmla="*/ 4791466 w 9662615"/>
              <a:gd name="connsiteY58" fmla="*/ 1561324 h 1598136"/>
              <a:gd name="connsiteX59" fmla="*/ 4784247 w 9662615"/>
              <a:gd name="connsiteY59" fmla="*/ 1562342 h 1598136"/>
              <a:gd name="connsiteX60" fmla="*/ 4748477 w 9662615"/>
              <a:gd name="connsiteY60" fmla="*/ 1556925 h 1598136"/>
              <a:gd name="connsiteX61" fmla="*/ 4730033 w 9662615"/>
              <a:gd name="connsiteY61" fmla="*/ 1555274 h 1598136"/>
              <a:gd name="connsiteX62" fmla="*/ 4724747 w 9662615"/>
              <a:gd name="connsiteY62" fmla="*/ 1552439 h 1598136"/>
              <a:gd name="connsiteX63" fmla="*/ 4697562 w 9662615"/>
              <a:gd name="connsiteY63" fmla="*/ 1551206 h 1598136"/>
              <a:gd name="connsiteX64" fmla="*/ 4662664 w 9662615"/>
              <a:gd name="connsiteY64" fmla="*/ 1573162 h 1598136"/>
              <a:gd name="connsiteX65" fmla="*/ 4603028 w 9662615"/>
              <a:gd name="connsiteY65" fmla="*/ 1568821 h 1598136"/>
              <a:gd name="connsiteX66" fmla="*/ 4541612 w 9662615"/>
              <a:gd name="connsiteY66" fmla="*/ 1545262 h 1598136"/>
              <a:gd name="connsiteX67" fmla="*/ 4422155 w 9662615"/>
              <a:gd name="connsiteY67" fmla="*/ 1542059 h 1598136"/>
              <a:gd name="connsiteX68" fmla="*/ 4221826 w 9662615"/>
              <a:gd name="connsiteY68" fmla="*/ 1508923 h 1598136"/>
              <a:gd name="connsiteX69" fmla="*/ 4096601 w 9662615"/>
              <a:gd name="connsiteY69" fmla="*/ 1521563 h 1598136"/>
              <a:gd name="connsiteX70" fmla="*/ 3970635 w 9662615"/>
              <a:gd name="connsiteY70" fmla="*/ 1544815 h 1598136"/>
              <a:gd name="connsiteX71" fmla="*/ 3833906 w 9662615"/>
              <a:gd name="connsiteY71" fmla="*/ 1516637 h 1598136"/>
              <a:gd name="connsiteX72" fmla="*/ 3696258 w 9662615"/>
              <a:gd name="connsiteY72" fmla="*/ 1537563 h 1598136"/>
              <a:gd name="connsiteX73" fmla="*/ 3594070 w 9662615"/>
              <a:gd name="connsiteY73" fmla="*/ 1509422 h 1598136"/>
              <a:gd name="connsiteX74" fmla="*/ 3565233 w 9662615"/>
              <a:gd name="connsiteY74" fmla="*/ 1515122 h 1598136"/>
              <a:gd name="connsiteX75" fmla="*/ 3560267 w 9662615"/>
              <a:gd name="connsiteY75" fmla="*/ 1516288 h 1598136"/>
              <a:gd name="connsiteX76" fmla="*/ 3540258 w 9662615"/>
              <a:gd name="connsiteY76" fmla="*/ 1516976 h 1598136"/>
              <a:gd name="connsiteX77" fmla="*/ 3534780 w 9662615"/>
              <a:gd name="connsiteY77" fmla="*/ 1522141 h 1598136"/>
              <a:gd name="connsiteX78" fmla="*/ 3504783 w 9662615"/>
              <a:gd name="connsiteY78" fmla="*/ 1526739 h 1598136"/>
              <a:gd name="connsiteX79" fmla="*/ 3430805 w 9662615"/>
              <a:gd name="connsiteY79" fmla="*/ 1542521 h 1598136"/>
              <a:gd name="connsiteX80" fmla="*/ 3292707 w 9662615"/>
              <a:gd name="connsiteY80" fmla="*/ 1520490 h 1598136"/>
              <a:gd name="connsiteX81" fmla="*/ 3187872 w 9662615"/>
              <a:gd name="connsiteY81" fmla="*/ 1519991 h 1598136"/>
              <a:gd name="connsiteX82" fmla="*/ 3148026 w 9662615"/>
              <a:gd name="connsiteY82" fmla="*/ 1524777 h 1598136"/>
              <a:gd name="connsiteX83" fmla="*/ 3092394 w 9662615"/>
              <a:gd name="connsiteY83" fmla="*/ 1528115 h 1598136"/>
              <a:gd name="connsiteX84" fmla="*/ 2994200 w 9662615"/>
              <a:gd name="connsiteY84" fmla="*/ 1537857 h 1598136"/>
              <a:gd name="connsiteX85" fmla="*/ 2862301 w 9662615"/>
              <a:gd name="connsiteY85" fmla="*/ 1544250 h 1598136"/>
              <a:gd name="connsiteX86" fmla="*/ 2766335 w 9662615"/>
              <a:gd name="connsiteY86" fmla="*/ 1527662 h 1598136"/>
              <a:gd name="connsiteX87" fmla="*/ 2757836 w 9662615"/>
              <a:gd name="connsiteY87" fmla="*/ 1531371 h 1598136"/>
              <a:gd name="connsiteX88" fmla="*/ 2691555 w 9662615"/>
              <a:gd name="connsiteY88" fmla="*/ 1530283 h 1598136"/>
              <a:gd name="connsiteX89" fmla="*/ 2491676 w 9662615"/>
              <a:gd name="connsiteY89" fmla="*/ 1500859 h 1598136"/>
              <a:gd name="connsiteX90" fmla="*/ 2378036 w 9662615"/>
              <a:gd name="connsiteY90" fmla="*/ 1520645 h 1598136"/>
              <a:gd name="connsiteX91" fmla="*/ 2284269 w 9662615"/>
              <a:gd name="connsiteY91" fmla="*/ 1503068 h 1598136"/>
              <a:gd name="connsiteX92" fmla="*/ 2207104 w 9662615"/>
              <a:gd name="connsiteY92" fmla="*/ 1508888 h 1598136"/>
              <a:gd name="connsiteX93" fmla="*/ 2149226 w 9662615"/>
              <a:gd name="connsiteY93" fmla="*/ 1523409 h 1598136"/>
              <a:gd name="connsiteX94" fmla="*/ 2084783 w 9662615"/>
              <a:gd name="connsiteY94" fmla="*/ 1524245 h 1598136"/>
              <a:gd name="connsiteX95" fmla="*/ 2070075 w 9662615"/>
              <a:gd name="connsiteY95" fmla="*/ 1511285 h 1598136"/>
              <a:gd name="connsiteX96" fmla="*/ 2001057 w 9662615"/>
              <a:gd name="connsiteY96" fmla="*/ 1516449 h 1598136"/>
              <a:gd name="connsiteX97" fmla="*/ 1896330 w 9662615"/>
              <a:gd name="connsiteY97" fmla="*/ 1525725 h 1598136"/>
              <a:gd name="connsiteX98" fmla="*/ 1835994 w 9662615"/>
              <a:gd name="connsiteY98" fmla="*/ 1527678 h 1598136"/>
              <a:gd name="connsiteX99" fmla="*/ 1671119 w 9662615"/>
              <a:gd name="connsiteY99" fmla="*/ 1536701 h 1598136"/>
              <a:gd name="connsiteX100" fmla="*/ 1601337 w 9662615"/>
              <a:gd name="connsiteY100" fmla="*/ 1548552 h 1598136"/>
              <a:gd name="connsiteX101" fmla="*/ 1407755 w 9662615"/>
              <a:gd name="connsiteY101" fmla="*/ 1571444 h 1598136"/>
              <a:gd name="connsiteX102" fmla="*/ 1271994 w 9662615"/>
              <a:gd name="connsiteY102" fmla="*/ 1579471 h 1598136"/>
              <a:gd name="connsiteX103" fmla="*/ 1249226 w 9662615"/>
              <a:gd name="connsiteY103" fmla="*/ 1583140 h 1598136"/>
              <a:gd name="connsiteX104" fmla="*/ 1217719 w 9662615"/>
              <a:gd name="connsiteY104" fmla="*/ 1580863 h 1598136"/>
              <a:gd name="connsiteX105" fmla="*/ 1091432 w 9662615"/>
              <a:gd name="connsiteY105" fmla="*/ 1571003 h 1598136"/>
              <a:gd name="connsiteX106" fmla="*/ 992039 w 9662615"/>
              <a:gd name="connsiteY106" fmla="*/ 1556662 h 1598136"/>
              <a:gd name="connsiteX107" fmla="*/ 868264 w 9662615"/>
              <a:gd name="connsiteY107" fmla="*/ 1566392 h 1598136"/>
              <a:gd name="connsiteX108" fmla="*/ 792765 w 9662615"/>
              <a:gd name="connsiteY108" fmla="*/ 1563102 h 1598136"/>
              <a:gd name="connsiteX109" fmla="*/ 669055 w 9662615"/>
              <a:gd name="connsiteY109" fmla="*/ 1543638 h 1598136"/>
              <a:gd name="connsiteX110" fmla="*/ 506152 w 9662615"/>
              <a:gd name="connsiteY110" fmla="*/ 1549124 h 1598136"/>
              <a:gd name="connsiteX111" fmla="*/ 472797 w 9662615"/>
              <a:gd name="connsiteY111" fmla="*/ 1568904 h 1598136"/>
              <a:gd name="connsiteX112" fmla="*/ 427864 w 9662615"/>
              <a:gd name="connsiteY112" fmla="*/ 1580848 h 1598136"/>
              <a:gd name="connsiteX113" fmla="*/ 408381 w 9662615"/>
              <a:gd name="connsiteY113" fmla="*/ 1552940 h 1598136"/>
              <a:gd name="connsiteX114" fmla="*/ 267163 w 9662615"/>
              <a:gd name="connsiteY114" fmla="*/ 1531913 h 1598136"/>
              <a:gd name="connsiteX115" fmla="*/ 196644 w 9662615"/>
              <a:gd name="connsiteY115" fmla="*/ 1524565 h 1598136"/>
              <a:gd name="connsiteX116" fmla="*/ 86819 w 9662615"/>
              <a:gd name="connsiteY116" fmla="*/ 1519517 h 1598136"/>
              <a:gd name="connsiteX117" fmla="*/ 53369 w 9662615"/>
              <a:gd name="connsiteY117" fmla="*/ 1516853 h 1598136"/>
              <a:gd name="connsiteX118" fmla="*/ 2359 w 9662615"/>
              <a:gd name="connsiteY118" fmla="*/ 1515247 h 1598136"/>
              <a:gd name="connsiteX119" fmla="*/ 0 w 9662615"/>
              <a:gd name="connsiteY119" fmla="*/ 1514932 h 1598136"/>
              <a:gd name="connsiteX120" fmla="*/ 0 w 9662615"/>
              <a:gd name="connsiteY120" fmla="*/ 0 h 1598136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48477 w 9662615"/>
              <a:gd name="connsiteY60" fmla="*/ 1556925 h 1592835"/>
              <a:gd name="connsiteX61" fmla="*/ 4730033 w 9662615"/>
              <a:gd name="connsiteY61" fmla="*/ 1555274 h 1592835"/>
              <a:gd name="connsiteX62" fmla="*/ 4724747 w 9662615"/>
              <a:gd name="connsiteY62" fmla="*/ 1552439 h 1592835"/>
              <a:gd name="connsiteX63" fmla="*/ 4697562 w 9662615"/>
              <a:gd name="connsiteY63" fmla="*/ 1551206 h 1592835"/>
              <a:gd name="connsiteX64" fmla="*/ 4662664 w 9662615"/>
              <a:gd name="connsiteY64" fmla="*/ 1573162 h 1592835"/>
              <a:gd name="connsiteX65" fmla="*/ 4603028 w 9662615"/>
              <a:gd name="connsiteY65" fmla="*/ 1568821 h 1592835"/>
              <a:gd name="connsiteX66" fmla="*/ 4541612 w 9662615"/>
              <a:gd name="connsiteY66" fmla="*/ 1545262 h 1592835"/>
              <a:gd name="connsiteX67" fmla="*/ 4422155 w 9662615"/>
              <a:gd name="connsiteY67" fmla="*/ 1542059 h 1592835"/>
              <a:gd name="connsiteX68" fmla="*/ 4221826 w 9662615"/>
              <a:gd name="connsiteY68" fmla="*/ 1508923 h 1592835"/>
              <a:gd name="connsiteX69" fmla="*/ 4096601 w 9662615"/>
              <a:gd name="connsiteY69" fmla="*/ 1521563 h 1592835"/>
              <a:gd name="connsiteX70" fmla="*/ 3970635 w 9662615"/>
              <a:gd name="connsiteY70" fmla="*/ 1544815 h 1592835"/>
              <a:gd name="connsiteX71" fmla="*/ 3833906 w 9662615"/>
              <a:gd name="connsiteY71" fmla="*/ 1516637 h 1592835"/>
              <a:gd name="connsiteX72" fmla="*/ 3696258 w 9662615"/>
              <a:gd name="connsiteY72" fmla="*/ 1537563 h 1592835"/>
              <a:gd name="connsiteX73" fmla="*/ 3594070 w 9662615"/>
              <a:gd name="connsiteY73" fmla="*/ 1509422 h 1592835"/>
              <a:gd name="connsiteX74" fmla="*/ 3565233 w 9662615"/>
              <a:gd name="connsiteY74" fmla="*/ 1515122 h 1592835"/>
              <a:gd name="connsiteX75" fmla="*/ 3560267 w 9662615"/>
              <a:gd name="connsiteY75" fmla="*/ 1516288 h 1592835"/>
              <a:gd name="connsiteX76" fmla="*/ 3540258 w 9662615"/>
              <a:gd name="connsiteY76" fmla="*/ 1516976 h 1592835"/>
              <a:gd name="connsiteX77" fmla="*/ 3534780 w 9662615"/>
              <a:gd name="connsiteY77" fmla="*/ 1522141 h 1592835"/>
              <a:gd name="connsiteX78" fmla="*/ 3504783 w 9662615"/>
              <a:gd name="connsiteY78" fmla="*/ 1526739 h 1592835"/>
              <a:gd name="connsiteX79" fmla="*/ 3430805 w 9662615"/>
              <a:gd name="connsiteY79" fmla="*/ 1542521 h 1592835"/>
              <a:gd name="connsiteX80" fmla="*/ 3292707 w 9662615"/>
              <a:gd name="connsiteY80" fmla="*/ 1520490 h 1592835"/>
              <a:gd name="connsiteX81" fmla="*/ 3187872 w 9662615"/>
              <a:gd name="connsiteY81" fmla="*/ 1519991 h 1592835"/>
              <a:gd name="connsiteX82" fmla="*/ 3148026 w 9662615"/>
              <a:gd name="connsiteY82" fmla="*/ 1524777 h 1592835"/>
              <a:gd name="connsiteX83" fmla="*/ 3092394 w 9662615"/>
              <a:gd name="connsiteY83" fmla="*/ 1528115 h 1592835"/>
              <a:gd name="connsiteX84" fmla="*/ 2994200 w 9662615"/>
              <a:gd name="connsiteY84" fmla="*/ 1537857 h 1592835"/>
              <a:gd name="connsiteX85" fmla="*/ 2862301 w 9662615"/>
              <a:gd name="connsiteY85" fmla="*/ 1544250 h 1592835"/>
              <a:gd name="connsiteX86" fmla="*/ 2766335 w 9662615"/>
              <a:gd name="connsiteY86" fmla="*/ 1527662 h 1592835"/>
              <a:gd name="connsiteX87" fmla="*/ 2757836 w 9662615"/>
              <a:gd name="connsiteY87" fmla="*/ 1531371 h 1592835"/>
              <a:gd name="connsiteX88" fmla="*/ 2691555 w 9662615"/>
              <a:gd name="connsiteY88" fmla="*/ 1530283 h 1592835"/>
              <a:gd name="connsiteX89" fmla="*/ 2491676 w 9662615"/>
              <a:gd name="connsiteY89" fmla="*/ 1500859 h 1592835"/>
              <a:gd name="connsiteX90" fmla="*/ 2378036 w 9662615"/>
              <a:gd name="connsiteY90" fmla="*/ 1520645 h 1592835"/>
              <a:gd name="connsiteX91" fmla="*/ 2284269 w 9662615"/>
              <a:gd name="connsiteY91" fmla="*/ 1503068 h 1592835"/>
              <a:gd name="connsiteX92" fmla="*/ 2207104 w 9662615"/>
              <a:gd name="connsiteY92" fmla="*/ 1508888 h 1592835"/>
              <a:gd name="connsiteX93" fmla="*/ 2149226 w 9662615"/>
              <a:gd name="connsiteY93" fmla="*/ 1523409 h 1592835"/>
              <a:gd name="connsiteX94" fmla="*/ 2084783 w 9662615"/>
              <a:gd name="connsiteY94" fmla="*/ 1524245 h 1592835"/>
              <a:gd name="connsiteX95" fmla="*/ 2070075 w 9662615"/>
              <a:gd name="connsiteY95" fmla="*/ 1511285 h 1592835"/>
              <a:gd name="connsiteX96" fmla="*/ 2001057 w 9662615"/>
              <a:gd name="connsiteY96" fmla="*/ 1516449 h 1592835"/>
              <a:gd name="connsiteX97" fmla="*/ 1896330 w 9662615"/>
              <a:gd name="connsiteY97" fmla="*/ 1525725 h 1592835"/>
              <a:gd name="connsiteX98" fmla="*/ 1835994 w 9662615"/>
              <a:gd name="connsiteY98" fmla="*/ 1527678 h 1592835"/>
              <a:gd name="connsiteX99" fmla="*/ 1671119 w 9662615"/>
              <a:gd name="connsiteY99" fmla="*/ 1536701 h 1592835"/>
              <a:gd name="connsiteX100" fmla="*/ 1601337 w 9662615"/>
              <a:gd name="connsiteY100" fmla="*/ 1548552 h 1592835"/>
              <a:gd name="connsiteX101" fmla="*/ 1407755 w 9662615"/>
              <a:gd name="connsiteY101" fmla="*/ 1571444 h 1592835"/>
              <a:gd name="connsiteX102" fmla="*/ 1271994 w 9662615"/>
              <a:gd name="connsiteY102" fmla="*/ 1579471 h 1592835"/>
              <a:gd name="connsiteX103" fmla="*/ 1249226 w 9662615"/>
              <a:gd name="connsiteY103" fmla="*/ 1583140 h 1592835"/>
              <a:gd name="connsiteX104" fmla="*/ 1217719 w 9662615"/>
              <a:gd name="connsiteY104" fmla="*/ 1580863 h 1592835"/>
              <a:gd name="connsiteX105" fmla="*/ 1091432 w 9662615"/>
              <a:gd name="connsiteY105" fmla="*/ 1571003 h 1592835"/>
              <a:gd name="connsiteX106" fmla="*/ 992039 w 9662615"/>
              <a:gd name="connsiteY106" fmla="*/ 1556662 h 1592835"/>
              <a:gd name="connsiteX107" fmla="*/ 868264 w 9662615"/>
              <a:gd name="connsiteY107" fmla="*/ 1566392 h 1592835"/>
              <a:gd name="connsiteX108" fmla="*/ 792765 w 9662615"/>
              <a:gd name="connsiteY108" fmla="*/ 1563102 h 1592835"/>
              <a:gd name="connsiteX109" fmla="*/ 669055 w 9662615"/>
              <a:gd name="connsiteY109" fmla="*/ 1543638 h 1592835"/>
              <a:gd name="connsiteX110" fmla="*/ 506152 w 9662615"/>
              <a:gd name="connsiteY110" fmla="*/ 1549124 h 1592835"/>
              <a:gd name="connsiteX111" fmla="*/ 472797 w 9662615"/>
              <a:gd name="connsiteY111" fmla="*/ 1568904 h 1592835"/>
              <a:gd name="connsiteX112" fmla="*/ 427864 w 9662615"/>
              <a:gd name="connsiteY112" fmla="*/ 1580848 h 1592835"/>
              <a:gd name="connsiteX113" fmla="*/ 408381 w 9662615"/>
              <a:gd name="connsiteY113" fmla="*/ 1552940 h 1592835"/>
              <a:gd name="connsiteX114" fmla="*/ 267163 w 9662615"/>
              <a:gd name="connsiteY114" fmla="*/ 1531913 h 1592835"/>
              <a:gd name="connsiteX115" fmla="*/ 196644 w 9662615"/>
              <a:gd name="connsiteY115" fmla="*/ 1524565 h 1592835"/>
              <a:gd name="connsiteX116" fmla="*/ 86819 w 9662615"/>
              <a:gd name="connsiteY116" fmla="*/ 1519517 h 1592835"/>
              <a:gd name="connsiteX117" fmla="*/ 53369 w 9662615"/>
              <a:gd name="connsiteY117" fmla="*/ 1516853 h 1592835"/>
              <a:gd name="connsiteX118" fmla="*/ 2359 w 9662615"/>
              <a:gd name="connsiteY118" fmla="*/ 1515247 h 1592835"/>
              <a:gd name="connsiteX119" fmla="*/ 0 w 9662615"/>
              <a:gd name="connsiteY119" fmla="*/ 1514932 h 1592835"/>
              <a:gd name="connsiteX120" fmla="*/ 0 w 9662615"/>
              <a:gd name="connsiteY120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48477 w 9662615"/>
              <a:gd name="connsiteY60" fmla="*/ 1556925 h 1592835"/>
              <a:gd name="connsiteX61" fmla="*/ 4730033 w 9662615"/>
              <a:gd name="connsiteY61" fmla="*/ 1555274 h 1592835"/>
              <a:gd name="connsiteX62" fmla="*/ 4697562 w 9662615"/>
              <a:gd name="connsiteY62" fmla="*/ 1551206 h 1592835"/>
              <a:gd name="connsiteX63" fmla="*/ 4662664 w 9662615"/>
              <a:gd name="connsiteY63" fmla="*/ 1573162 h 1592835"/>
              <a:gd name="connsiteX64" fmla="*/ 4603028 w 9662615"/>
              <a:gd name="connsiteY64" fmla="*/ 1568821 h 1592835"/>
              <a:gd name="connsiteX65" fmla="*/ 4541612 w 9662615"/>
              <a:gd name="connsiteY65" fmla="*/ 1545262 h 1592835"/>
              <a:gd name="connsiteX66" fmla="*/ 4422155 w 9662615"/>
              <a:gd name="connsiteY66" fmla="*/ 1542059 h 1592835"/>
              <a:gd name="connsiteX67" fmla="*/ 4221826 w 9662615"/>
              <a:gd name="connsiteY67" fmla="*/ 1508923 h 1592835"/>
              <a:gd name="connsiteX68" fmla="*/ 4096601 w 9662615"/>
              <a:gd name="connsiteY68" fmla="*/ 1521563 h 1592835"/>
              <a:gd name="connsiteX69" fmla="*/ 3970635 w 9662615"/>
              <a:gd name="connsiteY69" fmla="*/ 1544815 h 1592835"/>
              <a:gd name="connsiteX70" fmla="*/ 3833906 w 9662615"/>
              <a:gd name="connsiteY70" fmla="*/ 1516637 h 1592835"/>
              <a:gd name="connsiteX71" fmla="*/ 3696258 w 9662615"/>
              <a:gd name="connsiteY71" fmla="*/ 1537563 h 1592835"/>
              <a:gd name="connsiteX72" fmla="*/ 3594070 w 9662615"/>
              <a:gd name="connsiteY72" fmla="*/ 1509422 h 1592835"/>
              <a:gd name="connsiteX73" fmla="*/ 3565233 w 9662615"/>
              <a:gd name="connsiteY73" fmla="*/ 1515122 h 1592835"/>
              <a:gd name="connsiteX74" fmla="*/ 3560267 w 9662615"/>
              <a:gd name="connsiteY74" fmla="*/ 1516288 h 1592835"/>
              <a:gd name="connsiteX75" fmla="*/ 3540258 w 9662615"/>
              <a:gd name="connsiteY75" fmla="*/ 1516976 h 1592835"/>
              <a:gd name="connsiteX76" fmla="*/ 3534780 w 9662615"/>
              <a:gd name="connsiteY76" fmla="*/ 1522141 h 1592835"/>
              <a:gd name="connsiteX77" fmla="*/ 3504783 w 9662615"/>
              <a:gd name="connsiteY77" fmla="*/ 1526739 h 1592835"/>
              <a:gd name="connsiteX78" fmla="*/ 3430805 w 9662615"/>
              <a:gd name="connsiteY78" fmla="*/ 1542521 h 1592835"/>
              <a:gd name="connsiteX79" fmla="*/ 3292707 w 9662615"/>
              <a:gd name="connsiteY79" fmla="*/ 1520490 h 1592835"/>
              <a:gd name="connsiteX80" fmla="*/ 3187872 w 9662615"/>
              <a:gd name="connsiteY80" fmla="*/ 1519991 h 1592835"/>
              <a:gd name="connsiteX81" fmla="*/ 3148026 w 9662615"/>
              <a:gd name="connsiteY81" fmla="*/ 1524777 h 1592835"/>
              <a:gd name="connsiteX82" fmla="*/ 3092394 w 9662615"/>
              <a:gd name="connsiteY82" fmla="*/ 1528115 h 1592835"/>
              <a:gd name="connsiteX83" fmla="*/ 2994200 w 9662615"/>
              <a:gd name="connsiteY83" fmla="*/ 1537857 h 1592835"/>
              <a:gd name="connsiteX84" fmla="*/ 2862301 w 9662615"/>
              <a:gd name="connsiteY84" fmla="*/ 1544250 h 1592835"/>
              <a:gd name="connsiteX85" fmla="*/ 2766335 w 9662615"/>
              <a:gd name="connsiteY85" fmla="*/ 1527662 h 1592835"/>
              <a:gd name="connsiteX86" fmla="*/ 2757836 w 9662615"/>
              <a:gd name="connsiteY86" fmla="*/ 1531371 h 1592835"/>
              <a:gd name="connsiteX87" fmla="*/ 2691555 w 9662615"/>
              <a:gd name="connsiteY87" fmla="*/ 1530283 h 1592835"/>
              <a:gd name="connsiteX88" fmla="*/ 2491676 w 9662615"/>
              <a:gd name="connsiteY88" fmla="*/ 1500859 h 1592835"/>
              <a:gd name="connsiteX89" fmla="*/ 2378036 w 9662615"/>
              <a:gd name="connsiteY89" fmla="*/ 1520645 h 1592835"/>
              <a:gd name="connsiteX90" fmla="*/ 2284269 w 9662615"/>
              <a:gd name="connsiteY90" fmla="*/ 1503068 h 1592835"/>
              <a:gd name="connsiteX91" fmla="*/ 2207104 w 9662615"/>
              <a:gd name="connsiteY91" fmla="*/ 1508888 h 1592835"/>
              <a:gd name="connsiteX92" fmla="*/ 2149226 w 9662615"/>
              <a:gd name="connsiteY92" fmla="*/ 1523409 h 1592835"/>
              <a:gd name="connsiteX93" fmla="*/ 2084783 w 9662615"/>
              <a:gd name="connsiteY93" fmla="*/ 1524245 h 1592835"/>
              <a:gd name="connsiteX94" fmla="*/ 2070075 w 9662615"/>
              <a:gd name="connsiteY94" fmla="*/ 1511285 h 1592835"/>
              <a:gd name="connsiteX95" fmla="*/ 2001057 w 9662615"/>
              <a:gd name="connsiteY95" fmla="*/ 1516449 h 1592835"/>
              <a:gd name="connsiteX96" fmla="*/ 1896330 w 9662615"/>
              <a:gd name="connsiteY96" fmla="*/ 1525725 h 1592835"/>
              <a:gd name="connsiteX97" fmla="*/ 1835994 w 9662615"/>
              <a:gd name="connsiteY97" fmla="*/ 1527678 h 1592835"/>
              <a:gd name="connsiteX98" fmla="*/ 1671119 w 9662615"/>
              <a:gd name="connsiteY98" fmla="*/ 1536701 h 1592835"/>
              <a:gd name="connsiteX99" fmla="*/ 1601337 w 9662615"/>
              <a:gd name="connsiteY99" fmla="*/ 1548552 h 1592835"/>
              <a:gd name="connsiteX100" fmla="*/ 1407755 w 9662615"/>
              <a:gd name="connsiteY100" fmla="*/ 1571444 h 1592835"/>
              <a:gd name="connsiteX101" fmla="*/ 1271994 w 9662615"/>
              <a:gd name="connsiteY101" fmla="*/ 1579471 h 1592835"/>
              <a:gd name="connsiteX102" fmla="*/ 1249226 w 9662615"/>
              <a:gd name="connsiteY102" fmla="*/ 1583140 h 1592835"/>
              <a:gd name="connsiteX103" fmla="*/ 1217719 w 9662615"/>
              <a:gd name="connsiteY103" fmla="*/ 1580863 h 1592835"/>
              <a:gd name="connsiteX104" fmla="*/ 1091432 w 9662615"/>
              <a:gd name="connsiteY104" fmla="*/ 1571003 h 1592835"/>
              <a:gd name="connsiteX105" fmla="*/ 992039 w 9662615"/>
              <a:gd name="connsiteY105" fmla="*/ 1556662 h 1592835"/>
              <a:gd name="connsiteX106" fmla="*/ 868264 w 9662615"/>
              <a:gd name="connsiteY106" fmla="*/ 1566392 h 1592835"/>
              <a:gd name="connsiteX107" fmla="*/ 792765 w 9662615"/>
              <a:gd name="connsiteY107" fmla="*/ 1563102 h 1592835"/>
              <a:gd name="connsiteX108" fmla="*/ 669055 w 9662615"/>
              <a:gd name="connsiteY108" fmla="*/ 1543638 h 1592835"/>
              <a:gd name="connsiteX109" fmla="*/ 506152 w 9662615"/>
              <a:gd name="connsiteY109" fmla="*/ 1549124 h 1592835"/>
              <a:gd name="connsiteX110" fmla="*/ 472797 w 9662615"/>
              <a:gd name="connsiteY110" fmla="*/ 1568904 h 1592835"/>
              <a:gd name="connsiteX111" fmla="*/ 427864 w 9662615"/>
              <a:gd name="connsiteY111" fmla="*/ 1580848 h 1592835"/>
              <a:gd name="connsiteX112" fmla="*/ 408381 w 9662615"/>
              <a:gd name="connsiteY112" fmla="*/ 1552940 h 1592835"/>
              <a:gd name="connsiteX113" fmla="*/ 267163 w 9662615"/>
              <a:gd name="connsiteY113" fmla="*/ 1531913 h 1592835"/>
              <a:gd name="connsiteX114" fmla="*/ 196644 w 9662615"/>
              <a:gd name="connsiteY114" fmla="*/ 1524565 h 1592835"/>
              <a:gd name="connsiteX115" fmla="*/ 86819 w 9662615"/>
              <a:gd name="connsiteY115" fmla="*/ 1519517 h 1592835"/>
              <a:gd name="connsiteX116" fmla="*/ 53369 w 9662615"/>
              <a:gd name="connsiteY116" fmla="*/ 1516853 h 1592835"/>
              <a:gd name="connsiteX117" fmla="*/ 2359 w 9662615"/>
              <a:gd name="connsiteY117" fmla="*/ 1515247 h 1592835"/>
              <a:gd name="connsiteX118" fmla="*/ 0 w 9662615"/>
              <a:gd name="connsiteY118" fmla="*/ 1514932 h 1592835"/>
              <a:gd name="connsiteX119" fmla="*/ 0 w 9662615"/>
              <a:gd name="connsiteY119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30033 w 9662615"/>
              <a:gd name="connsiteY60" fmla="*/ 1555274 h 1592835"/>
              <a:gd name="connsiteX61" fmla="*/ 4697562 w 9662615"/>
              <a:gd name="connsiteY61" fmla="*/ 1551206 h 1592835"/>
              <a:gd name="connsiteX62" fmla="*/ 4662664 w 9662615"/>
              <a:gd name="connsiteY62" fmla="*/ 1573162 h 1592835"/>
              <a:gd name="connsiteX63" fmla="*/ 4603028 w 9662615"/>
              <a:gd name="connsiteY63" fmla="*/ 1568821 h 1592835"/>
              <a:gd name="connsiteX64" fmla="*/ 4541612 w 9662615"/>
              <a:gd name="connsiteY64" fmla="*/ 1545262 h 1592835"/>
              <a:gd name="connsiteX65" fmla="*/ 4422155 w 9662615"/>
              <a:gd name="connsiteY65" fmla="*/ 1542059 h 1592835"/>
              <a:gd name="connsiteX66" fmla="*/ 4221826 w 9662615"/>
              <a:gd name="connsiteY66" fmla="*/ 1508923 h 1592835"/>
              <a:gd name="connsiteX67" fmla="*/ 4096601 w 9662615"/>
              <a:gd name="connsiteY67" fmla="*/ 1521563 h 1592835"/>
              <a:gd name="connsiteX68" fmla="*/ 3970635 w 9662615"/>
              <a:gd name="connsiteY68" fmla="*/ 1544815 h 1592835"/>
              <a:gd name="connsiteX69" fmla="*/ 3833906 w 9662615"/>
              <a:gd name="connsiteY69" fmla="*/ 1516637 h 1592835"/>
              <a:gd name="connsiteX70" fmla="*/ 3696258 w 9662615"/>
              <a:gd name="connsiteY70" fmla="*/ 1537563 h 1592835"/>
              <a:gd name="connsiteX71" fmla="*/ 3594070 w 9662615"/>
              <a:gd name="connsiteY71" fmla="*/ 1509422 h 1592835"/>
              <a:gd name="connsiteX72" fmla="*/ 3565233 w 9662615"/>
              <a:gd name="connsiteY72" fmla="*/ 1515122 h 1592835"/>
              <a:gd name="connsiteX73" fmla="*/ 3560267 w 9662615"/>
              <a:gd name="connsiteY73" fmla="*/ 1516288 h 1592835"/>
              <a:gd name="connsiteX74" fmla="*/ 3540258 w 9662615"/>
              <a:gd name="connsiteY74" fmla="*/ 1516976 h 1592835"/>
              <a:gd name="connsiteX75" fmla="*/ 3534780 w 9662615"/>
              <a:gd name="connsiteY75" fmla="*/ 1522141 h 1592835"/>
              <a:gd name="connsiteX76" fmla="*/ 3504783 w 9662615"/>
              <a:gd name="connsiteY76" fmla="*/ 1526739 h 1592835"/>
              <a:gd name="connsiteX77" fmla="*/ 3430805 w 9662615"/>
              <a:gd name="connsiteY77" fmla="*/ 1542521 h 1592835"/>
              <a:gd name="connsiteX78" fmla="*/ 3292707 w 9662615"/>
              <a:gd name="connsiteY78" fmla="*/ 1520490 h 1592835"/>
              <a:gd name="connsiteX79" fmla="*/ 3187872 w 9662615"/>
              <a:gd name="connsiteY79" fmla="*/ 1519991 h 1592835"/>
              <a:gd name="connsiteX80" fmla="*/ 3148026 w 9662615"/>
              <a:gd name="connsiteY80" fmla="*/ 1524777 h 1592835"/>
              <a:gd name="connsiteX81" fmla="*/ 3092394 w 9662615"/>
              <a:gd name="connsiteY81" fmla="*/ 1528115 h 1592835"/>
              <a:gd name="connsiteX82" fmla="*/ 2994200 w 9662615"/>
              <a:gd name="connsiteY82" fmla="*/ 1537857 h 1592835"/>
              <a:gd name="connsiteX83" fmla="*/ 2862301 w 9662615"/>
              <a:gd name="connsiteY83" fmla="*/ 1544250 h 1592835"/>
              <a:gd name="connsiteX84" fmla="*/ 2766335 w 9662615"/>
              <a:gd name="connsiteY84" fmla="*/ 1527662 h 1592835"/>
              <a:gd name="connsiteX85" fmla="*/ 2757836 w 9662615"/>
              <a:gd name="connsiteY85" fmla="*/ 1531371 h 1592835"/>
              <a:gd name="connsiteX86" fmla="*/ 2691555 w 9662615"/>
              <a:gd name="connsiteY86" fmla="*/ 1530283 h 1592835"/>
              <a:gd name="connsiteX87" fmla="*/ 2491676 w 9662615"/>
              <a:gd name="connsiteY87" fmla="*/ 1500859 h 1592835"/>
              <a:gd name="connsiteX88" fmla="*/ 2378036 w 9662615"/>
              <a:gd name="connsiteY88" fmla="*/ 1520645 h 1592835"/>
              <a:gd name="connsiteX89" fmla="*/ 2284269 w 9662615"/>
              <a:gd name="connsiteY89" fmla="*/ 1503068 h 1592835"/>
              <a:gd name="connsiteX90" fmla="*/ 2207104 w 9662615"/>
              <a:gd name="connsiteY90" fmla="*/ 1508888 h 1592835"/>
              <a:gd name="connsiteX91" fmla="*/ 2149226 w 9662615"/>
              <a:gd name="connsiteY91" fmla="*/ 1523409 h 1592835"/>
              <a:gd name="connsiteX92" fmla="*/ 2084783 w 9662615"/>
              <a:gd name="connsiteY92" fmla="*/ 1524245 h 1592835"/>
              <a:gd name="connsiteX93" fmla="*/ 2070075 w 9662615"/>
              <a:gd name="connsiteY93" fmla="*/ 1511285 h 1592835"/>
              <a:gd name="connsiteX94" fmla="*/ 2001057 w 9662615"/>
              <a:gd name="connsiteY94" fmla="*/ 1516449 h 1592835"/>
              <a:gd name="connsiteX95" fmla="*/ 1896330 w 9662615"/>
              <a:gd name="connsiteY95" fmla="*/ 1525725 h 1592835"/>
              <a:gd name="connsiteX96" fmla="*/ 1835994 w 9662615"/>
              <a:gd name="connsiteY96" fmla="*/ 1527678 h 1592835"/>
              <a:gd name="connsiteX97" fmla="*/ 1671119 w 9662615"/>
              <a:gd name="connsiteY97" fmla="*/ 1536701 h 1592835"/>
              <a:gd name="connsiteX98" fmla="*/ 1601337 w 9662615"/>
              <a:gd name="connsiteY98" fmla="*/ 1548552 h 1592835"/>
              <a:gd name="connsiteX99" fmla="*/ 1407755 w 9662615"/>
              <a:gd name="connsiteY99" fmla="*/ 1571444 h 1592835"/>
              <a:gd name="connsiteX100" fmla="*/ 1271994 w 9662615"/>
              <a:gd name="connsiteY100" fmla="*/ 1579471 h 1592835"/>
              <a:gd name="connsiteX101" fmla="*/ 1249226 w 9662615"/>
              <a:gd name="connsiteY101" fmla="*/ 1583140 h 1592835"/>
              <a:gd name="connsiteX102" fmla="*/ 1217719 w 9662615"/>
              <a:gd name="connsiteY102" fmla="*/ 1580863 h 1592835"/>
              <a:gd name="connsiteX103" fmla="*/ 1091432 w 9662615"/>
              <a:gd name="connsiteY103" fmla="*/ 1571003 h 1592835"/>
              <a:gd name="connsiteX104" fmla="*/ 992039 w 9662615"/>
              <a:gd name="connsiteY104" fmla="*/ 1556662 h 1592835"/>
              <a:gd name="connsiteX105" fmla="*/ 868264 w 9662615"/>
              <a:gd name="connsiteY105" fmla="*/ 1566392 h 1592835"/>
              <a:gd name="connsiteX106" fmla="*/ 792765 w 9662615"/>
              <a:gd name="connsiteY106" fmla="*/ 1563102 h 1592835"/>
              <a:gd name="connsiteX107" fmla="*/ 669055 w 9662615"/>
              <a:gd name="connsiteY107" fmla="*/ 1543638 h 1592835"/>
              <a:gd name="connsiteX108" fmla="*/ 506152 w 9662615"/>
              <a:gd name="connsiteY108" fmla="*/ 1549124 h 1592835"/>
              <a:gd name="connsiteX109" fmla="*/ 472797 w 9662615"/>
              <a:gd name="connsiteY109" fmla="*/ 1568904 h 1592835"/>
              <a:gd name="connsiteX110" fmla="*/ 427864 w 9662615"/>
              <a:gd name="connsiteY110" fmla="*/ 1580848 h 1592835"/>
              <a:gd name="connsiteX111" fmla="*/ 408381 w 9662615"/>
              <a:gd name="connsiteY111" fmla="*/ 1552940 h 1592835"/>
              <a:gd name="connsiteX112" fmla="*/ 267163 w 9662615"/>
              <a:gd name="connsiteY112" fmla="*/ 1531913 h 1592835"/>
              <a:gd name="connsiteX113" fmla="*/ 196644 w 9662615"/>
              <a:gd name="connsiteY113" fmla="*/ 1524565 h 1592835"/>
              <a:gd name="connsiteX114" fmla="*/ 86819 w 9662615"/>
              <a:gd name="connsiteY114" fmla="*/ 1519517 h 1592835"/>
              <a:gd name="connsiteX115" fmla="*/ 53369 w 9662615"/>
              <a:gd name="connsiteY115" fmla="*/ 1516853 h 1592835"/>
              <a:gd name="connsiteX116" fmla="*/ 2359 w 9662615"/>
              <a:gd name="connsiteY116" fmla="*/ 1515247 h 1592835"/>
              <a:gd name="connsiteX117" fmla="*/ 0 w 9662615"/>
              <a:gd name="connsiteY117" fmla="*/ 1514932 h 1592835"/>
              <a:gd name="connsiteX118" fmla="*/ 0 w 9662615"/>
              <a:gd name="connsiteY118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35334 w 9662615"/>
              <a:gd name="connsiteY60" fmla="*/ 1581778 h 1592835"/>
              <a:gd name="connsiteX61" fmla="*/ 4697562 w 9662615"/>
              <a:gd name="connsiteY61" fmla="*/ 1551206 h 1592835"/>
              <a:gd name="connsiteX62" fmla="*/ 4662664 w 9662615"/>
              <a:gd name="connsiteY62" fmla="*/ 1573162 h 1592835"/>
              <a:gd name="connsiteX63" fmla="*/ 4603028 w 9662615"/>
              <a:gd name="connsiteY63" fmla="*/ 1568821 h 1592835"/>
              <a:gd name="connsiteX64" fmla="*/ 4541612 w 9662615"/>
              <a:gd name="connsiteY64" fmla="*/ 1545262 h 1592835"/>
              <a:gd name="connsiteX65" fmla="*/ 4422155 w 9662615"/>
              <a:gd name="connsiteY65" fmla="*/ 1542059 h 1592835"/>
              <a:gd name="connsiteX66" fmla="*/ 4221826 w 9662615"/>
              <a:gd name="connsiteY66" fmla="*/ 1508923 h 1592835"/>
              <a:gd name="connsiteX67" fmla="*/ 4096601 w 9662615"/>
              <a:gd name="connsiteY67" fmla="*/ 1521563 h 1592835"/>
              <a:gd name="connsiteX68" fmla="*/ 3970635 w 9662615"/>
              <a:gd name="connsiteY68" fmla="*/ 1544815 h 1592835"/>
              <a:gd name="connsiteX69" fmla="*/ 3833906 w 9662615"/>
              <a:gd name="connsiteY69" fmla="*/ 1516637 h 1592835"/>
              <a:gd name="connsiteX70" fmla="*/ 3696258 w 9662615"/>
              <a:gd name="connsiteY70" fmla="*/ 1537563 h 1592835"/>
              <a:gd name="connsiteX71" fmla="*/ 3594070 w 9662615"/>
              <a:gd name="connsiteY71" fmla="*/ 1509422 h 1592835"/>
              <a:gd name="connsiteX72" fmla="*/ 3565233 w 9662615"/>
              <a:gd name="connsiteY72" fmla="*/ 1515122 h 1592835"/>
              <a:gd name="connsiteX73" fmla="*/ 3560267 w 9662615"/>
              <a:gd name="connsiteY73" fmla="*/ 1516288 h 1592835"/>
              <a:gd name="connsiteX74" fmla="*/ 3540258 w 9662615"/>
              <a:gd name="connsiteY74" fmla="*/ 1516976 h 1592835"/>
              <a:gd name="connsiteX75" fmla="*/ 3534780 w 9662615"/>
              <a:gd name="connsiteY75" fmla="*/ 1522141 h 1592835"/>
              <a:gd name="connsiteX76" fmla="*/ 3504783 w 9662615"/>
              <a:gd name="connsiteY76" fmla="*/ 1526739 h 1592835"/>
              <a:gd name="connsiteX77" fmla="*/ 3430805 w 9662615"/>
              <a:gd name="connsiteY77" fmla="*/ 1542521 h 1592835"/>
              <a:gd name="connsiteX78" fmla="*/ 3292707 w 9662615"/>
              <a:gd name="connsiteY78" fmla="*/ 1520490 h 1592835"/>
              <a:gd name="connsiteX79" fmla="*/ 3187872 w 9662615"/>
              <a:gd name="connsiteY79" fmla="*/ 1519991 h 1592835"/>
              <a:gd name="connsiteX80" fmla="*/ 3148026 w 9662615"/>
              <a:gd name="connsiteY80" fmla="*/ 1524777 h 1592835"/>
              <a:gd name="connsiteX81" fmla="*/ 3092394 w 9662615"/>
              <a:gd name="connsiteY81" fmla="*/ 1528115 h 1592835"/>
              <a:gd name="connsiteX82" fmla="*/ 2994200 w 9662615"/>
              <a:gd name="connsiteY82" fmla="*/ 1537857 h 1592835"/>
              <a:gd name="connsiteX83" fmla="*/ 2862301 w 9662615"/>
              <a:gd name="connsiteY83" fmla="*/ 1544250 h 1592835"/>
              <a:gd name="connsiteX84" fmla="*/ 2766335 w 9662615"/>
              <a:gd name="connsiteY84" fmla="*/ 1527662 h 1592835"/>
              <a:gd name="connsiteX85" fmla="*/ 2757836 w 9662615"/>
              <a:gd name="connsiteY85" fmla="*/ 1531371 h 1592835"/>
              <a:gd name="connsiteX86" fmla="*/ 2691555 w 9662615"/>
              <a:gd name="connsiteY86" fmla="*/ 1530283 h 1592835"/>
              <a:gd name="connsiteX87" fmla="*/ 2491676 w 9662615"/>
              <a:gd name="connsiteY87" fmla="*/ 1500859 h 1592835"/>
              <a:gd name="connsiteX88" fmla="*/ 2378036 w 9662615"/>
              <a:gd name="connsiteY88" fmla="*/ 1520645 h 1592835"/>
              <a:gd name="connsiteX89" fmla="*/ 2284269 w 9662615"/>
              <a:gd name="connsiteY89" fmla="*/ 1503068 h 1592835"/>
              <a:gd name="connsiteX90" fmla="*/ 2207104 w 9662615"/>
              <a:gd name="connsiteY90" fmla="*/ 1508888 h 1592835"/>
              <a:gd name="connsiteX91" fmla="*/ 2149226 w 9662615"/>
              <a:gd name="connsiteY91" fmla="*/ 1523409 h 1592835"/>
              <a:gd name="connsiteX92" fmla="*/ 2084783 w 9662615"/>
              <a:gd name="connsiteY92" fmla="*/ 1524245 h 1592835"/>
              <a:gd name="connsiteX93" fmla="*/ 2070075 w 9662615"/>
              <a:gd name="connsiteY93" fmla="*/ 1511285 h 1592835"/>
              <a:gd name="connsiteX94" fmla="*/ 2001057 w 9662615"/>
              <a:gd name="connsiteY94" fmla="*/ 1516449 h 1592835"/>
              <a:gd name="connsiteX95" fmla="*/ 1896330 w 9662615"/>
              <a:gd name="connsiteY95" fmla="*/ 1525725 h 1592835"/>
              <a:gd name="connsiteX96" fmla="*/ 1835994 w 9662615"/>
              <a:gd name="connsiteY96" fmla="*/ 1527678 h 1592835"/>
              <a:gd name="connsiteX97" fmla="*/ 1671119 w 9662615"/>
              <a:gd name="connsiteY97" fmla="*/ 1536701 h 1592835"/>
              <a:gd name="connsiteX98" fmla="*/ 1601337 w 9662615"/>
              <a:gd name="connsiteY98" fmla="*/ 1548552 h 1592835"/>
              <a:gd name="connsiteX99" fmla="*/ 1407755 w 9662615"/>
              <a:gd name="connsiteY99" fmla="*/ 1571444 h 1592835"/>
              <a:gd name="connsiteX100" fmla="*/ 1271994 w 9662615"/>
              <a:gd name="connsiteY100" fmla="*/ 1579471 h 1592835"/>
              <a:gd name="connsiteX101" fmla="*/ 1249226 w 9662615"/>
              <a:gd name="connsiteY101" fmla="*/ 1583140 h 1592835"/>
              <a:gd name="connsiteX102" fmla="*/ 1217719 w 9662615"/>
              <a:gd name="connsiteY102" fmla="*/ 1580863 h 1592835"/>
              <a:gd name="connsiteX103" fmla="*/ 1091432 w 9662615"/>
              <a:gd name="connsiteY103" fmla="*/ 1571003 h 1592835"/>
              <a:gd name="connsiteX104" fmla="*/ 992039 w 9662615"/>
              <a:gd name="connsiteY104" fmla="*/ 1556662 h 1592835"/>
              <a:gd name="connsiteX105" fmla="*/ 868264 w 9662615"/>
              <a:gd name="connsiteY105" fmla="*/ 1566392 h 1592835"/>
              <a:gd name="connsiteX106" fmla="*/ 792765 w 9662615"/>
              <a:gd name="connsiteY106" fmla="*/ 1563102 h 1592835"/>
              <a:gd name="connsiteX107" fmla="*/ 669055 w 9662615"/>
              <a:gd name="connsiteY107" fmla="*/ 1543638 h 1592835"/>
              <a:gd name="connsiteX108" fmla="*/ 506152 w 9662615"/>
              <a:gd name="connsiteY108" fmla="*/ 1549124 h 1592835"/>
              <a:gd name="connsiteX109" fmla="*/ 472797 w 9662615"/>
              <a:gd name="connsiteY109" fmla="*/ 1568904 h 1592835"/>
              <a:gd name="connsiteX110" fmla="*/ 427864 w 9662615"/>
              <a:gd name="connsiteY110" fmla="*/ 1580848 h 1592835"/>
              <a:gd name="connsiteX111" fmla="*/ 408381 w 9662615"/>
              <a:gd name="connsiteY111" fmla="*/ 1552940 h 1592835"/>
              <a:gd name="connsiteX112" fmla="*/ 267163 w 9662615"/>
              <a:gd name="connsiteY112" fmla="*/ 1531913 h 1592835"/>
              <a:gd name="connsiteX113" fmla="*/ 196644 w 9662615"/>
              <a:gd name="connsiteY113" fmla="*/ 1524565 h 1592835"/>
              <a:gd name="connsiteX114" fmla="*/ 86819 w 9662615"/>
              <a:gd name="connsiteY114" fmla="*/ 1519517 h 1592835"/>
              <a:gd name="connsiteX115" fmla="*/ 53369 w 9662615"/>
              <a:gd name="connsiteY115" fmla="*/ 1516853 h 1592835"/>
              <a:gd name="connsiteX116" fmla="*/ 2359 w 9662615"/>
              <a:gd name="connsiteY116" fmla="*/ 1515247 h 1592835"/>
              <a:gd name="connsiteX117" fmla="*/ 0 w 9662615"/>
              <a:gd name="connsiteY117" fmla="*/ 1514932 h 1592835"/>
              <a:gd name="connsiteX118" fmla="*/ 0 w 9662615"/>
              <a:gd name="connsiteY118" fmla="*/ 0 h 1592835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63775 w 9662615"/>
              <a:gd name="connsiteY55" fmla="*/ 1562633 h 1692226"/>
              <a:gd name="connsiteX56" fmla="*/ 4847242 w 9662615"/>
              <a:gd name="connsiteY56" fmla="*/ 1565435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63775 w 9662615"/>
              <a:gd name="connsiteY55" fmla="*/ 1562633 h 1692226"/>
              <a:gd name="connsiteX56" fmla="*/ 4847242 w 9662615"/>
              <a:gd name="connsiteY56" fmla="*/ 1664826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71726 w 9662615"/>
              <a:gd name="connsiteY55" fmla="*/ 1570584 h 1692226"/>
              <a:gd name="connsiteX56" fmla="*/ 4847242 w 9662615"/>
              <a:gd name="connsiteY56" fmla="*/ 1664826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71726 w 9662615"/>
              <a:gd name="connsiteY55" fmla="*/ 1570584 h 1692226"/>
              <a:gd name="connsiteX56" fmla="*/ 4847242 w 9662615"/>
              <a:gd name="connsiteY56" fmla="*/ 1621094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21094"/>
              <a:gd name="connsiteX1" fmla="*/ 9662615 w 9662615"/>
              <a:gd name="connsiteY1" fmla="*/ 0 h 1621094"/>
              <a:gd name="connsiteX2" fmla="*/ 9662615 w 9662615"/>
              <a:gd name="connsiteY2" fmla="*/ 1280346 h 1621094"/>
              <a:gd name="connsiteX3" fmla="*/ 9658420 w 9662615"/>
              <a:gd name="connsiteY3" fmla="*/ 1280106 h 1621094"/>
              <a:gd name="connsiteX4" fmla="*/ 9469546 w 9662615"/>
              <a:gd name="connsiteY4" fmla="*/ 1289837 h 1621094"/>
              <a:gd name="connsiteX5" fmla="*/ 9385895 w 9662615"/>
              <a:gd name="connsiteY5" fmla="*/ 1269203 h 1621094"/>
              <a:gd name="connsiteX6" fmla="*/ 9144767 w 9662615"/>
              <a:gd name="connsiteY6" fmla="*/ 1264120 h 1621094"/>
              <a:gd name="connsiteX7" fmla="*/ 8837252 w 9662615"/>
              <a:gd name="connsiteY7" fmla="*/ 1350515 h 1621094"/>
              <a:gd name="connsiteX8" fmla="*/ 8705466 w 9662615"/>
              <a:gd name="connsiteY8" fmla="*/ 1342419 h 1621094"/>
              <a:gd name="connsiteX9" fmla="*/ 8652221 w 9662615"/>
              <a:gd name="connsiteY9" fmla="*/ 1326906 h 1621094"/>
              <a:gd name="connsiteX10" fmla="*/ 8632312 w 9662615"/>
              <a:gd name="connsiteY10" fmla="*/ 1326025 h 1621094"/>
              <a:gd name="connsiteX11" fmla="*/ 8591582 w 9662615"/>
              <a:gd name="connsiteY11" fmla="*/ 1341666 h 1621094"/>
              <a:gd name="connsiteX12" fmla="*/ 8537336 w 9662615"/>
              <a:gd name="connsiteY12" fmla="*/ 1341684 h 1621094"/>
              <a:gd name="connsiteX13" fmla="*/ 8472508 w 9662615"/>
              <a:gd name="connsiteY13" fmla="*/ 1363109 h 1621094"/>
              <a:gd name="connsiteX14" fmla="*/ 8258477 w 9662615"/>
              <a:gd name="connsiteY14" fmla="*/ 1370666 h 1621094"/>
              <a:gd name="connsiteX15" fmla="*/ 8197961 w 9662615"/>
              <a:gd name="connsiteY15" fmla="*/ 1392804 h 1621094"/>
              <a:gd name="connsiteX16" fmla="*/ 8171196 w 9662615"/>
              <a:gd name="connsiteY16" fmla="*/ 1397216 h 1621094"/>
              <a:gd name="connsiteX17" fmla="*/ 8127667 w 9662615"/>
              <a:gd name="connsiteY17" fmla="*/ 1418254 h 1621094"/>
              <a:gd name="connsiteX18" fmla="*/ 7974579 w 9662615"/>
              <a:gd name="connsiteY18" fmla="*/ 1383439 h 1621094"/>
              <a:gd name="connsiteX19" fmla="*/ 7768351 w 9662615"/>
              <a:gd name="connsiteY19" fmla="*/ 1395051 h 1621094"/>
              <a:gd name="connsiteX20" fmla="*/ 7635985 w 9662615"/>
              <a:gd name="connsiteY20" fmla="*/ 1386363 h 1621094"/>
              <a:gd name="connsiteX21" fmla="*/ 7466069 w 9662615"/>
              <a:gd name="connsiteY21" fmla="*/ 1377654 h 1621094"/>
              <a:gd name="connsiteX22" fmla="*/ 7355642 w 9662615"/>
              <a:gd name="connsiteY22" fmla="*/ 1407761 h 1621094"/>
              <a:gd name="connsiteX23" fmla="*/ 7151610 w 9662615"/>
              <a:gd name="connsiteY23" fmla="*/ 1397856 h 1621094"/>
              <a:gd name="connsiteX24" fmla="*/ 7082147 w 9662615"/>
              <a:gd name="connsiteY24" fmla="*/ 1406113 h 1621094"/>
              <a:gd name="connsiteX25" fmla="*/ 7014958 w 9662615"/>
              <a:gd name="connsiteY25" fmla="*/ 1396883 h 1621094"/>
              <a:gd name="connsiteX26" fmla="*/ 6907567 w 9662615"/>
              <a:gd name="connsiteY26" fmla="*/ 1419149 h 1621094"/>
              <a:gd name="connsiteX27" fmla="*/ 6748428 w 9662615"/>
              <a:gd name="connsiteY27" fmla="*/ 1420308 h 1621094"/>
              <a:gd name="connsiteX28" fmla="*/ 6654257 w 9662615"/>
              <a:gd name="connsiteY28" fmla="*/ 1424143 h 1621094"/>
              <a:gd name="connsiteX29" fmla="*/ 6620123 w 9662615"/>
              <a:gd name="connsiteY29" fmla="*/ 1430535 h 1621094"/>
              <a:gd name="connsiteX30" fmla="*/ 6571355 w 9662615"/>
              <a:gd name="connsiteY30" fmla="*/ 1436144 h 1621094"/>
              <a:gd name="connsiteX31" fmla="*/ 6486557 w 9662615"/>
              <a:gd name="connsiteY31" fmla="*/ 1449861 h 1621094"/>
              <a:gd name="connsiteX32" fmla="*/ 6370419 w 9662615"/>
              <a:gd name="connsiteY32" fmla="*/ 1461649 h 1621094"/>
              <a:gd name="connsiteX33" fmla="*/ 6278839 w 9662615"/>
              <a:gd name="connsiteY33" fmla="*/ 1449160 h 1621094"/>
              <a:gd name="connsiteX34" fmla="*/ 6272455 w 9662615"/>
              <a:gd name="connsiteY34" fmla="*/ 1453191 h 1621094"/>
              <a:gd name="connsiteX35" fmla="*/ 6212659 w 9662615"/>
              <a:gd name="connsiteY35" fmla="*/ 1454850 h 1621094"/>
              <a:gd name="connsiteX36" fmla="*/ 6069317 w 9662615"/>
              <a:gd name="connsiteY36" fmla="*/ 1445838 h 1621094"/>
              <a:gd name="connsiteX37" fmla="*/ 5878477 w 9662615"/>
              <a:gd name="connsiteY37" fmla="*/ 1439180 h 1621094"/>
              <a:gd name="connsiteX38" fmla="*/ 5838387 w 9662615"/>
              <a:gd name="connsiteY38" fmla="*/ 1444679 h 1621094"/>
              <a:gd name="connsiteX39" fmla="*/ 5771136 w 9662615"/>
              <a:gd name="connsiteY39" fmla="*/ 1453639 h 1621094"/>
              <a:gd name="connsiteX40" fmla="*/ 5724081 w 9662615"/>
              <a:gd name="connsiteY40" fmla="*/ 1470431 h 1621094"/>
              <a:gd name="connsiteX41" fmla="*/ 5666577 w 9662615"/>
              <a:gd name="connsiteY41" fmla="*/ 1473921 h 1621094"/>
              <a:gd name="connsiteX42" fmla="*/ 5649068 w 9662615"/>
              <a:gd name="connsiteY42" fmla="*/ 1461676 h 1621094"/>
              <a:gd name="connsiteX43" fmla="*/ 5588902 w 9662615"/>
              <a:gd name="connsiteY43" fmla="*/ 1469647 h 1621094"/>
              <a:gd name="connsiteX44" fmla="*/ 5498090 w 9662615"/>
              <a:gd name="connsiteY44" fmla="*/ 1483173 h 1621094"/>
              <a:gd name="connsiteX45" fmla="*/ 5444641 w 9662615"/>
              <a:gd name="connsiteY45" fmla="*/ 1487602 h 1621094"/>
              <a:gd name="connsiteX46" fmla="*/ 5299812 w 9662615"/>
              <a:gd name="connsiteY46" fmla="*/ 1503362 h 1621094"/>
              <a:gd name="connsiteX47" fmla="*/ 5213947 w 9662615"/>
              <a:gd name="connsiteY47" fmla="*/ 1516637 h 1621094"/>
              <a:gd name="connsiteX48" fmla="*/ 5090342 w 9662615"/>
              <a:gd name="connsiteY48" fmla="*/ 1546680 h 1621094"/>
              <a:gd name="connsiteX49" fmla="*/ 5129812 w 9662615"/>
              <a:gd name="connsiteY49" fmla="*/ 1521277 h 1621094"/>
              <a:gd name="connsiteX50" fmla="*/ 5059484 w 9662615"/>
              <a:gd name="connsiteY50" fmla="*/ 1546802 h 1621094"/>
              <a:gd name="connsiteX51" fmla="*/ 5038524 w 9662615"/>
              <a:gd name="connsiteY51" fmla="*/ 1545675 h 1621094"/>
              <a:gd name="connsiteX52" fmla="*/ 5026564 w 9662615"/>
              <a:gd name="connsiteY52" fmla="*/ 1545376 h 1621094"/>
              <a:gd name="connsiteX53" fmla="*/ 4969433 w 9662615"/>
              <a:gd name="connsiteY53" fmla="*/ 1550865 h 1621094"/>
              <a:gd name="connsiteX54" fmla="*/ 4921303 w 9662615"/>
              <a:gd name="connsiteY54" fmla="*/ 1575379 h 1621094"/>
              <a:gd name="connsiteX55" fmla="*/ 4871726 w 9662615"/>
              <a:gd name="connsiteY55" fmla="*/ 1570584 h 1621094"/>
              <a:gd name="connsiteX56" fmla="*/ 4847242 w 9662615"/>
              <a:gd name="connsiteY56" fmla="*/ 1621094 h 1621094"/>
              <a:gd name="connsiteX57" fmla="*/ 4821058 w 9662615"/>
              <a:gd name="connsiteY57" fmla="*/ 1553078 h 1621094"/>
              <a:gd name="connsiteX58" fmla="*/ 4791466 w 9662615"/>
              <a:gd name="connsiteY58" fmla="*/ 1561324 h 1621094"/>
              <a:gd name="connsiteX59" fmla="*/ 4784247 w 9662615"/>
              <a:gd name="connsiteY59" fmla="*/ 1562342 h 1621094"/>
              <a:gd name="connsiteX60" fmla="*/ 4735334 w 9662615"/>
              <a:gd name="connsiteY60" fmla="*/ 1581778 h 1621094"/>
              <a:gd name="connsiteX61" fmla="*/ 4697562 w 9662615"/>
              <a:gd name="connsiteY61" fmla="*/ 1551206 h 1621094"/>
              <a:gd name="connsiteX62" fmla="*/ 4662664 w 9662615"/>
              <a:gd name="connsiteY62" fmla="*/ 1573162 h 1621094"/>
              <a:gd name="connsiteX63" fmla="*/ 4603028 w 9662615"/>
              <a:gd name="connsiteY63" fmla="*/ 1568821 h 1621094"/>
              <a:gd name="connsiteX64" fmla="*/ 4541612 w 9662615"/>
              <a:gd name="connsiteY64" fmla="*/ 1545262 h 1621094"/>
              <a:gd name="connsiteX65" fmla="*/ 4422155 w 9662615"/>
              <a:gd name="connsiteY65" fmla="*/ 1542059 h 1621094"/>
              <a:gd name="connsiteX66" fmla="*/ 4221826 w 9662615"/>
              <a:gd name="connsiteY66" fmla="*/ 1508923 h 1621094"/>
              <a:gd name="connsiteX67" fmla="*/ 4096601 w 9662615"/>
              <a:gd name="connsiteY67" fmla="*/ 1521563 h 1621094"/>
              <a:gd name="connsiteX68" fmla="*/ 3970635 w 9662615"/>
              <a:gd name="connsiteY68" fmla="*/ 1544815 h 1621094"/>
              <a:gd name="connsiteX69" fmla="*/ 3833906 w 9662615"/>
              <a:gd name="connsiteY69" fmla="*/ 1516637 h 1621094"/>
              <a:gd name="connsiteX70" fmla="*/ 3696258 w 9662615"/>
              <a:gd name="connsiteY70" fmla="*/ 1537563 h 1621094"/>
              <a:gd name="connsiteX71" fmla="*/ 3594070 w 9662615"/>
              <a:gd name="connsiteY71" fmla="*/ 1509422 h 1621094"/>
              <a:gd name="connsiteX72" fmla="*/ 3565233 w 9662615"/>
              <a:gd name="connsiteY72" fmla="*/ 1515122 h 1621094"/>
              <a:gd name="connsiteX73" fmla="*/ 3560267 w 9662615"/>
              <a:gd name="connsiteY73" fmla="*/ 1516288 h 1621094"/>
              <a:gd name="connsiteX74" fmla="*/ 3540258 w 9662615"/>
              <a:gd name="connsiteY74" fmla="*/ 1516976 h 1621094"/>
              <a:gd name="connsiteX75" fmla="*/ 3534780 w 9662615"/>
              <a:gd name="connsiteY75" fmla="*/ 1522141 h 1621094"/>
              <a:gd name="connsiteX76" fmla="*/ 3504783 w 9662615"/>
              <a:gd name="connsiteY76" fmla="*/ 1526739 h 1621094"/>
              <a:gd name="connsiteX77" fmla="*/ 3430805 w 9662615"/>
              <a:gd name="connsiteY77" fmla="*/ 1542521 h 1621094"/>
              <a:gd name="connsiteX78" fmla="*/ 3292707 w 9662615"/>
              <a:gd name="connsiteY78" fmla="*/ 1520490 h 1621094"/>
              <a:gd name="connsiteX79" fmla="*/ 3187872 w 9662615"/>
              <a:gd name="connsiteY79" fmla="*/ 1519991 h 1621094"/>
              <a:gd name="connsiteX80" fmla="*/ 3148026 w 9662615"/>
              <a:gd name="connsiteY80" fmla="*/ 1524777 h 1621094"/>
              <a:gd name="connsiteX81" fmla="*/ 3092394 w 9662615"/>
              <a:gd name="connsiteY81" fmla="*/ 1528115 h 1621094"/>
              <a:gd name="connsiteX82" fmla="*/ 2994200 w 9662615"/>
              <a:gd name="connsiteY82" fmla="*/ 1537857 h 1621094"/>
              <a:gd name="connsiteX83" fmla="*/ 2862301 w 9662615"/>
              <a:gd name="connsiteY83" fmla="*/ 1544250 h 1621094"/>
              <a:gd name="connsiteX84" fmla="*/ 2766335 w 9662615"/>
              <a:gd name="connsiteY84" fmla="*/ 1527662 h 1621094"/>
              <a:gd name="connsiteX85" fmla="*/ 2757836 w 9662615"/>
              <a:gd name="connsiteY85" fmla="*/ 1531371 h 1621094"/>
              <a:gd name="connsiteX86" fmla="*/ 2691555 w 9662615"/>
              <a:gd name="connsiteY86" fmla="*/ 1530283 h 1621094"/>
              <a:gd name="connsiteX87" fmla="*/ 2491676 w 9662615"/>
              <a:gd name="connsiteY87" fmla="*/ 1500859 h 1621094"/>
              <a:gd name="connsiteX88" fmla="*/ 2378036 w 9662615"/>
              <a:gd name="connsiteY88" fmla="*/ 1520645 h 1621094"/>
              <a:gd name="connsiteX89" fmla="*/ 2284269 w 9662615"/>
              <a:gd name="connsiteY89" fmla="*/ 1503068 h 1621094"/>
              <a:gd name="connsiteX90" fmla="*/ 2207104 w 9662615"/>
              <a:gd name="connsiteY90" fmla="*/ 1508888 h 1621094"/>
              <a:gd name="connsiteX91" fmla="*/ 2149226 w 9662615"/>
              <a:gd name="connsiteY91" fmla="*/ 1523409 h 1621094"/>
              <a:gd name="connsiteX92" fmla="*/ 2084783 w 9662615"/>
              <a:gd name="connsiteY92" fmla="*/ 1524245 h 1621094"/>
              <a:gd name="connsiteX93" fmla="*/ 2070075 w 9662615"/>
              <a:gd name="connsiteY93" fmla="*/ 1511285 h 1621094"/>
              <a:gd name="connsiteX94" fmla="*/ 2001057 w 9662615"/>
              <a:gd name="connsiteY94" fmla="*/ 1516449 h 1621094"/>
              <a:gd name="connsiteX95" fmla="*/ 1896330 w 9662615"/>
              <a:gd name="connsiteY95" fmla="*/ 1525725 h 1621094"/>
              <a:gd name="connsiteX96" fmla="*/ 1835994 w 9662615"/>
              <a:gd name="connsiteY96" fmla="*/ 1527678 h 1621094"/>
              <a:gd name="connsiteX97" fmla="*/ 1671119 w 9662615"/>
              <a:gd name="connsiteY97" fmla="*/ 1536701 h 1621094"/>
              <a:gd name="connsiteX98" fmla="*/ 1601337 w 9662615"/>
              <a:gd name="connsiteY98" fmla="*/ 1548552 h 1621094"/>
              <a:gd name="connsiteX99" fmla="*/ 1407755 w 9662615"/>
              <a:gd name="connsiteY99" fmla="*/ 1571444 h 1621094"/>
              <a:gd name="connsiteX100" fmla="*/ 1271994 w 9662615"/>
              <a:gd name="connsiteY100" fmla="*/ 1579471 h 1621094"/>
              <a:gd name="connsiteX101" fmla="*/ 1249226 w 9662615"/>
              <a:gd name="connsiteY101" fmla="*/ 1583140 h 1621094"/>
              <a:gd name="connsiteX102" fmla="*/ 1217719 w 9662615"/>
              <a:gd name="connsiteY102" fmla="*/ 1580863 h 1621094"/>
              <a:gd name="connsiteX103" fmla="*/ 1091432 w 9662615"/>
              <a:gd name="connsiteY103" fmla="*/ 1571003 h 1621094"/>
              <a:gd name="connsiteX104" fmla="*/ 992039 w 9662615"/>
              <a:gd name="connsiteY104" fmla="*/ 1556662 h 1621094"/>
              <a:gd name="connsiteX105" fmla="*/ 868264 w 9662615"/>
              <a:gd name="connsiteY105" fmla="*/ 1566392 h 1621094"/>
              <a:gd name="connsiteX106" fmla="*/ 792765 w 9662615"/>
              <a:gd name="connsiteY106" fmla="*/ 1563102 h 1621094"/>
              <a:gd name="connsiteX107" fmla="*/ 669055 w 9662615"/>
              <a:gd name="connsiteY107" fmla="*/ 1543638 h 1621094"/>
              <a:gd name="connsiteX108" fmla="*/ 506152 w 9662615"/>
              <a:gd name="connsiteY108" fmla="*/ 1549124 h 1621094"/>
              <a:gd name="connsiteX109" fmla="*/ 472797 w 9662615"/>
              <a:gd name="connsiteY109" fmla="*/ 1568904 h 1621094"/>
              <a:gd name="connsiteX110" fmla="*/ 427864 w 9662615"/>
              <a:gd name="connsiteY110" fmla="*/ 1580848 h 1621094"/>
              <a:gd name="connsiteX111" fmla="*/ 408381 w 9662615"/>
              <a:gd name="connsiteY111" fmla="*/ 1552940 h 1621094"/>
              <a:gd name="connsiteX112" fmla="*/ 267163 w 9662615"/>
              <a:gd name="connsiteY112" fmla="*/ 1531913 h 1621094"/>
              <a:gd name="connsiteX113" fmla="*/ 196644 w 9662615"/>
              <a:gd name="connsiteY113" fmla="*/ 1524565 h 1621094"/>
              <a:gd name="connsiteX114" fmla="*/ 86819 w 9662615"/>
              <a:gd name="connsiteY114" fmla="*/ 1519517 h 1621094"/>
              <a:gd name="connsiteX115" fmla="*/ 53369 w 9662615"/>
              <a:gd name="connsiteY115" fmla="*/ 1516853 h 1621094"/>
              <a:gd name="connsiteX116" fmla="*/ 2359 w 9662615"/>
              <a:gd name="connsiteY116" fmla="*/ 1515247 h 1621094"/>
              <a:gd name="connsiteX117" fmla="*/ 0 w 9662615"/>
              <a:gd name="connsiteY117" fmla="*/ 1514932 h 1621094"/>
              <a:gd name="connsiteX118" fmla="*/ 0 w 9662615"/>
              <a:gd name="connsiteY118" fmla="*/ 0 h 1621094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1303 w 9662615"/>
              <a:gd name="connsiteY54" fmla="*/ 1575379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5334 w 9662615"/>
              <a:gd name="connsiteY60" fmla="*/ 158177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5334 w 9662615"/>
              <a:gd name="connsiteY60" fmla="*/ 158177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97680"/>
              <a:gd name="connsiteX1" fmla="*/ 9662615 w 9662615"/>
              <a:gd name="connsiteY1" fmla="*/ 0 h 1597680"/>
              <a:gd name="connsiteX2" fmla="*/ 9662615 w 9662615"/>
              <a:gd name="connsiteY2" fmla="*/ 1280346 h 1597680"/>
              <a:gd name="connsiteX3" fmla="*/ 9658420 w 9662615"/>
              <a:gd name="connsiteY3" fmla="*/ 1280106 h 1597680"/>
              <a:gd name="connsiteX4" fmla="*/ 9469546 w 9662615"/>
              <a:gd name="connsiteY4" fmla="*/ 1289837 h 1597680"/>
              <a:gd name="connsiteX5" fmla="*/ 9385895 w 9662615"/>
              <a:gd name="connsiteY5" fmla="*/ 1269203 h 1597680"/>
              <a:gd name="connsiteX6" fmla="*/ 9144767 w 9662615"/>
              <a:gd name="connsiteY6" fmla="*/ 1264120 h 1597680"/>
              <a:gd name="connsiteX7" fmla="*/ 8837252 w 9662615"/>
              <a:gd name="connsiteY7" fmla="*/ 1350515 h 1597680"/>
              <a:gd name="connsiteX8" fmla="*/ 8705466 w 9662615"/>
              <a:gd name="connsiteY8" fmla="*/ 1342419 h 1597680"/>
              <a:gd name="connsiteX9" fmla="*/ 8652221 w 9662615"/>
              <a:gd name="connsiteY9" fmla="*/ 1326906 h 1597680"/>
              <a:gd name="connsiteX10" fmla="*/ 8632312 w 9662615"/>
              <a:gd name="connsiteY10" fmla="*/ 1326025 h 1597680"/>
              <a:gd name="connsiteX11" fmla="*/ 8591582 w 9662615"/>
              <a:gd name="connsiteY11" fmla="*/ 1341666 h 1597680"/>
              <a:gd name="connsiteX12" fmla="*/ 8537336 w 9662615"/>
              <a:gd name="connsiteY12" fmla="*/ 1341684 h 1597680"/>
              <a:gd name="connsiteX13" fmla="*/ 8472508 w 9662615"/>
              <a:gd name="connsiteY13" fmla="*/ 1363109 h 1597680"/>
              <a:gd name="connsiteX14" fmla="*/ 8258477 w 9662615"/>
              <a:gd name="connsiteY14" fmla="*/ 1370666 h 1597680"/>
              <a:gd name="connsiteX15" fmla="*/ 8197961 w 9662615"/>
              <a:gd name="connsiteY15" fmla="*/ 1392804 h 1597680"/>
              <a:gd name="connsiteX16" fmla="*/ 8171196 w 9662615"/>
              <a:gd name="connsiteY16" fmla="*/ 1397216 h 1597680"/>
              <a:gd name="connsiteX17" fmla="*/ 8127667 w 9662615"/>
              <a:gd name="connsiteY17" fmla="*/ 1418254 h 1597680"/>
              <a:gd name="connsiteX18" fmla="*/ 7974579 w 9662615"/>
              <a:gd name="connsiteY18" fmla="*/ 1383439 h 1597680"/>
              <a:gd name="connsiteX19" fmla="*/ 7768351 w 9662615"/>
              <a:gd name="connsiteY19" fmla="*/ 1395051 h 1597680"/>
              <a:gd name="connsiteX20" fmla="*/ 7635985 w 9662615"/>
              <a:gd name="connsiteY20" fmla="*/ 1386363 h 1597680"/>
              <a:gd name="connsiteX21" fmla="*/ 7466069 w 9662615"/>
              <a:gd name="connsiteY21" fmla="*/ 1377654 h 1597680"/>
              <a:gd name="connsiteX22" fmla="*/ 7355642 w 9662615"/>
              <a:gd name="connsiteY22" fmla="*/ 1407761 h 1597680"/>
              <a:gd name="connsiteX23" fmla="*/ 7151610 w 9662615"/>
              <a:gd name="connsiteY23" fmla="*/ 1397856 h 1597680"/>
              <a:gd name="connsiteX24" fmla="*/ 7082147 w 9662615"/>
              <a:gd name="connsiteY24" fmla="*/ 1406113 h 1597680"/>
              <a:gd name="connsiteX25" fmla="*/ 7014958 w 9662615"/>
              <a:gd name="connsiteY25" fmla="*/ 1396883 h 1597680"/>
              <a:gd name="connsiteX26" fmla="*/ 6907567 w 9662615"/>
              <a:gd name="connsiteY26" fmla="*/ 1419149 h 1597680"/>
              <a:gd name="connsiteX27" fmla="*/ 6748428 w 9662615"/>
              <a:gd name="connsiteY27" fmla="*/ 1420308 h 1597680"/>
              <a:gd name="connsiteX28" fmla="*/ 6654257 w 9662615"/>
              <a:gd name="connsiteY28" fmla="*/ 1424143 h 1597680"/>
              <a:gd name="connsiteX29" fmla="*/ 6620123 w 9662615"/>
              <a:gd name="connsiteY29" fmla="*/ 1430535 h 1597680"/>
              <a:gd name="connsiteX30" fmla="*/ 6571355 w 9662615"/>
              <a:gd name="connsiteY30" fmla="*/ 1436144 h 1597680"/>
              <a:gd name="connsiteX31" fmla="*/ 6486557 w 9662615"/>
              <a:gd name="connsiteY31" fmla="*/ 1449861 h 1597680"/>
              <a:gd name="connsiteX32" fmla="*/ 6370419 w 9662615"/>
              <a:gd name="connsiteY32" fmla="*/ 1461649 h 1597680"/>
              <a:gd name="connsiteX33" fmla="*/ 6278839 w 9662615"/>
              <a:gd name="connsiteY33" fmla="*/ 1449160 h 1597680"/>
              <a:gd name="connsiteX34" fmla="*/ 6272455 w 9662615"/>
              <a:gd name="connsiteY34" fmla="*/ 1453191 h 1597680"/>
              <a:gd name="connsiteX35" fmla="*/ 6212659 w 9662615"/>
              <a:gd name="connsiteY35" fmla="*/ 1454850 h 1597680"/>
              <a:gd name="connsiteX36" fmla="*/ 6069317 w 9662615"/>
              <a:gd name="connsiteY36" fmla="*/ 1445838 h 1597680"/>
              <a:gd name="connsiteX37" fmla="*/ 5878477 w 9662615"/>
              <a:gd name="connsiteY37" fmla="*/ 1439180 h 1597680"/>
              <a:gd name="connsiteX38" fmla="*/ 5838387 w 9662615"/>
              <a:gd name="connsiteY38" fmla="*/ 1444679 h 1597680"/>
              <a:gd name="connsiteX39" fmla="*/ 5771136 w 9662615"/>
              <a:gd name="connsiteY39" fmla="*/ 1453639 h 1597680"/>
              <a:gd name="connsiteX40" fmla="*/ 5724081 w 9662615"/>
              <a:gd name="connsiteY40" fmla="*/ 1470431 h 1597680"/>
              <a:gd name="connsiteX41" fmla="*/ 5666577 w 9662615"/>
              <a:gd name="connsiteY41" fmla="*/ 1473921 h 1597680"/>
              <a:gd name="connsiteX42" fmla="*/ 5649068 w 9662615"/>
              <a:gd name="connsiteY42" fmla="*/ 1461676 h 1597680"/>
              <a:gd name="connsiteX43" fmla="*/ 5588902 w 9662615"/>
              <a:gd name="connsiteY43" fmla="*/ 1469647 h 1597680"/>
              <a:gd name="connsiteX44" fmla="*/ 5498090 w 9662615"/>
              <a:gd name="connsiteY44" fmla="*/ 1483173 h 1597680"/>
              <a:gd name="connsiteX45" fmla="*/ 5444641 w 9662615"/>
              <a:gd name="connsiteY45" fmla="*/ 1487602 h 1597680"/>
              <a:gd name="connsiteX46" fmla="*/ 5299812 w 9662615"/>
              <a:gd name="connsiteY46" fmla="*/ 1503362 h 1597680"/>
              <a:gd name="connsiteX47" fmla="*/ 5213947 w 9662615"/>
              <a:gd name="connsiteY47" fmla="*/ 1516637 h 1597680"/>
              <a:gd name="connsiteX48" fmla="*/ 5090342 w 9662615"/>
              <a:gd name="connsiteY48" fmla="*/ 1546680 h 1597680"/>
              <a:gd name="connsiteX49" fmla="*/ 5129812 w 9662615"/>
              <a:gd name="connsiteY49" fmla="*/ 1521277 h 1597680"/>
              <a:gd name="connsiteX50" fmla="*/ 5059484 w 9662615"/>
              <a:gd name="connsiteY50" fmla="*/ 1546802 h 1597680"/>
              <a:gd name="connsiteX51" fmla="*/ 5038524 w 9662615"/>
              <a:gd name="connsiteY51" fmla="*/ 1545675 h 1597680"/>
              <a:gd name="connsiteX52" fmla="*/ 5026564 w 9662615"/>
              <a:gd name="connsiteY52" fmla="*/ 1545376 h 1597680"/>
              <a:gd name="connsiteX53" fmla="*/ 4969433 w 9662615"/>
              <a:gd name="connsiteY53" fmla="*/ 1550865 h 1597680"/>
              <a:gd name="connsiteX54" fmla="*/ 4929254 w 9662615"/>
              <a:gd name="connsiteY54" fmla="*/ 1563452 h 1597680"/>
              <a:gd name="connsiteX55" fmla="*/ 4871726 w 9662615"/>
              <a:gd name="connsiteY55" fmla="*/ 1570584 h 1597680"/>
              <a:gd name="connsiteX56" fmla="*/ 4843267 w 9662615"/>
              <a:gd name="connsiteY56" fmla="*/ 1561459 h 1597680"/>
              <a:gd name="connsiteX57" fmla="*/ 4821058 w 9662615"/>
              <a:gd name="connsiteY57" fmla="*/ 1553078 h 1597680"/>
              <a:gd name="connsiteX58" fmla="*/ 4791466 w 9662615"/>
              <a:gd name="connsiteY58" fmla="*/ 1561324 h 1597680"/>
              <a:gd name="connsiteX59" fmla="*/ 4784247 w 9662615"/>
              <a:gd name="connsiteY59" fmla="*/ 1562342 h 1597680"/>
              <a:gd name="connsiteX60" fmla="*/ 4743285 w 9662615"/>
              <a:gd name="connsiteY60" fmla="*/ 1597680 h 1597680"/>
              <a:gd name="connsiteX61" fmla="*/ 4697562 w 9662615"/>
              <a:gd name="connsiteY61" fmla="*/ 1551206 h 1597680"/>
              <a:gd name="connsiteX62" fmla="*/ 4662664 w 9662615"/>
              <a:gd name="connsiteY62" fmla="*/ 1573162 h 1597680"/>
              <a:gd name="connsiteX63" fmla="*/ 4603028 w 9662615"/>
              <a:gd name="connsiteY63" fmla="*/ 1568821 h 1597680"/>
              <a:gd name="connsiteX64" fmla="*/ 4541612 w 9662615"/>
              <a:gd name="connsiteY64" fmla="*/ 1545262 h 1597680"/>
              <a:gd name="connsiteX65" fmla="*/ 4422155 w 9662615"/>
              <a:gd name="connsiteY65" fmla="*/ 1542059 h 1597680"/>
              <a:gd name="connsiteX66" fmla="*/ 4221826 w 9662615"/>
              <a:gd name="connsiteY66" fmla="*/ 1508923 h 1597680"/>
              <a:gd name="connsiteX67" fmla="*/ 4096601 w 9662615"/>
              <a:gd name="connsiteY67" fmla="*/ 1521563 h 1597680"/>
              <a:gd name="connsiteX68" fmla="*/ 3970635 w 9662615"/>
              <a:gd name="connsiteY68" fmla="*/ 1544815 h 1597680"/>
              <a:gd name="connsiteX69" fmla="*/ 3833906 w 9662615"/>
              <a:gd name="connsiteY69" fmla="*/ 1516637 h 1597680"/>
              <a:gd name="connsiteX70" fmla="*/ 3696258 w 9662615"/>
              <a:gd name="connsiteY70" fmla="*/ 1537563 h 1597680"/>
              <a:gd name="connsiteX71" fmla="*/ 3594070 w 9662615"/>
              <a:gd name="connsiteY71" fmla="*/ 1509422 h 1597680"/>
              <a:gd name="connsiteX72" fmla="*/ 3565233 w 9662615"/>
              <a:gd name="connsiteY72" fmla="*/ 1515122 h 1597680"/>
              <a:gd name="connsiteX73" fmla="*/ 3560267 w 9662615"/>
              <a:gd name="connsiteY73" fmla="*/ 1516288 h 1597680"/>
              <a:gd name="connsiteX74" fmla="*/ 3540258 w 9662615"/>
              <a:gd name="connsiteY74" fmla="*/ 1516976 h 1597680"/>
              <a:gd name="connsiteX75" fmla="*/ 3534780 w 9662615"/>
              <a:gd name="connsiteY75" fmla="*/ 1522141 h 1597680"/>
              <a:gd name="connsiteX76" fmla="*/ 3504783 w 9662615"/>
              <a:gd name="connsiteY76" fmla="*/ 1526739 h 1597680"/>
              <a:gd name="connsiteX77" fmla="*/ 3430805 w 9662615"/>
              <a:gd name="connsiteY77" fmla="*/ 1542521 h 1597680"/>
              <a:gd name="connsiteX78" fmla="*/ 3292707 w 9662615"/>
              <a:gd name="connsiteY78" fmla="*/ 1520490 h 1597680"/>
              <a:gd name="connsiteX79" fmla="*/ 3187872 w 9662615"/>
              <a:gd name="connsiteY79" fmla="*/ 1519991 h 1597680"/>
              <a:gd name="connsiteX80" fmla="*/ 3148026 w 9662615"/>
              <a:gd name="connsiteY80" fmla="*/ 1524777 h 1597680"/>
              <a:gd name="connsiteX81" fmla="*/ 3092394 w 9662615"/>
              <a:gd name="connsiteY81" fmla="*/ 1528115 h 1597680"/>
              <a:gd name="connsiteX82" fmla="*/ 2994200 w 9662615"/>
              <a:gd name="connsiteY82" fmla="*/ 1537857 h 1597680"/>
              <a:gd name="connsiteX83" fmla="*/ 2862301 w 9662615"/>
              <a:gd name="connsiteY83" fmla="*/ 1544250 h 1597680"/>
              <a:gd name="connsiteX84" fmla="*/ 2766335 w 9662615"/>
              <a:gd name="connsiteY84" fmla="*/ 1527662 h 1597680"/>
              <a:gd name="connsiteX85" fmla="*/ 2757836 w 9662615"/>
              <a:gd name="connsiteY85" fmla="*/ 1531371 h 1597680"/>
              <a:gd name="connsiteX86" fmla="*/ 2691555 w 9662615"/>
              <a:gd name="connsiteY86" fmla="*/ 1530283 h 1597680"/>
              <a:gd name="connsiteX87" fmla="*/ 2491676 w 9662615"/>
              <a:gd name="connsiteY87" fmla="*/ 1500859 h 1597680"/>
              <a:gd name="connsiteX88" fmla="*/ 2378036 w 9662615"/>
              <a:gd name="connsiteY88" fmla="*/ 1520645 h 1597680"/>
              <a:gd name="connsiteX89" fmla="*/ 2284269 w 9662615"/>
              <a:gd name="connsiteY89" fmla="*/ 1503068 h 1597680"/>
              <a:gd name="connsiteX90" fmla="*/ 2207104 w 9662615"/>
              <a:gd name="connsiteY90" fmla="*/ 1508888 h 1597680"/>
              <a:gd name="connsiteX91" fmla="*/ 2149226 w 9662615"/>
              <a:gd name="connsiteY91" fmla="*/ 1523409 h 1597680"/>
              <a:gd name="connsiteX92" fmla="*/ 2084783 w 9662615"/>
              <a:gd name="connsiteY92" fmla="*/ 1524245 h 1597680"/>
              <a:gd name="connsiteX93" fmla="*/ 2070075 w 9662615"/>
              <a:gd name="connsiteY93" fmla="*/ 1511285 h 1597680"/>
              <a:gd name="connsiteX94" fmla="*/ 2001057 w 9662615"/>
              <a:gd name="connsiteY94" fmla="*/ 1516449 h 1597680"/>
              <a:gd name="connsiteX95" fmla="*/ 1896330 w 9662615"/>
              <a:gd name="connsiteY95" fmla="*/ 1525725 h 1597680"/>
              <a:gd name="connsiteX96" fmla="*/ 1835994 w 9662615"/>
              <a:gd name="connsiteY96" fmla="*/ 1527678 h 1597680"/>
              <a:gd name="connsiteX97" fmla="*/ 1671119 w 9662615"/>
              <a:gd name="connsiteY97" fmla="*/ 1536701 h 1597680"/>
              <a:gd name="connsiteX98" fmla="*/ 1601337 w 9662615"/>
              <a:gd name="connsiteY98" fmla="*/ 1548552 h 1597680"/>
              <a:gd name="connsiteX99" fmla="*/ 1407755 w 9662615"/>
              <a:gd name="connsiteY99" fmla="*/ 1571444 h 1597680"/>
              <a:gd name="connsiteX100" fmla="*/ 1271994 w 9662615"/>
              <a:gd name="connsiteY100" fmla="*/ 1579471 h 1597680"/>
              <a:gd name="connsiteX101" fmla="*/ 1249226 w 9662615"/>
              <a:gd name="connsiteY101" fmla="*/ 1583140 h 1597680"/>
              <a:gd name="connsiteX102" fmla="*/ 1217719 w 9662615"/>
              <a:gd name="connsiteY102" fmla="*/ 1580863 h 1597680"/>
              <a:gd name="connsiteX103" fmla="*/ 1091432 w 9662615"/>
              <a:gd name="connsiteY103" fmla="*/ 1571003 h 1597680"/>
              <a:gd name="connsiteX104" fmla="*/ 992039 w 9662615"/>
              <a:gd name="connsiteY104" fmla="*/ 1556662 h 1597680"/>
              <a:gd name="connsiteX105" fmla="*/ 868264 w 9662615"/>
              <a:gd name="connsiteY105" fmla="*/ 1566392 h 1597680"/>
              <a:gd name="connsiteX106" fmla="*/ 792765 w 9662615"/>
              <a:gd name="connsiteY106" fmla="*/ 1563102 h 1597680"/>
              <a:gd name="connsiteX107" fmla="*/ 669055 w 9662615"/>
              <a:gd name="connsiteY107" fmla="*/ 1543638 h 1597680"/>
              <a:gd name="connsiteX108" fmla="*/ 506152 w 9662615"/>
              <a:gd name="connsiteY108" fmla="*/ 1549124 h 1597680"/>
              <a:gd name="connsiteX109" fmla="*/ 472797 w 9662615"/>
              <a:gd name="connsiteY109" fmla="*/ 1568904 h 1597680"/>
              <a:gd name="connsiteX110" fmla="*/ 427864 w 9662615"/>
              <a:gd name="connsiteY110" fmla="*/ 1580848 h 1597680"/>
              <a:gd name="connsiteX111" fmla="*/ 408381 w 9662615"/>
              <a:gd name="connsiteY111" fmla="*/ 1552940 h 1597680"/>
              <a:gd name="connsiteX112" fmla="*/ 267163 w 9662615"/>
              <a:gd name="connsiteY112" fmla="*/ 1531913 h 1597680"/>
              <a:gd name="connsiteX113" fmla="*/ 196644 w 9662615"/>
              <a:gd name="connsiteY113" fmla="*/ 1524565 h 1597680"/>
              <a:gd name="connsiteX114" fmla="*/ 86819 w 9662615"/>
              <a:gd name="connsiteY114" fmla="*/ 1519517 h 1597680"/>
              <a:gd name="connsiteX115" fmla="*/ 53369 w 9662615"/>
              <a:gd name="connsiteY115" fmla="*/ 1516853 h 1597680"/>
              <a:gd name="connsiteX116" fmla="*/ 2359 w 9662615"/>
              <a:gd name="connsiteY116" fmla="*/ 1515247 h 1597680"/>
              <a:gd name="connsiteX117" fmla="*/ 0 w 9662615"/>
              <a:gd name="connsiteY117" fmla="*/ 1514932 h 1597680"/>
              <a:gd name="connsiteX118" fmla="*/ 0 w 9662615"/>
              <a:gd name="connsiteY118" fmla="*/ 0 h 1597680"/>
              <a:gd name="connsiteX0" fmla="*/ 0 w 9662615"/>
              <a:gd name="connsiteY0" fmla="*/ 0 h 1603753"/>
              <a:gd name="connsiteX1" fmla="*/ 9662615 w 9662615"/>
              <a:gd name="connsiteY1" fmla="*/ 0 h 1603753"/>
              <a:gd name="connsiteX2" fmla="*/ 9662615 w 9662615"/>
              <a:gd name="connsiteY2" fmla="*/ 1280346 h 1603753"/>
              <a:gd name="connsiteX3" fmla="*/ 9658420 w 9662615"/>
              <a:gd name="connsiteY3" fmla="*/ 1280106 h 1603753"/>
              <a:gd name="connsiteX4" fmla="*/ 9469546 w 9662615"/>
              <a:gd name="connsiteY4" fmla="*/ 1289837 h 1603753"/>
              <a:gd name="connsiteX5" fmla="*/ 9385895 w 9662615"/>
              <a:gd name="connsiteY5" fmla="*/ 1269203 h 1603753"/>
              <a:gd name="connsiteX6" fmla="*/ 9144767 w 9662615"/>
              <a:gd name="connsiteY6" fmla="*/ 1264120 h 1603753"/>
              <a:gd name="connsiteX7" fmla="*/ 8837252 w 9662615"/>
              <a:gd name="connsiteY7" fmla="*/ 1350515 h 1603753"/>
              <a:gd name="connsiteX8" fmla="*/ 8705466 w 9662615"/>
              <a:gd name="connsiteY8" fmla="*/ 1342419 h 1603753"/>
              <a:gd name="connsiteX9" fmla="*/ 8652221 w 9662615"/>
              <a:gd name="connsiteY9" fmla="*/ 1326906 h 1603753"/>
              <a:gd name="connsiteX10" fmla="*/ 8632312 w 9662615"/>
              <a:gd name="connsiteY10" fmla="*/ 1326025 h 1603753"/>
              <a:gd name="connsiteX11" fmla="*/ 8591582 w 9662615"/>
              <a:gd name="connsiteY11" fmla="*/ 1341666 h 1603753"/>
              <a:gd name="connsiteX12" fmla="*/ 8537336 w 9662615"/>
              <a:gd name="connsiteY12" fmla="*/ 1341684 h 1603753"/>
              <a:gd name="connsiteX13" fmla="*/ 8472508 w 9662615"/>
              <a:gd name="connsiteY13" fmla="*/ 1363109 h 1603753"/>
              <a:gd name="connsiteX14" fmla="*/ 8258477 w 9662615"/>
              <a:gd name="connsiteY14" fmla="*/ 1370666 h 1603753"/>
              <a:gd name="connsiteX15" fmla="*/ 8197961 w 9662615"/>
              <a:gd name="connsiteY15" fmla="*/ 1392804 h 1603753"/>
              <a:gd name="connsiteX16" fmla="*/ 8171196 w 9662615"/>
              <a:gd name="connsiteY16" fmla="*/ 1397216 h 1603753"/>
              <a:gd name="connsiteX17" fmla="*/ 8127667 w 9662615"/>
              <a:gd name="connsiteY17" fmla="*/ 1418254 h 1603753"/>
              <a:gd name="connsiteX18" fmla="*/ 7974579 w 9662615"/>
              <a:gd name="connsiteY18" fmla="*/ 1383439 h 1603753"/>
              <a:gd name="connsiteX19" fmla="*/ 7768351 w 9662615"/>
              <a:gd name="connsiteY19" fmla="*/ 1395051 h 1603753"/>
              <a:gd name="connsiteX20" fmla="*/ 7635985 w 9662615"/>
              <a:gd name="connsiteY20" fmla="*/ 1386363 h 1603753"/>
              <a:gd name="connsiteX21" fmla="*/ 7466069 w 9662615"/>
              <a:gd name="connsiteY21" fmla="*/ 1377654 h 1603753"/>
              <a:gd name="connsiteX22" fmla="*/ 7355642 w 9662615"/>
              <a:gd name="connsiteY22" fmla="*/ 1407761 h 1603753"/>
              <a:gd name="connsiteX23" fmla="*/ 7151610 w 9662615"/>
              <a:gd name="connsiteY23" fmla="*/ 1397856 h 1603753"/>
              <a:gd name="connsiteX24" fmla="*/ 7082147 w 9662615"/>
              <a:gd name="connsiteY24" fmla="*/ 1406113 h 1603753"/>
              <a:gd name="connsiteX25" fmla="*/ 7014958 w 9662615"/>
              <a:gd name="connsiteY25" fmla="*/ 1396883 h 1603753"/>
              <a:gd name="connsiteX26" fmla="*/ 6907567 w 9662615"/>
              <a:gd name="connsiteY26" fmla="*/ 1419149 h 1603753"/>
              <a:gd name="connsiteX27" fmla="*/ 6748428 w 9662615"/>
              <a:gd name="connsiteY27" fmla="*/ 1420308 h 1603753"/>
              <a:gd name="connsiteX28" fmla="*/ 6654257 w 9662615"/>
              <a:gd name="connsiteY28" fmla="*/ 1424143 h 1603753"/>
              <a:gd name="connsiteX29" fmla="*/ 6620123 w 9662615"/>
              <a:gd name="connsiteY29" fmla="*/ 1430535 h 1603753"/>
              <a:gd name="connsiteX30" fmla="*/ 6571355 w 9662615"/>
              <a:gd name="connsiteY30" fmla="*/ 1436144 h 1603753"/>
              <a:gd name="connsiteX31" fmla="*/ 6486557 w 9662615"/>
              <a:gd name="connsiteY31" fmla="*/ 1449861 h 1603753"/>
              <a:gd name="connsiteX32" fmla="*/ 6370419 w 9662615"/>
              <a:gd name="connsiteY32" fmla="*/ 1461649 h 1603753"/>
              <a:gd name="connsiteX33" fmla="*/ 6278839 w 9662615"/>
              <a:gd name="connsiteY33" fmla="*/ 1449160 h 1603753"/>
              <a:gd name="connsiteX34" fmla="*/ 6272455 w 9662615"/>
              <a:gd name="connsiteY34" fmla="*/ 1453191 h 1603753"/>
              <a:gd name="connsiteX35" fmla="*/ 6212659 w 9662615"/>
              <a:gd name="connsiteY35" fmla="*/ 1454850 h 1603753"/>
              <a:gd name="connsiteX36" fmla="*/ 6069317 w 9662615"/>
              <a:gd name="connsiteY36" fmla="*/ 1445838 h 1603753"/>
              <a:gd name="connsiteX37" fmla="*/ 5878477 w 9662615"/>
              <a:gd name="connsiteY37" fmla="*/ 1439180 h 1603753"/>
              <a:gd name="connsiteX38" fmla="*/ 5838387 w 9662615"/>
              <a:gd name="connsiteY38" fmla="*/ 1444679 h 1603753"/>
              <a:gd name="connsiteX39" fmla="*/ 5771136 w 9662615"/>
              <a:gd name="connsiteY39" fmla="*/ 1453639 h 1603753"/>
              <a:gd name="connsiteX40" fmla="*/ 5724081 w 9662615"/>
              <a:gd name="connsiteY40" fmla="*/ 1470431 h 1603753"/>
              <a:gd name="connsiteX41" fmla="*/ 5666577 w 9662615"/>
              <a:gd name="connsiteY41" fmla="*/ 1473921 h 1603753"/>
              <a:gd name="connsiteX42" fmla="*/ 5649068 w 9662615"/>
              <a:gd name="connsiteY42" fmla="*/ 1461676 h 1603753"/>
              <a:gd name="connsiteX43" fmla="*/ 5588902 w 9662615"/>
              <a:gd name="connsiteY43" fmla="*/ 1469647 h 1603753"/>
              <a:gd name="connsiteX44" fmla="*/ 5498090 w 9662615"/>
              <a:gd name="connsiteY44" fmla="*/ 1483173 h 1603753"/>
              <a:gd name="connsiteX45" fmla="*/ 5444641 w 9662615"/>
              <a:gd name="connsiteY45" fmla="*/ 1487602 h 1603753"/>
              <a:gd name="connsiteX46" fmla="*/ 5299812 w 9662615"/>
              <a:gd name="connsiteY46" fmla="*/ 1503362 h 1603753"/>
              <a:gd name="connsiteX47" fmla="*/ 5213947 w 9662615"/>
              <a:gd name="connsiteY47" fmla="*/ 1516637 h 1603753"/>
              <a:gd name="connsiteX48" fmla="*/ 5090342 w 9662615"/>
              <a:gd name="connsiteY48" fmla="*/ 1546680 h 1603753"/>
              <a:gd name="connsiteX49" fmla="*/ 5129812 w 9662615"/>
              <a:gd name="connsiteY49" fmla="*/ 1521277 h 1603753"/>
              <a:gd name="connsiteX50" fmla="*/ 5059484 w 9662615"/>
              <a:gd name="connsiteY50" fmla="*/ 1546802 h 1603753"/>
              <a:gd name="connsiteX51" fmla="*/ 5038524 w 9662615"/>
              <a:gd name="connsiteY51" fmla="*/ 1545675 h 1603753"/>
              <a:gd name="connsiteX52" fmla="*/ 5026564 w 9662615"/>
              <a:gd name="connsiteY52" fmla="*/ 1545376 h 1603753"/>
              <a:gd name="connsiteX53" fmla="*/ 4969433 w 9662615"/>
              <a:gd name="connsiteY53" fmla="*/ 1550865 h 1603753"/>
              <a:gd name="connsiteX54" fmla="*/ 4929254 w 9662615"/>
              <a:gd name="connsiteY54" fmla="*/ 1563452 h 1603753"/>
              <a:gd name="connsiteX55" fmla="*/ 4871726 w 9662615"/>
              <a:gd name="connsiteY55" fmla="*/ 1570584 h 1603753"/>
              <a:gd name="connsiteX56" fmla="*/ 4843267 w 9662615"/>
              <a:gd name="connsiteY56" fmla="*/ 1561459 h 1603753"/>
              <a:gd name="connsiteX57" fmla="*/ 4821058 w 9662615"/>
              <a:gd name="connsiteY57" fmla="*/ 1553078 h 1603753"/>
              <a:gd name="connsiteX58" fmla="*/ 4791466 w 9662615"/>
              <a:gd name="connsiteY58" fmla="*/ 1561324 h 1603753"/>
              <a:gd name="connsiteX59" fmla="*/ 4784247 w 9662615"/>
              <a:gd name="connsiteY59" fmla="*/ 1562342 h 1603753"/>
              <a:gd name="connsiteX60" fmla="*/ 4743285 w 9662615"/>
              <a:gd name="connsiteY60" fmla="*/ 1597680 h 1603753"/>
              <a:gd name="connsiteX61" fmla="*/ 4697562 w 9662615"/>
              <a:gd name="connsiteY61" fmla="*/ 1551206 h 1603753"/>
              <a:gd name="connsiteX62" fmla="*/ 4662664 w 9662615"/>
              <a:gd name="connsiteY62" fmla="*/ 1573162 h 1603753"/>
              <a:gd name="connsiteX63" fmla="*/ 4603028 w 9662615"/>
              <a:gd name="connsiteY63" fmla="*/ 1568821 h 1603753"/>
              <a:gd name="connsiteX64" fmla="*/ 4541612 w 9662615"/>
              <a:gd name="connsiteY64" fmla="*/ 1545262 h 1603753"/>
              <a:gd name="connsiteX65" fmla="*/ 4422155 w 9662615"/>
              <a:gd name="connsiteY65" fmla="*/ 1542059 h 1603753"/>
              <a:gd name="connsiteX66" fmla="*/ 4221826 w 9662615"/>
              <a:gd name="connsiteY66" fmla="*/ 1508923 h 1603753"/>
              <a:gd name="connsiteX67" fmla="*/ 4096601 w 9662615"/>
              <a:gd name="connsiteY67" fmla="*/ 1521563 h 1603753"/>
              <a:gd name="connsiteX68" fmla="*/ 3970635 w 9662615"/>
              <a:gd name="connsiteY68" fmla="*/ 1544815 h 1603753"/>
              <a:gd name="connsiteX69" fmla="*/ 3833906 w 9662615"/>
              <a:gd name="connsiteY69" fmla="*/ 1516637 h 1603753"/>
              <a:gd name="connsiteX70" fmla="*/ 3696258 w 9662615"/>
              <a:gd name="connsiteY70" fmla="*/ 1537563 h 1603753"/>
              <a:gd name="connsiteX71" fmla="*/ 3594070 w 9662615"/>
              <a:gd name="connsiteY71" fmla="*/ 1509422 h 1603753"/>
              <a:gd name="connsiteX72" fmla="*/ 3565233 w 9662615"/>
              <a:gd name="connsiteY72" fmla="*/ 1515122 h 1603753"/>
              <a:gd name="connsiteX73" fmla="*/ 3560267 w 9662615"/>
              <a:gd name="connsiteY73" fmla="*/ 1516288 h 1603753"/>
              <a:gd name="connsiteX74" fmla="*/ 3540258 w 9662615"/>
              <a:gd name="connsiteY74" fmla="*/ 1516976 h 1603753"/>
              <a:gd name="connsiteX75" fmla="*/ 3534780 w 9662615"/>
              <a:gd name="connsiteY75" fmla="*/ 1522141 h 1603753"/>
              <a:gd name="connsiteX76" fmla="*/ 3504783 w 9662615"/>
              <a:gd name="connsiteY76" fmla="*/ 1526739 h 1603753"/>
              <a:gd name="connsiteX77" fmla="*/ 3430805 w 9662615"/>
              <a:gd name="connsiteY77" fmla="*/ 1542521 h 1603753"/>
              <a:gd name="connsiteX78" fmla="*/ 3292707 w 9662615"/>
              <a:gd name="connsiteY78" fmla="*/ 1520490 h 1603753"/>
              <a:gd name="connsiteX79" fmla="*/ 3187872 w 9662615"/>
              <a:gd name="connsiteY79" fmla="*/ 1519991 h 1603753"/>
              <a:gd name="connsiteX80" fmla="*/ 3148026 w 9662615"/>
              <a:gd name="connsiteY80" fmla="*/ 1524777 h 1603753"/>
              <a:gd name="connsiteX81" fmla="*/ 3092394 w 9662615"/>
              <a:gd name="connsiteY81" fmla="*/ 1528115 h 1603753"/>
              <a:gd name="connsiteX82" fmla="*/ 2994200 w 9662615"/>
              <a:gd name="connsiteY82" fmla="*/ 1537857 h 1603753"/>
              <a:gd name="connsiteX83" fmla="*/ 2862301 w 9662615"/>
              <a:gd name="connsiteY83" fmla="*/ 1544250 h 1603753"/>
              <a:gd name="connsiteX84" fmla="*/ 2766335 w 9662615"/>
              <a:gd name="connsiteY84" fmla="*/ 1527662 h 1603753"/>
              <a:gd name="connsiteX85" fmla="*/ 2757836 w 9662615"/>
              <a:gd name="connsiteY85" fmla="*/ 1531371 h 1603753"/>
              <a:gd name="connsiteX86" fmla="*/ 2691555 w 9662615"/>
              <a:gd name="connsiteY86" fmla="*/ 1530283 h 1603753"/>
              <a:gd name="connsiteX87" fmla="*/ 2491676 w 9662615"/>
              <a:gd name="connsiteY87" fmla="*/ 1500859 h 1603753"/>
              <a:gd name="connsiteX88" fmla="*/ 2378036 w 9662615"/>
              <a:gd name="connsiteY88" fmla="*/ 1520645 h 1603753"/>
              <a:gd name="connsiteX89" fmla="*/ 2284269 w 9662615"/>
              <a:gd name="connsiteY89" fmla="*/ 1503068 h 1603753"/>
              <a:gd name="connsiteX90" fmla="*/ 2207104 w 9662615"/>
              <a:gd name="connsiteY90" fmla="*/ 1508888 h 1603753"/>
              <a:gd name="connsiteX91" fmla="*/ 2149226 w 9662615"/>
              <a:gd name="connsiteY91" fmla="*/ 1523409 h 1603753"/>
              <a:gd name="connsiteX92" fmla="*/ 2084783 w 9662615"/>
              <a:gd name="connsiteY92" fmla="*/ 1524245 h 1603753"/>
              <a:gd name="connsiteX93" fmla="*/ 2070075 w 9662615"/>
              <a:gd name="connsiteY93" fmla="*/ 1511285 h 1603753"/>
              <a:gd name="connsiteX94" fmla="*/ 2001057 w 9662615"/>
              <a:gd name="connsiteY94" fmla="*/ 1516449 h 1603753"/>
              <a:gd name="connsiteX95" fmla="*/ 1896330 w 9662615"/>
              <a:gd name="connsiteY95" fmla="*/ 1525725 h 1603753"/>
              <a:gd name="connsiteX96" fmla="*/ 1835994 w 9662615"/>
              <a:gd name="connsiteY96" fmla="*/ 1527678 h 1603753"/>
              <a:gd name="connsiteX97" fmla="*/ 1671119 w 9662615"/>
              <a:gd name="connsiteY97" fmla="*/ 1536701 h 1603753"/>
              <a:gd name="connsiteX98" fmla="*/ 1601337 w 9662615"/>
              <a:gd name="connsiteY98" fmla="*/ 1548552 h 1603753"/>
              <a:gd name="connsiteX99" fmla="*/ 1407755 w 9662615"/>
              <a:gd name="connsiteY99" fmla="*/ 1571444 h 1603753"/>
              <a:gd name="connsiteX100" fmla="*/ 1271994 w 9662615"/>
              <a:gd name="connsiteY100" fmla="*/ 1579471 h 1603753"/>
              <a:gd name="connsiteX101" fmla="*/ 1249226 w 9662615"/>
              <a:gd name="connsiteY101" fmla="*/ 1583140 h 1603753"/>
              <a:gd name="connsiteX102" fmla="*/ 1217719 w 9662615"/>
              <a:gd name="connsiteY102" fmla="*/ 1580863 h 1603753"/>
              <a:gd name="connsiteX103" fmla="*/ 1091432 w 9662615"/>
              <a:gd name="connsiteY103" fmla="*/ 1571003 h 1603753"/>
              <a:gd name="connsiteX104" fmla="*/ 992039 w 9662615"/>
              <a:gd name="connsiteY104" fmla="*/ 1556662 h 1603753"/>
              <a:gd name="connsiteX105" fmla="*/ 868264 w 9662615"/>
              <a:gd name="connsiteY105" fmla="*/ 1566392 h 1603753"/>
              <a:gd name="connsiteX106" fmla="*/ 792765 w 9662615"/>
              <a:gd name="connsiteY106" fmla="*/ 1563102 h 1603753"/>
              <a:gd name="connsiteX107" fmla="*/ 669055 w 9662615"/>
              <a:gd name="connsiteY107" fmla="*/ 1543638 h 1603753"/>
              <a:gd name="connsiteX108" fmla="*/ 506152 w 9662615"/>
              <a:gd name="connsiteY108" fmla="*/ 1549124 h 1603753"/>
              <a:gd name="connsiteX109" fmla="*/ 472797 w 9662615"/>
              <a:gd name="connsiteY109" fmla="*/ 1568904 h 1603753"/>
              <a:gd name="connsiteX110" fmla="*/ 427864 w 9662615"/>
              <a:gd name="connsiteY110" fmla="*/ 1580848 h 1603753"/>
              <a:gd name="connsiteX111" fmla="*/ 408381 w 9662615"/>
              <a:gd name="connsiteY111" fmla="*/ 1552940 h 1603753"/>
              <a:gd name="connsiteX112" fmla="*/ 267163 w 9662615"/>
              <a:gd name="connsiteY112" fmla="*/ 1531913 h 1603753"/>
              <a:gd name="connsiteX113" fmla="*/ 196644 w 9662615"/>
              <a:gd name="connsiteY113" fmla="*/ 1524565 h 1603753"/>
              <a:gd name="connsiteX114" fmla="*/ 86819 w 9662615"/>
              <a:gd name="connsiteY114" fmla="*/ 1519517 h 1603753"/>
              <a:gd name="connsiteX115" fmla="*/ 53369 w 9662615"/>
              <a:gd name="connsiteY115" fmla="*/ 1516853 h 1603753"/>
              <a:gd name="connsiteX116" fmla="*/ 2359 w 9662615"/>
              <a:gd name="connsiteY116" fmla="*/ 1515247 h 1603753"/>
              <a:gd name="connsiteX117" fmla="*/ 0 w 9662615"/>
              <a:gd name="connsiteY117" fmla="*/ 1514932 h 1603753"/>
              <a:gd name="connsiteX118" fmla="*/ 0 w 9662615"/>
              <a:gd name="connsiteY118" fmla="*/ 0 h 1603753"/>
              <a:gd name="connsiteX0" fmla="*/ 0 w 9662615"/>
              <a:gd name="connsiteY0" fmla="*/ 0 h 1603753"/>
              <a:gd name="connsiteX1" fmla="*/ 9662615 w 9662615"/>
              <a:gd name="connsiteY1" fmla="*/ 0 h 1603753"/>
              <a:gd name="connsiteX2" fmla="*/ 9662615 w 9662615"/>
              <a:gd name="connsiteY2" fmla="*/ 1280346 h 1603753"/>
              <a:gd name="connsiteX3" fmla="*/ 9658420 w 9662615"/>
              <a:gd name="connsiteY3" fmla="*/ 1280106 h 1603753"/>
              <a:gd name="connsiteX4" fmla="*/ 9469546 w 9662615"/>
              <a:gd name="connsiteY4" fmla="*/ 1289837 h 1603753"/>
              <a:gd name="connsiteX5" fmla="*/ 9385895 w 9662615"/>
              <a:gd name="connsiteY5" fmla="*/ 1269203 h 1603753"/>
              <a:gd name="connsiteX6" fmla="*/ 9144767 w 9662615"/>
              <a:gd name="connsiteY6" fmla="*/ 1264120 h 1603753"/>
              <a:gd name="connsiteX7" fmla="*/ 8837252 w 9662615"/>
              <a:gd name="connsiteY7" fmla="*/ 1350515 h 1603753"/>
              <a:gd name="connsiteX8" fmla="*/ 8705466 w 9662615"/>
              <a:gd name="connsiteY8" fmla="*/ 1342419 h 1603753"/>
              <a:gd name="connsiteX9" fmla="*/ 8652221 w 9662615"/>
              <a:gd name="connsiteY9" fmla="*/ 1326906 h 1603753"/>
              <a:gd name="connsiteX10" fmla="*/ 8632312 w 9662615"/>
              <a:gd name="connsiteY10" fmla="*/ 1326025 h 1603753"/>
              <a:gd name="connsiteX11" fmla="*/ 8591582 w 9662615"/>
              <a:gd name="connsiteY11" fmla="*/ 1341666 h 1603753"/>
              <a:gd name="connsiteX12" fmla="*/ 8537336 w 9662615"/>
              <a:gd name="connsiteY12" fmla="*/ 1341684 h 1603753"/>
              <a:gd name="connsiteX13" fmla="*/ 8472508 w 9662615"/>
              <a:gd name="connsiteY13" fmla="*/ 1363109 h 1603753"/>
              <a:gd name="connsiteX14" fmla="*/ 8258477 w 9662615"/>
              <a:gd name="connsiteY14" fmla="*/ 1370666 h 1603753"/>
              <a:gd name="connsiteX15" fmla="*/ 8197961 w 9662615"/>
              <a:gd name="connsiteY15" fmla="*/ 1392804 h 1603753"/>
              <a:gd name="connsiteX16" fmla="*/ 8171196 w 9662615"/>
              <a:gd name="connsiteY16" fmla="*/ 1397216 h 1603753"/>
              <a:gd name="connsiteX17" fmla="*/ 8127667 w 9662615"/>
              <a:gd name="connsiteY17" fmla="*/ 1418254 h 1603753"/>
              <a:gd name="connsiteX18" fmla="*/ 7974579 w 9662615"/>
              <a:gd name="connsiteY18" fmla="*/ 1383439 h 1603753"/>
              <a:gd name="connsiteX19" fmla="*/ 7768351 w 9662615"/>
              <a:gd name="connsiteY19" fmla="*/ 1395051 h 1603753"/>
              <a:gd name="connsiteX20" fmla="*/ 7635985 w 9662615"/>
              <a:gd name="connsiteY20" fmla="*/ 1386363 h 1603753"/>
              <a:gd name="connsiteX21" fmla="*/ 7466069 w 9662615"/>
              <a:gd name="connsiteY21" fmla="*/ 1377654 h 1603753"/>
              <a:gd name="connsiteX22" fmla="*/ 7355642 w 9662615"/>
              <a:gd name="connsiteY22" fmla="*/ 1407761 h 1603753"/>
              <a:gd name="connsiteX23" fmla="*/ 7151610 w 9662615"/>
              <a:gd name="connsiteY23" fmla="*/ 1397856 h 1603753"/>
              <a:gd name="connsiteX24" fmla="*/ 7082147 w 9662615"/>
              <a:gd name="connsiteY24" fmla="*/ 1406113 h 1603753"/>
              <a:gd name="connsiteX25" fmla="*/ 7014958 w 9662615"/>
              <a:gd name="connsiteY25" fmla="*/ 1396883 h 1603753"/>
              <a:gd name="connsiteX26" fmla="*/ 6907567 w 9662615"/>
              <a:gd name="connsiteY26" fmla="*/ 1419149 h 1603753"/>
              <a:gd name="connsiteX27" fmla="*/ 6748428 w 9662615"/>
              <a:gd name="connsiteY27" fmla="*/ 1420308 h 1603753"/>
              <a:gd name="connsiteX28" fmla="*/ 6654257 w 9662615"/>
              <a:gd name="connsiteY28" fmla="*/ 1424143 h 1603753"/>
              <a:gd name="connsiteX29" fmla="*/ 6620123 w 9662615"/>
              <a:gd name="connsiteY29" fmla="*/ 1430535 h 1603753"/>
              <a:gd name="connsiteX30" fmla="*/ 6571355 w 9662615"/>
              <a:gd name="connsiteY30" fmla="*/ 1436144 h 1603753"/>
              <a:gd name="connsiteX31" fmla="*/ 6486557 w 9662615"/>
              <a:gd name="connsiteY31" fmla="*/ 1449861 h 1603753"/>
              <a:gd name="connsiteX32" fmla="*/ 6370419 w 9662615"/>
              <a:gd name="connsiteY32" fmla="*/ 1461649 h 1603753"/>
              <a:gd name="connsiteX33" fmla="*/ 6278839 w 9662615"/>
              <a:gd name="connsiteY33" fmla="*/ 1449160 h 1603753"/>
              <a:gd name="connsiteX34" fmla="*/ 6272455 w 9662615"/>
              <a:gd name="connsiteY34" fmla="*/ 1453191 h 1603753"/>
              <a:gd name="connsiteX35" fmla="*/ 6212659 w 9662615"/>
              <a:gd name="connsiteY35" fmla="*/ 1454850 h 1603753"/>
              <a:gd name="connsiteX36" fmla="*/ 6069317 w 9662615"/>
              <a:gd name="connsiteY36" fmla="*/ 1445838 h 1603753"/>
              <a:gd name="connsiteX37" fmla="*/ 5878477 w 9662615"/>
              <a:gd name="connsiteY37" fmla="*/ 1439180 h 1603753"/>
              <a:gd name="connsiteX38" fmla="*/ 5838387 w 9662615"/>
              <a:gd name="connsiteY38" fmla="*/ 1444679 h 1603753"/>
              <a:gd name="connsiteX39" fmla="*/ 5771136 w 9662615"/>
              <a:gd name="connsiteY39" fmla="*/ 1453639 h 1603753"/>
              <a:gd name="connsiteX40" fmla="*/ 5724081 w 9662615"/>
              <a:gd name="connsiteY40" fmla="*/ 1470431 h 1603753"/>
              <a:gd name="connsiteX41" fmla="*/ 5666577 w 9662615"/>
              <a:gd name="connsiteY41" fmla="*/ 1473921 h 1603753"/>
              <a:gd name="connsiteX42" fmla="*/ 5649068 w 9662615"/>
              <a:gd name="connsiteY42" fmla="*/ 1461676 h 1603753"/>
              <a:gd name="connsiteX43" fmla="*/ 5588902 w 9662615"/>
              <a:gd name="connsiteY43" fmla="*/ 1469647 h 1603753"/>
              <a:gd name="connsiteX44" fmla="*/ 5498090 w 9662615"/>
              <a:gd name="connsiteY44" fmla="*/ 1483173 h 1603753"/>
              <a:gd name="connsiteX45" fmla="*/ 5444641 w 9662615"/>
              <a:gd name="connsiteY45" fmla="*/ 1487602 h 1603753"/>
              <a:gd name="connsiteX46" fmla="*/ 5299812 w 9662615"/>
              <a:gd name="connsiteY46" fmla="*/ 1503362 h 1603753"/>
              <a:gd name="connsiteX47" fmla="*/ 5213947 w 9662615"/>
              <a:gd name="connsiteY47" fmla="*/ 1516637 h 1603753"/>
              <a:gd name="connsiteX48" fmla="*/ 5090342 w 9662615"/>
              <a:gd name="connsiteY48" fmla="*/ 1546680 h 1603753"/>
              <a:gd name="connsiteX49" fmla="*/ 5129812 w 9662615"/>
              <a:gd name="connsiteY49" fmla="*/ 1521277 h 1603753"/>
              <a:gd name="connsiteX50" fmla="*/ 5059484 w 9662615"/>
              <a:gd name="connsiteY50" fmla="*/ 1546802 h 1603753"/>
              <a:gd name="connsiteX51" fmla="*/ 5038524 w 9662615"/>
              <a:gd name="connsiteY51" fmla="*/ 1545675 h 1603753"/>
              <a:gd name="connsiteX52" fmla="*/ 5026564 w 9662615"/>
              <a:gd name="connsiteY52" fmla="*/ 1545376 h 1603753"/>
              <a:gd name="connsiteX53" fmla="*/ 4969433 w 9662615"/>
              <a:gd name="connsiteY53" fmla="*/ 1550865 h 1603753"/>
              <a:gd name="connsiteX54" fmla="*/ 4929254 w 9662615"/>
              <a:gd name="connsiteY54" fmla="*/ 1563452 h 1603753"/>
              <a:gd name="connsiteX55" fmla="*/ 4871726 w 9662615"/>
              <a:gd name="connsiteY55" fmla="*/ 1570584 h 1603753"/>
              <a:gd name="connsiteX56" fmla="*/ 4843267 w 9662615"/>
              <a:gd name="connsiteY56" fmla="*/ 1561459 h 1603753"/>
              <a:gd name="connsiteX57" fmla="*/ 4821058 w 9662615"/>
              <a:gd name="connsiteY57" fmla="*/ 1553078 h 1603753"/>
              <a:gd name="connsiteX58" fmla="*/ 4791466 w 9662615"/>
              <a:gd name="connsiteY58" fmla="*/ 1561324 h 1603753"/>
              <a:gd name="connsiteX59" fmla="*/ 4784247 w 9662615"/>
              <a:gd name="connsiteY59" fmla="*/ 1562342 h 1603753"/>
              <a:gd name="connsiteX60" fmla="*/ 4743285 w 9662615"/>
              <a:gd name="connsiteY60" fmla="*/ 1597680 h 1603753"/>
              <a:gd name="connsiteX61" fmla="*/ 4697562 w 9662615"/>
              <a:gd name="connsiteY61" fmla="*/ 1551206 h 1603753"/>
              <a:gd name="connsiteX62" fmla="*/ 4662664 w 9662615"/>
              <a:gd name="connsiteY62" fmla="*/ 1573162 h 1603753"/>
              <a:gd name="connsiteX63" fmla="*/ 4603028 w 9662615"/>
              <a:gd name="connsiteY63" fmla="*/ 1568821 h 1603753"/>
              <a:gd name="connsiteX64" fmla="*/ 4541612 w 9662615"/>
              <a:gd name="connsiteY64" fmla="*/ 1545262 h 1603753"/>
              <a:gd name="connsiteX65" fmla="*/ 4422155 w 9662615"/>
              <a:gd name="connsiteY65" fmla="*/ 1542059 h 1603753"/>
              <a:gd name="connsiteX66" fmla="*/ 4221826 w 9662615"/>
              <a:gd name="connsiteY66" fmla="*/ 1508923 h 1603753"/>
              <a:gd name="connsiteX67" fmla="*/ 4096601 w 9662615"/>
              <a:gd name="connsiteY67" fmla="*/ 1521563 h 1603753"/>
              <a:gd name="connsiteX68" fmla="*/ 3970635 w 9662615"/>
              <a:gd name="connsiteY68" fmla="*/ 1544815 h 1603753"/>
              <a:gd name="connsiteX69" fmla="*/ 3833906 w 9662615"/>
              <a:gd name="connsiteY69" fmla="*/ 1516637 h 1603753"/>
              <a:gd name="connsiteX70" fmla="*/ 3696258 w 9662615"/>
              <a:gd name="connsiteY70" fmla="*/ 1537563 h 1603753"/>
              <a:gd name="connsiteX71" fmla="*/ 3594070 w 9662615"/>
              <a:gd name="connsiteY71" fmla="*/ 1509422 h 1603753"/>
              <a:gd name="connsiteX72" fmla="*/ 3565233 w 9662615"/>
              <a:gd name="connsiteY72" fmla="*/ 1515122 h 1603753"/>
              <a:gd name="connsiteX73" fmla="*/ 3560267 w 9662615"/>
              <a:gd name="connsiteY73" fmla="*/ 1516288 h 1603753"/>
              <a:gd name="connsiteX74" fmla="*/ 3540258 w 9662615"/>
              <a:gd name="connsiteY74" fmla="*/ 1516976 h 1603753"/>
              <a:gd name="connsiteX75" fmla="*/ 3534780 w 9662615"/>
              <a:gd name="connsiteY75" fmla="*/ 1522141 h 1603753"/>
              <a:gd name="connsiteX76" fmla="*/ 3504783 w 9662615"/>
              <a:gd name="connsiteY76" fmla="*/ 1526739 h 1603753"/>
              <a:gd name="connsiteX77" fmla="*/ 3430805 w 9662615"/>
              <a:gd name="connsiteY77" fmla="*/ 1542521 h 1603753"/>
              <a:gd name="connsiteX78" fmla="*/ 3292707 w 9662615"/>
              <a:gd name="connsiteY78" fmla="*/ 1520490 h 1603753"/>
              <a:gd name="connsiteX79" fmla="*/ 3187872 w 9662615"/>
              <a:gd name="connsiteY79" fmla="*/ 1519991 h 1603753"/>
              <a:gd name="connsiteX80" fmla="*/ 3148026 w 9662615"/>
              <a:gd name="connsiteY80" fmla="*/ 1524777 h 1603753"/>
              <a:gd name="connsiteX81" fmla="*/ 3092394 w 9662615"/>
              <a:gd name="connsiteY81" fmla="*/ 1528115 h 1603753"/>
              <a:gd name="connsiteX82" fmla="*/ 2994200 w 9662615"/>
              <a:gd name="connsiteY82" fmla="*/ 1537857 h 1603753"/>
              <a:gd name="connsiteX83" fmla="*/ 2862301 w 9662615"/>
              <a:gd name="connsiteY83" fmla="*/ 1544250 h 1603753"/>
              <a:gd name="connsiteX84" fmla="*/ 2766335 w 9662615"/>
              <a:gd name="connsiteY84" fmla="*/ 1527662 h 1603753"/>
              <a:gd name="connsiteX85" fmla="*/ 2757836 w 9662615"/>
              <a:gd name="connsiteY85" fmla="*/ 1531371 h 1603753"/>
              <a:gd name="connsiteX86" fmla="*/ 2691555 w 9662615"/>
              <a:gd name="connsiteY86" fmla="*/ 1530283 h 1603753"/>
              <a:gd name="connsiteX87" fmla="*/ 2491676 w 9662615"/>
              <a:gd name="connsiteY87" fmla="*/ 1500859 h 1603753"/>
              <a:gd name="connsiteX88" fmla="*/ 2378036 w 9662615"/>
              <a:gd name="connsiteY88" fmla="*/ 1520645 h 1603753"/>
              <a:gd name="connsiteX89" fmla="*/ 2284269 w 9662615"/>
              <a:gd name="connsiteY89" fmla="*/ 1503068 h 1603753"/>
              <a:gd name="connsiteX90" fmla="*/ 2207104 w 9662615"/>
              <a:gd name="connsiteY90" fmla="*/ 1508888 h 1603753"/>
              <a:gd name="connsiteX91" fmla="*/ 2149226 w 9662615"/>
              <a:gd name="connsiteY91" fmla="*/ 1523409 h 1603753"/>
              <a:gd name="connsiteX92" fmla="*/ 2084783 w 9662615"/>
              <a:gd name="connsiteY92" fmla="*/ 1524245 h 1603753"/>
              <a:gd name="connsiteX93" fmla="*/ 2070075 w 9662615"/>
              <a:gd name="connsiteY93" fmla="*/ 1511285 h 1603753"/>
              <a:gd name="connsiteX94" fmla="*/ 2001057 w 9662615"/>
              <a:gd name="connsiteY94" fmla="*/ 1516449 h 1603753"/>
              <a:gd name="connsiteX95" fmla="*/ 1896330 w 9662615"/>
              <a:gd name="connsiteY95" fmla="*/ 1525725 h 1603753"/>
              <a:gd name="connsiteX96" fmla="*/ 1835994 w 9662615"/>
              <a:gd name="connsiteY96" fmla="*/ 1527678 h 1603753"/>
              <a:gd name="connsiteX97" fmla="*/ 1671119 w 9662615"/>
              <a:gd name="connsiteY97" fmla="*/ 1536701 h 1603753"/>
              <a:gd name="connsiteX98" fmla="*/ 1601337 w 9662615"/>
              <a:gd name="connsiteY98" fmla="*/ 1548552 h 1603753"/>
              <a:gd name="connsiteX99" fmla="*/ 1407755 w 9662615"/>
              <a:gd name="connsiteY99" fmla="*/ 1571444 h 1603753"/>
              <a:gd name="connsiteX100" fmla="*/ 1271994 w 9662615"/>
              <a:gd name="connsiteY100" fmla="*/ 1579471 h 1603753"/>
              <a:gd name="connsiteX101" fmla="*/ 1249226 w 9662615"/>
              <a:gd name="connsiteY101" fmla="*/ 1583140 h 1603753"/>
              <a:gd name="connsiteX102" fmla="*/ 1217719 w 9662615"/>
              <a:gd name="connsiteY102" fmla="*/ 1580863 h 1603753"/>
              <a:gd name="connsiteX103" fmla="*/ 1091432 w 9662615"/>
              <a:gd name="connsiteY103" fmla="*/ 1571003 h 1603753"/>
              <a:gd name="connsiteX104" fmla="*/ 992039 w 9662615"/>
              <a:gd name="connsiteY104" fmla="*/ 1556662 h 1603753"/>
              <a:gd name="connsiteX105" fmla="*/ 868264 w 9662615"/>
              <a:gd name="connsiteY105" fmla="*/ 1566392 h 1603753"/>
              <a:gd name="connsiteX106" fmla="*/ 792765 w 9662615"/>
              <a:gd name="connsiteY106" fmla="*/ 1563102 h 1603753"/>
              <a:gd name="connsiteX107" fmla="*/ 669055 w 9662615"/>
              <a:gd name="connsiteY107" fmla="*/ 1543638 h 1603753"/>
              <a:gd name="connsiteX108" fmla="*/ 506152 w 9662615"/>
              <a:gd name="connsiteY108" fmla="*/ 1549124 h 1603753"/>
              <a:gd name="connsiteX109" fmla="*/ 472797 w 9662615"/>
              <a:gd name="connsiteY109" fmla="*/ 1568904 h 1603753"/>
              <a:gd name="connsiteX110" fmla="*/ 427864 w 9662615"/>
              <a:gd name="connsiteY110" fmla="*/ 1580848 h 1603753"/>
              <a:gd name="connsiteX111" fmla="*/ 408381 w 9662615"/>
              <a:gd name="connsiteY111" fmla="*/ 1552940 h 1603753"/>
              <a:gd name="connsiteX112" fmla="*/ 267163 w 9662615"/>
              <a:gd name="connsiteY112" fmla="*/ 1531913 h 1603753"/>
              <a:gd name="connsiteX113" fmla="*/ 196644 w 9662615"/>
              <a:gd name="connsiteY113" fmla="*/ 1524565 h 1603753"/>
              <a:gd name="connsiteX114" fmla="*/ 86819 w 9662615"/>
              <a:gd name="connsiteY114" fmla="*/ 1519517 h 1603753"/>
              <a:gd name="connsiteX115" fmla="*/ 53369 w 9662615"/>
              <a:gd name="connsiteY115" fmla="*/ 1516853 h 1603753"/>
              <a:gd name="connsiteX116" fmla="*/ 2359 w 9662615"/>
              <a:gd name="connsiteY116" fmla="*/ 1515247 h 1603753"/>
              <a:gd name="connsiteX117" fmla="*/ 0 w 9662615"/>
              <a:gd name="connsiteY117" fmla="*/ 1514932 h 1603753"/>
              <a:gd name="connsiteX118" fmla="*/ 0 w 9662615"/>
              <a:gd name="connsiteY118" fmla="*/ 0 h 1603753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95077 w 9662615"/>
              <a:gd name="connsiteY63" fmla="*/ 1552918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95077 w 9662615"/>
              <a:gd name="connsiteY63" fmla="*/ 1552918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66659 w 9662615"/>
              <a:gd name="connsiteY68" fmla="*/ 1528913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96499"/>
              <a:gd name="connsiteX1" fmla="*/ 9662615 w 9662615"/>
              <a:gd name="connsiteY1" fmla="*/ 0 h 1596499"/>
              <a:gd name="connsiteX2" fmla="*/ 9662615 w 9662615"/>
              <a:gd name="connsiteY2" fmla="*/ 1280346 h 1596499"/>
              <a:gd name="connsiteX3" fmla="*/ 9658420 w 9662615"/>
              <a:gd name="connsiteY3" fmla="*/ 1280106 h 1596499"/>
              <a:gd name="connsiteX4" fmla="*/ 9469546 w 9662615"/>
              <a:gd name="connsiteY4" fmla="*/ 1289837 h 1596499"/>
              <a:gd name="connsiteX5" fmla="*/ 9385895 w 9662615"/>
              <a:gd name="connsiteY5" fmla="*/ 1269203 h 1596499"/>
              <a:gd name="connsiteX6" fmla="*/ 9144767 w 9662615"/>
              <a:gd name="connsiteY6" fmla="*/ 1264120 h 1596499"/>
              <a:gd name="connsiteX7" fmla="*/ 8837252 w 9662615"/>
              <a:gd name="connsiteY7" fmla="*/ 1350515 h 1596499"/>
              <a:gd name="connsiteX8" fmla="*/ 8705466 w 9662615"/>
              <a:gd name="connsiteY8" fmla="*/ 1342419 h 1596499"/>
              <a:gd name="connsiteX9" fmla="*/ 8652221 w 9662615"/>
              <a:gd name="connsiteY9" fmla="*/ 1326906 h 1596499"/>
              <a:gd name="connsiteX10" fmla="*/ 8632312 w 9662615"/>
              <a:gd name="connsiteY10" fmla="*/ 1326025 h 1596499"/>
              <a:gd name="connsiteX11" fmla="*/ 8591582 w 9662615"/>
              <a:gd name="connsiteY11" fmla="*/ 1341666 h 1596499"/>
              <a:gd name="connsiteX12" fmla="*/ 8537336 w 9662615"/>
              <a:gd name="connsiteY12" fmla="*/ 1341684 h 1596499"/>
              <a:gd name="connsiteX13" fmla="*/ 8472508 w 9662615"/>
              <a:gd name="connsiteY13" fmla="*/ 1363109 h 1596499"/>
              <a:gd name="connsiteX14" fmla="*/ 8258477 w 9662615"/>
              <a:gd name="connsiteY14" fmla="*/ 1370666 h 1596499"/>
              <a:gd name="connsiteX15" fmla="*/ 8197961 w 9662615"/>
              <a:gd name="connsiteY15" fmla="*/ 1392804 h 1596499"/>
              <a:gd name="connsiteX16" fmla="*/ 8171196 w 9662615"/>
              <a:gd name="connsiteY16" fmla="*/ 1397216 h 1596499"/>
              <a:gd name="connsiteX17" fmla="*/ 8127667 w 9662615"/>
              <a:gd name="connsiteY17" fmla="*/ 1418254 h 1596499"/>
              <a:gd name="connsiteX18" fmla="*/ 7974579 w 9662615"/>
              <a:gd name="connsiteY18" fmla="*/ 1383439 h 1596499"/>
              <a:gd name="connsiteX19" fmla="*/ 7768351 w 9662615"/>
              <a:gd name="connsiteY19" fmla="*/ 1395051 h 1596499"/>
              <a:gd name="connsiteX20" fmla="*/ 7635985 w 9662615"/>
              <a:gd name="connsiteY20" fmla="*/ 1386363 h 1596499"/>
              <a:gd name="connsiteX21" fmla="*/ 7466069 w 9662615"/>
              <a:gd name="connsiteY21" fmla="*/ 1377654 h 1596499"/>
              <a:gd name="connsiteX22" fmla="*/ 7355642 w 9662615"/>
              <a:gd name="connsiteY22" fmla="*/ 1407761 h 1596499"/>
              <a:gd name="connsiteX23" fmla="*/ 7151610 w 9662615"/>
              <a:gd name="connsiteY23" fmla="*/ 1397856 h 1596499"/>
              <a:gd name="connsiteX24" fmla="*/ 7082147 w 9662615"/>
              <a:gd name="connsiteY24" fmla="*/ 1406113 h 1596499"/>
              <a:gd name="connsiteX25" fmla="*/ 7014958 w 9662615"/>
              <a:gd name="connsiteY25" fmla="*/ 1396883 h 1596499"/>
              <a:gd name="connsiteX26" fmla="*/ 6907567 w 9662615"/>
              <a:gd name="connsiteY26" fmla="*/ 1419149 h 1596499"/>
              <a:gd name="connsiteX27" fmla="*/ 6748428 w 9662615"/>
              <a:gd name="connsiteY27" fmla="*/ 1420308 h 1596499"/>
              <a:gd name="connsiteX28" fmla="*/ 6654257 w 9662615"/>
              <a:gd name="connsiteY28" fmla="*/ 1424143 h 1596499"/>
              <a:gd name="connsiteX29" fmla="*/ 6620123 w 9662615"/>
              <a:gd name="connsiteY29" fmla="*/ 1430535 h 1596499"/>
              <a:gd name="connsiteX30" fmla="*/ 6571355 w 9662615"/>
              <a:gd name="connsiteY30" fmla="*/ 1436144 h 1596499"/>
              <a:gd name="connsiteX31" fmla="*/ 6486557 w 9662615"/>
              <a:gd name="connsiteY31" fmla="*/ 1449861 h 1596499"/>
              <a:gd name="connsiteX32" fmla="*/ 6370419 w 9662615"/>
              <a:gd name="connsiteY32" fmla="*/ 1461649 h 1596499"/>
              <a:gd name="connsiteX33" fmla="*/ 6278839 w 9662615"/>
              <a:gd name="connsiteY33" fmla="*/ 1449160 h 1596499"/>
              <a:gd name="connsiteX34" fmla="*/ 6272455 w 9662615"/>
              <a:gd name="connsiteY34" fmla="*/ 1453191 h 1596499"/>
              <a:gd name="connsiteX35" fmla="*/ 6212659 w 9662615"/>
              <a:gd name="connsiteY35" fmla="*/ 1454850 h 1596499"/>
              <a:gd name="connsiteX36" fmla="*/ 6069317 w 9662615"/>
              <a:gd name="connsiteY36" fmla="*/ 1445838 h 1596499"/>
              <a:gd name="connsiteX37" fmla="*/ 5878477 w 9662615"/>
              <a:gd name="connsiteY37" fmla="*/ 1439180 h 1596499"/>
              <a:gd name="connsiteX38" fmla="*/ 5838387 w 9662615"/>
              <a:gd name="connsiteY38" fmla="*/ 1444679 h 1596499"/>
              <a:gd name="connsiteX39" fmla="*/ 5771136 w 9662615"/>
              <a:gd name="connsiteY39" fmla="*/ 1453639 h 1596499"/>
              <a:gd name="connsiteX40" fmla="*/ 5724081 w 9662615"/>
              <a:gd name="connsiteY40" fmla="*/ 1470431 h 1596499"/>
              <a:gd name="connsiteX41" fmla="*/ 5666577 w 9662615"/>
              <a:gd name="connsiteY41" fmla="*/ 1473921 h 1596499"/>
              <a:gd name="connsiteX42" fmla="*/ 5649068 w 9662615"/>
              <a:gd name="connsiteY42" fmla="*/ 1461676 h 1596499"/>
              <a:gd name="connsiteX43" fmla="*/ 5588902 w 9662615"/>
              <a:gd name="connsiteY43" fmla="*/ 1469647 h 1596499"/>
              <a:gd name="connsiteX44" fmla="*/ 5498090 w 9662615"/>
              <a:gd name="connsiteY44" fmla="*/ 1483173 h 1596499"/>
              <a:gd name="connsiteX45" fmla="*/ 5444641 w 9662615"/>
              <a:gd name="connsiteY45" fmla="*/ 1487602 h 1596499"/>
              <a:gd name="connsiteX46" fmla="*/ 5299812 w 9662615"/>
              <a:gd name="connsiteY46" fmla="*/ 1503362 h 1596499"/>
              <a:gd name="connsiteX47" fmla="*/ 5213947 w 9662615"/>
              <a:gd name="connsiteY47" fmla="*/ 1516637 h 1596499"/>
              <a:gd name="connsiteX48" fmla="*/ 5090342 w 9662615"/>
              <a:gd name="connsiteY48" fmla="*/ 1546680 h 1596499"/>
              <a:gd name="connsiteX49" fmla="*/ 5129812 w 9662615"/>
              <a:gd name="connsiteY49" fmla="*/ 1521277 h 1596499"/>
              <a:gd name="connsiteX50" fmla="*/ 5059484 w 9662615"/>
              <a:gd name="connsiteY50" fmla="*/ 1546802 h 1596499"/>
              <a:gd name="connsiteX51" fmla="*/ 5038524 w 9662615"/>
              <a:gd name="connsiteY51" fmla="*/ 1545675 h 1596499"/>
              <a:gd name="connsiteX52" fmla="*/ 5026564 w 9662615"/>
              <a:gd name="connsiteY52" fmla="*/ 1545376 h 1596499"/>
              <a:gd name="connsiteX53" fmla="*/ 4969433 w 9662615"/>
              <a:gd name="connsiteY53" fmla="*/ 1550865 h 1596499"/>
              <a:gd name="connsiteX54" fmla="*/ 4929254 w 9662615"/>
              <a:gd name="connsiteY54" fmla="*/ 1563452 h 1596499"/>
              <a:gd name="connsiteX55" fmla="*/ 4871726 w 9662615"/>
              <a:gd name="connsiteY55" fmla="*/ 1570584 h 1596499"/>
              <a:gd name="connsiteX56" fmla="*/ 4843267 w 9662615"/>
              <a:gd name="connsiteY56" fmla="*/ 1561459 h 1596499"/>
              <a:gd name="connsiteX57" fmla="*/ 4821058 w 9662615"/>
              <a:gd name="connsiteY57" fmla="*/ 1553078 h 1596499"/>
              <a:gd name="connsiteX58" fmla="*/ 4791466 w 9662615"/>
              <a:gd name="connsiteY58" fmla="*/ 1561324 h 1596499"/>
              <a:gd name="connsiteX59" fmla="*/ 4784247 w 9662615"/>
              <a:gd name="connsiteY59" fmla="*/ 1562342 h 1596499"/>
              <a:gd name="connsiteX60" fmla="*/ 4739309 w 9662615"/>
              <a:gd name="connsiteY60" fmla="*/ 1553948 h 1596499"/>
              <a:gd name="connsiteX61" fmla="*/ 4697562 w 9662615"/>
              <a:gd name="connsiteY61" fmla="*/ 1551206 h 1596499"/>
              <a:gd name="connsiteX62" fmla="*/ 4650737 w 9662615"/>
              <a:gd name="connsiteY62" fmla="*/ 1537381 h 1596499"/>
              <a:gd name="connsiteX63" fmla="*/ 4583150 w 9662615"/>
              <a:gd name="connsiteY63" fmla="*/ 1529064 h 1596499"/>
              <a:gd name="connsiteX64" fmla="*/ 4521734 w 9662615"/>
              <a:gd name="connsiteY64" fmla="*/ 1529359 h 1596499"/>
              <a:gd name="connsiteX65" fmla="*/ 4382398 w 9662615"/>
              <a:gd name="connsiteY65" fmla="*/ 1534108 h 1596499"/>
              <a:gd name="connsiteX66" fmla="*/ 4221826 w 9662615"/>
              <a:gd name="connsiteY66" fmla="*/ 1500972 h 1596499"/>
              <a:gd name="connsiteX67" fmla="*/ 4096601 w 9662615"/>
              <a:gd name="connsiteY67" fmla="*/ 1521563 h 1596499"/>
              <a:gd name="connsiteX68" fmla="*/ 3978586 w 9662615"/>
              <a:gd name="connsiteY68" fmla="*/ 1596499 h 1596499"/>
              <a:gd name="connsiteX69" fmla="*/ 3833906 w 9662615"/>
              <a:gd name="connsiteY69" fmla="*/ 1516637 h 1596499"/>
              <a:gd name="connsiteX70" fmla="*/ 3696258 w 9662615"/>
              <a:gd name="connsiteY70" fmla="*/ 1537563 h 1596499"/>
              <a:gd name="connsiteX71" fmla="*/ 3594070 w 9662615"/>
              <a:gd name="connsiteY71" fmla="*/ 1509422 h 1596499"/>
              <a:gd name="connsiteX72" fmla="*/ 3565233 w 9662615"/>
              <a:gd name="connsiteY72" fmla="*/ 1515122 h 1596499"/>
              <a:gd name="connsiteX73" fmla="*/ 3560267 w 9662615"/>
              <a:gd name="connsiteY73" fmla="*/ 1516288 h 1596499"/>
              <a:gd name="connsiteX74" fmla="*/ 3540258 w 9662615"/>
              <a:gd name="connsiteY74" fmla="*/ 1516976 h 1596499"/>
              <a:gd name="connsiteX75" fmla="*/ 3534780 w 9662615"/>
              <a:gd name="connsiteY75" fmla="*/ 1522141 h 1596499"/>
              <a:gd name="connsiteX76" fmla="*/ 3504783 w 9662615"/>
              <a:gd name="connsiteY76" fmla="*/ 1526739 h 1596499"/>
              <a:gd name="connsiteX77" fmla="*/ 3430805 w 9662615"/>
              <a:gd name="connsiteY77" fmla="*/ 1542521 h 1596499"/>
              <a:gd name="connsiteX78" fmla="*/ 3292707 w 9662615"/>
              <a:gd name="connsiteY78" fmla="*/ 1520490 h 1596499"/>
              <a:gd name="connsiteX79" fmla="*/ 3187872 w 9662615"/>
              <a:gd name="connsiteY79" fmla="*/ 1519991 h 1596499"/>
              <a:gd name="connsiteX80" fmla="*/ 3148026 w 9662615"/>
              <a:gd name="connsiteY80" fmla="*/ 1524777 h 1596499"/>
              <a:gd name="connsiteX81" fmla="*/ 3092394 w 9662615"/>
              <a:gd name="connsiteY81" fmla="*/ 1528115 h 1596499"/>
              <a:gd name="connsiteX82" fmla="*/ 2994200 w 9662615"/>
              <a:gd name="connsiteY82" fmla="*/ 1537857 h 1596499"/>
              <a:gd name="connsiteX83" fmla="*/ 2862301 w 9662615"/>
              <a:gd name="connsiteY83" fmla="*/ 1544250 h 1596499"/>
              <a:gd name="connsiteX84" fmla="*/ 2766335 w 9662615"/>
              <a:gd name="connsiteY84" fmla="*/ 1527662 h 1596499"/>
              <a:gd name="connsiteX85" fmla="*/ 2757836 w 9662615"/>
              <a:gd name="connsiteY85" fmla="*/ 1531371 h 1596499"/>
              <a:gd name="connsiteX86" fmla="*/ 2691555 w 9662615"/>
              <a:gd name="connsiteY86" fmla="*/ 1530283 h 1596499"/>
              <a:gd name="connsiteX87" fmla="*/ 2491676 w 9662615"/>
              <a:gd name="connsiteY87" fmla="*/ 1500859 h 1596499"/>
              <a:gd name="connsiteX88" fmla="*/ 2378036 w 9662615"/>
              <a:gd name="connsiteY88" fmla="*/ 1520645 h 1596499"/>
              <a:gd name="connsiteX89" fmla="*/ 2284269 w 9662615"/>
              <a:gd name="connsiteY89" fmla="*/ 1503068 h 1596499"/>
              <a:gd name="connsiteX90" fmla="*/ 2207104 w 9662615"/>
              <a:gd name="connsiteY90" fmla="*/ 1508888 h 1596499"/>
              <a:gd name="connsiteX91" fmla="*/ 2149226 w 9662615"/>
              <a:gd name="connsiteY91" fmla="*/ 1523409 h 1596499"/>
              <a:gd name="connsiteX92" fmla="*/ 2084783 w 9662615"/>
              <a:gd name="connsiteY92" fmla="*/ 1524245 h 1596499"/>
              <a:gd name="connsiteX93" fmla="*/ 2070075 w 9662615"/>
              <a:gd name="connsiteY93" fmla="*/ 1511285 h 1596499"/>
              <a:gd name="connsiteX94" fmla="*/ 2001057 w 9662615"/>
              <a:gd name="connsiteY94" fmla="*/ 1516449 h 1596499"/>
              <a:gd name="connsiteX95" fmla="*/ 1896330 w 9662615"/>
              <a:gd name="connsiteY95" fmla="*/ 1525725 h 1596499"/>
              <a:gd name="connsiteX96" fmla="*/ 1835994 w 9662615"/>
              <a:gd name="connsiteY96" fmla="*/ 1527678 h 1596499"/>
              <a:gd name="connsiteX97" fmla="*/ 1671119 w 9662615"/>
              <a:gd name="connsiteY97" fmla="*/ 1536701 h 1596499"/>
              <a:gd name="connsiteX98" fmla="*/ 1601337 w 9662615"/>
              <a:gd name="connsiteY98" fmla="*/ 1548552 h 1596499"/>
              <a:gd name="connsiteX99" fmla="*/ 1407755 w 9662615"/>
              <a:gd name="connsiteY99" fmla="*/ 1571444 h 1596499"/>
              <a:gd name="connsiteX100" fmla="*/ 1271994 w 9662615"/>
              <a:gd name="connsiteY100" fmla="*/ 1579471 h 1596499"/>
              <a:gd name="connsiteX101" fmla="*/ 1249226 w 9662615"/>
              <a:gd name="connsiteY101" fmla="*/ 1583140 h 1596499"/>
              <a:gd name="connsiteX102" fmla="*/ 1217719 w 9662615"/>
              <a:gd name="connsiteY102" fmla="*/ 1580863 h 1596499"/>
              <a:gd name="connsiteX103" fmla="*/ 1091432 w 9662615"/>
              <a:gd name="connsiteY103" fmla="*/ 1571003 h 1596499"/>
              <a:gd name="connsiteX104" fmla="*/ 992039 w 9662615"/>
              <a:gd name="connsiteY104" fmla="*/ 1556662 h 1596499"/>
              <a:gd name="connsiteX105" fmla="*/ 868264 w 9662615"/>
              <a:gd name="connsiteY105" fmla="*/ 1566392 h 1596499"/>
              <a:gd name="connsiteX106" fmla="*/ 792765 w 9662615"/>
              <a:gd name="connsiteY106" fmla="*/ 1563102 h 1596499"/>
              <a:gd name="connsiteX107" fmla="*/ 669055 w 9662615"/>
              <a:gd name="connsiteY107" fmla="*/ 1543638 h 1596499"/>
              <a:gd name="connsiteX108" fmla="*/ 506152 w 9662615"/>
              <a:gd name="connsiteY108" fmla="*/ 1549124 h 1596499"/>
              <a:gd name="connsiteX109" fmla="*/ 472797 w 9662615"/>
              <a:gd name="connsiteY109" fmla="*/ 1568904 h 1596499"/>
              <a:gd name="connsiteX110" fmla="*/ 427864 w 9662615"/>
              <a:gd name="connsiteY110" fmla="*/ 1580848 h 1596499"/>
              <a:gd name="connsiteX111" fmla="*/ 408381 w 9662615"/>
              <a:gd name="connsiteY111" fmla="*/ 1552940 h 1596499"/>
              <a:gd name="connsiteX112" fmla="*/ 267163 w 9662615"/>
              <a:gd name="connsiteY112" fmla="*/ 1531913 h 1596499"/>
              <a:gd name="connsiteX113" fmla="*/ 196644 w 9662615"/>
              <a:gd name="connsiteY113" fmla="*/ 1524565 h 1596499"/>
              <a:gd name="connsiteX114" fmla="*/ 86819 w 9662615"/>
              <a:gd name="connsiteY114" fmla="*/ 1519517 h 1596499"/>
              <a:gd name="connsiteX115" fmla="*/ 53369 w 9662615"/>
              <a:gd name="connsiteY115" fmla="*/ 1516853 h 1596499"/>
              <a:gd name="connsiteX116" fmla="*/ 2359 w 9662615"/>
              <a:gd name="connsiteY116" fmla="*/ 1515247 h 1596499"/>
              <a:gd name="connsiteX117" fmla="*/ 0 w 9662615"/>
              <a:gd name="connsiteY117" fmla="*/ 1514932 h 1596499"/>
              <a:gd name="connsiteX118" fmla="*/ 0 w 9662615"/>
              <a:gd name="connsiteY118" fmla="*/ 0 h 1596499"/>
              <a:gd name="connsiteX0" fmla="*/ 0 w 9662615"/>
              <a:gd name="connsiteY0" fmla="*/ 0 h 1600474"/>
              <a:gd name="connsiteX1" fmla="*/ 9662615 w 9662615"/>
              <a:gd name="connsiteY1" fmla="*/ 0 h 1600474"/>
              <a:gd name="connsiteX2" fmla="*/ 9662615 w 9662615"/>
              <a:gd name="connsiteY2" fmla="*/ 1280346 h 1600474"/>
              <a:gd name="connsiteX3" fmla="*/ 9658420 w 9662615"/>
              <a:gd name="connsiteY3" fmla="*/ 1280106 h 1600474"/>
              <a:gd name="connsiteX4" fmla="*/ 9469546 w 9662615"/>
              <a:gd name="connsiteY4" fmla="*/ 1289837 h 1600474"/>
              <a:gd name="connsiteX5" fmla="*/ 9385895 w 9662615"/>
              <a:gd name="connsiteY5" fmla="*/ 1269203 h 1600474"/>
              <a:gd name="connsiteX6" fmla="*/ 9144767 w 9662615"/>
              <a:gd name="connsiteY6" fmla="*/ 1264120 h 1600474"/>
              <a:gd name="connsiteX7" fmla="*/ 8837252 w 9662615"/>
              <a:gd name="connsiteY7" fmla="*/ 1350515 h 1600474"/>
              <a:gd name="connsiteX8" fmla="*/ 8705466 w 9662615"/>
              <a:gd name="connsiteY8" fmla="*/ 1342419 h 1600474"/>
              <a:gd name="connsiteX9" fmla="*/ 8652221 w 9662615"/>
              <a:gd name="connsiteY9" fmla="*/ 1326906 h 1600474"/>
              <a:gd name="connsiteX10" fmla="*/ 8632312 w 9662615"/>
              <a:gd name="connsiteY10" fmla="*/ 1326025 h 1600474"/>
              <a:gd name="connsiteX11" fmla="*/ 8591582 w 9662615"/>
              <a:gd name="connsiteY11" fmla="*/ 1341666 h 1600474"/>
              <a:gd name="connsiteX12" fmla="*/ 8537336 w 9662615"/>
              <a:gd name="connsiteY12" fmla="*/ 1341684 h 1600474"/>
              <a:gd name="connsiteX13" fmla="*/ 8472508 w 9662615"/>
              <a:gd name="connsiteY13" fmla="*/ 1363109 h 1600474"/>
              <a:gd name="connsiteX14" fmla="*/ 8258477 w 9662615"/>
              <a:gd name="connsiteY14" fmla="*/ 1370666 h 1600474"/>
              <a:gd name="connsiteX15" fmla="*/ 8197961 w 9662615"/>
              <a:gd name="connsiteY15" fmla="*/ 1392804 h 1600474"/>
              <a:gd name="connsiteX16" fmla="*/ 8171196 w 9662615"/>
              <a:gd name="connsiteY16" fmla="*/ 1397216 h 1600474"/>
              <a:gd name="connsiteX17" fmla="*/ 8127667 w 9662615"/>
              <a:gd name="connsiteY17" fmla="*/ 1418254 h 1600474"/>
              <a:gd name="connsiteX18" fmla="*/ 7974579 w 9662615"/>
              <a:gd name="connsiteY18" fmla="*/ 1383439 h 1600474"/>
              <a:gd name="connsiteX19" fmla="*/ 7768351 w 9662615"/>
              <a:gd name="connsiteY19" fmla="*/ 1395051 h 1600474"/>
              <a:gd name="connsiteX20" fmla="*/ 7635985 w 9662615"/>
              <a:gd name="connsiteY20" fmla="*/ 1386363 h 1600474"/>
              <a:gd name="connsiteX21" fmla="*/ 7466069 w 9662615"/>
              <a:gd name="connsiteY21" fmla="*/ 1377654 h 1600474"/>
              <a:gd name="connsiteX22" fmla="*/ 7355642 w 9662615"/>
              <a:gd name="connsiteY22" fmla="*/ 1407761 h 1600474"/>
              <a:gd name="connsiteX23" fmla="*/ 7151610 w 9662615"/>
              <a:gd name="connsiteY23" fmla="*/ 1397856 h 1600474"/>
              <a:gd name="connsiteX24" fmla="*/ 7082147 w 9662615"/>
              <a:gd name="connsiteY24" fmla="*/ 1406113 h 1600474"/>
              <a:gd name="connsiteX25" fmla="*/ 7014958 w 9662615"/>
              <a:gd name="connsiteY25" fmla="*/ 1396883 h 1600474"/>
              <a:gd name="connsiteX26" fmla="*/ 6907567 w 9662615"/>
              <a:gd name="connsiteY26" fmla="*/ 1419149 h 1600474"/>
              <a:gd name="connsiteX27" fmla="*/ 6748428 w 9662615"/>
              <a:gd name="connsiteY27" fmla="*/ 1420308 h 1600474"/>
              <a:gd name="connsiteX28" fmla="*/ 6654257 w 9662615"/>
              <a:gd name="connsiteY28" fmla="*/ 1424143 h 1600474"/>
              <a:gd name="connsiteX29" fmla="*/ 6620123 w 9662615"/>
              <a:gd name="connsiteY29" fmla="*/ 1430535 h 1600474"/>
              <a:gd name="connsiteX30" fmla="*/ 6571355 w 9662615"/>
              <a:gd name="connsiteY30" fmla="*/ 1436144 h 1600474"/>
              <a:gd name="connsiteX31" fmla="*/ 6486557 w 9662615"/>
              <a:gd name="connsiteY31" fmla="*/ 1449861 h 1600474"/>
              <a:gd name="connsiteX32" fmla="*/ 6370419 w 9662615"/>
              <a:gd name="connsiteY32" fmla="*/ 1461649 h 1600474"/>
              <a:gd name="connsiteX33" fmla="*/ 6278839 w 9662615"/>
              <a:gd name="connsiteY33" fmla="*/ 1449160 h 1600474"/>
              <a:gd name="connsiteX34" fmla="*/ 6272455 w 9662615"/>
              <a:gd name="connsiteY34" fmla="*/ 1453191 h 1600474"/>
              <a:gd name="connsiteX35" fmla="*/ 6212659 w 9662615"/>
              <a:gd name="connsiteY35" fmla="*/ 1454850 h 1600474"/>
              <a:gd name="connsiteX36" fmla="*/ 6069317 w 9662615"/>
              <a:gd name="connsiteY36" fmla="*/ 1445838 h 1600474"/>
              <a:gd name="connsiteX37" fmla="*/ 5878477 w 9662615"/>
              <a:gd name="connsiteY37" fmla="*/ 1439180 h 1600474"/>
              <a:gd name="connsiteX38" fmla="*/ 5838387 w 9662615"/>
              <a:gd name="connsiteY38" fmla="*/ 1444679 h 1600474"/>
              <a:gd name="connsiteX39" fmla="*/ 5771136 w 9662615"/>
              <a:gd name="connsiteY39" fmla="*/ 1453639 h 1600474"/>
              <a:gd name="connsiteX40" fmla="*/ 5724081 w 9662615"/>
              <a:gd name="connsiteY40" fmla="*/ 1470431 h 1600474"/>
              <a:gd name="connsiteX41" fmla="*/ 5666577 w 9662615"/>
              <a:gd name="connsiteY41" fmla="*/ 1473921 h 1600474"/>
              <a:gd name="connsiteX42" fmla="*/ 5649068 w 9662615"/>
              <a:gd name="connsiteY42" fmla="*/ 1461676 h 1600474"/>
              <a:gd name="connsiteX43" fmla="*/ 5588902 w 9662615"/>
              <a:gd name="connsiteY43" fmla="*/ 1469647 h 1600474"/>
              <a:gd name="connsiteX44" fmla="*/ 5498090 w 9662615"/>
              <a:gd name="connsiteY44" fmla="*/ 1483173 h 1600474"/>
              <a:gd name="connsiteX45" fmla="*/ 5444641 w 9662615"/>
              <a:gd name="connsiteY45" fmla="*/ 1487602 h 1600474"/>
              <a:gd name="connsiteX46" fmla="*/ 5299812 w 9662615"/>
              <a:gd name="connsiteY46" fmla="*/ 1503362 h 1600474"/>
              <a:gd name="connsiteX47" fmla="*/ 5213947 w 9662615"/>
              <a:gd name="connsiteY47" fmla="*/ 1516637 h 1600474"/>
              <a:gd name="connsiteX48" fmla="*/ 5090342 w 9662615"/>
              <a:gd name="connsiteY48" fmla="*/ 1546680 h 1600474"/>
              <a:gd name="connsiteX49" fmla="*/ 5129812 w 9662615"/>
              <a:gd name="connsiteY49" fmla="*/ 1521277 h 1600474"/>
              <a:gd name="connsiteX50" fmla="*/ 5059484 w 9662615"/>
              <a:gd name="connsiteY50" fmla="*/ 1546802 h 1600474"/>
              <a:gd name="connsiteX51" fmla="*/ 5038524 w 9662615"/>
              <a:gd name="connsiteY51" fmla="*/ 1545675 h 1600474"/>
              <a:gd name="connsiteX52" fmla="*/ 5026564 w 9662615"/>
              <a:gd name="connsiteY52" fmla="*/ 1545376 h 1600474"/>
              <a:gd name="connsiteX53" fmla="*/ 4969433 w 9662615"/>
              <a:gd name="connsiteY53" fmla="*/ 1550865 h 1600474"/>
              <a:gd name="connsiteX54" fmla="*/ 4929254 w 9662615"/>
              <a:gd name="connsiteY54" fmla="*/ 1563452 h 1600474"/>
              <a:gd name="connsiteX55" fmla="*/ 4871726 w 9662615"/>
              <a:gd name="connsiteY55" fmla="*/ 1570584 h 1600474"/>
              <a:gd name="connsiteX56" fmla="*/ 4843267 w 9662615"/>
              <a:gd name="connsiteY56" fmla="*/ 1561459 h 1600474"/>
              <a:gd name="connsiteX57" fmla="*/ 4821058 w 9662615"/>
              <a:gd name="connsiteY57" fmla="*/ 1553078 h 1600474"/>
              <a:gd name="connsiteX58" fmla="*/ 4791466 w 9662615"/>
              <a:gd name="connsiteY58" fmla="*/ 1561324 h 1600474"/>
              <a:gd name="connsiteX59" fmla="*/ 4784247 w 9662615"/>
              <a:gd name="connsiteY59" fmla="*/ 1562342 h 1600474"/>
              <a:gd name="connsiteX60" fmla="*/ 4739309 w 9662615"/>
              <a:gd name="connsiteY60" fmla="*/ 1553948 h 1600474"/>
              <a:gd name="connsiteX61" fmla="*/ 4697562 w 9662615"/>
              <a:gd name="connsiteY61" fmla="*/ 1551206 h 1600474"/>
              <a:gd name="connsiteX62" fmla="*/ 4650737 w 9662615"/>
              <a:gd name="connsiteY62" fmla="*/ 1537381 h 1600474"/>
              <a:gd name="connsiteX63" fmla="*/ 4583150 w 9662615"/>
              <a:gd name="connsiteY63" fmla="*/ 1529064 h 1600474"/>
              <a:gd name="connsiteX64" fmla="*/ 4521734 w 9662615"/>
              <a:gd name="connsiteY64" fmla="*/ 1529359 h 1600474"/>
              <a:gd name="connsiteX65" fmla="*/ 4382398 w 9662615"/>
              <a:gd name="connsiteY65" fmla="*/ 1534108 h 1600474"/>
              <a:gd name="connsiteX66" fmla="*/ 4221826 w 9662615"/>
              <a:gd name="connsiteY66" fmla="*/ 1500972 h 1600474"/>
              <a:gd name="connsiteX67" fmla="*/ 4096601 w 9662615"/>
              <a:gd name="connsiteY67" fmla="*/ 1521563 h 1600474"/>
              <a:gd name="connsiteX68" fmla="*/ 4046172 w 9662615"/>
              <a:gd name="connsiteY68" fmla="*/ 1600474 h 1600474"/>
              <a:gd name="connsiteX69" fmla="*/ 3833906 w 9662615"/>
              <a:gd name="connsiteY69" fmla="*/ 1516637 h 1600474"/>
              <a:gd name="connsiteX70" fmla="*/ 3696258 w 9662615"/>
              <a:gd name="connsiteY70" fmla="*/ 1537563 h 1600474"/>
              <a:gd name="connsiteX71" fmla="*/ 3594070 w 9662615"/>
              <a:gd name="connsiteY71" fmla="*/ 1509422 h 1600474"/>
              <a:gd name="connsiteX72" fmla="*/ 3565233 w 9662615"/>
              <a:gd name="connsiteY72" fmla="*/ 1515122 h 1600474"/>
              <a:gd name="connsiteX73" fmla="*/ 3560267 w 9662615"/>
              <a:gd name="connsiteY73" fmla="*/ 1516288 h 1600474"/>
              <a:gd name="connsiteX74" fmla="*/ 3540258 w 9662615"/>
              <a:gd name="connsiteY74" fmla="*/ 1516976 h 1600474"/>
              <a:gd name="connsiteX75" fmla="*/ 3534780 w 9662615"/>
              <a:gd name="connsiteY75" fmla="*/ 1522141 h 1600474"/>
              <a:gd name="connsiteX76" fmla="*/ 3504783 w 9662615"/>
              <a:gd name="connsiteY76" fmla="*/ 1526739 h 1600474"/>
              <a:gd name="connsiteX77" fmla="*/ 3430805 w 9662615"/>
              <a:gd name="connsiteY77" fmla="*/ 1542521 h 1600474"/>
              <a:gd name="connsiteX78" fmla="*/ 3292707 w 9662615"/>
              <a:gd name="connsiteY78" fmla="*/ 1520490 h 1600474"/>
              <a:gd name="connsiteX79" fmla="*/ 3187872 w 9662615"/>
              <a:gd name="connsiteY79" fmla="*/ 1519991 h 1600474"/>
              <a:gd name="connsiteX80" fmla="*/ 3148026 w 9662615"/>
              <a:gd name="connsiteY80" fmla="*/ 1524777 h 1600474"/>
              <a:gd name="connsiteX81" fmla="*/ 3092394 w 9662615"/>
              <a:gd name="connsiteY81" fmla="*/ 1528115 h 1600474"/>
              <a:gd name="connsiteX82" fmla="*/ 2994200 w 9662615"/>
              <a:gd name="connsiteY82" fmla="*/ 1537857 h 1600474"/>
              <a:gd name="connsiteX83" fmla="*/ 2862301 w 9662615"/>
              <a:gd name="connsiteY83" fmla="*/ 1544250 h 1600474"/>
              <a:gd name="connsiteX84" fmla="*/ 2766335 w 9662615"/>
              <a:gd name="connsiteY84" fmla="*/ 1527662 h 1600474"/>
              <a:gd name="connsiteX85" fmla="*/ 2757836 w 9662615"/>
              <a:gd name="connsiteY85" fmla="*/ 1531371 h 1600474"/>
              <a:gd name="connsiteX86" fmla="*/ 2691555 w 9662615"/>
              <a:gd name="connsiteY86" fmla="*/ 1530283 h 1600474"/>
              <a:gd name="connsiteX87" fmla="*/ 2491676 w 9662615"/>
              <a:gd name="connsiteY87" fmla="*/ 1500859 h 1600474"/>
              <a:gd name="connsiteX88" fmla="*/ 2378036 w 9662615"/>
              <a:gd name="connsiteY88" fmla="*/ 1520645 h 1600474"/>
              <a:gd name="connsiteX89" fmla="*/ 2284269 w 9662615"/>
              <a:gd name="connsiteY89" fmla="*/ 1503068 h 1600474"/>
              <a:gd name="connsiteX90" fmla="*/ 2207104 w 9662615"/>
              <a:gd name="connsiteY90" fmla="*/ 1508888 h 1600474"/>
              <a:gd name="connsiteX91" fmla="*/ 2149226 w 9662615"/>
              <a:gd name="connsiteY91" fmla="*/ 1523409 h 1600474"/>
              <a:gd name="connsiteX92" fmla="*/ 2084783 w 9662615"/>
              <a:gd name="connsiteY92" fmla="*/ 1524245 h 1600474"/>
              <a:gd name="connsiteX93" fmla="*/ 2070075 w 9662615"/>
              <a:gd name="connsiteY93" fmla="*/ 1511285 h 1600474"/>
              <a:gd name="connsiteX94" fmla="*/ 2001057 w 9662615"/>
              <a:gd name="connsiteY94" fmla="*/ 1516449 h 1600474"/>
              <a:gd name="connsiteX95" fmla="*/ 1896330 w 9662615"/>
              <a:gd name="connsiteY95" fmla="*/ 1525725 h 1600474"/>
              <a:gd name="connsiteX96" fmla="*/ 1835994 w 9662615"/>
              <a:gd name="connsiteY96" fmla="*/ 1527678 h 1600474"/>
              <a:gd name="connsiteX97" fmla="*/ 1671119 w 9662615"/>
              <a:gd name="connsiteY97" fmla="*/ 1536701 h 1600474"/>
              <a:gd name="connsiteX98" fmla="*/ 1601337 w 9662615"/>
              <a:gd name="connsiteY98" fmla="*/ 1548552 h 1600474"/>
              <a:gd name="connsiteX99" fmla="*/ 1407755 w 9662615"/>
              <a:gd name="connsiteY99" fmla="*/ 1571444 h 1600474"/>
              <a:gd name="connsiteX100" fmla="*/ 1271994 w 9662615"/>
              <a:gd name="connsiteY100" fmla="*/ 1579471 h 1600474"/>
              <a:gd name="connsiteX101" fmla="*/ 1249226 w 9662615"/>
              <a:gd name="connsiteY101" fmla="*/ 1583140 h 1600474"/>
              <a:gd name="connsiteX102" fmla="*/ 1217719 w 9662615"/>
              <a:gd name="connsiteY102" fmla="*/ 1580863 h 1600474"/>
              <a:gd name="connsiteX103" fmla="*/ 1091432 w 9662615"/>
              <a:gd name="connsiteY103" fmla="*/ 1571003 h 1600474"/>
              <a:gd name="connsiteX104" fmla="*/ 992039 w 9662615"/>
              <a:gd name="connsiteY104" fmla="*/ 1556662 h 1600474"/>
              <a:gd name="connsiteX105" fmla="*/ 868264 w 9662615"/>
              <a:gd name="connsiteY105" fmla="*/ 1566392 h 1600474"/>
              <a:gd name="connsiteX106" fmla="*/ 792765 w 9662615"/>
              <a:gd name="connsiteY106" fmla="*/ 1563102 h 1600474"/>
              <a:gd name="connsiteX107" fmla="*/ 669055 w 9662615"/>
              <a:gd name="connsiteY107" fmla="*/ 1543638 h 1600474"/>
              <a:gd name="connsiteX108" fmla="*/ 506152 w 9662615"/>
              <a:gd name="connsiteY108" fmla="*/ 1549124 h 1600474"/>
              <a:gd name="connsiteX109" fmla="*/ 472797 w 9662615"/>
              <a:gd name="connsiteY109" fmla="*/ 1568904 h 1600474"/>
              <a:gd name="connsiteX110" fmla="*/ 427864 w 9662615"/>
              <a:gd name="connsiteY110" fmla="*/ 1580848 h 1600474"/>
              <a:gd name="connsiteX111" fmla="*/ 408381 w 9662615"/>
              <a:gd name="connsiteY111" fmla="*/ 1552940 h 1600474"/>
              <a:gd name="connsiteX112" fmla="*/ 267163 w 9662615"/>
              <a:gd name="connsiteY112" fmla="*/ 1531913 h 1600474"/>
              <a:gd name="connsiteX113" fmla="*/ 196644 w 9662615"/>
              <a:gd name="connsiteY113" fmla="*/ 1524565 h 1600474"/>
              <a:gd name="connsiteX114" fmla="*/ 86819 w 9662615"/>
              <a:gd name="connsiteY114" fmla="*/ 1519517 h 1600474"/>
              <a:gd name="connsiteX115" fmla="*/ 53369 w 9662615"/>
              <a:gd name="connsiteY115" fmla="*/ 1516853 h 1600474"/>
              <a:gd name="connsiteX116" fmla="*/ 2359 w 9662615"/>
              <a:gd name="connsiteY116" fmla="*/ 1515247 h 1600474"/>
              <a:gd name="connsiteX117" fmla="*/ 0 w 9662615"/>
              <a:gd name="connsiteY117" fmla="*/ 1514932 h 1600474"/>
              <a:gd name="connsiteX118" fmla="*/ 0 w 9662615"/>
              <a:gd name="connsiteY118" fmla="*/ 0 h 1600474"/>
              <a:gd name="connsiteX0" fmla="*/ 0 w 9662615"/>
              <a:gd name="connsiteY0" fmla="*/ 0 h 1679987"/>
              <a:gd name="connsiteX1" fmla="*/ 9662615 w 9662615"/>
              <a:gd name="connsiteY1" fmla="*/ 0 h 1679987"/>
              <a:gd name="connsiteX2" fmla="*/ 9662615 w 9662615"/>
              <a:gd name="connsiteY2" fmla="*/ 1280346 h 1679987"/>
              <a:gd name="connsiteX3" fmla="*/ 9658420 w 9662615"/>
              <a:gd name="connsiteY3" fmla="*/ 1280106 h 1679987"/>
              <a:gd name="connsiteX4" fmla="*/ 9469546 w 9662615"/>
              <a:gd name="connsiteY4" fmla="*/ 1289837 h 1679987"/>
              <a:gd name="connsiteX5" fmla="*/ 9385895 w 9662615"/>
              <a:gd name="connsiteY5" fmla="*/ 1269203 h 1679987"/>
              <a:gd name="connsiteX6" fmla="*/ 9144767 w 9662615"/>
              <a:gd name="connsiteY6" fmla="*/ 1264120 h 1679987"/>
              <a:gd name="connsiteX7" fmla="*/ 8837252 w 9662615"/>
              <a:gd name="connsiteY7" fmla="*/ 1350515 h 1679987"/>
              <a:gd name="connsiteX8" fmla="*/ 8705466 w 9662615"/>
              <a:gd name="connsiteY8" fmla="*/ 1342419 h 1679987"/>
              <a:gd name="connsiteX9" fmla="*/ 8652221 w 9662615"/>
              <a:gd name="connsiteY9" fmla="*/ 1326906 h 1679987"/>
              <a:gd name="connsiteX10" fmla="*/ 8632312 w 9662615"/>
              <a:gd name="connsiteY10" fmla="*/ 1326025 h 1679987"/>
              <a:gd name="connsiteX11" fmla="*/ 8591582 w 9662615"/>
              <a:gd name="connsiteY11" fmla="*/ 1341666 h 1679987"/>
              <a:gd name="connsiteX12" fmla="*/ 8537336 w 9662615"/>
              <a:gd name="connsiteY12" fmla="*/ 1341684 h 1679987"/>
              <a:gd name="connsiteX13" fmla="*/ 8472508 w 9662615"/>
              <a:gd name="connsiteY13" fmla="*/ 1363109 h 1679987"/>
              <a:gd name="connsiteX14" fmla="*/ 8258477 w 9662615"/>
              <a:gd name="connsiteY14" fmla="*/ 1370666 h 1679987"/>
              <a:gd name="connsiteX15" fmla="*/ 8197961 w 9662615"/>
              <a:gd name="connsiteY15" fmla="*/ 1392804 h 1679987"/>
              <a:gd name="connsiteX16" fmla="*/ 8171196 w 9662615"/>
              <a:gd name="connsiteY16" fmla="*/ 1397216 h 1679987"/>
              <a:gd name="connsiteX17" fmla="*/ 8127667 w 9662615"/>
              <a:gd name="connsiteY17" fmla="*/ 1418254 h 1679987"/>
              <a:gd name="connsiteX18" fmla="*/ 7974579 w 9662615"/>
              <a:gd name="connsiteY18" fmla="*/ 1383439 h 1679987"/>
              <a:gd name="connsiteX19" fmla="*/ 7768351 w 9662615"/>
              <a:gd name="connsiteY19" fmla="*/ 1395051 h 1679987"/>
              <a:gd name="connsiteX20" fmla="*/ 7635985 w 9662615"/>
              <a:gd name="connsiteY20" fmla="*/ 1386363 h 1679987"/>
              <a:gd name="connsiteX21" fmla="*/ 7466069 w 9662615"/>
              <a:gd name="connsiteY21" fmla="*/ 1377654 h 1679987"/>
              <a:gd name="connsiteX22" fmla="*/ 7355642 w 9662615"/>
              <a:gd name="connsiteY22" fmla="*/ 1407761 h 1679987"/>
              <a:gd name="connsiteX23" fmla="*/ 7151610 w 9662615"/>
              <a:gd name="connsiteY23" fmla="*/ 1397856 h 1679987"/>
              <a:gd name="connsiteX24" fmla="*/ 7082147 w 9662615"/>
              <a:gd name="connsiteY24" fmla="*/ 1406113 h 1679987"/>
              <a:gd name="connsiteX25" fmla="*/ 7014958 w 9662615"/>
              <a:gd name="connsiteY25" fmla="*/ 1396883 h 1679987"/>
              <a:gd name="connsiteX26" fmla="*/ 6907567 w 9662615"/>
              <a:gd name="connsiteY26" fmla="*/ 1419149 h 1679987"/>
              <a:gd name="connsiteX27" fmla="*/ 6748428 w 9662615"/>
              <a:gd name="connsiteY27" fmla="*/ 1420308 h 1679987"/>
              <a:gd name="connsiteX28" fmla="*/ 6654257 w 9662615"/>
              <a:gd name="connsiteY28" fmla="*/ 1424143 h 1679987"/>
              <a:gd name="connsiteX29" fmla="*/ 6620123 w 9662615"/>
              <a:gd name="connsiteY29" fmla="*/ 1430535 h 1679987"/>
              <a:gd name="connsiteX30" fmla="*/ 6571355 w 9662615"/>
              <a:gd name="connsiteY30" fmla="*/ 1436144 h 1679987"/>
              <a:gd name="connsiteX31" fmla="*/ 6486557 w 9662615"/>
              <a:gd name="connsiteY31" fmla="*/ 1449861 h 1679987"/>
              <a:gd name="connsiteX32" fmla="*/ 6370419 w 9662615"/>
              <a:gd name="connsiteY32" fmla="*/ 1461649 h 1679987"/>
              <a:gd name="connsiteX33" fmla="*/ 6278839 w 9662615"/>
              <a:gd name="connsiteY33" fmla="*/ 1449160 h 1679987"/>
              <a:gd name="connsiteX34" fmla="*/ 6272455 w 9662615"/>
              <a:gd name="connsiteY34" fmla="*/ 1453191 h 1679987"/>
              <a:gd name="connsiteX35" fmla="*/ 6212659 w 9662615"/>
              <a:gd name="connsiteY35" fmla="*/ 1454850 h 1679987"/>
              <a:gd name="connsiteX36" fmla="*/ 6069317 w 9662615"/>
              <a:gd name="connsiteY36" fmla="*/ 1445838 h 1679987"/>
              <a:gd name="connsiteX37" fmla="*/ 5878477 w 9662615"/>
              <a:gd name="connsiteY37" fmla="*/ 1439180 h 1679987"/>
              <a:gd name="connsiteX38" fmla="*/ 5838387 w 9662615"/>
              <a:gd name="connsiteY38" fmla="*/ 1444679 h 1679987"/>
              <a:gd name="connsiteX39" fmla="*/ 5771136 w 9662615"/>
              <a:gd name="connsiteY39" fmla="*/ 1453639 h 1679987"/>
              <a:gd name="connsiteX40" fmla="*/ 5724081 w 9662615"/>
              <a:gd name="connsiteY40" fmla="*/ 1470431 h 1679987"/>
              <a:gd name="connsiteX41" fmla="*/ 5666577 w 9662615"/>
              <a:gd name="connsiteY41" fmla="*/ 1473921 h 1679987"/>
              <a:gd name="connsiteX42" fmla="*/ 5649068 w 9662615"/>
              <a:gd name="connsiteY42" fmla="*/ 1461676 h 1679987"/>
              <a:gd name="connsiteX43" fmla="*/ 5588902 w 9662615"/>
              <a:gd name="connsiteY43" fmla="*/ 1469647 h 1679987"/>
              <a:gd name="connsiteX44" fmla="*/ 5498090 w 9662615"/>
              <a:gd name="connsiteY44" fmla="*/ 1483173 h 1679987"/>
              <a:gd name="connsiteX45" fmla="*/ 5444641 w 9662615"/>
              <a:gd name="connsiteY45" fmla="*/ 1487602 h 1679987"/>
              <a:gd name="connsiteX46" fmla="*/ 5299812 w 9662615"/>
              <a:gd name="connsiteY46" fmla="*/ 1503362 h 1679987"/>
              <a:gd name="connsiteX47" fmla="*/ 5213947 w 9662615"/>
              <a:gd name="connsiteY47" fmla="*/ 1516637 h 1679987"/>
              <a:gd name="connsiteX48" fmla="*/ 5090342 w 9662615"/>
              <a:gd name="connsiteY48" fmla="*/ 1546680 h 1679987"/>
              <a:gd name="connsiteX49" fmla="*/ 5129812 w 9662615"/>
              <a:gd name="connsiteY49" fmla="*/ 1521277 h 1679987"/>
              <a:gd name="connsiteX50" fmla="*/ 5059484 w 9662615"/>
              <a:gd name="connsiteY50" fmla="*/ 1546802 h 1679987"/>
              <a:gd name="connsiteX51" fmla="*/ 5038524 w 9662615"/>
              <a:gd name="connsiteY51" fmla="*/ 1545675 h 1679987"/>
              <a:gd name="connsiteX52" fmla="*/ 5026564 w 9662615"/>
              <a:gd name="connsiteY52" fmla="*/ 1545376 h 1679987"/>
              <a:gd name="connsiteX53" fmla="*/ 4969433 w 9662615"/>
              <a:gd name="connsiteY53" fmla="*/ 1550865 h 1679987"/>
              <a:gd name="connsiteX54" fmla="*/ 4929254 w 9662615"/>
              <a:gd name="connsiteY54" fmla="*/ 1563452 h 1679987"/>
              <a:gd name="connsiteX55" fmla="*/ 4871726 w 9662615"/>
              <a:gd name="connsiteY55" fmla="*/ 1570584 h 1679987"/>
              <a:gd name="connsiteX56" fmla="*/ 4843267 w 9662615"/>
              <a:gd name="connsiteY56" fmla="*/ 1561459 h 1679987"/>
              <a:gd name="connsiteX57" fmla="*/ 4821058 w 9662615"/>
              <a:gd name="connsiteY57" fmla="*/ 1553078 h 1679987"/>
              <a:gd name="connsiteX58" fmla="*/ 4791466 w 9662615"/>
              <a:gd name="connsiteY58" fmla="*/ 1561324 h 1679987"/>
              <a:gd name="connsiteX59" fmla="*/ 4784247 w 9662615"/>
              <a:gd name="connsiteY59" fmla="*/ 1562342 h 1679987"/>
              <a:gd name="connsiteX60" fmla="*/ 4739309 w 9662615"/>
              <a:gd name="connsiteY60" fmla="*/ 1553948 h 1679987"/>
              <a:gd name="connsiteX61" fmla="*/ 4697562 w 9662615"/>
              <a:gd name="connsiteY61" fmla="*/ 1551206 h 1679987"/>
              <a:gd name="connsiteX62" fmla="*/ 4650737 w 9662615"/>
              <a:gd name="connsiteY62" fmla="*/ 1537381 h 1679987"/>
              <a:gd name="connsiteX63" fmla="*/ 4583150 w 9662615"/>
              <a:gd name="connsiteY63" fmla="*/ 1529064 h 1679987"/>
              <a:gd name="connsiteX64" fmla="*/ 4521734 w 9662615"/>
              <a:gd name="connsiteY64" fmla="*/ 1529359 h 1679987"/>
              <a:gd name="connsiteX65" fmla="*/ 4382398 w 9662615"/>
              <a:gd name="connsiteY65" fmla="*/ 1534108 h 1679987"/>
              <a:gd name="connsiteX66" fmla="*/ 4221826 w 9662615"/>
              <a:gd name="connsiteY66" fmla="*/ 1500972 h 1679987"/>
              <a:gd name="connsiteX67" fmla="*/ 4096601 w 9662615"/>
              <a:gd name="connsiteY67" fmla="*/ 1521563 h 1679987"/>
              <a:gd name="connsiteX68" fmla="*/ 3879195 w 9662615"/>
              <a:gd name="connsiteY68" fmla="*/ 1679987 h 1679987"/>
              <a:gd name="connsiteX69" fmla="*/ 3833906 w 9662615"/>
              <a:gd name="connsiteY69" fmla="*/ 1516637 h 1679987"/>
              <a:gd name="connsiteX70" fmla="*/ 3696258 w 9662615"/>
              <a:gd name="connsiteY70" fmla="*/ 1537563 h 1679987"/>
              <a:gd name="connsiteX71" fmla="*/ 3594070 w 9662615"/>
              <a:gd name="connsiteY71" fmla="*/ 1509422 h 1679987"/>
              <a:gd name="connsiteX72" fmla="*/ 3565233 w 9662615"/>
              <a:gd name="connsiteY72" fmla="*/ 1515122 h 1679987"/>
              <a:gd name="connsiteX73" fmla="*/ 3560267 w 9662615"/>
              <a:gd name="connsiteY73" fmla="*/ 1516288 h 1679987"/>
              <a:gd name="connsiteX74" fmla="*/ 3540258 w 9662615"/>
              <a:gd name="connsiteY74" fmla="*/ 1516976 h 1679987"/>
              <a:gd name="connsiteX75" fmla="*/ 3534780 w 9662615"/>
              <a:gd name="connsiteY75" fmla="*/ 1522141 h 1679987"/>
              <a:gd name="connsiteX76" fmla="*/ 3504783 w 9662615"/>
              <a:gd name="connsiteY76" fmla="*/ 1526739 h 1679987"/>
              <a:gd name="connsiteX77" fmla="*/ 3430805 w 9662615"/>
              <a:gd name="connsiteY77" fmla="*/ 1542521 h 1679987"/>
              <a:gd name="connsiteX78" fmla="*/ 3292707 w 9662615"/>
              <a:gd name="connsiteY78" fmla="*/ 1520490 h 1679987"/>
              <a:gd name="connsiteX79" fmla="*/ 3187872 w 9662615"/>
              <a:gd name="connsiteY79" fmla="*/ 1519991 h 1679987"/>
              <a:gd name="connsiteX80" fmla="*/ 3148026 w 9662615"/>
              <a:gd name="connsiteY80" fmla="*/ 1524777 h 1679987"/>
              <a:gd name="connsiteX81" fmla="*/ 3092394 w 9662615"/>
              <a:gd name="connsiteY81" fmla="*/ 1528115 h 1679987"/>
              <a:gd name="connsiteX82" fmla="*/ 2994200 w 9662615"/>
              <a:gd name="connsiteY82" fmla="*/ 1537857 h 1679987"/>
              <a:gd name="connsiteX83" fmla="*/ 2862301 w 9662615"/>
              <a:gd name="connsiteY83" fmla="*/ 1544250 h 1679987"/>
              <a:gd name="connsiteX84" fmla="*/ 2766335 w 9662615"/>
              <a:gd name="connsiteY84" fmla="*/ 1527662 h 1679987"/>
              <a:gd name="connsiteX85" fmla="*/ 2757836 w 9662615"/>
              <a:gd name="connsiteY85" fmla="*/ 1531371 h 1679987"/>
              <a:gd name="connsiteX86" fmla="*/ 2691555 w 9662615"/>
              <a:gd name="connsiteY86" fmla="*/ 1530283 h 1679987"/>
              <a:gd name="connsiteX87" fmla="*/ 2491676 w 9662615"/>
              <a:gd name="connsiteY87" fmla="*/ 1500859 h 1679987"/>
              <a:gd name="connsiteX88" fmla="*/ 2378036 w 9662615"/>
              <a:gd name="connsiteY88" fmla="*/ 1520645 h 1679987"/>
              <a:gd name="connsiteX89" fmla="*/ 2284269 w 9662615"/>
              <a:gd name="connsiteY89" fmla="*/ 1503068 h 1679987"/>
              <a:gd name="connsiteX90" fmla="*/ 2207104 w 9662615"/>
              <a:gd name="connsiteY90" fmla="*/ 1508888 h 1679987"/>
              <a:gd name="connsiteX91" fmla="*/ 2149226 w 9662615"/>
              <a:gd name="connsiteY91" fmla="*/ 1523409 h 1679987"/>
              <a:gd name="connsiteX92" fmla="*/ 2084783 w 9662615"/>
              <a:gd name="connsiteY92" fmla="*/ 1524245 h 1679987"/>
              <a:gd name="connsiteX93" fmla="*/ 2070075 w 9662615"/>
              <a:gd name="connsiteY93" fmla="*/ 1511285 h 1679987"/>
              <a:gd name="connsiteX94" fmla="*/ 2001057 w 9662615"/>
              <a:gd name="connsiteY94" fmla="*/ 1516449 h 1679987"/>
              <a:gd name="connsiteX95" fmla="*/ 1896330 w 9662615"/>
              <a:gd name="connsiteY95" fmla="*/ 1525725 h 1679987"/>
              <a:gd name="connsiteX96" fmla="*/ 1835994 w 9662615"/>
              <a:gd name="connsiteY96" fmla="*/ 1527678 h 1679987"/>
              <a:gd name="connsiteX97" fmla="*/ 1671119 w 9662615"/>
              <a:gd name="connsiteY97" fmla="*/ 1536701 h 1679987"/>
              <a:gd name="connsiteX98" fmla="*/ 1601337 w 9662615"/>
              <a:gd name="connsiteY98" fmla="*/ 1548552 h 1679987"/>
              <a:gd name="connsiteX99" fmla="*/ 1407755 w 9662615"/>
              <a:gd name="connsiteY99" fmla="*/ 1571444 h 1679987"/>
              <a:gd name="connsiteX100" fmla="*/ 1271994 w 9662615"/>
              <a:gd name="connsiteY100" fmla="*/ 1579471 h 1679987"/>
              <a:gd name="connsiteX101" fmla="*/ 1249226 w 9662615"/>
              <a:gd name="connsiteY101" fmla="*/ 1583140 h 1679987"/>
              <a:gd name="connsiteX102" fmla="*/ 1217719 w 9662615"/>
              <a:gd name="connsiteY102" fmla="*/ 1580863 h 1679987"/>
              <a:gd name="connsiteX103" fmla="*/ 1091432 w 9662615"/>
              <a:gd name="connsiteY103" fmla="*/ 1571003 h 1679987"/>
              <a:gd name="connsiteX104" fmla="*/ 992039 w 9662615"/>
              <a:gd name="connsiteY104" fmla="*/ 1556662 h 1679987"/>
              <a:gd name="connsiteX105" fmla="*/ 868264 w 9662615"/>
              <a:gd name="connsiteY105" fmla="*/ 1566392 h 1679987"/>
              <a:gd name="connsiteX106" fmla="*/ 792765 w 9662615"/>
              <a:gd name="connsiteY106" fmla="*/ 1563102 h 1679987"/>
              <a:gd name="connsiteX107" fmla="*/ 669055 w 9662615"/>
              <a:gd name="connsiteY107" fmla="*/ 1543638 h 1679987"/>
              <a:gd name="connsiteX108" fmla="*/ 506152 w 9662615"/>
              <a:gd name="connsiteY108" fmla="*/ 1549124 h 1679987"/>
              <a:gd name="connsiteX109" fmla="*/ 472797 w 9662615"/>
              <a:gd name="connsiteY109" fmla="*/ 1568904 h 1679987"/>
              <a:gd name="connsiteX110" fmla="*/ 427864 w 9662615"/>
              <a:gd name="connsiteY110" fmla="*/ 1580848 h 1679987"/>
              <a:gd name="connsiteX111" fmla="*/ 408381 w 9662615"/>
              <a:gd name="connsiteY111" fmla="*/ 1552940 h 1679987"/>
              <a:gd name="connsiteX112" fmla="*/ 267163 w 9662615"/>
              <a:gd name="connsiteY112" fmla="*/ 1531913 h 1679987"/>
              <a:gd name="connsiteX113" fmla="*/ 196644 w 9662615"/>
              <a:gd name="connsiteY113" fmla="*/ 1524565 h 1679987"/>
              <a:gd name="connsiteX114" fmla="*/ 86819 w 9662615"/>
              <a:gd name="connsiteY114" fmla="*/ 1519517 h 1679987"/>
              <a:gd name="connsiteX115" fmla="*/ 53369 w 9662615"/>
              <a:gd name="connsiteY115" fmla="*/ 1516853 h 1679987"/>
              <a:gd name="connsiteX116" fmla="*/ 2359 w 9662615"/>
              <a:gd name="connsiteY116" fmla="*/ 1515247 h 1679987"/>
              <a:gd name="connsiteX117" fmla="*/ 0 w 9662615"/>
              <a:gd name="connsiteY117" fmla="*/ 1514932 h 1679987"/>
              <a:gd name="connsiteX118" fmla="*/ 0 w 9662615"/>
              <a:gd name="connsiteY118" fmla="*/ 0 h 1679987"/>
              <a:gd name="connsiteX0" fmla="*/ 0 w 9662615"/>
              <a:gd name="connsiteY0" fmla="*/ 0 h 1648182"/>
              <a:gd name="connsiteX1" fmla="*/ 9662615 w 9662615"/>
              <a:gd name="connsiteY1" fmla="*/ 0 h 1648182"/>
              <a:gd name="connsiteX2" fmla="*/ 9662615 w 9662615"/>
              <a:gd name="connsiteY2" fmla="*/ 1280346 h 1648182"/>
              <a:gd name="connsiteX3" fmla="*/ 9658420 w 9662615"/>
              <a:gd name="connsiteY3" fmla="*/ 1280106 h 1648182"/>
              <a:gd name="connsiteX4" fmla="*/ 9469546 w 9662615"/>
              <a:gd name="connsiteY4" fmla="*/ 1289837 h 1648182"/>
              <a:gd name="connsiteX5" fmla="*/ 9385895 w 9662615"/>
              <a:gd name="connsiteY5" fmla="*/ 1269203 h 1648182"/>
              <a:gd name="connsiteX6" fmla="*/ 9144767 w 9662615"/>
              <a:gd name="connsiteY6" fmla="*/ 1264120 h 1648182"/>
              <a:gd name="connsiteX7" fmla="*/ 8837252 w 9662615"/>
              <a:gd name="connsiteY7" fmla="*/ 1350515 h 1648182"/>
              <a:gd name="connsiteX8" fmla="*/ 8705466 w 9662615"/>
              <a:gd name="connsiteY8" fmla="*/ 1342419 h 1648182"/>
              <a:gd name="connsiteX9" fmla="*/ 8652221 w 9662615"/>
              <a:gd name="connsiteY9" fmla="*/ 1326906 h 1648182"/>
              <a:gd name="connsiteX10" fmla="*/ 8632312 w 9662615"/>
              <a:gd name="connsiteY10" fmla="*/ 1326025 h 1648182"/>
              <a:gd name="connsiteX11" fmla="*/ 8591582 w 9662615"/>
              <a:gd name="connsiteY11" fmla="*/ 1341666 h 1648182"/>
              <a:gd name="connsiteX12" fmla="*/ 8537336 w 9662615"/>
              <a:gd name="connsiteY12" fmla="*/ 1341684 h 1648182"/>
              <a:gd name="connsiteX13" fmla="*/ 8472508 w 9662615"/>
              <a:gd name="connsiteY13" fmla="*/ 1363109 h 1648182"/>
              <a:gd name="connsiteX14" fmla="*/ 8258477 w 9662615"/>
              <a:gd name="connsiteY14" fmla="*/ 1370666 h 1648182"/>
              <a:gd name="connsiteX15" fmla="*/ 8197961 w 9662615"/>
              <a:gd name="connsiteY15" fmla="*/ 1392804 h 1648182"/>
              <a:gd name="connsiteX16" fmla="*/ 8171196 w 9662615"/>
              <a:gd name="connsiteY16" fmla="*/ 1397216 h 1648182"/>
              <a:gd name="connsiteX17" fmla="*/ 8127667 w 9662615"/>
              <a:gd name="connsiteY17" fmla="*/ 1418254 h 1648182"/>
              <a:gd name="connsiteX18" fmla="*/ 7974579 w 9662615"/>
              <a:gd name="connsiteY18" fmla="*/ 1383439 h 1648182"/>
              <a:gd name="connsiteX19" fmla="*/ 7768351 w 9662615"/>
              <a:gd name="connsiteY19" fmla="*/ 1395051 h 1648182"/>
              <a:gd name="connsiteX20" fmla="*/ 7635985 w 9662615"/>
              <a:gd name="connsiteY20" fmla="*/ 1386363 h 1648182"/>
              <a:gd name="connsiteX21" fmla="*/ 7466069 w 9662615"/>
              <a:gd name="connsiteY21" fmla="*/ 1377654 h 1648182"/>
              <a:gd name="connsiteX22" fmla="*/ 7355642 w 9662615"/>
              <a:gd name="connsiteY22" fmla="*/ 1407761 h 1648182"/>
              <a:gd name="connsiteX23" fmla="*/ 7151610 w 9662615"/>
              <a:gd name="connsiteY23" fmla="*/ 1397856 h 1648182"/>
              <a:gd name="connsiteX24" fmla="*/ 7082147 w 9662615"/>
              <a:gd name="connsiteY24" fmla="*/ 1406113 h 1648182"/>
              <a:gd name="connsiteX25" fmla="*/ 7014958 w 9662615"/>
              <a:gd name="connsiteY25" fmla="*/ 1396883 h 1648182"/>
              <a:gd name="connsiteX26" fmla="*/ 6907567 w 9662615"/>
              <a:gd name="connsiteY26" fmla="*/ 1419149 h 1648182"/>
              <a:gd name="connsiteX27" fmla="*/ 6748428 w 9662615"/>
              <a:gd name="connsiteY27" fmla="*/ 1420308 h 1648182"/>
              <a:gd name="connsiteX28" fmla="*/ 6654257 w 9662615"/>
              <a:gd name="connsiteY28" fmla="*/ 1424143 h 1648182"/>
              <a:gd name="connsiteX29" fmla="*/ 6620123 w 9662615"/>
              <a:gd name="connsiteY29" fmla="*/ 1430535 h 1648182"/>
              <a:gd name="connsiteX30" fmla="*/ 6571355 w 9662615"/>
              <a:gd name="connsiteY30" fmla="*/ 1436144 h 1648182"/>
              <a:gd name="connsiteX31" fmla="*/ 6486557 w 9662615"/>
              <a:gd name="connsiteY31" fmla="*/ 1449861 h 1648182"/>
              <a:gd name="connsiteX32" fmla="*/ 6370419 w 9662615"/>
              <a:gd name="connsiteY32" fmla="*/ 1461649 h 1648182"/>
              <a:gd name="connsiteX33" fmla="*/ 6278839 w 9662615"/>
              <a:gd name="connsiteY33" fmla="*/ 1449160 h 1648182"/>
              <a:gd name="connsiteX34" fmla="*/ 6272455 w 9662615"/>
              <a:gd name="connsiteY34" fmla="*/ 1453191 h 1648182"/>
              <a:gd name="connsiteX35" fmla="*/ 6212659 w 9662615"/>
              <a:gd name="connsiteY35" fmla="*/ 1454850 h 1648182"/>
              <a:gd name="connsiteX36" fmla="*/ 6069317 w 9662615"/>
              <a:gd name="connsiteY36" fmla="*/ 1445838 h 1648182"/>
              <a:gd name="connsiteX37" fmla="*/ 5878477 w 9662615"/>
              <a:gd name="connsiteY37" fmla="*/ 1439180 h 1648182"/>
              <a:gd name="connsiteX38" fmla="*/ 5838387 w 9662615"/>
              <a:gd name="connsiteY38" fmla="*/ 1444679 h 1648182"/>
              <a:gd name="connsiteX39" fmla="*/ 5771136 w 9662615"/>
              <a:gd name="connsiteY39" fmla="*/ 1453639 h 1648182"/>
              <a:gd name="connsiteX40" fmla="*/ 5724081 w 9662615"/>
              <a:gd name="connsiteY40" fmla="*/ 1470431 h 1648182"/>
              <a:gd name="connsiteX41" fmla="*/ 5666577 w 9662615"/>
              <a:gd name="connsiteY41" fmla="*/ 1473921 h 1648182"/>
              <a:gd name="connsiteX42" fmla="*/ 5649068 w 9662615"/>
              <a:gd name="connsiteY42" fmla="*/ 1461676 h 1648182"/>
              <a:gd name="connsiteX43" fmla="*/ 5588902 w 9662615"/>
              <a:gd name="connsiteY43" fmla="*/ 1469647 h 1648182"/>
              <a:gd name="connsiteX44" fmla="*/ 5498090 w 9662615"/>
              <a:gd name="connsiteY44" fmla="*/ 1483173 h 1648182"/>
              <a:gd name="connsiteX45" fmla="*/ 5444641 w 9662615"/>
              <a:gd name="connsiteY45" fmla="*/ 1487602 h 1648182"/>
              <a:gd name="connsiteX46" fmla="*/ 5299812 w 9662615"/>
              <a:gd name="connsiteY46" fmla="*/ 1503362 h 1648182"/>
              <a:gd name="connsiteX47" fmla="*/ 5213947 w 9662615"/>
              <a:gd name="connsiteY47" fmla="*/ 1516637 h 1648182"/>
              <a:gd name="connsiteX48" fmla="*/ 5090342 w 9662615"/>
              <a:gd name="connsiteY48" fmla="*/ 1546680 h 1648182"/>
              <a:gd name="connsiteX49" fmla="*/ 5129812 w 9662615"/>
              <a:gd name="connsiteY49" fmla="*/ 1521277 h 1648182"/>
              <a:gd name="connsiteX50" fmla="*/ 5059484 w 9662615"/>
              <a:gd name="connsiteY50" fmla="*/ 1546802 h 1648182"/>
              <a:gd name="connsiteX51" fmla="*/ 5038524 w 9662615"/>
              <a:gd name="connsiteY51" fmla="*/ 1545675 h 1648182"/>
              <a:gd name="connsiteX52" fmla="*/ 5026564 w 9662615"/>
              <a:gd name="connsiteY52" fmla="*/ 1545376 h 1648182"/>
              <a:gd name="connsiteX53" fmla="*/ 4969433 w 9662615"/>
              <a:gd name="connsiteY53" fmla="*/ 1550865 h 1648182"/>
              <a:gd name="connsiteX54" fmla="*/ 4929254 w 9662615"/>
              <a:gd name="connsiteY54" fmla="*/ 1563452 h 1648182"/>
              <a:gd name="connsiteX55" fmla="*/ 4871726 w 9662615"/>
              <a:gd name="connsiteY55" fmla="*/ 1570584 h 1648182"/>
              <a:gd name="connsiteX56" fmla="*/ 4843267 w 9662615"/>
              <a:gd name="connsiteY56" fmla="*/ 1561459 h 1648182"/>
              <a:gd name="connsiteX57" fmla="*/ 4821058 w 9662615"/>
              <a:gd name="connsiteY57" fmla="*/ 1553078 h 1648182"/>
              <a:gd name="connsiteX58" fmla="*/ 4791466 w 9662615"/>
              <a:gd name="connsiteY58" fmla="*/ 1561324 h 1648182"/>
              <a:gd name="connsiteX59" fmla="*/ 4784247 w 9662615"/>
              <a:gd name="connsiteY59" fmla="*/ 1562342 h 1648182"/>
              <a:gd name="connsiteX60" fmla="*/ 4739309 w 9662615"/>
              <a:gd name="connsiteY60" fmla="*/ 1553948 h 1648182"/>
              <a:gd name="connsiteX61" fmla="*/ 4697562 w 9662615"/>
              <a:gd name="connsiteY61" fmla="*/ 1551206 h 1648182"/>
              <a:gd name="connsiteX62" fmla="*/ 4650737 w 9662615"/>
              <a:gd name="connsiteY62" fmla="*/ 1537381 h 1648182"/>
              <a:gd name="connsiteX63" fmla="*/ 4583150 w 9662615"/>
              <a:gd name="connsiteY63" fmla="*/ 1529064 h 1648182"/>
              <a:gd name="connsiteX64" fmla="*/ 4521734 w 9662615"/>
              <a:gd name="connsiteY64" fmla="*/ 1529359 h 1648182"/>
              <a:gd name="connsiteX65" fmla="*/ 4382398 w 9662615"/>
              <a:gd name="connsiteY65" fmla="*/ 1534108 h 1648182"/>
              <a:gd name="connsiteX66" fmla="*/ 4221826 w 9662615"/>
              <a:gd name="connsiteY66" fmla="*/ 1500972 h 1648182"/>
              <a:gd name="connsiteX67" fmla="*/ 4096601 w 9662615"/>
              <a:gd name="connsiteY67" fmla="*/ 1521563 h 1648182"/>
              <a:gd name="connsiteX68" fmla="*/ 4058099 w 9662615"/>
              <a:gd name="connsiteY68" fmla="*/ 1648182 h 1648182"/>
              <a:gd name="connsiteX69" fmla="*/ 3833906 w 9662615"/>
              <a:gd name="connsiteY69" fmla="*/ 1516637 h 1648182"/>
              <a:gd name="connsiteX70" fmla="*/ 3696258 w 9662615"/>
              <a:gd name="connsiteY70" fmla="*/ 1537563 h 1648182"/>
              <a:gd name="connsiteX71" fmla="*/ 3594070 w 9662615"/>
              <a:gd name="connsiteY71" fmla="*/ 1509422 h 1648182"/>
              <a:gd name="connsiteX72" fmla="*/ 3565233 w 9662615"/>
              <a:gd name="connsiteY72" fmla="*/ 1515122 h 1648182"/>
              <a:gd name="connsiteX73" fmla="*/ 3560267 w 9662615"/>
              <a:gd name="connsiteY73" fmla="*/ 1516288 h 1648182"/>
              <a:gd name="connsiteX74" fmla="*/ 3540258 w 9662615"/>
              <a:gd name="connsiteY74" fmla="*/ 1516976 h 1648182"/>
              <a:gd name="connsiteX75" fmla="*/ 3534780 w 9662615"/>
              <a:gd name="connsiteY75" fmla="*/ 1522141 h 1648182"/>
              <a:gd name="connsiteX76" fmla="*/ 3504783 w 9662615"/>
              <a:gd name="connsiteY76" fmla="*/ 1526739 h 1648182"/>
              <a:gd name="connsiteX77" fmla="*/ 3430805 w 9662615"/>
              <a:gd name="connsiteY77" fmla="*/ 1542521 h 1648182"/>
              <a:gd name="connsiteX78" fmla="*/ 3292707 w 9662615"/>
              <a:gd name="connsiteY78" fmla="*/ 1520490 h 1648182"/>
              <a:gd name="connsiteX79" fmla="*/ 3187872 w 9662615"/>
              <a:gd name="connsiteY79" fmla="*/ 1519991 h 1648182"/>
              <a:gd name="connsiteX80" fmla="*/ 3148026 w 9662615"/>
              <a:gd name="connsiteY80" fmla="*/ 1524777 h 1648182"/>
              <a:gd name="connsiteX81" fmla="*/ 3092394 w 9662615"/>
              <a:gd name="connsiteY81" fmla="*/ 1528115 h 1648182"/>
              <a:gd name="connsiteX82" fmla="*/ 2994200 w 9662615"/>
              <a:gd name="connsiteY82" fmla="*/ 1537857 h 1648182"/>
              <a:gd name="connsiteX83" fmla="*/ 2862301 w 9662615"/>
              <a:gd name="connsiteY83" fmla="*/ 1544250 h 1648182"/>
              <a:gd name="connsiteX84" fmla="*/ 2766335 w 9662615"/>
              <a:gd name="connsiteY84" fmla="*/ 1527662 h 1648182"/>
              <a:gd name="connsiteX85" fmla="*/ 2757836 w 9662615"/>
              <a:gd name="connsiteY85" fmla="*/ 1531371 h 1648182"/>
              <a:gd name="connsiteX86" fmla="*/ 2691555 w 9662615"/>
              <a:gd name="connsiteY86" fmla="*/ 1530283 h 1648182"/>
              <a:gd name="connsiteX87" fmla="*/ 2491676 w 9662615"/>
              <a:gd name="connsiteY87" fmla="*/ 1500859 h 1648182"/>
              <a:gd name="connsiteX88" fmla="*/ 2378036 w 9662615"/>
              <a:gd name="connsiteY88" fmla="*/ 1520645 h 1648182"/>
              <a:gd name="connsiteX89" fmla="*/ 2284269 w 9662615"/>
              <a:gd name="connsiteY89" fmla="*/ 1503068 h 1648182"/>
              <a:gd name="connsiteX90" fmla="*/ 2207104 w 9662615"/>
              <a:gd name="connsiteY90" fmla="*/ 1508888 h 1648182"/>
              <a:gd name="connsiteX91" fmla="*/ 2149226 w 9662615"/>
              <a:gd name="connsiteY91" fmla="*/ 1523409 h 1648182"/>
              <a:gd name="connsiteX92" fmla="*/ 2084783 w 9662615"/>
              <a:gd name="connsiteY92" fmla="*/ 1524245 h 1648182"/>
              <a:gd name="connsiteX93" fmla="*/ 2070075 w 9662615"/>
              <a:gd name="connsiteY93" fmla="*/ 1511285 h 1648182"/>
              <a:gd name="connsiteX94" fmla="*/ 2001057 w 9662615"/>
              <a:gd name="connsiteY94" fmla="*/ 1516449 h 1648182"/>
              <a:gd name="connsiteX95" fmla="*/ 1896330 w 9662615"/>
              <a:gd name="connsiteY95" fmla="*/ 1525725 h 1648182"/>
              <a:gd name="connsiteX96" fmla="*/ 1835994 w 9662615"/>
              <a:gd name="connsiteY96" fmla="*/ 1527678 h 1648182"/>
              <a:gd name="connsiteX97" fmla="*/ 1671119 w 9662615"/>
              <a:gd name="connsiteY97" fmla="*/ 1536701 h 1648182"/>
              <a:gd name="connsiteX98" fmla="*/ 1601337 w 9662615"/>
              <a:gd name="connsiteY98" fmla="*/ 1548552 h 1648182"/>
              <a:gd name="connsiteX99" fmla="*/ 1407755 w 9662615"/>
              <a:gd name="connsiteY99" fmla="*/ 1571444 h 1648182"/>
              <a:gd name="connsiteX100" fmla="*/ 1271994 w 9662615"/>
              <a:gd name="connsiteY100" fmla="*/ 1579471 h 1648182"/>
              <a:gd name="connsiteX101" fmla="*/ 1249226 w 9662615"/>
              <a:gd name="connsiteY101" fmla="*/ 1583140 h 1648182"/>
              <a:gd name="connsiteX102" fmla="*/ 1217719 w 9662615"/>
              <a:gd name="connsiteY102" fmla="*/ 1580863 h 1648182"/>
              <a:gd name="connsiteX103" fmla="*/ 1091432 w 9662615"/>
              <a:gd name="connsiteY103" fmla="*/ 1571003 h 1648182"/>
              <a:gd name="connsiteX104" fmla="*/ 992039 w 9662615"/>
              <a:gd name="connsiteY104" fmla="*/ 1556662 h 1648182"/>
              <a:gd name="connsiteX105" fmla="*/ 868264 w 9662615"/>
              <a:gd name="connsiteY105" fmla="*/ 1566392 h 1648182"/>
              <a:gd name="connsiteX106" fmla="*/ 792765 w 9662615"/>
              <a:gd name="connsiteY106" fmla="*/ 1563102 h 1648182"/>
              <a:gd name="connsiteX107" fmla="*/ 669055 w 9662615"/>
              <a:gd name="connsiteY107" fmla="*/ 1543638 h 1648182"/>
              <a:gd name="connsiteX108" fmla="*/ 506152 w 9662615"/>
              <a:gd name="connsiteY108" fmla="*/ 1549124 h 1648182"/>
              <a:gd name="connsiteX109" fmla="*/ 472797 w 9662615"/>
              <a:gd name="connsiteY109" fmla="*/ 1568904 h 1648182"/>
              <a:gd name="connsiteX110" fmla="*/ 427864 w 9662615"/>
              <a:gd name="connsiteY110" fmla="*/ 1580848 h 1648182"/>
              <a:gd name="connsiteX111" fmla="*/ 408381 w 9662615"/>
              <a:gd name="connsiteY111" fmla="*/ 1552940 h 1648182"/>
              <a:gd name="connsiteX112" fmla="*/ 267163 w 9662615"/>
              <a:gd name="connsiteY112" fmla="*/ 1531913 h 1648182"/>
              <a:gd name="connsiteX113" fmla="*/ 196644 w 9662615"/>
              <a:gd name="connsiteY113" fmla="*/ 1524565 h 1648182"/>
              <a:gd name="connsiteX114" fmla="*/ 86819 w 9662615"/>
              <a:gd name="connsiteY114" fmla="*/ 1519517 h 1648182"/>
              <a:gd name="connsiteX115" fmla="*/ 53369 w 9662615"/>
              <a:gd name="connsiteY115" fmla="*/ 1516853 h 1648182"/>
              <a:gd name="connsiteX116" fmla="*/ 2359 w 9662615"/>
              <a:gd name="connsiteY116" fmla="*/ 1515247 h 1648182"/>
              <a:gd name="connsiteX117" fmla="*/ 0 w 9662615"/>
              <a:gd name="connsiteY117" fmla="*/ 1514932 h 1648182"/>
              <a:gd name="connsiteX118" fmla="*/ 0 w 9662615"/>
              <a:gd name="connsiteY118" fmla="*/ 0 h 1648182"/>
              <a:gd name="connsiteX0" fmla="*/ 0 w 9662615"/>
              <a:gd name="connsiteY0" fmla="*/ 0 h 1648182"/>
              <a:gd name="connsiteX1" fmla="*/ 9662615 w 9662615"/>
              <a:gd name="connsiteY1" fmla="*/ 0 h 1648182"/>
              <a:gd name="connsiteX2" fmla="*/ 9662615 w 9662615"/>
              <a:gd name="connsiteY2" fmla="*/ 1280346 h 1648182"/>
              <a:gd name="connsiteX3" fmla="*/ 9658420 w 9662615"/>
              <a:gd name="connsiteY3" fmla="*/ 1280106 h 1648182"/>
              <a:gd name="connsiteX4" fmla="*/ 9469546 w 9662615"/>
              <a:gd name="connsiteY4" fmla="*/ 1289837 h 1648182"/>
              <a:gd name="connsiteX5" fmla="*/ 9385895 w 9662615"/>
              <a:gd name="connsiteY5" fmla="*/ 1269203 h 1648182"/>
              <a:gd name="connsiteX6" fmla="*/ 9144767 w 9662615"/>
              <a:gd name="connsiteY6" fmla="*/ 1264120 h 1648182"/>
              <a:gd name="connsiteX7" fmla="*/ 8837252 w 9662615"/>
              <a:gd name="connsiteY7" fmla="*/ 1350515 h 1648182"/>
              <a:gd name="connsiteX8" fmla="*/ 8705466 w 9662615"/>
              <a:gd name="connsiteY8" fmla="*/ 1342419 h 1648182"/>
              <a:gd name="connsiteX9" fmla="*/ 8652221 w 9662615"/>
              <a:gd name="connsiteY9" fmla="*/ 1326906 h 1648182"/>
              <a:gd name="connsiteX10" fmla="*/ 8632312 w 9662615"/>
              <a:gd name="connsiteY10" fmla="*/ 1326025 h 1648182"/>
              <a:gd name="connsiteX11" fmla="*/ 8591582 w 9662615"/>
              <a:gd name="connsiteY11" fmla="*/ 1341666 h 1648182"/>
              <a:gd name="connsiteX12" fmla="*/ 8537336 w 9662615"/>
              <a:gd name="connsiteY12" fmla="*/ 1341684 h 1648182"/>
              <a:gd name="connsiteX13" fmla="*/ 8472508 w 9662615"/>
              <a:gd name="connsiteY13" fmla="*/ 1363109 h 1648182"/>
              <a:gd name="connsiteX14" fmla="*/ 8258477 w 9662615"/>
              <a:gd name="connsiteY14" fmla="*/ 1370666 h 1648182"/>
              <a:gd name="connsiteX15" fmla="*/ 8197961 w 9662615"/>
              <a:gd name="connsiteY15" fmla="*/ 1392804 h 1648182"/>
              <a:gd name="connsiteX16" fmla="*/ 8171196 w 9662615"/>
              <a:gd name="connsiteY16" fmla="*/ 1397216 h 1648182"/>
              <a:gd name="connsiteX17" fmla="*/ 8127667 w 9662615"/>
              <a:gd name="connsiteY17" fmla="*/ 1418254 h 1648182"/>
              <a:gd name="connsiteX18" fmla="*/ 7974579 w 9662615"/>
              <a:gd name="connsiteY18" fmla="*/ 1383439 h 1648182"/>
              <a:gd name="connsiteX19" fmla="*/ 7768351 w 9662615"/>
              <a:gd name="connsiteY19" fmla="*/ 1395051 h 1648182"/>
              <a:gd name="connsiteX20" fmla="*/ 7635985 w 9662615"/>
              <a:gd name="connsiteY20" fmla="*/ 1386363 h 1648182"/>
              <a:gd name="connsiteX21" fmla="*/ 7466069 w 9662615"/>
              <a:gd name="connsiteY21" fmla="*/ 1377654 h 1648182"/>
              <a:gd name="connsiteX22" fmla="*/ 7355642 w 9662615"/>
              <a:gd name="connsiteY22" fmla="*/ 1407761 h 1648182"/>
              <a:gd name="connsiteX23" fmla="*/ 7151610 w 9662615"/>
              <a:gd name="connsiteY23" fmla="*/ 1397856 h 1648182"/>
              <a:gd name="connsiteX24" fmla="*/ 7082147 w 9662615"/>
              <a:gd name="connsiteY24" fmla="*/ 1406113 h 1648182"/>
              <a:gd name="connsiteX25" fmla="*/ 7014958 w 9662615"/>
              <a:gd name="connsiteY25" fmla="*/ 1396883 h 1648182"/>
              <a:gd name="connsiteX26" fmla="*/ 6907567 w 9662615"/>
              <a:gd name="connsiteY26" fmla="*/ 1419149 h 1648182"/>
              <a:gd name="connsiteX27" fmla="*/ 6748428 w 9662615"/>
              <a:gd name="connsiteY27" fmla="*/ 1420308 h 1648182"/>
              <a:gd name="connsiteX28" fmla="*/ 6654257 w 9662615"/>
              <a:gd name="connsiteY28" fmla="*/ 1424143 h 1648182"/>
              <a:gd name="connsiteX29" fmla="*/ 6620123 w 9662615"/>
              <a:gd name="connsiteY29" fmla="*/ 1430535 h 1648182"/>
              <a:gd name="connsiteX30" fmla="*/ 6571355 w 9662615"/>
              <a:gd name="connsiteY30" fmla="*/ 1436144 h 1648182"/>
              <a:gd name="connsiteX31" fmla="*/ 6486557 w 9662615"/>
              <a:gd name="connsiteY31" fmla="*/ 1449861 h 1648182"/>
              <a:gd name="connsiteX32" fmla="*/ 6370419 w 9662615"/>
              <a:gd name="connsiteY32" fmla="*/ 1461649 h 1648182"/>
              <a:gd name="connsiteX33" fmla="*/ 6278839 w 9662615"/>
              <a:gd name="connsiteY33" fmla="*/ 1449160 h 1648182"/>
              <a:gd name="connsiteX34" fmla="*/ 6272455 w 9662615"/>
              <a:gd name="connsiteY34" fmla="*/ 1453191 h 1648182"/>
              <a:gd name="connsiteX35" fmla="*/ 6212659 w 9662615"/>
              <a:gd name="connsiteY35" fmla="*/ 1454850 h 1648182"/>
              <a:gd name="connsiteX36" fmla="*/ 6069317 w 9662615"/>
              <a:gd name="connsiteY36" fmla="*/ 1445838 h 1648182"/>
              <a:gd name="connsiteX37" fmla="*/ 5878477 w 9662615"/>
              <a:gd name="connsiteY37" fmla="*/ 1439180 h 1648182"/>
              <a:gd name="connsiteX38" fmla="*/ 5838387 w 9662615"/>
              <a:gd name="connsiteY38" fmla="*/ 1444679 h 1648182"/>
              <a:gd name="connsiteX39" fmla="*/ 5771136 w 9662615"/>
              <a:gd name="connsiteY39" fmla="*/ 1453639 h 1648182"/>
              <a:gd name="connsiteX40" fmla="*/ 5724081 w 9662615"/>
              <a:gd name="connsiteY40" fmla="*/ 1470431 h 1648182"/>
              <a:gd name="connsiteX41" fmla="*/ 5666577 w 9662615"/>
              <a:gd name="connsiteY41" fmla="*/ 1473921 h 1648182"/>
              <a:gd name="connsiteX42" fmla="*/ 5649068 w 9662615"/>
              <a:gd name="connsiteY42" fmla="*/ 1461676 h 1648182"/>
              <a:gd name="connsiteX43" fmla="*/ 5588902 w 9662615"/>
              <a:gd name="connsiteY43" fmla="*/ 1469647 h 1648182"/>
              <a:gd name="connsiteX44" fmla="*/ 5498090 w 9662615"/>
              <a:gd name="connsiteY44" fmla="*/ 1483173 h 1648182"/>
              <a:gd name="connsiteX45" fmla="*/ 5444641 w 9662615"/>
              <a:gd name="connsiteY45" fmla="*/ 1487602 h 1648182"/>
              <a:gd name="connsiteX46" fmla="*/ 5299812 w 9662615"/>
              <a:gd name="connsiteY46" fmla="*/ 1503362 h 1648182"/>
              <a:gd name="connsiteX47" fmla="*/ 5213947 w 9662615"/>
              <a:gd name="connsiteY47" fmla="*/ 1516637 h 1648182"/>
              <a:gd name="connsiteX48" fmla="*/ 5090342 w 9662615"/>
              <a:gd name="connsiteY48" fmla="*/ 1546680 h 1648182"/>
              <a:gd name="connsiteX49" fmla="*/ 5129812 w 9662615"/>
              <a:gd name="connsiteY49" fmla="*/ 1521277 h 1648182"/>
              <a:gd name="connsiteX50" fmla="*/ 5059484 w 9662615"/>
              <a:gd name="connsiteY50" fmla="*/ 1546802 h 1648182"/>
              <a:gd name="connsiteX51" fmla="*/ 5038524 w 9662615"/>
              <a:gd name="connsiteY51" fmla="*/ 1545675 h 1648182"/>
              <a:gd name="connsiteX52" fmla="*/ 5026564 w 9662615"/>
              <a:gd name="connsiteY52" fmla="*/ 1545376 h 1648182"/>
              <a:gd name="connsiteX53" fmla="*/ 4969433 w 9662615"/>
              <a:gd name="connsiteY53" fmla="*/ 1550865 h 1648182"/>
              <a:gd name="connsiteX54" fmla="*/ 4929254 w 9662615"/>
              <a:gd name="connsiteY54" fmla="*/ 1563452 h 1648182"/>
              <a:gd name="connsiteX55" fmla="*/ 4871726 w 9662615"/>
              <a:gd name="connsiteY55" fmla="*/ 1570584 h 1648182"/>
              <a:gd name="connsiteX56" fmla="*/ 4843267 w 9662615"/>
              <a:gd name="connsiteY56" fmla="*/ 1561459 h 1648182"/>
              <a:gd name="connsiteX57" fmla="*/ 4821058 w 9662615"/>
              <a:gd name="connsiteY57" fmla="*/ 1553078 h 1648182"/>
              <a:gd name="connsiteX58" fmla="*/ 4791466 w 9662615"/>
              <a:gd name="connsiteY58" fmla="*/ 1561324 h 1648182"/>
              <a:gd name="connsiteX59" fmla="*/ 4784247 w 9662615"/>
              <a:gd name="connsiteY59" fmla="*/ 1562342 h 1648182"/>
              <a:gd name="connsiteX60" fmla="*/ 4739309 w 9662615"/>
              <a:gd name="connsiteY60" fmla="*/ 1553948 h 1648182"/>
              <a:gd name="connsiteX61" fmla="*/ 4697562 w 9662615"/>
              <a:gd name="connsiteY61" fmla="*/ 1551206 h 1648182"/>
              <a:gd name="connsiteX62" fmla="*/ 4650737 w 9662615"/>
              <a:gd name="connsiteY62" fmla="*/ 1537381 h 1648182"/>
              <a:gd name="connsiteX63" fmla="*/ 4583150 w 9662615"/>
              <a:gd name="connsiteY63" fmla="*/ 1529064 h 1648182"/>
              <a:gd name="connsiteX64" fmla="*/ 4521734 w 9662615"/>
              <a:gd name="connsiteY64" fmla="*/ 1529359 h 1648182"/>
              <a:gd name="connsiteX65" fmla="*/ 4382398 w 9662615"/>
              <a:gd name="connsiteY65" fmla="*/ 1534108 h 1648182"/>
              <a:gd name="connsiteX66" fmla="*/ 4221826 w 9662615"/>
              <a:gd name="connsiteY66" fmla="*/ 1500972 h 1648182"/>
              <a:gd name="connsiteX67" fmla="*/ 4096601 w 9662615"/>
              <a:gd name="connsiteY67" fmla="*/ 1521563 h 1648182"/>
              <a:gd name="connsiteX68" fmla="*/ 4058099 w 9662615"/>
              <a:gd name="connsiteY68" fmla="*/ 1648182 h 1648182"/>
              <a:gd name="connsiteX69" fmla="*/ 3833906 w 9662615"/>
              <a:gd name="connsiteY69" fmla="*/ 1516637 h 1648182"/>
              <a:gd name="connsiteX70" fmla="*/ 3696258 w 9662615"/>
              <a:gd name="connsiteY70" fmla="*/ 1537563 h 1648182"/>
              <a:gd name="connsiteX71" fmla="*/ 3594070 w 9662615"/>
              <a:gd name="connsiteY71" fmla="*/ 1509422 h 1648182"/>
              <a:gd name="connsiteX72" fmla="*/ 3565233 w 9662615"/>
              <a:gd name="connsiteY72" fmla="*/ 1515122 h 1648182"/>
              <a:gd name="connsiteX73" fmla="*/ 3560267 w 9662615"/>
              <a:gd name="connsiteY73" fmla="*/ 1516288 h 1648182"/>
              <a:gd name="connsiteX74" fmla="*/ 3540258 w 9662615"/>
              <a:gd name="connsiteY74" fmla="*/ 1516976 h 1648182"/>
              <a:gd name="connsiteX75" fmla="*/ 3534780 w 9662615"/>
              <a:gd name="connsiteY75" fmla="*/ 1522141 h 1648182"/>
              <a:gd name="connsiteX76" fmla="*/ 3504783 w 9662615"/>
              <a:gd name="connsiteY76" fmla="*/ 1526739 h 1648182"/>
              <a:gd name="connsiteX77" fmla="*/ 3430805 w 9662615"/>
              <a:gd name="connsiteY77" fmla="*/ 1542521 h 1648182"/>
              <a:gd name="connsiteX78" fmla="*/ 3292707 w 9662615"/>
              <a:gd name="connsiteY78" fmla="*/ 1520490 h 1648182"/>
              <a:gd name="connsiteX79" fmla="*/ 3187872 w 9662615"/>
              <a:gd name="connsiteY79" fmla="*/ 1519991 h 1648182"/>
              <a:gd name="connsiteX80" fmla="*/ 3148026 w 9662615"/>
              <a:gd name="connsiteY80" fmla="*/ 1524777 h 1648182"/>
              <a:gd name="connsiteX81" fmla="*/ 3092394 w 9662615"/>
              <a:gd name="connsiteY81" fmla="*/ 1528115 h 1648182"/>
              <a:gd name="connsiteX82" fmla="*/ 2994200 w 9662615"/>
              <a:gd name="connsiteY82" fmla="*/ 1537857 h 1648182"/>
              <a:gd name="connsiteX83" fmla="*/ 2862301 w 9662615"/>
              <a:gd name="connsiteY83" fmla="*/ 1544250 h 1648182"/>
              <a:gd name="connsiteX84" fmla="*/ 2766335 w 9662615"/>
              <a:gd name="connsiteY84" fmla="*/ 1527662 h 1648182"/>
              <a:gd name="connsiteX85" fmla="*/ 2757836 w 9662615"/>
              <a:gd name="connsiteY85" fmla="*/ 1531371 h 1648182"/>
              <a:gd name="connsiteX86" fmla="*/ 2691555 w 9662615"/>
              <a:gd name="connsiteY86" fmla="*/ 1530283 h 1648182"/>
              <a:gd name="connsiteX87" fmla="*/ 2491676 w 9662615"/>
              <a:gd name="connsiteY87" fmla="*/ 1500859 h 1648182"/>
              <a:gd name="connsiteX88" fmla="*/ 2378036 w 9662615"/>
              <a:gd name="connsiteY88" fmla="*/ 1520645 h 1648182"/>
              <a:gd name="connsiteX89" fmla="*/ 2284269 w 9662615"/>
              <a:gd name="connsiteY89" fmla="*/ 1503068 h 1648182"/>
              <a:gd name="connsiteX90" fmla="*/ 2207104 w 9662615"/>
              <a:gd name="connsiteY90" fmla="*/ 1508888 h 1648182"/>
              <a:gd name="connsiteX91" fmla="*/ 2149226 w 9662615"/>
              <a:gd name="connsiteY91" fmla="*/ 1523409 h 1648182"/>
              <a:gd name="connsiteX92" fmla="*/ 2084783 w 9662615"/>
              <a:gd name="connsiteY92" fmla="*/ 1524245 h 1648182"/>
              <a:gd name="connsiteX93" fmla="*/ 2070075 w 9662615"/>
              <a:gd name="connsiteY93" fmla="*/ 1511285 h 1648182"/>
              <a:gd name="connsiteX94" fmla="*/ 2001057 w 9662615"/>
              <a:gd name="connsiteY94" fmla="*/ 1516449 h 1648182"/>
              <a:gd name="connsiteX95" fmla="*/ 1896330 w 9662615"/>
              <a:gd name="connsiteY95" fmla="*/ 1525725 h 1648182"/>
              <a:gd name="connsiteX96" fmla="*/ 1835994 w 9662615"/>
              <a:gd name="connsiteY96" fmla="*/ 1527678 h 1648182"/>
              <a:gd name="connsiteX97" fmla="*/ 1671119 w 9662615"/>
              <a:gd name="connsiteY97" fmla="*/ 1536701 h 1648182"/>
              <a:gd name="connsiteX98" fmla="*/ 1601337 w 9662615"/>
              <a:gd name="connsiteY98" fmla="*/ 1548552 h 1648182"/>
              <a:gd name="connsiteX99" fmla="*/ 1407755 w 9662615"/>
              <a:gd name="connsiteY99" fmla="*/ 1571444 h 1648182"/>
              <a:gd name="connsiteX100" fmla="*/ 1271994 w 9662615"/>
              <a:gd name="connsiteY100" fmla="*/ 1579471 h 1648182"/>
              <a:gd name="connsiteX101" fmla="*/ 1249226 w 9662615"/>
              <a:gd name="connsiteY101" fmla="*/ 1583140 h 1648182"/>
              <a:gd name="connsiteX102" fmla="*/ 1217719 w 9662615"/>
              <a:gd name="connsiteY102" fmla="*/ 1580863 h 1648182"/>
              <a:gd name="connsiteX103" fmla="*/ 1091432 w 9662615"/>
              <a:gd name="connsiteY103" fmla="*/ 1571003 h 1648182"/>
              <a:gd name="connsiteX104" fmla="*/ 992039 w 9662615"/>
              <a:gd name="connsiteY104" fmla="*/ 1556662 h 1648182"/>
              <a:gd name="connsiteX105" fmla="*/ 868264 w 9662615"/>
              <a:gd name="connsiteY105" fmla="*/ 1566392 h 1648182"/>
              <a:gd name="connsiteX106" fmla="*/ 792765 w 9662615"/>
              <a:gd name="connsiteY106" fmla="*/ 1563102 h 1648182"/>
              <a:gd name="connsiteX107" fmla="*/ 669055 w 9662615"/>
              <a:gd name="connsiteY107" fmla="*/ 1543638 h 1648182"/>
              <a:gd name="connsiteX108" fmla="*/ 506152 w 9662615"/>
              <a:gd name="connsiteY108" fmla="*/ 1549124 h 1648182"/>
              <a:gd name="connsiteX109" fmla="*/ 472797 w 9662615"/>
              <a:gd name="connsiteY109" fmla="*/ 1568904 h 1648182"/>
              <a:gd name="connsiteX110" fmla="*/ 427864 w 9662615"/>
              <a:gd name="connsiteY110" fmla="*/ 1580848 h 1648182"/>
              <a:gd name="connsiteX111" fmla="*/ 408381 w 9662615"/>
              <a:gd name="connsiteY111" fmla="*/ 1552940 h 1648182"/>
              <a:gd name="connsiteX112" fmla="*/ 267163 w 9662615"/>
              <a:gd name="connsiteY112" fmla="*/ 1531913 h 1648182"/>
              <a:gd name="connsiteX113" fmla="*/ 196644 w 9662615"/>
              <a:gd name="connsiteY113" fmla="*/ 1524565 h 1648182"/>
              <a:gd name="connsiteX114" fmla="*/ 86819 w 9662615"/>
              <a:gd name="connsiteY114" fmla="*/ 1519517 h 1648182"/>
              <a:gd name="connsiteX115" fmla="*/ 53369 w 9662615"/>
              <a:gd name="connsiteY115" fmla="*/ 1516853 h 1648182"/>
              <a:gd name="connsiteX116" fmla="*/ 2359 w 9662615"/>
              <a:gd name="connsiteY116" fmla="*/ 1515247 h 1648182"/>
              <a:gd name="connsiteX117" fmla="*/ 0 w 9662615"/>
              <a:gd name="connsiteY117" fmla="*/ 1514932 h 1648182"/>
              <a:gd name="connsiteX118" fmla="*/ 0 w 9662615"/>
              <a:gd name="connsiteY118" fmla="*/ 0 h 1648182"/>
              <a:gd name="connsiteX0" fmla="*/ 0 w 9662615"/>
              <a:gd name="connsiteY0" fmla="*/ 0 h 1723719"/>
              <a:gd name="connsiteX1" fmla="*/ 9662615 w 9662615"/>
              <a:gd name="connsiteY1" fmla="*/ 0 h 1723719"/>
              <a:gd name="connsiteX2" fmla="*/ 9662615 w 9662615"/>
              <a:gd name="connsiteY2" fmla="*/ 1280346 h 1723719"/>
              <a:gd name="connsiteX3" fmla="*/ 9658420 w 9662615"/>
              <a:gd name="connsiteY3" fmla="*/ 1280106 h 1723719"/>
              <a:gd name="connsiteX4" fmla="*/ 9469546 w 9662615"/>
              <a:gd name="connsiteY4" fmla="*/ 1289837 h 1723719"/>
              <a:gd name="connsiteX5" fmla="*/ 9385895 w 9662615"/>
              <a:gd name="connsiteY5" fmla="*/ 1269203 h 1723719"/>
              <a:gd name="connsiteX6" fmla="*/ 9144767 w 9662615"/>
              <a:gd name="connsiteY6" fmla="*/ 1264120 h 1723719"/>
              <a:gd name="connsiteX7" fmla="*/ 8837252 w 9662615"/>
              <a:gd name="connsiteY7" fmla="*/ 1350515 h 1723719"/>
              <a:gd name="connsiteX8" fmla="*/ 8705466 w 9662615"/>
              <a:gd name="connsiteY8" fmla="*/ 1342419 h 1723719"/>
              <a:gd name="connsiteX9" fmla="*/ 8652221 w 9662615"/>
              <a:gd name="connsiteY9" fmla="*/ 1326906 h 1723719"/>
              <a:gd name="connsiteX10" fmla="*/ 8632312 w 9662615"/>
              <a:gd name="connsiteY10" fmla="*/ 1326025 h 1723719"/>
              <a:gd name="connsiteX11" fmla="*/ 8591582 w 9662615"/>
              <a:gd name="connsiteY11" fmla="*/ 1341666 h 1723719"/>
              <a:gd name="connsiteX12" fmla="*/ 8537336 w 9662615"/>
              <a:gd name="connsiteY12" fmla="*/ 1341684 h 1723719"/>
              <a:gd name="connsiteX13" fmla="*/ 8472508 w 9662615"/>
              <a:gd name="connsiteY13" fmla="*/ 1363109 h 1723719"/>
              <a:gd name="connsiteX14" fmla="*/ 8258477 w 9662615"/>
              <a:gd name="connsiteY14" fmla="*/ 1370666 h 1723719"/>
              <a:gd name="connsiteX15" fmla="*/ 8197961 w 9662615"/>
              <a:gd name="connsiteY15" fmla="*/ 1392804 h 1723719"/>
              <a:gd name="connsiteX16" fmla="*/ 8171196 w 9662615"/>
              <a:gd name="connsiteY16" fmla="*/ 1397216 h 1723719"/>
              <a:gd name="connsiteX17" fmla="*/ 8127667 w 9662615"/>
              <a:gd name="connsiteY17" fmla="*/ 1418254 h 1723719"/>
              <a:gd name="connsiteX18" fmla="*/ 7974579 w 9662615"/>
              <a:gd name="connsiteY18" fmla="*/ 1383439 h 1723719"/>
              <a:gd name="connsiteX19" fmla="*/ 7768351 w 9662615"/>
              <a:gd name="connsiteY19" fmla="*/ 1395051 h 1723719"/>
              <a:gd name="connsiteX20" fmla="*/ 7635985 w 9662615"/>
              <a:gd name="connsiteY20" fmla="*/ 1386363 h 1723719"/>
              <a:gd name="connsiteX21" fmla="*/ 7466069 w 9662615"/>
              <a:gd name="connsiteY21" fmla="*/ 1377654 h 1723719"/>
              <a:gd name="connsiteX22" fmla="*/ 7355642 w 9662615"/>
              <a:gd name="connsiteY22" fmla="*/ 1407761 h 1723719"/>
              <a:gd name="connsiteX23" fmla="*/ 7151610 w 9662615"/>
              <a:gd name="connsiteY23" fmla="*/ 1397856 h 1723719"/>
              <a:gd name="connsiteX24" fmla="*/ 7082147 w 9662615"/>
              <a:gd name="connsiteY24" fmla="*/ 1406113 h 1723719"/>
              <a:gd name="connsiteX25" fmla="*/ 7014958 w 9662615"/>
              <a:gd name="connsiteY25" fmla="*/ 1396883 h 1723719"/>
              <a:gd name="connsiteX26" fmla="*/ 6907567 w 9662615"/>
              <a:gd name="connsiteY26" fmla="*/ 1419149 h 1723719"/>
              <a:gd name="connsiteX27" fmla="*/ 6748428 w 9662615"/>
              <a:gd name="connsiteY27" fmla="*/ 1420308 h 1723719"/>
              <a:gd name="connsiteX28" fmla="*/ 6654257 w 9662615"/>
              <a:gd name="connsiteY28" fmla="*/ 1424143 h 1723719"/>
              <a:gd name="connsiteX29" fmla="*/ 6620123 w 9662615"/>
              <a:gd name="connsiteY29" fmla="*/ 1430535 h 1723719"/>
              <a:gd name="connsiteX30" fmla="*/ 6571355 w 9662615"/>
              <a:gd name="connsiteY30" fmla="*/ 1436144 h 1723719"/>
              <a:gd name="connsiteX31" fmla="*/ 6486557 w 9662615"/>
              <a:gd name="connsiteY31" fmla="*/ 1449861 h 1723719"/>
              <a:gd name="connsiteX32" fmla="*/ 6370419 w 9662615"/>
              <a:gd name="connsiteY32" fmla="*/ 1461649 h 1723719"/>
              <a:gd name="connsiteX33" fmla="*/ 6278839 w 9662615"/>
              <a:gd name="connsiteY33" fmla="*/ 1449160 h 1723719"/>
              <a:gd name="connsiteX34" fmla="*/ 6272455 w 9662615"/>
              <a:gd name="connsiteY34" fmla="*/ 1453191 h 1723719"/>
              <a:gd name="connsiteX35" fmla="*/ 6212659 w 9662615"/>
              <a:gd name="connsiteY35" fmla="*/ 1454850 h 1723719"/>
              <a:gd name="connsiteX36" fmla="*/ 6069317 w 9662615"/>
              <a:gd name="connsiteY36" fmla="*/ 1445838 h 1723719"/>
              <a:gd name="connsiteX37" fmla="*/ 5878477 w 9662615"/>
              <a:gd name="connsiteY37" fmla="*/ 1439180 h 1723719"/>
              <a:gd name="connsiteX38" fmla="*/ 5838387 w 9662615"/>
              <a:gd name="connsiteY38" fmla="*/ 1444679 h 1723719"/>
              <a:gd name="connsiteX39" fmla="*/ 5771136 w 9662615"/>
              <a:gd name="connsiteY39" fmla="*/ 1453639 h 1723719"/>
              <a:gd name="connsiteX40" fmla="*/ 5724081 w 9662615"/>
              <a:gd name="connsiteY40" fmla="*/ 1470431 h 1723719"/>
              <a:gd name="connsiteX41" fmla="*/ 5666577 w 9662615"/>
              <a:gd name="connsiteY41" fmla="*/ 1473921 h 1723719"/>
              <a:gd name="connsiteX42" fmla="*/ 5649068 w 9662615"/>
              <a:gd name="connsiteY42" fmla="*/ 1461676 h 1723719"/>
              <a:gd name="connsiteX43" fmla="*/ 5588902 w 9662615"/>
              <a:gd name="connsiteY43" fmla="*/ 1469647 h 1723719"/>
              <a:gd name="connsiteX44" fmla="*/ 5498090 w 9662615"/>
              <a:gd name="connsiteY44" fmla="*/ 1483173 h 1723719"/>
              <a:gd name="connsiteX45" fmla="*/ 5444641 w 9662615"/>
              <a:gd name="connsiteY45" fmla="*/ 1487602 h 1723719"/>
              <a:gd name="connsiteX46" fmla="*/ 5299812 w 9662615"/>
              <a:gd name="connsiteY46" fmla="*/ 1503362 h 1723719"/>
              <a:gd name="connsiteX47" fmla="*/ 5213947 w 9662615"/>
              <a:gd name="connsiteY47" fmla="*/ 1516637 h 1723719"/>
              <a:gd name="connsiteX48" fmla="*/ 5090342 w 9662615"/>
              <a:gd name="connsiteY48" fmla="*/ 1546680 h 1723719"/>
              <a:gd name="connsiteX49" fmla="*/ 5129812 w 9662615"/>
              <a:gd name="connsiteY49" fmla="*/ 1521277 h 1723719"/>
              <a:gd name="connsiteX50" fmla="*/ 5059484 w 9662615"/>
              <a:gd name="connsiteY50" fmla="*/ 1546802 h 1723719"/>
              <a:gd name="connsiteX51" fmla="*/ 5038524 w 9662615"/>
              <a:gd name="connsiteY51" fmla="*/ 1545675 h 1723719"/>
              <a:gd name="connsiteX52" fmla="*/ 5026564 w 9662615"/>
              <a:gd name="connsiteY52" fmla="*/ 1545376 h 1723719"/>
              <a:gd name="connsiteX53" fmla="*/ 4969433 w 9662615"/>
              <a:gd name="connsiteY53" fmla="*/ 1550865 h 1723719"/>
              <a:gd name="connsiteX54" fmla="*/ 4929254 w 9662615"/>
              <a:gd name="connsiteY54" fmla="*/ 1563452 h 1723719"/>
              <a:gd name="connsiteX55" fmla="*/ 4871726 w 9662615"/>
              <a:gd name="connsiteY55" fmla="*/ 1570584 h 1723719"/>
              <a:gd name="connsiteX56" fmla="*/ 4843267 w 9662615"/>
              <a:gd name="connsiteY56" fmla="*/ 1561459 h 1723719"/>
              <a:gd name="connsiteX57" fmla="*/ 4821058 w 9662615"/>
              <a:gd name="connsiteY57" fmla="*/ 1553078 h 1723719"/>
              <a:gd name="connsiteX58" fmla="*/ 4791466 w 9662615"/>
              <a:gd name="connsiteY58" fmla="*/ 1561324 h 1723719"/>
              <a:gd name="connsiteX59" fmla="*/ 4784247 w 9662615"/>
              <a:gd name="connsiteY59" fmla="*/ 1562342 h 1723719"/>
              <a:gd name="connsiteX60" fmla="*/ 4739309 w 9662615"/>
              <a:gd name="connsiteY60" fmla="*/ 1553948 h 1723719"/>
              <a:gd name="connsiteX61" fmla="*/ 4697562 w 9662615"/>
              <a:gd name="connsiteY61" fmla="*/ 1551206 h 1723719"/>
              <a:gd name="connsiteX62" fmla="*/ 4650737 w 9662615"/>
              <a:gd name="connsiteY62" fmla="*/ 1537381 h 1723719"/>
              <a:gd name="connsiteX63" fmla="*/ 4583150 w 9662615"/>
              <a:gd name="connsiteY63" fmla="*/ 1529064 h 1723719"/>
              <a:gd name="connsiteX64" fmla="*/ 4521734 w 9662615"/>
              <a:gd name="connsiteY64" fmla="*/ 1529359 h 1723719"/>
              <a:gd name="connsiteX65" fmla="*/ 4382398 w 9662615"/>
              <a:gd name="connsiteY65" fmla="*/ 1534108 h 1723719"/>
              <a:gd name="connsiteX66" fmla="*/ 4221826 w 9662615"/>
              <a:gd name="connsiteY66" fmla="*/ 1500972 h 1723719"/>
              <a:gd name="connsiteX67" fmla="*/ 4096601 w 9662615"/>
              <a:gd name="connsiteY67" fmla="*/ 1521563 h 1723719"/>
              <a:gd name="connsiteX68" fmla="*/ 3970635 w 9662615"/>
              <a:gd name="connsiteY68" fmla="*/ 1723719 h 1723719"/>
              <a:gd name="connsiteX69" fmla="*/ 3833906 w 9662615"/>
              <a:gd name="connsiteY69" fmla="*/ 1516637 h 1723719"/>
              <a:gd name="connsiteX70" fmla="*/ 3696258 w 9662615"/>
              <a:gd name="connsiteY70" fmla="*/ 1537563 h 1723719"/>
              <a:gd name="connsiteX71" fmla="*/ 3594070 w 9662615"/>
              <a:gd name="connsiteY71" fmla="*/ 1509422 h 1723719"/>
              <a:gd name="connsiteX72" fmla="*/ 3565233 w 9662615"/>
              <a:gd name="connsiteY72" fmla="*/ 1515122 h 1723719"/>
              <a:gd name="connsiteX73" fmla="*/ 3560267 w 9662615"/>
              <a:gd name="connsiteY73" fmla="*/ 1516288 h 1723719"/>
              <a:gd name="connsiteX74" fmla="*/ 3540258 w 9662615"/>
              <a:gd name="connsiteY74" fmla="*/ 1516976 h 1723719"/>
              <a:gd name="connsiteX75" fmla="*/ 3534780 w 9662615"/>
              <a:gd name="connsiteY75" fmla="*/ 1522141 h 1723719"/>
              <a:gd name="connsiteX76" fmla="*/ 3504783 w 9662615"/>
              <a:gd name="connsiteY76" fmla="*/ 1526739 h 1723719"/>
              <a:gd name="connsiteX77" fmla="*/ 3430805 w 9662615"/>
              <a:gd name="connsiteY77" fmla="*/ 1542521 h 1723719"/>
              <a:gd name="connsiteX78" fmla="*/ 3292707 w 9662615"/>
              <a:gd name="connsiteY78" fmla="*/ 1520490 h 1723719"/>
              <a:gd name="connsiteX79" fmla="*/ 3187872 w 9662615"/>
              <a:gd name="connsiteY79" fmla="*/ 1519991 h 1723719"/>
              <a:gd name="connsiteX80" fmla="*/ 3148026 w 9662615"/>
              <a:gd name="connsiteY80" fmla="*/ 1524777 h 1723719"/>
              <a:gd name="connsiteX81" fmla="*/ 3092394 w 9662615"/>
              <a:gd name="connsiteY81" fmla="*/ 1528115 h 1723719"/>
              <a:gd name="connsiteX82" fmla="*/ 2994200 w 9662615"/>
              <a:gd name="connsiteY82" fmla="*/ 1537857 h 1723719"/>
              <a:gd name="connsiteX83" fmla="*/ 2862301 w 9662615"/>
              <a:gd name="connsiteY83" fmla="*/ 1544250 h 1723719"/>
              <a:gd name="connsiteX84" fmla="*/ 2766335 w 9662615"/>
              <a:gd name="connsiteY84" fmla="*/ 1527662 h 1723719"/>
              <a:gd name="connsiteX85" fmla="*/ 2757836 w 9662615"/>
              <a:gd name="connsiteY85" fmla="*/ 1531371 h 1723719"/>
              <a:gd name="connsiteX86" fmla="*/ 2691555 w 9662615"/>
              <a:gd name="connsiteY86" fmla="*/ 1530283 h 1723719"/>
              <a:gd name="connsiteX87" fmla="*/ 2491676 w 9662615"/>
              <a:gd name="connsiteY87" fmla="*/ 1500859 h 1723719"/>
              <a:gd name="connsiteX88" fmla="*/ 2378036 w 9662615"/>
              <a:gd name="connsiteY88" fmla="*/ 1520645 h 1723719"/>
              <a:gd name="connsiteX89" fmla="*/ 2284269 w 9662615"/>
              <a:gd name="connsiteY89" fmla="*/ 1503068 h 1723719"/>
              <a:gd name="connsiteX90" fmla="*/ 2207104 w 9662615"/>
              <a:gd name="connsiteY90" fmla="*/ 1508888 h 1723719"/>
              <a:gd name="connsiteX91" fmla="*/ 2149226 w 9662615"/>
              <a:gd name="connsiteY91" fmla="*/ 1523409 h 1723719"/>
              <a:gd name="connsiteX92" fmla="*/ 2084783 w 9662615"/>
              <a:gd name="connsiteY92" fmla="*/ 1524245 h 1723719"/>
              <a:gd name="connsiteX93" fmla="*/ 2070075 w 9662615"/>
              <a:gd name="connsiteY93" fmla="*/ 1511285 h 1723719"/>
              <a:gd name="connsiteX94" fmla="*/ 2001057 w 9662615"/>
              <a:gd name="connsiteY94" fmla="*/ 1516449 h 1723719"/>
              <a:gd name="connsiteX95" fmla="*/ 1896330 w 9662615"/>
              <a:gd name="connsiteY95" fmla="*/ 1525725 h 1723719"/>
              <a:gd name="connsiteX96" fmla="*/ 1835994 w 9662615"/>
              <a:gd name="connsiteY96" fmla="*/ 1527678 h 1723719"/>
              <a:gd name="connsiteX97" fmla="*/ 1671119 w 9662615"/>
              <a:gd name="connsiteY97" fmla="*/ 1536701 h 1723719"/>
              <a:gd name="connsiteX98" fmla="*/ 1601337 w 9662615"/>
              <a:gd name="connsiteY98" fmla="*/ 1548552 h 1723719"/>
              <a:gd name="connsiteX99" fmla="*/ 1407755 w 9662615"/>
              <a:gd name="connsiteY99" fmla="*/ 1571444 h 1723719"/>
              <a:gd name="connsiteX100" fmla="*/ 1271994 w 9662615"/>
              <a:gd name="connsiteY100" fmla="*/ 1579471 h 1723719"/>
              <a:gd name="connsiteX101" fmla="*/ 1249226 w 9662615"/>
              <a:gd name="connsiteY101" fmla="*/ 1583140 h 1723719"/>
              <a:gd name="connsiteX102" fmla="*/ 1217719 w 9662615"/>
              <a:gd name="connsiteY102" fmla="*/ 1580863 h 1723719"/>
              <a:gd name="connsiteX103" fmla="*/ 1091432 w 9662615"/>
              <a:gd name="connsiteY103" fmla="*/ 1571003 h 1723719"/>
              <a:gd name="connsiteX104" fmla="*/ 992039 w 9662615"/>
              <a:gd name="connsiteY104" fmla="*/ 1556662 h 1723719"/>
              <a:gd name="connsiteX105" fmla="*/ 868264 w 9662615"/>
              <a:gd name="connsiteY105" fmla="*/ 1566392 h 1723719"/>
              <a:gd name="connsiteX106" fmla="*/ 792765 w 9662615"/>
              <a:gd name="connsiteY106" fmla="*/ 1563102 h 1723719"/>
              <a:gd name="connsiteX107" fmla="*/ 669055 w 9662615"/>
              <a:gd name="connsiteY107" fmla="*/ 1543638 h 1723719"/>
              <a:gd name="connsiteX108" fmla="*/ 506152 w 9662615"/>
              <a:gd name="connsiteY108" fmla="*/ 1549124 h 1723719"/>
              <a:gd name="connsiteX109" fmla="*/ 472797 w 9662615"/>
              <a:gd name="connsiteY109" fmla="*/ 1568904 h 1723719"/>
              <a:gd name="connsiteX110" fmla="*/ 427864 w 9662615"/>
              <a:gd name="connsiteY110" fmla="*/ 1580848 h 1723719"/>
              <a:gd name="connsiteX111" fmla="*/ 408381 w 9662615"/>
              <a:gd name="connsiteY111" fmla="*/ 1552940 h 1723719"/>
              <a:gd name="connsiteX112" fmla="*/ 267163 w 9662615"/>
              <a:gd name="connsiteY112" fmla="*/ 1531913 h 1723719"/>
              <a:gd name="connsiteX113" fmla="*/ 196644 w 9662615"/>
              <a:gd name="connsiteY113" fmla="*/ 1524565 h 1723719"/>
              <a:gd name="connsiteX114" fmla="*/ 86819 w 9662615"/>
              <a:gd name="connsiteY114" fmla="*/ 1519517 h 1723719"/>
              <a:gd name="connsiteX115" fmla="*/ 53369 w 9662615"/>
              <a:gd name="connsiteY115" fmla="*/ 1516853 h 1723719"/>
              <a:gd name="connsiteX116" fmla="*/ 2359 w 9662615"/>
              <a:gd name="connsiteY116" fmla="*/ 1515247 h 1723719"/>
              <a:gd name="connsiteX117" fmla="*/ 0 w 9662615"/>
              <a:gd name="connsiteY117" fmla="*/ 1514932 h 1723719"/>
              <a:gd name="connsiteX118" fmla="*/ 0 w 9662615"/>
              <a:gd name="connsiteY118" fmla="*/ 0 h 1723719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37764 w 9662615"/>
              <a:gd name="connsiteY49" fmla="*/ 1481521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177807 w 9662615"/>
              <a:gd name="connsiteY48" fmla="*/ 1526802 h 1583140"/>
              <a:gd name="connsiteX49" fmla="*/ 5137764 w 9662615"/>
              <a:gd name="connsiteY49" fmla="*/ 1481521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18664 w 9662615"/>
              <a:gd name="connsiteY3" fmla="*/ 1331789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427864 w 9662615"/>
              <a:gd name="connsiteY109" fmla="*/ 1580848 h 1583140"/>
              <a:gd name="connsiteX110" fmla="*/ 408381 w 9662615"/>
              <a:gd name="connsiteY110" fmla="*/ 1552940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427864 w 9662615"/>
              <a:gd name="connsiteY109" fmla="*/ 1580848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53153 w 9662615"/>
              <a:gd name="connsiteY106" fmla="*/ 1563516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40355 w 9662615"/>
              <a:gd name="connsiteY103" fmla="*/ 1560638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53153 w 9662615"/>
              <a:gd name="connsiteY106" fmla="*/ 1563516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92811"/>
              <a:gd name="connsiteX1" fmla="*/ 9662615 w 9662615"/>
              <a:gd name="connsiteY1" fmla="*/ 0 h 1592811"/>
              <a:gd name="connsiteX2" fmla="*/ 9662615 w 9662615"/>
              <a:gd name="connsiteY2" fmla="*/ 1280346 h 1592811"/>
              <a:gd name="connsiteX3" fmla="*/ 9551077 w 9662615"/>
              <a:gd name="connsiteY3" fmla="*/ 1292033 h 1592811"/>
              <a:gd name="connsiteX4" fmla="*/ 9469546 w 9662615"/>
              <a:gd name="connsiteY4" fmla="*/ 1289837 h 1592811"/>
              <a:gd name="connsiteX5" fmla="*/ 9326260 w 9662615"/>
              <a:gd name="connsiteY5" fmla="*/ 1277155 h 1592811"/>
              <a:gd name="connsiteX6" fmla="*/ 9144767 w 9662615"/>
              <a:gd name="connsiteY6" fmla="*/ 1264120 h 1592811"/>
              <a:gd name="connsiteX7" fmla="*/ 8976400 w 9662615"/>
              <a:gd name="connsiteY7" fmla="*/ 1326661 h 1592811"/>
              <a:gd name="connsiteX8" fmla="*/ 8828711 w 9662615"/>
              <a:gd name="connsiteY8" fmla="*/ 1346394 h 1592811"/>
              <a:gd name="connsiteX9" fmla="*/ 8695953 w 9662615"/>
              <a:gd name="connsiteY9" fmla="*/ 1346784 h 1592811"/>
              <a:gd name="connsiteX10" fmla="*/ 8652191 w 9662615"/>
              <a:gd name="connsiteY10" fmla="*/ 1345903 h 1592811"/>
              <a:gd name="connsiteX11" fmla="*/ 8591582 w 9662615"/>
              <a:gd name="connsiteY11" fmla="*/ 1341666 h 1592811"/>
              <a:gd name="connsiteX12" fmla="*/ 8537336 w 9662615"/>
              <a:gd name="connsiteY12" fmla="*/ 1341684 h 1592811"/>
              <a:gd name="connsiteX13" fmla="*/ 8416849 w 9662615"/>
              <a:gd name="connsiteY13" fmla="*/ 1367085 h 1592811"/>
              <a:gd name="connsiteX14" fmla="*/ 8278355 w 9662615"/>
              <a:gd name="connsiteY14" fmla="*/ 1386569 h 1592811"/>
              <a:gd name="connsiteX15" fmla="*/ 8197961 w 9662615"/>
              <a:gd name="connsiteY15" fmla="*/ 1392804 h 1592811"/>
              <a:gd name="connsiteX16" fmla="*/ 8171196 w 9662615"/>
              <a:gd name="connsiteY16" fmla="*/ 1397216 h 1592811"/>
              <a:gd name="connsiteX17" fmla="*/ 8087910 w 9662615"/>
              <a:gd name="connsiteY17" fmla="*/ 1386449 h 1592811"/>
              <a:gd name="connsiteX18" fmla="*/ 7974579 w 9662615"/>
              <a:gd name="connsiteY18" fmla="*/ 1383439 h 1592811"/>
              <a:gd name="connsiteX19" fmla="*/ 7768351 w 9662615"/>
              <a:gd name="connsiteY19" fmla="*/ 1395051 h 1592811"/>
              <a:gd name="connsiteX20" fmla="*/ 7635985 w 9662615"/>
              <a:gd name="connsiteY20" fmla="*/ 1386363 h 1592811"/>
              <a:gd name="connsiteX21" fmla="*/ 7466069 w 9662615"/>
              <a:gd name="connsiteY21" fmla="*/ 1377654 h 1592811"/>
              <a:gd name="connsiteX22" fmla="*/ 7355642 w 9662615"/>
              <a:gd name="connsiteY22" fmla="*/ 1407761 h 1592811"/>
              <a:gd name="connsiteX23" fmla="*/ 7215220 w 9662615"/>
              <a:gd name="connsiteY23" fmla="*/ 1397856 h 1592811"/>
              <a:gd name="connsiteX24" fmla="*/ 7082147 w 9662615"/>
              <a:gd name="connsiteY24" fmla="*/ 1406113 h 1592811"/>
              <a:gd name="connsiteX25" fmla="*/ 6987129 w 9662615"/>
              <a:gd name="connsiteY25" fmla="*/ 1404834 h 1592811"/>
              <a:gd name="connsiteX26" fmla="*/ 6907567 w 9662615"/>
              <a:gd name="connsiteY26" fmla="*/ 1419149 h 1592811"/>
              <a:gd name="connsiteX27" fmla="*/ 6748428 w 9662615"/>
              <a:gd name="connsiteY27" fmla="*/ 1420308 h 1592811"/>
              <a:gd name="connsiteX28" fmla="*/ 6654257 w 9662615"/>
              <a:gd name="connsiteY28" fmla="*/ 1424143 h 1592811"/>
              <a:gd name="connsiteX29" fmla="*/ 6620123 w 9662615"/>
              <a:gd name="connsiteY29" fmla="*/ 1430535 h 1592811"/>
              <a:gd name="connsiteX30" fmla="*/ 6571355 w 9662615"/>
              <a:gd name="connsiteY30" fmla="*/ 1436144 h 1592811"/>
              <a:gd name="connsiteX31" fmla="*/ 6486557 w 9662615"/>
              <a:gd name="connsiteY31" fmla="*/ 1449861 h 1592811"/>
              <a:gd name="connsiteX32" fmla="*/ 6370419 w 9662615"/>
              <a:gd name="connsiteY32" fmla="*/ 1461649 h 1592811"/>
              <a:gd name="connsiteX33" fmla="*/ 6278839 w 9662615"/>
              <a:gd name="connsiteY33" fmla="*/ 1449160 h 1592811"/>
              <a:gd name="connsiteX34" fmla="*/ 6272455 w 9662615"/>
              <a:gd name="connsiteY34" fmla="*/ 1453191 h 1592811"/>
              <a:gd name="connsiteX35" fmla="*/ 6212659 w 9662615"/>
              <a:gd name="connsiteY35" fmla="*/ 1454850 h 1592811"/>
              <a:gd name="connsiteX36" fmla="*/ 6069317 w 9662615"/>
              <a:gd name="connsiteY36" fmla="*/ 1445838 h 1592811"/>
              <a:gd name="connsiteX37" fmla="*/ 5878477 w 9662615"/>
              <a:gd name="connsiteY37" fmla="*/ 1439180 h 1592811"/>
              <a:gd name="connsiteX38" fmla="*/ 5838387 w 9662615"/>
              <a:gd name="connsiteY38" fmla="*/ 1444679 h 1592811"/>
              <a:gd name="connsiteX39" fmla="*/ 5771136 w 9662615"/>
              <a:gd name="connsiteY39" fmla="*/ 1453639 h 1592811"/>
              <a:gd name="connsiteX40" fmla="*/ 5724081 w 9662615"/>
              <a:gd name="connsiteY40" fmla="*/ 1470431 h 1592811"/>
              <a:gd name="connsiteX41" fmla="*/ 5666577 w 9662615"/>
              <a:gd name="connsiteY41" fmla="*/ 1473921 h 1592811"/>
              <a:gd name="connsiteX42" fmla="*/ 5649068 w 9662615"/>
              <a:gd name="connsiteY42" fmla="*/ 1461676 h 1592811"/>
              <a:gd name="connsiteX43" fmla="*/ 5588902 w 9662615"/>
              <a:gd name="connsiteY43" fmla="*/ 1469647 h 1592811"/>
              <a:gd name="connsiteX44" fmla="*/ 5498090 w 9662615"/>
              <a:gd name="connsiteY44" fmla="*/ 1483173 h 1592811"/>
              <a:gd name="connsiteX45" fmla="*/ 5444641 w 9662615"/>
              <a:gd name="connsiteY45" fmla="*/ 1487602 h 1592811"/>
              <a:gd name="connsiteX46" fmla="*/ 5299812 w 9662615"/>
              <a:gd name="connsiteY46" fmla="*/ 1503362 h 1592811"/>
              <a:gd name="connsiteX47" fmla="*/ 5245752 w 9662615"/>
              <a:gd name="connsiteY47" fmla="*/ 1520612 h 1592811"/>
              <a:gd name="connsiteX48" fmla="*/ 5177807 w 9662615"/>
              <a:gd name="connsiteY48" fmla="*/ 1526802 h 1592811"/>
              <a:gd name="connsiteX49" fmla="*/ 5113910 w 9662615"/>
              <a:gd name="connsiteY49" fmla="*/ 1533205 h 1592811"/>
              <a:gd name="connsiteX50" fmla="*/ 5059484 w 9662615"/>
              <a:gd name="connsiteY50" fmla="*/ 1546802 h 1592811"/>
              <a:gd name="connsiteX51" fmla="*/ 5038524 w 9662615"/>
              <a:gd name="connsiteY51" fmla="*/ 1545675 h 1592811"/>
              <a:gd name="connsiteX52" fmla="*/ 5026564 w 9662615"/>
              <a:gd name="connsiteY52" fmla="*/ 1545376 h 1592811"/>
              <a:gd name="connsiteX53" fmla="*/ 4969433 w 9662615"/>
              <a:gd name="connsiteY53" fmla="*/ 1550865 h 1592811"/>
              <a:gd name="connsiteX54" fmla="*/ 4871726 w 9662615"/>
              <a:gd name="connsiteY54" fmla="*/ 1570584 h 1592811"/>
              <a:gd name="connsiteX55" fmla="*/ 4843267 w 9662615"/>
              <a:gd name="connsiteY55" fmla="*/ 1561459 h 1592811"/>
              <a:gd name="connsiteX56" fmla="*/ 4821058 w 9662615"/>
              <a:gd name="connsiteY56" fmla="*/ 1553078 h 1592811"/>
              <a:gd name="connsiteX57" fmla="*/ 4791466 w 9662615"/>
              <a:gd name="connsiteY57" fmla="*/ 1561324 h 1592811"/>
              <a:gd name="connsiteX58" fmla="*/ 4784247 w 9662615"/>
              <a:gd name="connsiteY58" fmla="*/ 1562342 h 1592811"/>
              <a:gd name="connsiteX59" fmla="*/ 4739309 w 9662615"/>
              <a:gd name="connsiteY59" fmla="*/ 1553948 h 1592811"/>
              <a:gd name="connsiteX60" fmla="*/ 4697562 w 9662615"/>
              <a:gd name="connsiteY60" fmla="*/ 1551206 h 1592811"/>
              <a:gd name="connsiteX61" fmla="*/ 4650737 w 9662615"/>
              <a:gd name="connsiteY61" fmla="*/ 1537381 h 1592811"/>
              <a:gd name="connsiteX62" fmla="*/ 4583150 w 9662615"/>
              <a:gd name="connsiteY62" fmla="*/ 1529064 h 1592811"/>
              <a:gd name="connsiteX63" fmla="*/ 4521734 w 9662615"/>
              <a:gd name="connsiteY63" fmla="*/ 1529359 h 1592811"/>
              <a:gd name="connsiteX64" fmla="*/ 4382398 w 9662615"/>
              <a:gd name="connsiteY64" fmla="*/ 1534108 h 1592811"/>
              <a:gd name="connsiteX65" fmla="*/ 4221826 w 9662615"/>
              <a:gd name="connsiteY65" fmla="*/ 1500972 h 1592811"/>
              <a:gd name="connsiteX66" fmla="*/ 4096601 w 9662615"/>
              <a:gd name="connsiteY66" fmla="*/ 1521563 h 1592811"/>
              <a:gd name="connsiteX67" fmla="*/ 4002441 w 9662615"/>
              <a:gd name="connsiteY67" fmla="*/ 1528912 h 1592811"/>
              <a:gd name="connsiteX68" fmla="*/ 3833906 w 9662615"/>
              <a:gd name="connsiteY68" fmla="*/ 1516637 h 1592811"/>
              <a:gd name="connsiteX69" fmla="*/ 3763845 w 9662615"/>
              <a:gd name="connsiteY69" fmla="*/ 1501782 h 1592811"/>
              <a:gd name="connsiteX70" fmla="*/ 3641778 w 9662615"/>
              <a:gd name="connsiteY70" fmla="*/ 1505446 h 1592811"/>
              <a:gd name="connsiteX71" fmla="*/ 3565233 w 9662615"/>
              <a:gd name="connsiteY71" fmla="*/ 1515122 h 1592811"/>
              <a:gd name="connsiteX72" fmla="*/ 3560267 w 9662615"/>
              <a:gd name="connsiteY72" fmla="*/ 1516288 h 1592811"/>
              <a:gd name="connsiteX73" fmla="*/ 3540258 w 9662615"/>
              <a:gd name="connsiteY73" fmla="*/ 1516976 h 1592811"/>
              <a:gd name="connsiteX74" fmla="*/ 3534780 w 9662615"/>
              <a:gd name="connsiteY74" fmla="*/ 1522141 h 1592811"/>
              <a:gd name="connsiteX75" fmla="*/ 3504783 w 9662615"/>
              <a:gd name="connsiteY75" fmla="*/ 1526739 h 1592811"/>
              <a:gd name="connsiteX76" fmla="*/ 3430805 w 9662615"/>
              <a:gd name="connsiteY76" fmla="*/ 1542521 h 1592811"/>
              <a:gd name="connsiteX77" fmla="*/ 3292707 w 9662615"/>
              <a:gd name="connsiteY77" fmla="*/ 1520490 h 1592811"/>
              <a:gd name="connsiteX78" fmla="*/ 3187872 w 9662615"/>
              <a:gd name="connsiteY78" fmla="*/ 1519991 h 1592811"/>
              <a:gd name="connsiteX79" fmla="*/ 3148026 w 9662615"/>
              <a:gd name="connsiteY79" fmla="*/ 1524777 h 1592811"/>
              <a:gd name="connsiteX80" fmla="*/ 3092394 w 9662615"/>
              <a:gd name="connsiteY80" fmla="*/ 1528115 h 1592811"/>
              <a:gd name="connsiteX81" fmla="*/ 2994200 w 9662615"/>
              <a:gd name="connsiteY81" fmla="*/ 1537857 h 1592811"/>
              <a:gd name="connsiteX82" fmla="*/ 2862301 w 9662615"/>
              <a:gd name="connsiteY82" fmla="*/ 1544250 h 1592811"/>
              <a:gd name="connsiteX83" fmla="*/ 2766335 w 9662615"/>
              <a:gd name="connsiteY83" fmla="*/ 1527662 h 1592811"/>
              <a:gd name="connsiteX84" fmla="*/ 2757836 w 9662615"/>
              <a:gd name="connsiteY84" fmla="*/ 1531371 h 1592811"/>
              <a:gd name="connsiteX85" fmla="*/ 2691555 w 9662615"/>
              <a:gd name="connsiteY85" fmla="*/ 1530283 h 1592811"/>
              <a:gd name="connsiteX86" fmla="*/ 2491676 w 9662615"/>
              <a:gd name="connsiteY86" fmla="*/ 1500859 h 1592811"/>
              <a:gd name="connsiteX87" fmla="*/ 2378036 w 9662615"/>
              <a:gd name="connsiteY87" fmla="*/ 1520645 h 1592811"/>
              <a:gd name="connsiteX88" fmla="*/ 2284269 w 9662615"/>
              <a:gd name="connsiteY88" fmla="*/ 1503068 h 1592811"/>
              <a:gd name="connsiteX89" fmla="*/ 2207104 w 9662615"/>
              <a:gd name="connsiteY89" fmla="*/ 1508888 h 1592811"/>
              <a:gd name="connsiteX90" fmla="*/ 2149226 w 9662615"/>
              <a:gd name="connsiteY90" fmla="*/ 1523409 h 1592811"/>
              <a:gd name="connsiteX91" fmla="*/ 2084783 w 9662615"/>
              <a:gd name="connsiteY91" fmla="*/ 1524245 h 1592811"/>
              <a:gd name="connsiteX92" fmla="*/ 2070075 w 9662615"/>
              <a:gd name="connsiteY92" fmla="*/ 1511285 h 1592811"/>
              <a:gd name="connsiteX93" fmla="*/ 2001057 w 9662615"/>
              <a:gd name="connsiteY93" fmla="*/ 1516449 h 1592811"/>
              <a:gd name="connsiteX94" fmla="*/ 1896330 w 9662615"/>
              <a:gd name="connsiteY94" fmla="*/ 1525725 h 1592811"/>
              <a:gd name="connsiteX95" fmla="*/ 1835994 w 9662615"/>
              <a:gd name="connsiteY95" fmla="*/ 1527678 h 1592811"/>
              <a:gd name="connsiteX96" fmla="*/ 1671119 w 9662615"/>
              <a:gd name="connsiteY96" fmla="*/ 1536701 h 1592811"/>
              <a:gd name="connsiteX97" fmla="*/ 1601337 w 9662615"/>
              <a:gd name="connsiteY97" fmla="*/ 1548552 h 1592811"/>
              <a:gd name="connsiteX98" fmla="*/ 1407755 w 9662615"/>
              <a:gd name="connsiteY98" fmla="*/ 1571444 h 1592811"/>
              <a:gd name="connsiteX99" fmla="*/ 1271994 w 9662615"/>
              <a:gd name="connsiteY99" fmla="*/ 1579471 h 1592811"/>
              <a:gd name="connsiteX100" fmla="*/ 1249226 w 9662615"/>
              <a:gd name="connsiteY100" fmla="*/ 1583140 h 1592811"/>
              <a:gd name="connsiteX101" fmla="*/ 1181938 w 9662615"/>
              <a:gd name="connsiteY101" fmla="*/ 1592789 h 1592811"/>
              <a:gd name="connsiteX102" fmla="*/ 1091432 w 9662615"/>
              <a:gd name="connsiteY102" fmla="*/ 1571003 h 1592811"/>
              <a:gd name="connsiteX103" fmla="*/ 940355 w 9662615"/>
              <a:gd name="connsiteY103" fmla="*/ 1560638 h 1592811"/>
              <a:gd name="connsiteX104" fmla="*/ 868264 w 9662615"/>
              <a:gd name="connsiteY104" fmla="*/ 1566392 h 1592811"/>
              <a:gd name="connsiteX105" fmla="*/ 792765 w 9662615"/>
              <a:gd name="connsiteY105" fmla="*/ 1563102 h 1592811"/>
              <a:gd name="connsiteX106" fmla="*/ 653153 w 9662615"/>
              <a:gd name="connsiteY106" fmla="*/ 1563516 h 1592811"/>
              <a:gd name="connsiteX107" fmla="*/ 541933 w 9662615"/>
              <a:gd name="connsiteY107" fmla="*/ 1561051 h 1592811"/>
              <a:gd name="connsiteX108" fmla="*/ 472797 w 9662615"/>
              <a:gd name="connsiteY108" fmla="*/ 1568904 h 1592811"/>
              <a:gd name="connsiteX109" fmla="*/ 396059 w 9662615"/>
              <a:gd name="connsiteY109" fmla="*/ 1560970 h 1592811"/>
              <a:gd name="connsiteX110" fmla="*/ 336819 w 9662615"/>
              <a:gd name="connsiteY110" fmla="*/ 1560892 h 1592811"/>
              <a:gd name="connsiteX111" fmla="*/ 267163 w 9662615"/>
              <a:gd name="connsiteY111" fmla="*/ 1531913 h 1592811"/>
              <a:gd name="connsiteX112" fmla="*/ 196644 w 9662615"/>
              <a:gd name="connsiteY112" fmla="*/ 1524565 h 1592811"/>
              <a:gd name="connsiteX113" fmla="*/ 86819 w 9662615"/>
              <a:gd name="connsiteY113" fmla="*/ 1519517 h 1592811"/>
              <a:gd name="connsiteX114" fmla="*/ 53369 w 9662615"/>
              <a:gd name="connsiteY114" fmla="*/ 1516853 h 1592811"/>
              <a:gd name="connsiteX115" fmla="*/ 2359 w 9662615"/>
              <a:gd name="connsiteY115" fmla="*/ 1515247 h 1592811"/>
              <a:gd name="connsiteX116" fmla="*/ 0 w 9662615"/>
              <a:gd name="connsiteY116" fmla="*/ 1514932 h 1592811"/>
              <a:gd name="connsiteX117" fmla="*/ 0 w 9662615"/>
              <a:gd name="connsiteY117" fmla="*/ 0 h 1592811"/>
              <a:gd name="connsiteX0" fmla="*/ 0 w 9662615"/>
              <a:gd name="connsiteY0" fmla="*/ 0 h 1592811"/>
              <a:gd name="connsiteX1" fmla="*/ 9662615 w 9662615"/>
              <a:gd name="connsiteY1" fmla="*/ 0 h 1592811"/>
              <a:gd name="connsiteX2" fmla="*/ 9662615 w 9662615"/>
              <a:gd name="connsiteY2" fmla="*/ 1280346 h 1592811"/>
              <a:gd name="connsiteX3" fmla="*/ 9551077 w 9662615"/>
              <a:gd name="connsiteY3" fmla="*/ 1292033 h 1592811"/>
              <a:gd name="connsiteX4" fmla="*/ 9469546 w 9662615"/>
              <a:gd name="connsiteY4" fmla="*/ 1289837 h 1592811"/>
              <a:gd name="connsiteX5" fmla="*/ 9326260 w 9662615"/>
              <a:gd name="connsiteY5" fmla="*/ 1277155 h 1592811"/>
              <a:gd name="connsiteX6" fmla="*/ 9144767 w 9662615"/>
              <a:gd name="connsiteY6" fmla="*/ 1264120 h 1592811"/>
              <a:gd name="connsiteX7" fmla="*/ 8976400 w 9662615"/>
              <a:gd name="connsiteY7" fmla="*/ 1326661 h 1592811"/>
              <a:gd name="connsiteX8" fmla="*/ 8828711 w 9662615"/>
              <a:gd name="connsiteY8" fmla="*/ 1346394 h 1592811"/>
              <a:gd name="connsiteX9" fmla="*/ 8695953 w 9662615"/>
              <a:gd name="connsiteY9" fmla="*/ 1346784 h 1592811"/>
              <a:gd name="connsiteX10" fmla="*/ 8652191 w 9662615"/>
              <a:gd name="connsiteY10" fmla="*/ 1345903 h 1592811"/>
              <a:gd name="connsiteX11" fmla="*/ 8591582 w 9662615"/>
              <a:gd name="connsiteY11" fmla="*/ 1341666 h 1592811"/>
              <a:gd name="connsiteX12" fmla="*/ 8537336 w 9662615"/>
              <a:gd name="connsiteY12" fmla="*/ 1341684 h 1592811"/>
              <a:gd name="connsiteX13" fmla="*/ 8416849 w 9662615"/>
              <a:gd name="connsiteY13" fmla="*/ 1367085 h 1592811"/>
              <a:gd name="connsiteX14" fmla="*/ 8278355 w 9662615"/>
              <a:gd name="connsiteY14" fmla="*/ 1386569 h 1592811"/>
              <a:gd name="connsiteX15" fmla="*/ 8197961 w 9662615"/>
              <a:gd name="connsiteY15" fmla="*/ 1392804 h 1592811"/>
              <a:gd name="connsiteX16" fmla="*/ 8171196 w 9662615"/>
              <a:gd name="connsiteY16" fmla="*/ 1397216 h 1592811"/>
              <a:gd name="connsiteX17" fmla="*/ 8087910 w 9662615"/>
              <a:gd name="connsiteY17" fmla="*/ 1386449 h 1592811"/>
              <a:gd name="connsiteX18" fmla="*/ 7974579 w 9662615"/>
              <a:gd name="connsiteY18" fmla="*/ 1383439 h 1592811"/>
              <a:gd name="connsiteX19" fmla="*/ 7768351 w 9662615"/>
              <a:gd name="connsiteY19" fmla="*/ 1395051 h 1592811"/>
              <a:gd name="connsiteX20" fmla="*/ 7635985 w 9662615"/>
              <a:gd name="connsiteY20" fmla="*/ 1386363 h 1592811"/>
              <a:gd name="connsiteX21" fmla="*/ 7466069 w 9662615"/>
              <a:gd name="connsiteY21" fmla="*/ 1377654 h 1592811"/>
              <a:gd name="connsiteX22" fmla="*/ 7355642 w 9662615"/>
              <a:gd name="connsiteY22" fmla="*/ 1407761 h 1592811"/>
              <a:gd name="connsiteX23" fmla="*/ 7215220 w 9662615"/>
              <a:gd name="connsiteY23" fmla="*/ 1397856 h 1592811"/>
              <a:gd name="connsiteX24" fmla="*/ 7082147 w 9662615"/>
              <a:gd name="connsiteY24" fmla="*/ 1406113 h 1592811"/>
              <a:gd name="connsiteX25" fmla="*/ 6987129 w 9662615"/>
              <a:gd name="connsiteY25" fmla="*/ 1404834 h 1592811"/>
              <a:gd name="connsiteX26" fmla="*/ 6907567 w 9662615"/>
              <a:gd name="connsiteY26" fmla="*/ 1419149 h 1592811"/>
              <a:gd name="connsiteX27" fmla="*/ 6748428 w 9662615"/>
              <a:gd name="connsiteY27" fmla="*/ 1420308 h 1592811"/>
              <a:gd name="connsiteX28" fmla="*/ 6654257 w 9662615"/>
              <a:gd name="connsiteY28" fmla="*/ 1424143 h 1592811"/>
              <a:gd name="connsiteX29" fmla="*/ 6620123 w 9662615"/>
              <a:gd name="connsiteY29" fmla="*/ 1430535 h 1592811"/>
              <a:gd name="connsiteX30" fmla="*/ 6571355 w 9662615"/>
              <a:gd name="connsiteY30" fmla="*/ 1436144 h 1592811"/>
              <a:gd name="connsiteX31" fmla="*/ 6486557 w 9662615"/>
              <a:gd name="connsiteY31" fmla="*/ 1449861 h 1592811"/>
              <a:gd name="connsiteX32" fmla="*/ 6370419 w 9662615"/>
              <a:gd name="connsiteY32" fmla="*/ 1461649 h 1592811"/>
              <a:gd name="connsiteX33" fmla="*/ 6278839 w 9662615"/>
              <a:gd name="connsiteY33" fmla="*/ 1449160 h 1592811"/>
              <a:gd name="connsiteX34" fmla="*/ 6272455 w 9662615"/>
              <a:gd name="connsiteY34" fmla="*/ 1453191 h 1592811"/>
              <a:gd name="connsiteX35" fmla="*/ 6212659 w 9662615"/>
              <a:gd name="connsiteY35" fmla="*/ 1454850 h 1592811"/>
              <a:gd name="connsiteX36" fmla="*/ 6069317 w 9662615"/>
              <a:gd name="connsiteY36" fmla="*/ 1445838 h 1592811"/>
              <a:gd name="connsiteX37" fmla="*/ 5878477 w 9662615"/>
              <a:gd name="connsiteY37" fmla="*/ 1439180 h 1592811"/>
              <a:gd name="connsiteX38" fmla="*/ 5838387 w 9662615"/>
              <a:gd name="connsiteY38" fmla="*/ 1444679 h 1592811"/>
              <a:gd name="connsiteX39" fmla="*/ 5771136 w 9662615"/>
              <a:gd name="connsiteY39" fmla="*/ 1453639 h 1592811"/>
              <a:gd name="connsiteX40" fmla="*/ 5724081 w 9662615"/>
              <a:gd name="connsiteY40" fmla="*/ 1470431 h 1592811"/>
              <a:gd name="connsiteX41" fmla="*/ 5666577 w 9662615"/>
              <a:gd name="connsiteY41" fmla="*/ 1473921 h 1592811"/>
              <a:gd name="connsiteX42" fmla="*/ 5649068 w 9662615"/>
              <a:gd name="connsiteY42" fmla="*/ 1461676 h 1592811"/>
              <a:gd name="connsiteX43" fmla="*/ 5588902 w 9662615"/>
              <a:gd name="connsiteY43" fmla="*/ 1469647 h 1592811"/>
              <a:gd name="connsiteX44" fmla="*/ 5498090 w 9662615"/>
              <a:gd name="connsiteY44" fmla="*/ 1483173 h 1592811"/>
              <a:gd name="connsiteX45" fmla="*/ 5444641 w 9662615"/>
              <a:gd name="connsiteY45" fmla="*/ 1487602 h 1592811"/>
              <a:gd name="connsiteX46" fmla="*/ 5299812 w 9662615"/>
              <a:gd name="connsiteY46" fmla="*/ 1503362 h 1592811"/>
              <a:gd name="connsiteX47" fmla="*/ 5245752 w 9662615"/>
              <a:gd name="connsiteY47" fmla="*/ 1520612 h 1592811"/>
              <a:gd name="connsiteX48" fmla="*/ 5177807 w 9662615"/>
              <a:gd name="connsiteY48" fmla="*/ 1526802 h 1592811"/>
              <a:gd name="connsiteX49" fmla="*/ 5113910 w 9662615"/>
              <a:gd name="connsiteY49" fmla="*/ 1533205 h 1592811"/>
              <a:gd name="connsiteX50" fmla="*/ 5059484 w 9662615"/>
              <a:gd name="connsiteY50" fmla="*/ 1546802 h 1592811"/>
              <a:gd name="connsiteX51" fmla="*/ 5038524 w 9662615"/>
              <a:gd name="connsiteY51" fmla="*/ 1545675 h 1592811"/>
              <a:gd name="connsiteX52" fmla="*/ 5026564 w 9662615"/>
              <a:gd name="connsiteY52" fmla="*/ 1545376 h 1592811"/>
              <a:gd name="connsiteX53" fmla="*/ 4969433 w 9662615"/>
              <a:gd name="connsiteY53" fmla="*/ 1550865 h 1592811"/>
              <a:gd name="connsiteX54" fmla="*/ 4871726 w 9662615"/>
              <a:gd name="connsiteY54" fmla="*/ 1570584 h 1592811"/>
              <a:gd name="connsiteX55" fmla="*/ 4843267 w 9662615"/>
              <a:gd name="connsiteY55" fmla="*/ 1561459 h 1592811"/>
              <a:gd name="connsiteX56" fmla="*/ 4821058 w 9662615"/>
              <a:gd name="connsiteY56" fmla="*/ 1553078 h 1592811"/>
              <a:gd name="connsiteX57" fmla="*/ 4791466 w 9662615"/>
              <a:gd name="connsiteY57" fmla="*/ 1561324 h 1592811"/>
              <a:gd name="connsiteX58" fmla="*/ 4784247 w 9662615"/>
              <a:gd name="connsiteY58" fmla="*/ 1562342 h 1592811"/>
              <a:gd name="connsiteX59" fmla="*/ 4739309 w 9662615"/>
              <a:gd name="connsiteY59" fmla="*/ 1553948 h 1592811"/>
              <a:gd name="connsiteX60" fmla="*/ 4697562 w 9662615"/>
              <a:gd name="connsiteY60" fmla="*/ 1551206 h 1592811"/>
              <a:gd name="connsiteX61" fmla="*/ 4650737 w 9662615"/>
              <a:gd name="connsiteY61" fmla="*/ 1537381 h 1592811"/>
              <a:gd name="connsiteX62" fmla="*/ 4583150 w 9662615"/>
              <a:gd name="connsiteY62" fmla="*/ 1529064 h 1592811"/>
              <a:gd name="connsiteX63" fmla="*/ 4521734 w 9662615"/>
              <a:gd name="connsiteY63" fmla="*/ 1529359 h 1592811"/>
              <a:gd name="connsiteX64" fmla="*/ 4382398 w 9662615"/>
              <a:gd name="connsiteY64" fmla="*/ 1534108 h 1592811"/>
              <a:gd name="connsiteX65" fmla="*/ 4221826 w 9662615"/>
              <a:gd name="connsiteY65" fmla="*/ 1500972 h 1592811"/>
              <a:gd name="connsiteX66" fmla="*/ 4096601 w 9662615"/>
              <a:gd name="connsiteY66" fmla="*/ 1521563 h 1592811"/>
              <a:gd name="connsiteX67" fmla="*/ 4002441 w 9662615"/>
              <a:gd name="connsiteY67" fmla="*/ 1528912 h 1592811"/>
              <a:gd name="connsiteX68" fmla="*/ 3833906 w 9662615"/>
              <a:gd name="connsiteY68" fmla="*/ 1516637 h 1592811"/>
              <a:gd name="connsiteX69" fmla="*/ 3763845 w 9662615"/>
              <a:gd name="connsiteY69" fmla="*/ 1501782 h 1592811"/>
              <a:gd name="connsiteX70" fmla="*/ 3641778 w 9662615"/>
              <a:gd name="connsiteY70" fmla="*/ 1505446 h 1592811"/>
              <a:gd name="connsiteX71" fmla="*/ 3565233 w 9662615"/>
              <a:gd name="connsiteY71" fmla="*/ 1515122 h 1592811"/>
              <a:gd name="connsiteX72" fmla="*/ 3560267 w 9662615"/>
              <a:gd name="connsiteY72" fmla="*/ 1516288 h 1592811"/>
              <a:gd name="connsiteX73" fmla="*/ 3540258 w 9662615"/>
              <a:gd name="connsiteY73" fmla="*/ 1516976 h 1592811"/>
              <a:gd name="connsiteX74" fmla="*/ 3534780 w 9662615"/>
              <a:gd name="connsiteY74" fmla="*/ 1522141 h 1592811"/>
              <a:gd name="connsiteX75" fmla="*/ 3504783 w 9662615"/>
              <a:gd name="connsiteY75" fmla="*/ 1526739 h 1592811"/>
              <a:gd name="connsiteX76" fmla="*/ 3430805 w 9662615"/>
              <a:gd name="connsiteY76" fmla="*/ 1542521 h 1592811"/>
              <a:gd name="connsiteX77" fmla="*/ 3292707 w 9662615"/>
              <a:gd name="connsiteY77" fmla="*/ 1520490 h 1592811"/>
              <a:gd name="connsiteX78" fmla="*/ 3187872 w 9662615"/>
              <a:gd name="connsiteY78" fmla="*/ 1519991 h 1592811"/>
              <a:gd name="connsiteX79" fmla="*/ 3148026 w 9662615"/>
              <a:gd name="connsiteY79" fmla="*/ 1524777 h 1592811"/>
              <a:gd name="connsiteX80" fmla="*/ 3092394 w 9662615"/>
              <a:gd name="connsiteY80" fmla="*/ 1528115 h 1592811"/>
              <a:gd name="connsiteX81" fmla="*/ 2994200 w 9662615"/>
              <a:gd name="connsiteY81" fmla="*/ 1537857 h 1592811"/>
              <a:gd name="connsiteX82" fmla="*/ 2862301 w 9662615"/>
              <a:gd name="connsiteY82" fmla="*/ 1544250 h 1592811"/>
              <a:gd name="connsiteX83" fmla="*/ 2766335 w 9662615"/>
              <a:gd name="connsiteY83" fmla="*/ 1527662 h 1592811"/>
              <a:gd name="connsiteX84" fmla="*/ 2757836 w 9662615"/>
              <a:gd name="connsiteY84" fmla="*/ 1531371 h 1592811"/>
              <a:gd name="connsiteX85" fmla="*/ 2691555 w 9662615"/>
              <a:gd name="connsiteY85" fmla="*/ 1530283 h 1592811"/>
              <a:gd name="connsiteX86" fmla="*/ 2491676 w 9662615"/>
              <a:gd name="connsiteY86" fmla="*/ 1500859 h 1592811"/>
              <a:gd name="connsiteX87" fmla="*/ 2378036 w 9662615"/>
              <a:gd name="connsiteY87" fmla="*/ 1520645 h 1592811"/>
              <a:gd name="connsiteX88" fmla="*/ 2284269 w 9662615"/>
              <a:gd name="connsiteY88" fmla="*/ 1503068 h 1592811"/>
              <a:gd name="connsiteX89" fmla="*/ 2207104 w 9662615"/>
              <a:gd name="connsiteY89" fmla="*/ 1508888 h 1592811"/>
              <a:gd name="connsiteX90" fmla="*/ 2149226 w 9662615"/>
              <a:gd name="connsiteY90" fmla="*/ 1523409 h 1592811"/>
              <a:gd name="connsiteX91" fmla="*/ 2084783 w 9662615"/>
              <a:gd name="connsiteY91" fmla="*/ 1524245 h 1592811"/>
              <a:gd name="connsiteX92" fmla="*/ 2070075 w 9662615"/>
              <a:gd name="connsiteY92" fmla="*/ 1511285 h 1592811"/>
              <a:gd name="connsiteX93" fmla="*/ 2001057 w 9662615"/>
              <a:gd name="connsiteY93" fmla="*/ 1516449 h 1592811"/>
              <a:gd name="connsiteX94" fmla="*/ 1896330 w 9662615"/>
              <a:gd name="connsiteY94" fmla="*/ 1525725 h 1592811"/>
              <a:gd name="connsiteX95" fmla="*/ 1835994 w 9662615"/>
              <a:gd name="connsiteY95" fmla="*/ 1527678 h 1592811"/>
              <a:gd name="connsiteX96" fmla="*/ 1671119 w 9662615"/>
              <a:gd name="connsiteY96" fmla="*/ 1536701 h 1592811"/>
              <a:gd name="connsiteX97" fmla="*/ 1601337 w 9662615"/>
              <a:gd name="connsiteY97" fmla="*/ 1548552 h 1592811"/>
              <a:gd name="connsiteX98" fmla="*/ 1407755 w 9662615"/>
              <a:gd name="connsiteY98" fmla="*/ 1571444 h 1592811"/>
              <a:gd name="connsiteX99" fmla="*/ 1291872 w 9662615"/>
              <a:gd name="connsiteY99" fmla="*/ 1579471 h 1592811"/>
              <a:gd name="connsiteX100" fmla="*/ 1249226 w 9662615"/>
              <a:gd name="connsiteY100" fmla="*/ 1583140 h 1592811"/>
              <a:gd name="connsiteX101" fmla="*/ 1181938 w 9662615"/>
              <a:gd name="connsiteY101" fmla="*/ 1592789 h 1592811"/>
              <a:gd name="connsiteX102" fmla="*/ 1091432 w 9662615"/>
              <a:gd name="connsiteY102" fmla="*/ 1571003 h 1592811"/>
              <a:gd name="connsiteX103" fmla="*/ 940355 w 9662615"/>
              <a:gd name="connsiteY103" fmla="*/ 1560638 h 1592811"/>
              <a:gd name="connsiteX104" fmla="*/ 868264 w 9662615"/>
              <a:gd name="connsiteY104" fmla="*/ 1566392 h 1592811"/>
              <a:gd name="connsiteX105" fmla="*/ 792765 w 9662615"/>
              <a:gd name="connsiteY105" fmla="*/ 1563102 h 1592811"/>
              <a:gd name="connsiteX106" fmla="*/ 653153 w 9662615"/>
              <a:gd name="connsiteY106" fmla="*/ 1563516 h 1592811"/>
              <a:gd name="connsiteX107" fmla="*/ 541933 w 9662615"/>
              <a:gd name="connsiteY107" fmla="*/ 1561051 h 1592811"/>
              <a:gd name="connsiteX108" fmla="*/ 472797 w 9662615"/>
              <a:gd name="connsiteY108" fmla="*/ 1568904 h 1592811"/>
              <a:gd name="connsiteX109" fmla="*/ 396059 w 9662615"/>
              <a:gd name="connsiteY109" fmla="*/ 1560970 h 1592811"/>
              <a:gd name="connsiteX110" fmla="*/ 336819 w 9662615"/>
              <a:gd name="connsiteY110" fmla="*/ 1560892 h 1592811"/>
              <a:gd name="connsiteX111" fmla="*/ 267163 w 9662615"/>
              <a:gd name="connsiteY111" fmla="*/ 1531913 h 1592811"/>
              <a:gd name="connsiteX112" fmla="*/ 196644 w 9662615"/>
              <a:gd name="connsiteY112" fmla="*/ 1524565 h 1592811"/>
              <a:gd name="connsiteX113" fmla="*/ 86819 w 9662615"/>
              <a:gd name="connsiteY113" fmla="*/ 1519517 h 1592811"/>
              <a:gd name="connsiteX114" fmla="*/ 53369 w 9662615"/>
              <a:gd name="connsiteY114" fmla="*/ 1516853 h 1592811"/>
              <a:gd name="connsiteX115" fmla="*/ 2359 w 9662615"/>
              <a:gd name="connsiteY115" fmla="*/ 1515247 h 1592811"/>
              <a:gd name="connsiteX116" fmla="*/ 0 w 9662615"/>
              <a:gd name="connsiteY116" fmla="*/ 1514932 h 1592811"/>
              <a:gd name="connsiteX117" fmla="*/ 0 w 9662615"/>
              <a:gd name="connsiteY117" fmla="*/ 0 h 1592811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504783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601337 w 9662615"/>
              <a:gd name="connsiteY97" fmla="*/ 1548552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504783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612941 w 9662615"/>
              <a:gd name="connsiteY71" fmla="*/ 1411755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612941 w 9662615"/>
              <a:gd name="connsiteY71" fmla="*/ 141175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12941 w 9662615"/>
              <a:gd name="connsiteY71" fmla="*/ 141175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46221 w 9662615"/>
              <a:gd name="connsiteY92" fmla="*/ 1523212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46221 w 9662615"/>
              <a:gd name="connsiteY92" fmla="*/ 1523212 h 1603018"/>
              <a:gd name="connsiteX93" fmla="*/ 2001057 w 9662615"/>
              <a:gd name="connsiteY93" fmla="*/ 1516449 h 1603018"/>
              <a:gd name="connsiteX94" fmla="*/ 1920184 w 9662615"/>
              <a:gd name="connsiteY94" fmla="*/ 1533676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9662615" h="1603018">
                <a:moveTo>
                  <a:pt x="0" y="0"/>
                </a:moveTo>
                <a:lnTo>
                  <a:pt x="9662615" y="0"/>
                </a:lnTo>
                <a:lnTo>
                  <a:pt x="9662615" y="1280346"/>
                </a:lnTo>
                <a:lnTo>
                  <a:pt x="9551077" y="1292033"/>
                </a:lnTo>
                <a:cubicBezTo>
                  <a:pt x="9489925" y="1291588"/>
                  <a:pt x="9543615" y="1296257"/>
                  <a:pt x="9469546" y="1289837"/>
                </a:cubicBezTo>
                <a:cubicBezTo>
                  <a:pt x="9413040" y="1331485"/>
                  <a:pt x="9340031" y="1268376"/>
                  <a:pt x="9326260" y="1277155"/>
                </a:cubicBezTo>
                <a:cubicBezTo>
                  <a:pt x="9234251" y="1284900"/>
                  <a:pt x="9225377" y="1258935"/>
                  <a:pt x="9144767" y="1264120"/>
                </a:cubicBezTo>
                <a:cubicBezTo>
                  <a:pt x="9159115" y="1310075"/>
                  <a:pt x="9066692" y="1304806"/>
                  <a:pt x="8976400" y="1326661"/>
                </a:cubicBezTo>
                <a:cubicBezTo>
                  <a:pt x="8931920" y="1325947"/>
                  <a:pt x="8871807" y="1351060"/>
                  <a:pt x="8828711" y="1346394"/>
                </a:cubicBezTo>
                <a:cubicBezTo>
                  <a:pt x="8809650" y="1326213"/>
                  <a:pt x="8718313" y="1358527"/>
                  <a:pt x="8695953" y="1346784"/>
                </a:cubicBezTo>
                <a:cubicBezTo>
                  <a:pt x="8694290" y="1355317"/>
                  <a:pt x="8661526" y="1349865"/>
                  <a:pt x="8652191" y="1345903"/>
                </a:cubicBezTo>
                <a:cubicBezTo>
                  <a:pt x="8641363" y="1349626"/>
                  <a:pt x="8603292" y="1341304"/>
                  <a:pt x="8591582" y="1341666"/>
                </a:cubicBezTo>
                <a:cubicBezTo>
                  <a:pt x="8568421" y="1323004"/>
                  <a:pt x="8565847" y="1352287"/>
                  <a:pt x="8537336" y="1341684"/>
                </a:cubicBezTo>
                <a:cubicBezTo>
                  <a:pt x="8524809" y="1348019"/>
                  <a:pt x="8445703" y="1377667"/>
                  <a:pt x="8416849" y="1367085"/>
                </a:cubicBezTo>
                <a:cubicBezTo>
                  <a:pt x="8350736" y="1379599"/>
                  <a:pt x="8346589" y="1391624"/>
                  <a:pt x="8278355" y="1386569"/>
                </a:cubicBezTo>
                <a:cubicBezTo>
                  <a:pt x="8268756" y="1398649"/>
                  <a:pt x="8183331" y="1371185"/>
                  <a:pt x="8197961" y="1392804"/>
                </a:cubicBezTo>
                <a:cubicBezTo>
                  <a:pt x="8175189" y="1391748"/>
                  <a:pt x="8158503" y="1383145"/>
                  <a:pt x="8171196" y="1397216"/>
                </a:cubicBezTo>
                <a:cubicBezTo>
                  <a:pt x="8141821" y="1397466"/>
                  <a:pt x="8125626" y="1386947"/>
                  <a:pt x="8087910" y="1386449"/>
                </a:cubicBezTo>
                <a:cubicBezTo>
                  <a:pt x="8029319" y="1362701"/>
                  <a:pt x="8020916" y="1407035"/>
                  <a:pt x="7974579" y="1383439"/>
                </a:cubicBezTo>
                <a:cubicBezTo>
                  <a:pt x="7912074" y="1402493"/>
                  <a:pt x="7841761" y="1389550"/>
                  <a:pt x="7768351" y="1395051"/>
                </a:cubicBezTo>
                <a:cubicBezTo>
                  <a:pt x="7741665" y="1390266"/>
                  <a:pt x="7663663" y="1410813"/>
                  <a:pt x="7635985" y="1386363"/>
                </a:cubicBezTo>
                <a:cubicBezTo>
                  <a:pt x="7646173" y="1415707"/>
                  <a:pt x="7542198" y="1378410"/>
                  <a:pt x="7466069" y="1377654"/>
                </a:cubicBezTo>
                <a:cubicBezTo>
                  <a:pt x="7427626" y="1403818"/>
                  <a:pt x="7337822" y="1398948"/>
                  <a:pt x="7355642" y="1407761"/>
                </a:cubicBezTo>
                <a:cubicBezTo>
                  <a:pt x="7270634" y="1390553"/>
                  <a:pt x="7306340" y="1403822"/>
                  <a:pt x="7215220" y="1397856"/>
                </a:cubicBezTo>
                <a:cubicBezTo>
                  <a:pt x="7175381" y="1421457"/>
                  <a:pt x="7122339" y="1428094"/>
                  <a:pt x="7082147" y="1406113"/>
                </a:cubicBezTo>
                <a:cubicBezTo>
                  <a:pt x="7040624" y="1425217"/>
                  <a:pt x="7029993" y="1391726"/>
                  <a:pt x="6987129" y="1404834"/>
                </a:cubicBezTo>
                <a:cubicBezTo>
                  <a:pt x="6953477" y="1411964"/>
                  <a:pt x="6957479" y="1421694"/>
                  <a:pt x="6907567" y="1419149"/>
                </a:cubicBezTo>
                <a:cubicBezTo>
                  <a:pt x="6863513" y="1408514"/>
                  <a:pt x="6803088" y="1434619"/>
                  <a:pt x="6748428" y="1420308"/>
                </a:cubicBezTo>
                <a:cubicBezTo>
                  <a:pt x="6728317" y="1416860"/>
                  <a:pt x="6666046" y="1417296"/>
                  <a:pt x="6654257" y="1424143"/>
                </a:cubicBezTo>
                <a:cubicBezTo>
                  <a:pt x="6641271" y="1425628"/>
                  <a:pt x="6626125" y="1423202"/>
                  <a:pt x="6620123" y="1430535"/>
                </a:cubicBezTo>
                <a:cubicBezTo>
                  <a:pt x="6610208" y="1439359"/>
                  <a:pt x="6564906" y="1425734"/>
                  <a:pt x="6571355" y="1436144"/>
                </a:cubicBezTo>
                <a:cubicBezTo>
                  <a:pt x="6539188" y="1426808"/>
                  <a:pt x="6513602" y="1445293"/>
                  <a:pt x="6486557" y="1449861"/>
                </a:cubicBezTo>
                <a:cubicBezTo>
                  <a:pt x="6461221" y="1440598"/>
                  <a:pt x="6429457" y="1459319"/>
                  <a:pt x="6370419" y="1461649"/>
                </a:cubicBezTo>
                <a:cubicBezTo>
                  <a:pt x="6342558" y="1450937"/>
                  <a:pt x="6330664" y="1463365"/>
                  <a:pt x="6278839" y="1449160"/>
                </a:cubicBezTo>
                <a:cubicBezTo>
                  <a:pt x="6277206" y="1450621"/>
                  <a:pt x="6275057" y="1451978"/>
                  <a:pt x="6272455" y="1453191"/>
                </a:cubicBezTo>
                <a:cubicBezTo>
                  <a:pt x="6257338" y="1460236"/>
                  <a:pt x="6230567" y="1460979"/>
                  <a:pt x="6212659" y="1454850"/>
                </a:cubicBezTo>
                <a:cubicBezTo>
                  <a:pt x="6130994" y="1436046"/>
                  <a:pt x="6135790" y="1448771"/>
                  <a:pt x="6069317" y="1445838"/>
                </a:cubicBezTo>
                <a:cubicBezTo>
                  <a:pt x="5994738" y="1444791"/>
                  <a:pt x="5975991" y="1456673"/>
                  <a:pt x="5878477" y="1439180"/>
                </a:cubicBezTo>
                <a:cubicBezTo>
                  <a:pt x="5870803" y="1447519"/>
                  <a:pt x="5859206" y="1448153"/>
                  <a:pt x="5838387" y="1444679"/>
                </a:cubicBezTo>
                <a:cubicBezTo>
                  <a:pt x="5802317" y="1444778"/>
                  <a:pt x="5810848" y="1465165"/>
                  <a:pt x="5771136" y="1453639"/>
                </a:cubicBezTo>
                <a:cubicBezTo>
                  <a:pt x="5780732" y="1464484"/>
                  <a:pt x="5704275" y="1459369"/>
                  <a:pt x="5724081" y="1470431"/>
                </a:cubicBezTo>
                <a:cubicBezTo>
                  <a:pt x="5703536" y="1480946"/>
                  <a:pt x="5687323" y="1464719"/>
                  <a:pt x="5666577" y="1473921"/>
                </a:cubicBezTo>
                <a:cubicBezTo>
                  <a:pt x="5640974" y="1476520"/>
                  <a:pt x="5678275" y="1461854"/>
                  <a:pt x="5649068" y="1461676"/>
                </a:cubicBezTo>
                <a:cubicBezTo>
                  <a:pt x="5614218" y="1463443"/>
                  <a:pt x="5608578" y="1443299"/>
                  <a:pt x="5588902" y="1469647"/>
                </a:cubicBezTo>
                <a:cubicBezTo>
                  <a:pt x="5550386" y="1464321"/>
                  <a:pt x="5546573" y="1476049"/>
                  <a:pt x="5498090" y="1483173"/>
                </a:cubicBezTo>
                <a:cubicBezTo>
                  <a:pt x="5475226" y="1477314"/>
                  <a:pt x="5459293" y="1480930"/>
                  <a:pt x="5444641" y="1487602"/>
                </a:cubicBezTo>
                <a:cubicBezTo>
                  <a:pt x="5395328" y="1487320"/>
                  <a:pt x="5353572" y="1498007"/>
                  <a:pt x="5299812" y="1503362"/>
                </a:cubicBezTo>
                <a:cubicBezTo>
                  <a:pt x="5238326" y="1497756"/>
                  <a:pt x="5303225" y="1514963"/>
                  <a:pt x="5245752" y="1520612"/>
                </a:cubicBezTo>
                <a:cubicBezTo>
                  <a:pt x="5190753" y="1507732"/>
                  <a:pt x="5205712" y="1518627"/>
                  <a:pt x="5177807" y="1526802"/>
                </a:cubicBezTo>
                <a:lnTo>
                  <a:pt x="5113910" y="1533205"/>
                </a:lnTo>
                <a:lnTo>
                  <a:pt x="5059484" y="1546802"/>
                </a:lnTo>
                <a:lnTo>
                  <a:pt x="5038524" y="1545675"/>
                </a:lnTo>
                <a:lnTo>
                  <a:pt x="5026564" y="1545376"/>
                </a:lnTo>
                <a:cubicBezTo>
                  <a:pt x="5006873" y="1544046"/>
                  <a:pt x="4987701" y="1552900"/>
                  <a:pt x="4969433" y="1550865"/>
                </a:cubicBezTo>
                <a:cubicBezTo>
                  <a:pt x="4943627" y="1555066"/>
                  <a:pt x="4892754" y="1568818"/>
                  <a:pt x="4871726" y="1570584"/>
                </a:cubicBezTo>
                <a:cubicBezTo>
                  <a:pt x="4863638" y="1570310"/>
                  <a:pt x="4846771" y="1559566"/>
                  <a:pt x="4843267" y="1561459"/>
                </a:cubicBezTo>
                <a:lnTo>
                  <a:pt x="4821058" y="1553078"/>
                </a:lnTo>
                <a:lnTo>
                  <a:pt x="4791466" y="1561324"/>
                </a:lnTo>
                <a:lnTo>
                  <a:pt x="4784247" y="1562342"/>
                </a:lnTo>
                <a:cubicBezTo>
                  <a:pt x="4770593" y="1574121"/>
                  <a:pt x="4776816" y="1558072"/>
                  <a:pt x="4739309" y="1553948"/>
                </a:cubicBezTo>
                <a:cubicBezTo>
                  <a:pt x="4684311" y="1578213"/>
                  <a:pt x="4712803" y="1566697"/>
                  <a:pt x="4697562" y="1551206"/>
                </a:cubicBezTo>
                <a:lnTo>
                  <a:pt x="4650737" y="1537381"/>
                </a:lnTo>
                <a:cubicBezTo>
                  <a:pt x="4628208" y="1530633"/>
                  <a:pt x="4609654" y="1567617"/>
                  <a:pt x="4583150" y="1529064"/>
                </a:cubicBezTo>
                <a:cubicBezTo>
                  <a:pt x="4575879" y="1527088"/>
                  <a:pt x="4527005" y="1532552"/>
                  <a:pt x="4521734" y="1529359"/>
                </a:cubicBezTo>
                <a:cubicBezTo>
                  <a:pt x="4457980" y="1517590"/>
                  <a:pt x="4465052" y="1532003"/>
                  <a:pt x="4382398" y="1534108"/>
                </a:cubicBezTo>
                <a:cubicBezTo>
                  <a:pt x="4347480" y="1506889"/>
                  <a:pt x="4310783" y="1494709"/>
                  <a:pt x="4221826" y="1500972"/>
                </a:cubicBezTo>
                <a:cubicBezTo>
                  <a:pt x="4174471" y="1526598"/>
                  <a:pt x="4136675" y="1542031"/>
                  <a:pt x="4096601" y="1521563"/>
                </a:cubicBezTo>
                <a:cubicBezTo>
                  <a:pt x="4015086" y="1550501"/>
                  <a:pt x="3986123" y="1519347"/>
                  <a:pt x="4002441" y="1528912"/>
                </a:cubicBezTo>
                <a:cubicBezTo>
                  <a:pt x="3967120" y="1539744"/>
                  <a:pt x="3931774" y="1526729"/>
                  <a:pt x="3833906" y="1516637"/>
                </a:cubicBezTo>
                <a:cubicBezTo>
                  <a:pt x="3781438" y="1538249"/>
                  <a:pt x="3822855" y="1526006"/>
                  <a:pt x="3763845" y="1501782"/>
                </a:cubicBezTo>
                <a:cubicBezTo>
                  <a:pt x="3734533" y="1525292"/>
                  <a:pt x="3677359" y="1524487"/>
                  <a:pt x="3673583" y="1501471"/>
                </a:cubicBezTo>
                <a:cubicBezTo>
                  <a:pt x="3663687" y="1502855"/>
                  <a:pt x="3650245" y="1528777"/>
                  <a:pt x="3640771" y="1531025"/>
                </a:cubicBezTo>
                <a:lnTo>
                  <a:pt x="3576170" y="1516288"/>
                </a:lnTo>
                <a:lnTo>
                  <a:pt x="3540258" y="1516976"/>
                </a:lnTo>
                <a:lnTo>
                  <a:pt x="3522853" y="1538044"/>
                </a:lnTo>
                <a:lnTo>
                  <a:pt x="3480929" y="1526739"/>
                </a:lnTo>
                <a:cubicBezTo>
                  <a:pt x="3469671" y="1527693"/>
                  <a:pt x="3444273" y="1543724"/>
                  <a:pt x="3430805" y="1542521"/>
                </a:cubicBezTo>
                <a:cubicBezTo>
                  <a:pt x="3386352" y="1529947"/>
                  <a:pt x="3347457" y="1537200"/>
                  <a:pt x="3292707" y="1520490"/>
                </a:cubicBezTo>
                <a:cubicBezTo>
                  <a:pt x="3271897" y="1516147"/>
                  <a:pt x="3203347" y="1513732"/>
                  <a:pt x="3187872" y="1519991"/>
                </a:cubicBezTo>
                <a:cubicBezTo>
                  <a:pt x="3173062" y="1520872"/>
                  <a:pt x="3157325" y="1517771"/>
                  <a:pt x="3148026" y="1524777"/>
                </a:cubicBezTo>
                <a:cubicBezTo>
                  <a:pt x="3133878" y="1533085"/>
                  <a:pt x="3089156" y="1517485"/>
                  <a:pt x="3092394" y="1528115"/>
                </a:cubicBezTo>
                <a:cubicBezTo>
                  <a:pt x="3060512" y="1517374"/>
                  <a:pt x="3025593" y="1534558"/>
                  <a:pt x="2994200" y="1537857"/>
                </a:cubicBezTo>
                <a:cubicBezTo>
                  <a:pt x="2969798" y="1527501"/>
                  <a:pt x="2927999" y="1544636"/>
                  <a:pt x="2862301" y="1544250"/>
                </a:cubicBezTo>
                <a:cubicBezTo>
                  <a:pt x="2835658" y="1532340"/>
                  <a:pt x="2818008" y="1544135"/>
                  <a:pt x="2766335" y="1527662"/>
                </a:cubicBezTo>
                <a:cubicBezTo>
                  <a:pt x="2764004" y="1529036"/>
                  <a:pt x="2761142" y="1530285"/>
                  <a:pt x="2757836" y="1531371"/>
                </a:cubicBezTo>
                <a:cubicBezTo>
                  <a:pt x="2738633" y="1537675"/>
                  <a:pt x="2708957" y="1537188"/>
                  <a:pt x="2691555" y="1530283"/>
                </a:cubicBezTo>
                <a:cubicBezTo>
                  <a:pt x="2608810" y="1507878"/>
                  <a:pt x="2611304" y="1510787"/>
                  <a:pt x="2539383" y="1504835"/>
                </a:cubicBezTo>
                <a:cubicBezTo>
                  <a:pt x="2457862" y="1500384"/>
                  <a:pt x="2478670" y="1542474"/>
                  <a:pt x="2378036" y="1520645"/>
                </a:cubicBezTo>
                <a:cubicBezTo>
                  <a:pt x="2366529" y="1528574"/>
                  <a:pt x="2341629" y="1515421"/>
                  <a:pt x="2320049" y="1511019"/>
                </a:cubicBezTo>
                <a:cubicBezTo>
                  <a:pt x="2280399" y="1509467"/>
                  <a:pt x="2278267" y="1522148"/>
                  <a:pt x="2238909" y="1508888"/>
                </a:cubicBezTo>
                <a:cubicBezTo>
                  <a:pt x="2245444" y="1520095"/>
                  <a:pt x="2163364" y="1519472"/>
                  <a:pt x="2181031" y="1531361"/>
                </a:cubicBezTo>
                <a:cubicBezTo>
                  <a:pt x="2154585" y="1540861"/>
                  <a:pt x="2138796" y="1516056"/>
                  <a:pt x="2112613" y="1524245"/>
                </a:cubicBezTo>
                <a:cubicBezTo>
                  <a:pt x="2083537" y="1525655"/>
                  <a:pt x="2078233" y="1524725"/>
                  <a:pt x="2046221" y="1523212"/>
                </a:cubicBezTo>
                <a:cubicBezTo>
                  <a:pt x="2007296" y="1523373"/>
                  <a:pt x="2032394" y="1491187"/>
                  <a:pt x="2001057" y="1516449"/>
                </a:cubicBezTo>
                <a:cubicBezTo>
                  <a:pt x="1960724" y="1509398"/>
                  <a:pt x="1976058" y="1528820"/>
                  <a:pt x="1920184" y="1533676"/>
                </a:cubicBezTo>
                <a:cubicBezTo>
                  <a:pt x="1897238" y="1526813"/>
                  <a:pt x="1877505" y="1527174"/>
                  <a:pt x="1835994" y="1527678"/>
                </a:cubicBezTo>
                <a:cubicBezTo>
                  <a:pt x="1794483" y="1528182"/>
                  <a:pt x="1726077" y="1533693"/>
                  <a:pt x="1671119" y="1536701"/>
                </a:cubicBezTo>
                <a:cubicBezTo>
                  <a:pt x="1605663" y="1528324"/>
                  <a:pt x="1630763" y="1553523"/>
                  <a:pt x="1565556" y="1556503"/>
                </a:cubicBezTo>
                <a:cubicBezTo>
                  <a:pt x="1501959" y="1539013"/>
                  <a:pt x="1462468" y="1572800"/>
                  <a:pt x="1407755" y="1571444"/>
                </a:cubicBezTo>
                <a:cubicBezTo>
                  <a:pt x="1319286" y="1555448"/>
                  <a:pt x="1429251" y="1585263"/>
                  <a:pt x="1291872" y="1579471"/>
                </a:cubicBezTo>
                <a:cubicBezTo>
                  <a:pt x="1284192" y="1576816"/>
                  <a:pt x="1243590" y="1599390"/>
                  <a:pt x="1245251" y="1603018"/>
                </a:cubicBezTo>
                <a:cubicBezTo>
                  <a:pt x="1236562" y="1601891"/>
                  <a:pt x="1184091" y="1586977"/>
                  <a:pt x="1181938" y="1592789"/>
                </a:cubicBezTo>
                <a:cubicBezTo>
                  <a:pt x="1138153" y="1593474"/>
                  <a:pt x="1130439" y="1578153"/>
                  <a:pt x="1091432" y="1571003"/>
                </a:cubicBezTo>
                <a:cubicBezTo>
                  <a:pt x="1007000" y="1580980"/>
                  <a:pt x="1001377" y="1557850"/>
                  <a:pt x="940355" y="1560638"/>
                </a:cubicBezTo>
                <a:cubicBezTo>
                  <a:pt x="891367" y="1572083"/>
                  <a:pt x="924846" y="1558773"/>
                  <a:pt x="868264" y="1566392"/>
                </a:cubicBezTo>
                <a:cubicBezTo>
                  <a:pt x="848640" y="1547574"/>
                  <a:pt x="814997" y="1568391"/>
                  <a:pt x="792765" y="1563102"/>
                </a:cubicBezTo>
                <a:cubicBezTo>
                  <a:pt x="758082" y="1585102"/>
                  <a:pt x="689950" y="1563038"/>
                  <a:pt x="653153" y="1563516"/>
                </a:cubicBezTo>
                <a:cubicBezTo>
                  <a:pt x="591300" y="1567692"/>
                  <a:pt x="576686" y="1582565"/>
                  <a:pt x="541933" y="1561051"/>
                </a:cubicBezTo>
                <a:cubicBezTo>
                  <a:pt x="537775" y="1570056"/>
                  <a:pt x="508236" y="1570304"/>
                  <a:pt x="472797" y="1568904"/>
                </a:cubicBezTo>
                <a:cubicBezTo>
                  <a:pt x="458898" y="1573560"/>
                  <a:pt x="425270" y="1567476"/>
                  <a:pt x="396059" y="1560970"/>
                </a:cubicBezTo>
                <a:cubicBezTo>
                  <a:pt x="431016" y="1548467"/>
                  <a:pt x="332180" y="1575204"/>
                  <a:pt x="336819" y="1560892"/>
                </a:cubicBezTo>
                <a:cubicBezTo>
                  <a:pt x="292157" y="1552383"/>
                  <a:pt x="263346" y="1557575"/>
                  <a:pt x="267163" y="1531913"/>
                </a:cubicBezTo>
                <a:cubicBezTo>
                  <a:pt x="253228" y="1516946"/>
                  <a:pt x="198100" y="1540864"/>
                  <a:pt x="196644" y="1524565"/>
                </a:cubicBezTo>
                <a:cubicBezTo>
                  <a:pt x="172602" y="1535342"/>
                  <a:pt x="127394" y="1518578"/>
                  <a:pt x="86819" y="1519517"/>
                </a:cubicBezTo>
                <a:cubicBezTo>
                  <a:pt x="78537" y="1512257"/>
                  <a:pt x="69224" y="1512723"/>
                  <a:pt x="53369" y="1516853"/>
                </a:cubicBezTo>
                <a:cubicBezTo>
                  <a:pt x="37131" y="1517503"/>
                  <a:pt x="19976" y="1516838"/>
                  <a:pt x="2359" y="1515247"/>
                </a:cubicBezTo>
                <a:lnTo>
                  <a:pt x="0" y="151493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3252D6-037C-F60C-C38E-AEC2ECA17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1118473"/>
            <a:ext cx="8924392" cy="1037867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6" name="Rectangle 6">
            <a:extLst>
              <a:ext uri="{FF2B5EF4-FFF2-40B4-BE49-F238E27FC236}">
                <a16:creationId xmlns:a16="http://schemas.microsoft.com/office/drawing/2014/main" id="{B24A3A03-2C4E-45B5-B388-FAD638CDF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6548" y="662268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53E7551D-9486-2D15-AF2F-114BABB125C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59310" y="2924174"/>
            <a:ext cx="8273380" cy="28289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BusinessModelAnalyst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2023. IKEA Mission and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Vission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Issue https://businessmodelanalyst.com/ikea-mission-and-vision-statement/.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IKEA, 2024. From humble origins to global brand – a brief history of IKEA. Issue https://www.ikea.com/gb/en/this-is-ikea/about-us/our-heritage-pubad29a981.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IKEA, 2024. The IKEA vision and values. Issue https://www.ikea.com/gb/en/this-is-ikea/about-us/the-ikea-vision-and-values-pub9aa779d0.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Mohanty, S., 2012. Internal Analysis of IKEA.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ResearchGate,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Issue https://www.researchgate.net/publication/357168081_Internal_Analysis_of_IKEA.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Rahwani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N. R., 2009. Organizational Frames Analysis: A Case Study of IKEA.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ResearchGate,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Issue https://www.researchgate.net/publication/285591865_Organizational_Frames_Analysis_A_Case_Study_of_IKEA.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27482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571</Words>
  <Application>Microsoft Office PowerPoint</Application>
  <PresentationFormat>Widescreen</PresentationFormat>
  <Paragraphs>48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Symbol</vt:lpstr>
      <vt:lpstr>Times New Roman</vt:lpstr>
      <vt:lpstr>Office Theme</vt:lpstr>
      <vt:lpstr>        Claudia Cristinica –Introduction over IKEA’s Mission, Vission, Organizational Structure   </vt:lpstr>
      <vt:lpstr>An Introduction over IKEA</vt:lpstr>
      <vt:lpstr>Mission and Vision </vt:lpstr>
      <vt:lpstr>Core Values </vt:lpstr>
      <vt:lpstr>Organizational Structure, Size, and Functions </vt:lpstr>
      <vt:lpstr>Key roles and Departments </vt:lpstr>
      <vt:lpstr>Magnitude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Bogdan-Ionut Ovezea</dc:creator>
  <cp:lastModifiedBy>Bogdan-Ionut Ovezea</cp:lastModifiedBy>
  <cp:revision>7</cp:revision>
  <dcterms:created xsi:type="dcterms:W3CDTF">2024-07-15T21:55:16Z</dcterms:created>
  <dcterms:modified xsi:type="dcterms:W3CDTF">2024-07-27T17:48:32Z</dcterms:modified>
</cp:coreProperties>
</file>