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11/15/25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11/15/25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11/15/25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t>Green Haven Florists – Comprehensive Business Analysis</a:t>
            </a:r>
          </a:p>
        </p:txBody>
      </p:sp>
      <p:sp>
        <p:nvSpPr>
          <p:cNvPr id="3" name="Subtitle 2"/>
          <p:cNvSpPr>
            <a:spLocks noGrp="1"/>
          </p:cNvSpPr>
          <p:nvPr>
            <p:ph type="subTitle" idx="1"/>
          </p:nvPr>
        </p:nvSpPr>
        <p:spPr/>
        <p:txBody>
          <a:bodyPr>
            <a:normAutofit fontScale="85000" lnSpcReduction="10000"/>
          </a:bodyPr>
          <a:lstStyle/>
          <a:p>
            <a:r>
              <a:rPr lang="ro-RO" dirty="0"/>
              <a:t>Alexandra Maftei</a:t>
            </a:r>
            <a:r>
              <a:rPr dirty="0"/>
              <a:t> | </a:t>
            </a:r>
            <a:r>
              <a:rPr lang="ro-RO" dirty="0"/>
              <a:t>2435972</a:t>
            </a:r>
            <a:endParaRPr dirty="0"/>
          </a:p>
          <a:p>
            <a:r>
              <a:rPr dirty="0"/>
              <a:t>Module Code: </a:t>
            </a:r>
            <a:r>
              <a:rPr lang="ro-RO" dirty="0"/>
              <a:t>LCLM4004</a:t>
            </a:r>
            <a:r>
              <a:rPr dirty="0"/>
              <a:t> | Module Name:</a:t>
            </a:r>
            <a:r>
              <a:rPr lang="ro-RO" dirty="0"/>
              <a:t> Problem </a:t>
            </a:r>
            <a:r>
              <a:rPr lang="ro-RO" dirty="0" err="1"/>
              <a:t>Solving</a:t>
            </a:r>
            <a:r>
              <a:rPr lang="ro-RO" dirty="0"/>
              <a:t> and Decision </a:t>
            </a:r>
            <a:r>
              <a:rPr lang="ro-RO" dirty="0" err="1"/>
              <a:t>Making</a:t>
            </a:r>
            <a:endParaRPr dirty="0"/>
          </a:p>
          <a:p>
            <a:r>
              <a:rPr dirty="0"/>
              <a:t>Lecturer: </a:t>
            </a:r>
            <a:r>
              <a:rPr lang="ro-RO" dirty="0"/>
              <a:t>Mohammad Rahman</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Nature &amp; Scope of the Problem</a:t>
            </a:r>
          </a:p>
        </p:txBody>
      </p:sp>
      <p:sp>
        <p:nvSpPr>
          <p:cNvPr id="3" name="Content Placeholder 2"/>
          <p:cNvSpPr>
            <a:spLocks noGrp="1"/>
          </p:cNvSpPr>
          <p:nvPr>
            <p:ph idx="1"/>
          </p:nvPr>
        </p:nvSpPr>
        <p:spPr/>
        <p:txBody>
          <a:bodyPr/>
          <a:lstStyle/>
          <a:p>
            <a:r>
              <a:t>Green Haven Florists has experienced a significant 30% decline in in-store sales over the past year. This downturn is linked to falling foot traffic in the area due to nearby business closures and shifting consumer habits. While online sales have grown slightly, they are insufficient to offset the losses. Rising costs of imported flowers and sustainable materials have increased operational pressure, while digital shortcomings limit competitiveness.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5W2H Analysis</a:t>
            </a:r>
          </a:p>
        </p:txBody>
      </p:sp>
      <p:sp>
        <p:nvSpPr>
          <p:cNvPr id="3" name="Content Placeholder 2"/>
          <p:cNvSpPr>
            <a:spLocks noGrp="1"/>
          </p:cNvSpPr>
          <p:nvPr>
            <p:ph idx="1"/>
          </p:nvPr>
        </p:nvSpPr>
        <p:spPr/>
        <p:txBody>
          <a:bodyPr/>
          <a:lstStyle/>
          <a:p>
            <a:r>
              <a:t>What: A major decline in in-store sales.</a:t>
            </a:r>
          </a:p>
          <a:p>
            <a:r>
              <a:t>Why: Increasing competition, rising costs, weak digital strategy.</a:t>
            </a:r>
          </a:p>
          <a:p>
            <a:r>
              <a:t>Who: Owners Liam &amp; Priya, local customers, online competitors.</a:t>
            </a:r>
          </a:p>
          <a:p>
            <a:r>
              <a:t>Where: High-street florist shop experiencing reduced traffic.</a:t>
            </a:r>
          </a:p>
          <a:p>
            <a:r>
              <a:t>When: Last 12 months, intensifying with market shifts.</a:t>
            </a:r>
          </a:p>
          <a:p>
            <a:r>
              <a:t>How: Ineffective marketing, outdated website, reduced visibility.</a:t>
            </a:r>
          </a:p>
          <a:p>
            <a:r>
              <a:t>How Much: 30% revenue drop, rising supplier costs.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PESTEL Analysis</a:t>
            </a:r>
          </a:p>
        </p:txBody>
      </p:sp>
      <p:sp>
        <p:nvSpPr>
          <p:cNvPr id="3" name="Content Placeholder 2"/>
          <p:cNvSpPr>
            <a:spLocks noGrp="1"/>
          </p:cNvSpPr>
          <p:nvPr>
            <p:ph idx="1"/>
          </p:nvPr>
        </p:nvSpPr>
        <p:spPr/>
        <p:txBody>
          <a:bodyPr/>
          <a:lstStyle/>
          <a:p>
            <a:r>
              <a:t>Political: Import restrictions affecting flower supply.</a:t>
            </a:r>
          </a:p>
          <a:p>
            <a:r>
              <a:t>Economic: Inflation raising operational costs.</a:t>
            </a:r>
          </a:p>
          <a:p>
            <a:r>
              <a:t>Social: Consumers preferring convenience and online shopping.</a:t>
            </a:r>
          </a:p>
          <a:p>
            <a:r>
              <a:t>Technological: Poor website functionality and minimal digital marketing.</a:t>
            </a:r>
          </a:p>
          <a:p>
            <a:r>
              <a:t>Environmental: Increased cost of sustainable materials.</a:t>
            </a:r>
          </a:p>
          <a:p>
            <a:r>
              <a:t>Legal: Compliance with eco-friendly packaging and trade regulations.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Cause-and-Effect Analysis</a:t>
            </a:r>
          </a:p>
        </p:txBody>
      </p:sp>
      <p:sp>
        <p:nvSpPr>
          <p:cNvPr id="3" name="Content Placeholder 2"/>
          <p:cNvSpPr>
            <a:spLocks noGrp="1"/>
          </p:cNvSpPr>
          <p:nvPr>
            <p:ph idx="1"/>
          </p:nvPr>
        </p:nvSpPr>
        <p:spPr/>
        <p:txBody>
          <a:bodyPr/>
          <a:lstStyle/>
          <a:p>
            <a:r>
              <a:t>Several interconnected root causes drive the performance decline. Market changes such as reduced footfall and customer migration to online competitors have weakened sales. Operational pressures, including rising costs for imported flowers and sustainable materials, strain finances. Digital weaknesses—like an outdated website and lack of SEO—exacerbate the issue. Customer expectations for convenience, subscriptions, and strong digital presence are unmet.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Competitive Landscape</a:t>
            </a:r>
          </a:p>
        </p:txBody>
      </p:sp>
      <p:sp>
        <p:nvSpPr>
          <p:cNvPr id="3" name="Content Placeholder 2"/>
          <p:cNvSpPr>
            <a:spLocks noGrp="1"/>
          </p:cNvSpPr>
          <p:nvPr>
            <p:ph idx="1"/>
          </p:nvPr>
        </p:nvSpPr>
        <p:spPr/>
        <p:txBody>
          <a:bodyPr/>
          <a:lstStyle/>
          <a:p>
            <a:r>
              <a:t>Green Haven faces two new competitors: a boutique florist with strong social media branding and a national chain offering aggressive pricing and wide delivery options. These competitors excel in digital strategy, modern branding, and convenience, placing Green Haven at a disadvantage.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Changing Consumer Behaviour</a:t>
            </a:r>
          </a:p>
        </p:txBody>
      </p:sp>
      <p:sp>
        <p:nvSpPr>
          <p:cNvPr id="3" name="Content Placeholder 2"/>
          <p:cNvSpPr>
            <a:spLocks noGrp="1"/>
          </p:cNvSpPr>
          <p:nvPr>
            <p:ph idx="1"/>
          </p:nvPr>
        </p:nvSpPr>
        <p:spPr/>
        <p:txBody>
          <a:bodyPr/>
          <a:lstStyle/>
          <a:p>
            <a:r>
              <a:t>Customers increasingly value convenience, rapid delivery, transparent pricing, and digital accessibility. Subscription services for flowers and eco-friendly packaging are becoming standard expectations. Many long-time customers now opt for large online retailers due to discounts and speed.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Digital Weaknesses Identified</a:t>
            </a:r>
          </a:p>
        </p:txBody>
      </p:sp>
      <p:sp>
        <p:nvSpPr>
          <p:cNvPr id="3" name="Content Placeholder 2"/>
          <p:cNvSpPr>
            <a:spLocks noGrp="1"/>
          </p:cNvSpPr>
          <p:nvPr>
            <p:ph idx="1"/>
          </p:nvPr>
        </p:nvSpPr>
        <p:spPr/>
        <p:txBody>
          <a:bodyPr/>
          <a:lstStyle/>
          <a:p>
            <a:r>
              <a:t>Green Haven’s website is outdated, slow, and difficult to navigate. There is no SEO optimisation, no targeted advertising, and an inconsistent social media presence. Competitors use Instagram, TikTok, and Google Ads to maintain constant visibility.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Strategic Recommendations</a:t>
            </a:r>
          </a:p>
        </p:txBody>
      </p:sp>
      <p:sp>
        <p:nvSpPr>
          <p:cNvPr id="3" name="Content Placeholder 2"/>
          <p:cNvSpPr>
            <a:spLocks noGrp="1"/>
          </p:cNvSpPr>
          <p:nvPr>
            <p:ph idx="1"/>
          </p:nvPr>
        </p:nvSpPr>
        <p:spPr/>
        <p:txBody>
          <a:bodyPr/>
          <a:lstStyle/>
          <a:p>
            <a:r>
              <a:t>• Launch a redesigned website with e-commerce and subscription features.</a:t>
            </a:r>
          </a:p>
          <a:p>
            <a:r>
              <a:t>• Introduce flexible delivery options and online booking.</a:t>
            </a:r>
          </a:p>
          <a:p>
            <a:r>
              <a:t>• Partner with local sustainable suppliers to reduce costs.</a:t>
            </a:r>
          </a:p>
          <a:p>
            <a:r>
              <a:t>• Develop a strong digital marketing plan using social media, SEO, and Google Ads.</a:t>
            </a:r>
          </a:p>
          <a:p>
            <a:r>
              <a:t>• Introduce customer loyalty programmes and seasonal promotions.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Action Plan – 6 Months</a:t>
            </a:r>
          </a:p>
        </p:txBody>
      </p:sp>
      <p:sp>
        <p:nvSpPr>
          <p:cNvPr id="3" name="Content Placeholder 2"/>
          <p:cNvSpPr>
            <a:spLocks noGrp="1"/>
          </p:cNvSpPr>
          <p:nvPr>
            <p:ph idx="1"/>
          </p:nvPr>
        </p:nvSpPr>
        <p:spPr/>
        <p:txBody>
          <a:bodyPr/>
          <a:lstStyle/>
          <a:p>
            <a:r>
              <a:t>Months 1–2: Website redesign and SEO setup.</a:t>
            </a:r>
          </a:p>
          <a:p>
            <a:r>
              <a:t>Months 3–4: Digital marketing launch, social media campaigns.</a:t>
            </a:r>
          </a:p>
          <a:p>
            <a:r>
              <a:t>Month 5: Subscription service and flexible delivery options.</a:t>
            </a:r>
          </a:p>
          <a:p>
            <a:r>
              <a:t>Month 6: Loyalty programme launch and competitor review.</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Key Findings</a:t>
            </a:r>
          </a:p>
        </p:txBody>
      </p:sp>
      <p:sp>
        <p:nvSpPr>
          <p:cNvPr id="3" name="Content Placeholder 2"/>
          <p:cNvSpPr>
            <a:spLocks noGrp="1"/>
          </p:cNvSpPr>
          <p:nvPr>
            <p:ph idx="1"/>
          </p:nvPr>
        </p:nvSpPr>
        <p:spPr/>
        <p:txBody>
          <a:bodyPr/>
          <a:lstStyle/>
          <a:p>
            <a:r>
              <a:t>• Digital transformation is essential for survival.</a:t>
            </a:r>
          </a:p>
          <a:p>
            <a:r>
              <a:t>• Competitors are outperforming in marketing and delivery convenience.</a:t>
            </a:r>
          </a:p>
          <a:p>
            <a:r>
              <a:t>• Rising costs require strategic supplier changes.</a:t>
            </a:r>
          </a:p>
          <a:p>
            <a:r>
              <a:t>• Enhanced customer experience is needed both online and offline.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0F8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lstStyle/>
          <a:p>
            <a:r>
              <a:t>• Industry reports on florist market trends.</a:t>
            </a:r>
          </a:p>
          <a:p>
            <a:r>
              <a:t>• Consumer behaviour and e-commerce studies.</a:t>
            </a:r>
          </a:p>
          <a:p>
            <a:r>
              <a:t>• Competitor analysis via publicly available information.</a:t>
            </a:r>
          </a:p>
          <a:p>
            <a:r>
              <a:t>• Supply chain and sustainability cost research.</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Expunere pe ecran (4:3)</PresentationFormat>
  <Paragraphs>0</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Office Theme</vt:lpstr>
      <vt:lpstr>Green Haven Florists – Comprehensive Business Analysis</vt:lpstr>
      <vt:lpstr>Nature &amp; Scope of the Problem</vt:lpstr>
      <vt:lpstr>5W2H Analysis</vt:lpstr>
      <vt:lpstr>PESTEL Analysis</vt:lpstr>
      <vt:lpstr>Cause-and-Effect Analysis</vt:lpstr>
      <vt:lpstr>Competitive Landscape</vt:lpstr>
      <vt:lpstr>Changing Consumer Behaviour</vt:lpstr>
      <vt:lpstr>Digital Weaknesses Identified</vt:lpstr>
      <vt:lpstr>Strategic Recommendations</vt:lpstr>
      <vt:lpstr>Action Plan – 6 Months</vt:lpstr>
      <vt:lpstr>Key Findings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Haven Florists – Comprehensive Business Analysis</dc:title>
  <dc:subject/>
  <dc:creator/>
  <cp:keywords/>
  <dc:description>generated using python-pptx</dc:description>
  <cp:lastModifiedBy>Gabriel Alexandru Maftei (2518292)</cp:lastModifiedBy>
  <cp:revision>2</cp:revision>
  <dcterms:created xsi:type="dcterms:W3CDTF">2013-01-27T09:14:16Z</dcterms:created>
  <dcterms:modified xsi:type="dcterms:W3CDTF">2025-11-15T13:47:07Z</dcterms:modified>
  <cp:category/>
</cp:coreProperties>
</file>