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4"/>
  </p:notesMasterIdLst>
  <p:sldIdLst>
    <p:sldId id="269" r:id="rId2"/>
    <p:sldId id="334" r:id="rId3"/>
    <p:sldId id="377" r:id="rId4"/>
    <p:sldId id="330" r:id="rId5"/>
    <p:sldId id="336" r:id="rId6"/>
    <p:sldId id="337" r:id="rId7"/>
    <p:sldId id="338" r:id="rId8"/>
    <p:sldId id="348" r:id="rId9"/>
    <p:sldId id="349" r:id="rId10"/>
    <p:sldId id="350" r:id="rId11"/>
    <p:sldId id="351" r:id="rId12"/>
    <p:sldId id="378" r:id="rId13"/>
    <p:sldId id="339" r:id="rId14"/>
    <p:sldId id="358" r:id="rId15"/>
    <p:sldId id="340" r:id="rId16"/>
    <p:sldId id="341" r:id="rId17"/>
    <p:sldId id="363" r:id="rId18"/>
    <p:sldId id="343" r:id="rId19"/>
    <p:sldId id="344" r:id="rId20"/>
    <p:sldId id="342" r:id="rId21"/>
    <p:sldId id="345" r:id="rId22"/>
    <p:sldId id="352" r:id="rId23"/>
    <p:sldId id="353" r:id="rId24"/>
    <p:sldId id="347" r:id="rId25"/>
    <p:sldId id="354" r:id="rId26"/>
    <p:sldId id="355" r:id="rId27"/>
    <p:sldId id="356" r:id="rId28"/>
    <p:sldId id="357" r:id="rId29"/>
    <p:sldId id="359" r:id="rId30"/>
    <p:sldId id="360" r:id="rId31"/>
    <p:sldId id="361" r:id="rId32"/>
    <p:sldId id="346" r:id="rId33"/>
    <p:sldId id="362" r:id="rId34"/>
    <p:sldId id="370" r:id="rId35"/>
    <p:sldId id="371" r:id="rId36"/>
    <p:sldId id="379" r:id="rId37"/>
    <p:sldId id="489" r:id="rId38"/>
    <p:sldId id="257" r:id="rId39"/>
    <p:sldId id="381" r:id="rId40"/>
    <p:sldId id="382" r:id="rId41"/>
    <p:sldId id="383" r:id="rId42"/>
    <p:sldId id="384" r:id="rId43"/>
    <p:sldId id="386" r:id="rId44"/>
    <p:sldId id="385" r:id="rId45"/>
    <p:sldId id="380" r:id="rId46"/>
    <p:sldId id="494" r:id="rId47"/>
    <p:sldId id="364" r:id="rId48"/>
    <p:sldId id="372" r:id="rId49"/>
    <p:sldId id="367" r:id="rId50"/>
    <p:sldId id="366" r:id="rId51"/>
    <p:sldId id="497" r:id="rId52"/>
    <p:sldId id="368" r:id="rId53"/>
    <p:sldId id="369" r:id="rId54"/>
    <p:sldId id="376" r:id="rId55"/>
    <p:sldId id="373" r:id="rId56"/>
    <p:sldId id="374" r:id="rId57"/>
    <p:sldId id="375" r:id="rId58"/>
    <p:sldId id="490" r:id="rId59"/>
    <p:sldId id="296" r:id="rId60"/>
    <p:sldId id="491" r:id="rId61"/>
    <p:sldId id="298" r:id="rId62"/>
    <p:sldId id="299" r:id="rId63"/>
    <p:sldId id="277" r:id="rId64"/>
    <p:sldId id="278" r:id="rId65"/>
    <p:sldId id="318" r:id="rId66"/>
    <p:sldId id="313" r:id="rId67"/>
    <p:sldId id="492" r:id="rId68"/>
    <p:sldId id="498" r:id="rId69"/>
    <p:sldId id="499" r:id="rId70"/>
    <p:sldId id="493" r:id="rId71"/>
    <p:sldId id="495" r:id="rId72"/>
    <p:sldId id="496" r:id="rId7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C55B63-368C-6017-76D5-387837283682}" v="94" dt="2024-11-26T14:40:47.219"/>
    <p1510:client id="{E5C0C353-CF46-60F2-3285-F56915BB72C3}" v="6" dt="2024-11-25T11:29:19.005"/>
    <p1510:client id="{F7EA7EF7-B1CC-A9DF-6E11-09FF44BE7A82}" v="1" dt="2024-11-25T14:36:31.8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notesMaster" Target="notesMasters/notesMaster1.xml"/><Relationship Id="rId79"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4A55A2D3-3DD5-1DA6-5CC7-A7B60E03D4CB}"/>
    <pc:docChg chg="modSld">
      <pc:chgData name="Sadie France" userId="S::s.france@uwtsd.ac.uk::b7d6a976-0449-421d-8e4f-ccb524b7ca6e" providerId="AD" clId="Web-{4A55A2D3-3DD5-1DA6-5CC7-A7B60E03D4CB}" dt="2024-11-06T10:57:34.502" v="2" actId="20577"/>
      <pc:docMkLst>
        <pc:docMk/>
      </pc:docMkLst>
      <pc:sldChg chg="modSp addAnim">
        <pc:chgData name="Sadie France" userId="S::s.france@uwtsd.ac.uk::b7d6a976-0449-421d-8e4f-ccb524b7ca6e" providerId="AD" clId="Web-{4A55A2D3-3DD5-1DA6-5CC7-A7B60E03D4CB}" dt="2024-11-06T10:57:34.502" v="2" actId="20577"/>
        <pc:sldMkLst>
          <pc:docMk/>
          <pc:sldMk cId="918890780" sldId="372"/>
        </pc:sldMkLst>
        <pc:spChg chg="mod">
          <ac:chgData name="Sadie France" userId="S::s.france@uwtsd.ac.uk::b7d6a976-0449-421d-8e4f-ccb524b7ca6e" providerId="AD" clId="Web-{4A55A2D3-3DD5-1DA6-5CC7-A7B60E03D4CB}" dt="2024-11-06T10:57:34.502" v="2" actId="20577"/>
          <ac:spMkLst>
            <pc:docMk/>
            <pc:sldMk cId="918890780" sldId="372"/>
            <ac:spMk id="3" creationId="{275A993F-E86A-84A9-01B4-2C80F1CFA974}"/>
          </ac:spMkLst>
        </pc:spChg>
      </pc:sldChg>
      <pc:sldChg chg="modSp">
        <pc:chgData name="Sadie France" userId="S::s.france@uwtsd.ac.uk::b7d6a976-0449-421d-8e4f-ccb524b7ca6e" providerId="AD" clId="Web-{4A55A2D3-3DD5-1DA6-5CC7-A7B60E03D4CB}" dt="2024-11-06T10:57:00.126" v="0" actId="20577"/>
        <pc:sldMkLst>
          <pc:docMk/>
          <pc:sldMk cId="2279756955" sldId="373"/>
        </pc:sldMkLst>
        <pc:spChg chg="mod">
          <ac:chgData name="Sadie France" userId="S::s.france@uwtsd.ac.uk::b7d6a976-0449-421d-8e4f-ccb524b7ca6e" providerId="AD" clId="Web-{4A55A2D3-3DD5-1DA6-5CC7-A7B60E03D4CB}" dt="2024-11-06T10:57:00.126" v="0" actId="20577"/>
          <ac:spMkLst>
            <pc:docMk/>
            <pc:sldMk cId="2279756955" sldId="373"/>
            <ac:spMk id="3" creationId="{33F3D2F7-39A7-FC73-E986-DA0666059A4F}"/>
          </ac:spMkLst>
        </pc:spChg>
      </pc:sldChg>
    </pc:docChg>
  </pc:docChgLst>
  <pc:docChgLst>
    <pc:chgData name="Sadie France" userId="S::s.france@uwtsd.ac.uk::b7d6a976-0449-421d-8e4f-ccb524b7ca6e" providerId="AD" clId="Web-{3BC55B63-368C-6017-76D5-387837283682}"/>
    <pc:docChg chg="addSld modSld">
      <pc:chgData name="Sadie France" userId="S::s.france@uwtsd.ac.uk::b7d6a976-0449-421d-8e4f-ccb524b7ca6e" providerId="AD" clId="Web-{3BC55B63-368C-6017-76D5-387837283682}" dt="2024-11-26T14:40:48.250" v="95"/>
      <pc:docMkLst>
        <pc:docMk/>
      </pc:docMkLst>
      <pc:sldChg chg="modSp">
        <pc:chgData name="Sadie France" userId="S::s.france@uwtsd.ac.uk::b7d6a976-0449-421d-8e4f-ccb524b7ca6e" providerId="AD" clId="Web-{3BC55B63-368C-6017-76D5-387837283682}" dt="2024-11-26T12:54:02.722" v="16" actId="14100"/>
        <pc:sldMkLst>
          <pc:docMk/>
          <pc:sldMk cId="2049698411" sldId="298"/>
        </pc:sldMkLst>
        <pc:spChg chg="mod">
          <ac:chgData name="Sadie France" userId="S::s.france@uwtsd.ac.uk::b7d6a976-0449-421d-8e4f-ccb524b7ca6e" providerId="AD" clId="Web-{3BC55B63-368C-6017-76D5-387837283682}" dt="2024-11-26T12:54:02.722" v="16" actId="14100"/>
          <ac:spMkLst>
            <pc:docMk/>
            <pc:sldMk cId="2049698411" sldId="298"/>
            <ac:spMk id="6" creationId="{00000000-0000-0000-0000-000000000000}"/>
          </ac:spMkLst>
        </pc:spChg>
      </pc:sldChg>
      <pc:sldChg chg="addAnim">
        <pc:chgData name="Sadie France" userId="S::s.france@uwtsd.ac.uk::b7d6a976-0449-421d-8e4f-ccb524b7ca6e" providerId="AD" clId="Web-{3BC55B63-368C-6017-76D5-387837283682}" dt="2024-11-26T12:27:24.244" v="7"/>
        <pc:sldMkLst>
          <pc:docMk/>
          <pc:sldMk cId="3141775796" sldId="490"/>
        </pc:sldMkLst>
      </pc:sldChg>
      <pc:sldChg chg="addAnim">
        <pc:chgData name="Sadie France" userId="S::s.france@uwtsd.ac.uk::b7d6a976-0449-421d-8e4f-ccb524b7ca6e" providerId="AD" clId="Web-{3BC55B63-368C-6017-76D5-387837283682}" dt="2024-11-26T12:27:19.306" v="6"/>
        <pc:sldMkLst>
          <pc:docMk/>
          <pc:sldMk cId="1639467462" sldId="491"/>
        </pc:sldMkLst>
      </pc:sldChg>
      <pc:sldChg chg="addAnim">
        <pc:chgData name="Sadie France" userId="S::s.france@uwtsd.ac.uk::b7d6a976-0449-421d-8e4f-ccb524b7ca6e" providerId="AD" clId="Web-{3BC55B63-368C-6017-76D5-387837283682}" dt="2024-11-26T12:27:10.618" v="5"/>
        <pc:sldMkLst>
          <pc:docMk/>
          <pc:sldMk cId="2194900409" sldId="492"/>
        </pc:sldMkLst>
      </pc:sldChg>
      <pc:sldChg chg="modSp addAnim">
        <pc:chgData name="Sadie France" userId="S::s.france@uwtsd.ac.uk::b7d6a976-0449-421d-8e4f-ccb524b7ca6e" providerId="AD" clId="Web-{3BC55B63-368C-6017-76D5-387837283682}" dt="2024-11-26T12:27:06.915" v="4"/>
        <pc:sldMkLst>
          <pc:docMk/>
          <pc:sldMk cId="4245125145" sldId="493"/>
        </pc:sldMkLst>
        <pc:spChg chg="mod">
          <ac:chgData name="Sadie France" userId="S::s.france@uwtsd.ac.uk::b7d6a976-0449-421d-8e4f-ccb524b7ca6e" providerId="AD" clId="Web-{3BC55B63-368C-6017-76D5-387837283682}" dt="2024-11-26T12:27:06.650" v="3" actId="20577"/>
          <ac:spMkLst>
            <pc:docMk/>
            <pc:sldMk cId="4245125145" sldId="493"/>
            <ac:spMk id="3" creationId="{23BFBA58-427F-90B0-DF56-045DC9D129E7}"/>
          </ac:spMkLst>
        </pc:spChg>
      </pc:sldChg>
      <pc:sldChg chg="addSp modSp new mod setBg">
        <pc:chgData name="Sadie France" userId="S::s.france@uwtsd.ac.uk::b7d6a976-0449-421d-8e4f-ccb524b7ca6e" providerId="AD" clId="Web-{3BC55B63-368C-6017-76D5-387837283682}" dt="2024-11-26T12:52:55.157" v="15"/>
        <pc:sldMkLst>
          <pc:docMk/>
          <pc:sldMk cId="1770500667" sldId="497"/>
        </pc:sldMkLst>
        <pc:spChg chg="mod">
          <ac:chgData name="Sadie France" userId="S::s.france@uwtsd.ac.uk::b7d6a976-0449-421d-8e4f-ccb524b7ca6e" providerId="AD" clId="Web-{3BC55B63-368C-6017-76D5-387837283682}" dt="2024-11-26T12:52:55.157" v="15"/>
          <ac:spMkLst>
            <pc:docMk/>
            <pc:sldMk cId="1770500667" sldId="497"/>
            <ac:spMk id="2" creationId="{4BA0FD91-0AFD-DB0A-30F3-4028D36549FF}"/>
          </ac:spMkLst>
        </pc:spChg>
        <pc:spChg chg="mod">
          <ac:chgData name="Sadie France" userId="S::s.france@uwtsd.ac.uk::b7d6a976-0449-421d-8e4f-ccb524b7ca6e" providerId="AD" clId="Web-{3BC55B63-368C-6017-76D5-387837283682}" dt="2024-11-26T12:52:55.157" v="15"/>
          <ac:spMkLst>
            <pc:docMk/>
            <pc:sldMk cId="1770500667" sldId="497"/>
            <ac:spMk id="3" creationId="{EEE4475B-684D-C938-98AE-E66E9B7C0542}"/>
          </ac:spMkLst>
        </pc:spChg>
        <pc:spChg chg="add">
          <ac:chgData name="Sadie France" userId="S::s.france@uwtsd.ac.uk::b7d6a976-0449-421d-8e4f-ccb524b7ca6e" providerId="AD" clId="Web-{3BC55B63-368C-6017-76D5-387837283682}" dt="2024-11-26T12:52:55.157" v="15"/>
          <ac:spMkLst>
            <pc:docMk/>
            <pc:sldMk cId="1770500667" sldId="497"/>
            <ac:spMk id="8" creationId="{C2554CA6-288E-4202-BC52-2E5A8F0C0AED}"/>
          </ac:spMkLst>
        </pc:spChg>
        <pc:spChg chg="add">
          <ac:chgData name="Sadie France" userId="S::s.france@uwtsd.ac.uk::b7d6a976-0449-421d-8e4f-ccb524b7ca6e" providerId="AD" clId="Web-{3BC55B63-368C-6017-76D5-387837283682}" dt="2024-11-26T12:52:55.157" v="15"/>
          <ac:spMkLst>
            <pc:docMk/>
            <pc:sldMk cId="1770500667" sldId="497"/>
            <ac:spMk id="10" creationId="{B10BB131-AC8E-4A8E-A5D1-36260F720C3B}"/>
          </ac:spMkLst>
        </pc:spChg>
        <pc:spChg chg="add">
          <ac:chgData name="Sadie France" userId="S::s.france@uwtsd.ac.uk::b7d6a976-0449-421d-8e4f-ccb524b7ca6e" providerId="AD" clId="Web-{3BC55B63-368C-6017-76D5-387837283682}" dt="2024-11-26T12:52:55.157" v="15"/>
          <ac:spMkLst>
            <pc:docMk/>
            <pc:sldMk cId="1770500667" sldId="497"/>
            <ac:spMk id="12" creationId="{5B7778FC-632E-4DCA-A7CB-0D7731CCF970}"/>
          </ac:spMkLst>
        </pc:spChg>
        <pc:spChg chg="add">
          <ac:chgData name="Sadie France" userId="S::s.france@uwtsd.ac.uk::b7d6a976-0449-421d-8e4f-ccb524b7ca6e" providerId="AD" clId="Web-{3BC55B63-368C-6017-76D5-387837283682}" dt="2024-11-26T12:52:55.157" v="15"/>
          <ac:spMkLst>
            <pc:docMk/>
            <pc:sldMk cId="1770500667" sldId="497"/>
            <ac:spMk id="14" creationId="{FA23A907-97FB-4A8F-880A-DD77401C4296}"/>
          </ac:spMkLst>
        </pc:spChg>
      </pc:sldChg>
      <pc:sldChg chg="modSp new">
        <pc:chgData name="Sadie France" userId="S::s.france@uwtsd.ac.uk::b7d6a976-0449-421d-8e4f-ccb524b7ca6e" providerId="AD" clId="Web-{3BC55B63-368C-6017-76D5-387837283682}" dt="2024-11-26T14:39:55.030" v="90" actId="20577"/>
        <pc:sldMkLst>
          <pc:docMk/>
          <pc:sldMk cId="1392594944" sldId="498"/>
        </pc:sldMkLst>
        <pc:spChg chg="mod">
          <ac:chgData name="Sadie France" userId="S::s.france@uwtsd.ac.uk::b7d6a976-0449-421d-8e4f-ccb524b7ca6e" providerId="AD" clId="Web-{3BC55B63-368C-6017-76D5-387837283682}" dt="2024-11-26T14:39:13.232" v="88" actId="20577"/>
          <ac:spMkLst>
            <pc:docMk/>
            <pc:sldMk cId="1392594944" sldId="498"/>
            <ac:spMk id="2" creationId="{B6CE2B9D-66F7-8CDB-A9E0-D9D757311384}"/>
          </ac:spMkLst>
        </pc:spChg>
        <pc:spChg chg="mod">
          <ac:chgData name="Sadie France" userId="S::s.france@uwtsd.ac.uk::b7d6a976-0449-421d-8e4f-ccb524b7ca6e" providerId="AD" clId="Web-{3BC55B63-368C-6017-76D5-387837283682}" dt="2024-11-26T14:39:55.030" v="90" actId="20577"/>
          <ac:spMkLst>
            <pc:docMk/>
            <pc:sldMk cId="1392594944" sldId="498"/>
            <ac:spMk id="3" creationId="{325749E3-373B-F223-079C-5DA6AE0D3996}"/>
          </ac:spMkLst>
        </pc:spChg>
      </pc:sldChg>
      <pc:sldChg chg="addSp modSp new mod setBg">
        <pc:chgData name="Sadie France" userId="S::s.france@uwtsd.ac.uk::b7d6a976-0449-421d-8e4f-ccb524b7ca6e" providerId="AD" clId="Web-{3BC55B63-368C-6017-76D5-387837283682}" dt="2024-11-26T14:40:48.250" v="95"/>
        <pc:sldMkLst>
          <pc:docMk/>
          <pc:sldMk cId="2820184385" sldId="499"/>
        </pc:sldMkLst>
        <pc:spChg chg="mod">
          <ac:chgData name="Sadie France" userId="S::s.france@uwtsd.ac.uk::b7d6a976-0449-421d-8e4f-ccb524b7ca6e" providerId="AD" clId="Web-{3BC55B63-368C-6017-76D5-387837283682}" dt="2024-11-26T14:40:48.250" v="95"/>
          <ac:spMkLst>
            <pc:docMk/>
            <pc:sldMk cId="2820184385" sldId="499"/>
            <ac:spMk id="2" creationId="{1EC50651-0C34-5A06-CCBB-CF94575552EE}"/>
          </ac:spMkLst>
        </pc:spChg>
        <pc:spChg chg="mod">
          <ac:chgData name="Sadie France" userId="S::s.france@uwtsd.ac.uk::b7d6a976-0449-421d-8e4f-ccb524b7ca6e" providerId="AD" clId="Web-{3BC55B63-368C-6017-76D5-387837283682}" dt="2024-11-26T14:40:48.250" v="95"/>
          <ac:spMkLst>
            <pc:docMk/>
            <pc:sldMk cId="2820184385" sldId="499"/>
            <ac:spMk id="3" creationId="{7C09C222-971F-3C5A-1D33-215501C422B4}"/>
          </ac:spMkLst>
        </pc:spChg>
        <pc:spChg chg="add">
          <ac:chgData name="Sadie France" userId="S::s.france@uwtsd.ac.uk::b7d6a976-0449-421d-8e4f-ccb524b7ca6e" providerId="AD" clId="Web-{3BC55B63-368C-6017-76D5-387837283682}" dt="2024-11-26T14:40:48.250" v="95"/>
          <ac:spMkLst>
            <pc:docMk/>
            <pc:sldMk cId="2820184385" sldId="499"/>
            <ac:spMk id="9" creationId="{F13C74B1-5B17-4795-BED0-7140497B445A}"/>
          </ac:spMkLst>
        </pc:spChg>
        <pc:spChg chg="add">
          <ac:chgData name="Sadie France" userId="S::s.france@uwtsd.ac.uk::b7d6a976-0449-421d-8e4f-ccb524b7ca6e" providerId="AD" clId="Web-{3BC55B63-368C-6017-76D5-387837283682}" dt="2024-11-26T14:40:48.250" v="95"/>
          <ac:spMkLst>
            <pc:docMk/>
            <pc:sldMk cId="2820184385" sldId="499"/>
            <ac:spMk id="11" creationId="{D4974D33-8DC5-464E-8C6D-BE58F0669C17}"/>
          </ac:spMkLst>
        </pc:spChg>
        <pc:picChg chg="add mod">
          <ac:chgData name="Sadie France" userId="S::s.france@uwtsd.ac.uk::b7d6a976-0449-421d-8e4f-ccb524b7ca6e" providerId="AD" clId="Web-{3BC55B63-368C-6017-76D5-387837283682}" dt="2024-11-26T14:40:48.250" v="95"/>
          <ac:picMkLst>
            <pc:docMk/>
            <pc:sldMk cId="2820184385" sldId="499"/>
            <ac:picMk id="4" creationId="{671F2235-839C-C1F0-D60C-1157F15D734A}"/>
          </ac:picMkLst>
        </pc:picChg>
      </pc:sldChg>
    </pc:docChg>
  </pc:docChgLst>
  <pc:docChgLst>
    <pc:chgData name="Sadie France" userId="S::s.france@uwtsd.ac.uk::b7d6a976-0449-421d-8e4f-ccb524b7ca6e" providerId="AD" clId="Web-{13E11766-50CF-67A1-3FA0-7F745D23E0F9}"/>
    <pc:docChg chg="addSld delSld modSld">
      <pc:chgData name="Sadie France" userId="S::s.france@uwtsd.ac.uk::b7d6a976-0449-421d-8e4f-ccb524b7ca6e" providerId="AD" clId="Web-{13E11766-50CF-67A1-3FA0-7F745D23E0F9}" dt="2024-09-17T13:29:15.975" v="588" actId="20577"/>
      <pc:docMkLst>
        <pc:docMk/>
      </pc:docMkLst>
      <pc:sldChg chg="del">
        <pc:chgData name="Sadie France" userId="S::s.france@uwtsd.ac.uk::b7d6a976-0449-421d-8e4f-ccb524b7ca6e" providerId="AD" clId="Web-{13E11766-50CF-67A1-3FA0-7F745D23E0F9}" dt="2024-09-17T13:19:18.766" v="439"/>
        <pc:sldMkLst>
          <pc:docMk/>
          <pc:sldMk cId="3996577702" sldId="335"/>
        </pc:sldMkLst>
      </pc:sldChg>
      <pc:sldChg chg="modSp">
        <pc:chgData name="Sadie France" userId="S::s.france@uwtsd.ac.uk::b7d6a976-0449-421d-8e4f-ccb524b7ca6e" providerId="AD" clId="Web-{13E11766-50CF-67A1-3FA0-7F745D23E0F9}" dt="2024-09-17T12:49:46.280" v="174" actId="20577"/>
        <pc:sldMkLst>
          <pc:docMk/>
          <pc:sldMk cId="246882949" sldId="338"/>
        </pc:sldMkLst>
        <pc:spChg chg="mod">
          <ac:chgData name="Sadie France" userId="S::s.france@uwtsd.ac.uk::b7d6a976-0449-421d-8e4f-ccb524b7ca6e" providerId="AD" clId="Web-{13E11766-50CF-67A1-3FA0-7F745D23E0F9}" dt="2024-09-17T12:49:46.280" v="174" actId="20577"/>
          <ac:spMkLst>
            <pc:docMk/>
            <pc:sldMk cId="246882949" sldId="338"/>
            <ac:spMk id="3" creationId="{9F232F64-575D-8F67-2A46-B2F2EDDF1EAB}"/>
          </ac:spMkLst>
        </pc:spChg>
      </pc:sldChg>
      <pc:sldChg chg="modSp">
        <pc:chgData name="Sadie France" userId="S::s.france@uwtsd.ac.uk::b7d6a976-0449-421d-8e4f-ccb524b7ca6e" providerId="AD" clId="Web-{13E11766-50CF-67A1-3FA0-7F745D23E0F9}" dt="2024-09-17T12:54:29.259" v="231" actId="20577"/>
        <pc:sldMkLst>
          <pc:docMk/>
          <pc:sldMk cId="2546005609" sldId="339"/>
        </pc:sldMkLst>
        <pc:spChg chg="mod">
          <ac:chgData name="Sadie France" userId="S::s.france@uwtsd.ac.uk::b7d6a976-0449-421d-8e4f-ccb524b7ca6e" providerId="AD" clId="Web-{13E11766-50CF-67A1-3FA0-7F745D23E0F9}" dt="2024-09-17T12:54:29.259" v="231" actId="20577"/>
          <ac:spMkLst>
            <pc:docMk/>
            <pc:sldMk cId="2546005609" sldId="339"/>
            <ac:spMk id="3" creationId="{FC4717D7-1B54-B3D0-FF82-5BCC056B5741}"/>
          </ac:spMkLst>
        </pc:spChg>
      </pc:sldChg>
      <pc:sldChg chg="modSp">
        <pc:chgData name="Sadie France" userId="S::s.france@uwtsd.ac.uk::b7d6a976-0449-421d-8e4f-ccb524b7ca6e" providerId="AD" clId="Web-{13E11766-50CF-67A1-3FA0-7F745D23E0F9}" dt="2024-09-17T12:31:51.851" v="100" actId="20577"/>
        <pc:sldMkLst>
          <pc:docMk/>
          <pc:sldMk cId="2913367383" sldId="342"/>
        </pc:sldMkLst>
        <pc:spChg chg="mod">
          <ac:chgData name="Sadie France" userId="S::s.france@uwtsd.ac.uk::b7d6a976-0449-421d-8e4f-ccb524b7ca6e" providerId="AD" clId="Web-{13E11766-50CF-67A1-3FA0-7F745D23E0F9}" dt="2024-09-17T12:31:51.851" v="100" actId="20577"/>
          <ac:spMkLst>
            <pc:docMk/>
            <pc:sldMk cId="2913367383" sldId="342"/>
            <ac:spMk id="3" creationId="{10F44232-0DCB-10AC-1B28-1D3A18A0B852}"/>
          </ac:spMkLst>
        </pc:spChg>
      </pc:sldChg>
      <pc:sldChg chg="modSp">
        <pc:chgData name="Sadie France" userId="S::s.france@uwtsd.ac.uk::b7d6a976-0449-421d-8e4f-ccb524b7ca6e" providerId="AD" clId="Web-{13E11766-50CF-67A1-3FA0-7F745D23E0F9}" dt="2024-09-17T12:56:13.278" v="237" actId="20577"/>
        <pc:sldMkLst>
          <pc:docMk/>
          <pc:sldMk cId="500591615" sldId="345"/>
        </pc:sldMkLst>
        <pc:spChg chg="mod">
          <ac:chgData name="Sadie France" userId="S::s.france@uwtsd.ac.uk::b7d6a976-0449-421d-8e4f-ccb524b7ca6e" providerId="AD" clId="Web-{13E11766-50CF-67A1-3FA0-7F745D23E0F9}" dt="2024-09-17T12:56:13.278" v="237" actId="20577"/>
          <ac:spMkLst>
            <pc:docMk/>
            <pc:sldMk cId="500591615" sldId="345"/>
            <ac:spMk id="2" creationId="{47388E2D-DD28-819A-F17C-CB510077E033}"/>
          </ac:spMkLst>
        </pc:spChg>
        <pc:spChg chg="mod">
          <ac:chgData name="Sadie France" userId="S::s.france@uwtsd.ac.uk::b7d6a976-0449-421d-8e4f-ccb524b7ca6e" providerId="AD" clId="Web-{13E11766-50CF-67A1-3FA0-7F745D23E0F9}" dt="2024-09-17T12:32:03.710" v="101" actId="20577"/>
          <ac:spMkLst>
            <pc:docMk/>
            <pc:sldMk cId="500591615" sldId="345"/>
            <ac:spMk id="3" creationId="{C68C9B67-70A9-C475-9BCE-207F64EDD0D7}"/>
          </ac:spMkLst>
        </pc:spChg>
      </pc:sldChg>
      <pc:sldChg chg="modNotes">
        <pc:chgData name="Sadie France" userId="S::s.france@uwtsd.ac.uk::b7d6a976-0449-421d-8e4f-ccb524b7ca6e" providerId="AD" clId="Web-{13E11766-50CF-67A1-3FA0-7F745D23E0F9}" dt="2024-09-17T11:28:36.661" v="1"/>
        <pc:sldMkLst>
          <pc:docMk/>
          <pc:sldMk cId="4260368602" sldId="346"/>
        </pc:sldMkLst>
      </pc:sldChg>
      <pc:sldChg chg="modSp">
        <pc:chgData name="Sadie France" userId="S::s.france@uwtsd.ac.uk::b7d6a976-0449-421d-8e4f-ccb524b7ca6e" providerId="AD" clId="Web-{13E11766-50CF-67A1-3FA0-7F745D23E0F9}" dt="2024-09-17T13:06:02.972" v="322" actId="20577"/>
        <pc:sldMkLst>
          <pc:docMk/>
          <pc:sldMk cId="388203977" sldId="347"/>
        </pc:sldMkLst>
        <pc:spChg chg="mod">
          <ac:chgData name="Sadie France" userId="S::s.france@uwtsd.ac.uk::b7d6a976-0449-421d-8e4f-ccb524b7ca6e" providerId="AD" clId="Web-{13E11766-50CF-67A1-3FA0-7F745D23E0F9}" dt="2024-09-17T13:05:07.641" v="317" actId="20577"/>
          <ac:spMkLst>
            <pc:docMk/>
            <pc:sldMk cId="388203977" sldId="347"/>
            <ac:spMk id="2" creationId="{B6E1CADF-746D-D43A-8EFE-59B21918967E}"/>
          </ac:spMkLst>
        </pc:spChg>
        <pc:spChg chg="mod">
          <ac:chgData name="Sadie France" userId="S::s.france@uwtsd.ac.uk::b7d6a976-0449-421d-8e4f-ccb524b7ca6e" providerId="AD" clId="Web-{13E11766-50CF-67A1-3FA0-7F745D23E0F9}" dt="2024-09-17T13:06:02.972" v="322" actId="20577"/>
          <ac:spMkLst>
            <pc:docMk/>
            <pc:sldMk cId="388203977" sldId="347"/>
            <ac:spMk id="3" creationId="{848780BB-2254-D627-3A9E-530933B79953}"/>
          </ac:spMkLst>
        </pc:spChg>
      </pc:sldChg>
      <pc:sldChg chg="modSp new modNotes">
        <pc:chgData name="Sadie France" userId="S::s.france@uwtsd.ac.uk::b7d6a976-0449-421d-8e4f-ccb524b7ca6e" providerId="AD" clId="Web-{13E11766-50CF-67A1-3FA0-7F745D23E0F9}" dt="2024-09-17T11:32:57.511" v="46" actId="20577"/>
        <pc:sldMkLst>
          <pc:docMk/>
          <pc:sldMk cId="159215935" sldId="348"/>
        </pc:sldMkLst>
        <pc:spChg chg="mod">
          <ac:chgData name="Sadie France" userId="S::s.france@uwtsd.ac.uk::b7d6a976-0449-421d-8e4f-ccb524b7ca6e" providerId="AD" clId="Web-{13E11766-50CF-67A1-3FA0-7F745D23E0F9}" dt="2024-09-17T11:31:14.962" v="22" actId="20577"/>
          <ac:spMkLst>
            <pc:docMk/>
            <pc:sldMk cId="159215935" sldId="348"/>
            <ac:spMk id="2" creationId="{F160E7B5-6298-3A9E-A213-CB5A279A62A5}"/>
          </ac:spMkLst>
        </pc:spChg>
        <pc:spChg chg="mod">
          <ac:chgData name="Sadie France" userId="S::s.france@uwtsd.ac.uk::b7d6a976-0449-421d-8e4f-ccb524b7ca6e" providerId="AD" clId="Web-{13E11766-50CF-67A1-3FA0-7F745D23E0F9}" dt="2024-09-17T11:32:57.511" v="46" actId="20577"/>
          <ac:spMkLst>
            <pc:docMk/>
            <pc:sldMk cId="159215935" sldId="348"/>
            <ac:spMk id="3" creationId="{74FD242D-912D-F5F8-D3AE-013023204683}"/>
          </ac:spMkLst>
        </pc:spChg>
      </pc:sldChg>
      <pc:sldChg chg="modSp new">
        <pc:chgData name="Sadie France" userId="S::s.france@uwtsd.ac.uk::b7d6a976-0449-421d-8e4f-ccb524b7ca6e" providerId="AD" clId="Web-{13E11766-50CF-67A1-3FA0-7F745D23E0F9}" dt="2024-09-17T11:34:51.529" v="65" actId="20577"/>
        <pc:sldMkLst>
          <pc:docMk/>
          <pc:sldMk cId="206934609" sldId="349"/>
        </pc:sldMkLst>
        <pc:spChg chg="mod">
          <ac:chgData name="Sadie France" userId="S::s.france@uwtsd.ac.uk::b7d6a976-0449-421d-8e4f-ccb524b7ca6e" providerId="AD" clId="Web-{13E11766-50CF-67A1-3FA0-7F745D23E0F9}" dt="2024-09-17T11:33:27.355" v="49" actId="20577"/>
          <ac:spMkLst>
            <pc:docMk/>
            <pc:sldMk cId="206934609" sldId="349"/>
            <ac:spMk id="2" creationId="{85CDBCA4-ACCD-376C-9B3E-2D9C83692CDD}"/>
          </ac:spMkLst>
        </pc:spChg>
        <pc:spChg chg="mod">
          <ac:chgData name="Sadie France" userId="S::s.france@uwtsd.ac.uk::b7d6a976-0449-421d-8e4f-ccb524b7ca6e" providerId="AD" clId="Web-{13E11766-50CF-67A1-3FA0-7F745D23E0F9}" dt="2024-09-17T11:34:51.529" v="65" actId="20577"/>
          <ac:spMkLst>
            <pc:docMk/>
            <pc:sldMk cId="206934609" sldId="349"/>
            <ac:spMk id="3" creationId="{3400E35A-723D-59EF-EF5E-6F980D6F42D6}"/>
          </ac:spMkLst>
        </pc:spChg>
      </pc:sldChg>
      <pc:sldChg chg="modSp new addAnim">
        <pc:chgData name="Sadie France" userId="S::s.france@uwtsd.ac.uk::b7d6a976-0449-421d-8e4f-ccb524b7ca6e" providerId="AD" clId="Web-{13E11766-50CF-67A1-3FA0-7F745D23E0F9}" dt="2024-09-17T12:52:17.067" v="191" actId="20577"/>
        <pc:sldMkLst>
          <pc:docMk/>
          <pc:sldMk cId="1127083342" sldId="350"/>
        </pc:sldMkLst>
        <pc:spChg chg="mod">
          <ac:chgData name="Sadie France" userId="S::s.france@uwtsd.ac.uk::b7d6a976-0449-421d-8e4f-ccb524b7ca6e" providerId="AD" clId="Web-{13E11766-50CF-67A1-3FA0-7F745D23E0F9}" dt="2024-09-17T12:34:46.779" v="147" actId="20577"/>
          <ac:spMkLst>
            <pc:docMk/>
            <pc:sldMk cId="1127083342" sldId="350"/>
            <ac:spMk id="2" creationId="{E93527C5-6151-6A05-CB8E-484B724EBB92}"/>
          </ac:spMkLst>
        </pc:spChg>
        <pc:spChg chg="mod">
          <ac:chgData name="Sadie France" userId="S::s.france@uwtsd.ac.uk::b7d6a976-0449-421d-8e4f-ccb524b7ca6e" providerId="AD" clId="Web-{13E11766-50CF-67A1-3FA0-7F745D23E0F9}" dt="2024-09-17T12:52:17.067" v="191" actId="20577"/>
          <ac:spMkLst>
            <pc:docMk/>
            <pc:sldMk cId="1127083342" sldId="350"/>
            <ac:spMk id="3" creationId="{880E9D60-BB0B-45DE-86B2-1AA842D806FA}"/>
          </ac:spMkLst>
        </pc:spChg>
      </pc:sldChg>
      <pc:sldChg chg="modSp new">
        <pc:chgData name="Sadie France" userId="S::s.france@uwtsd.ac.uk::b7d6a976-0449-421d-8e4f-ccb524b7ca6e" providerId="AD" clId="Web-{13E11766-50CF-67A1-3FA0-7F745D23E0F9}" dt="2024-09-17T12:54:16.415" v="227" actId="20577"/>
        <pc:sldMkLst>
          <pc:docMk/>
          <pc:sldMk cId="3441797726" sldId="351"/>
        </pc:sldMkLst>
        <pc:spChg chg="mod">
          <ac:chgData name="Sadie France" userId="S::s.france@uwtsd.ac.uk::b7d6a976-0449-421d-8e4f-ccb524b7ca6e" providerId="AD" clId="Web-{13E11766-50CF-67A1-3FA0-7F745D23E0F9}" dt="2024-09-17T12:52:43.365" v="204" actId="20577"/>
          <ac:spMkLst>
            <pc:docMk/>
            <pc:sldMk cId="3441797726" sldId="351"/>
            <ac:spMk id="2" creationId="{F7E7483A-D855-2216-7601-03E85DB40B6E}"/>
          </ac:spMkLst>
        </pc:spChg>
        <pc:spChg chg="mod">
          <ac:chgData name="Sadie France" userId="S::s.france@uwtsd.ac.uk::b7d6a976-0449-421d-8e4f-ccb524b7ca6e" providerId="AD" clId="Web-{13E11766-50CF-67A1-3FA0-7F745D23E0F9}" dt="2024-09-17T12:54:16.415" v="227" actId="20577"/>
          <ac:spMkLst>
            <pc:docMk/>
            <pc:sldMk cId="3441797726" sldId="351"/>
            <ac:spMk id="3" creationId="{E78D5FCD-35D6-B84E-B75E-63ED3D18F8DA}"/>
          </ac:spMkLst>
        </pc:spChg>
      </pc:sldChg>
      <pc:sldChg chg="modSp new">
        <pc:chgData name="Sadie France" userId="S::s.france@uwtsd.ac.uk::b7d6a976-0449-421d-8e4f-ccb524b7ca6e" providerId="AD" clId="Web-{13E11766-50CF-67A1-3FA0-7F745D23E0F9}" dt="2024-09-17T12:58:10.080" v="258" actId="20577"/>
        <pc:sldMkLst>
          <pc:docMk/>
          <pc:sldMk cId="1344448950" sldId="352"/>
        </pc:sldMkLst>
        <pc:spChg chg="mod">
          <ac:chgData name="Sadie France" userId="S::s.france@uwtsd.ac.uk::b7d6a976-0449-421d-8e4f-ccb524b7ca6e" providerId="AD" clId="Web-{13E11766-50CF-67A1-3FA0-7F745D23E0F9}" dt="2024-09-17T12:56:34.373" v="239" actId="20577"/>
          <ac:spMkLst>
            <pc:docMk/>
            <pc:sldMk cId="1344448950" sldId="352"/>
            <ac:spMk id="2" creationId="{061813AA-C8F1-3145-C3EC-1AC2FFC414AD}"/>
          </ac:spMkLst>
        </pc:spChg>
        <pc:spChg chg="mod">
          <ac:chgData name="Sadie France" userId="S::s.france@uwtsd.ac.uk::b7d6a976-0449-421d-8e4f-ccb524b7ca6e" providerId="AD" clId="Web-{13E11766-50CF-67A1-3FA0-7F745D23E0F9}" dt="2024-09-17T12:58:10.080" v="258" actId="20577"/>
          <ac:spMkLst>
            <pc:docMk/>
            <pc:sldMk cId="1344448950" sldId="352"/>
            <ac:spMk id="3" creationId="{6351266C-FA54-7118-C89B-BCB27F1B54C2}"/>
          </ac:spMkLst>
        </pc:spChg>
      </pc:sldChg>
      <pc:sldChg chg="modSp new">
        <pc:chgData name="Sadie France" userId="S::s.france@uwtsd.ac.uk::b7d6a976-0449-421d-8e4f-ccb524b7ca6e" providerId="AD" clId="Web-{13E11766-50CF-67A1-3FA0-7F745D23E0F9}" dt="2024-09-17T13:00:44.694" v="313" actId="20577"/>
        <pc:sldMkLst>
          <pc:docMk/>
          <pc:sldMk cId="1605411367" sldId="353"/>
        </pc:sldMkLst>
        <pc:spChg chg="mod">
          <ac:chgData name="Sadie France" userId="S::s.france@uwtsd.ac.uk::b7d6a976-0449-421d-8e4f-ccb524b7ca6e" providerId="AD" clId="Web-{13E11766-50CF-67A1-3FA0-7F745D23E0F9}" dt="2024-09-17T13:00:44.694" v="313" actId="20577"/>
          <ac:spMkLst>
            <pc:docMk/>
            <pc:sldMk cId="1605411367" sldId="353"/>
            <ac:spMk id="2" creationId="{BBDB4821-C350-68E0-8428-235555896CE6}"/>
          </ac:spMkLst>
        </pc:spChg>
        <pc:spChg chg="mod">
          <ac:chgData name="Sadie France" userId="S::s.france@uwtsd.ac.uk::b7d6a976-0449-421d-8e4f-ccb524b7ca6e" providerId="AD" clId="Web-{13E11766-50CF-67A1-3FA0-7F745D23E0F9}" dt="2024-09-17T13:00:33.975" v="312" actId="20577"/>
          <ac:spMkLst>
            <pc:docMk/>
            <pc:sldMk cId="1605411367" sldId="353"/>
            <ac:spMk id="3" creationId="{1783ABE6-9241-C0BB-41BE-2A683755F340}"/>
          </ac:spMkLst>
        </pc:spChg>
      </pc:sldChg>
      <pc:sldChg chg="modSp new">
        <pc:chgData name="Sadie France" userId="S::s.france@uwtsd.ac.uk::b7d6a976-0449-421d-8e4f-ccb524b7ca6e" providerId="AD" clId="Web-{13E11766-50CF-67A1-3FA0-7F745D23E0F9}" dt="2024-09-17T13:07:34.006" v="372" actId="20577"/>
        <pc:sldMkLst>
          <pc:docMk/>
          <pc:sldMk cId="1294074369" sldId="354"/>
        </pc:sldMkLst>
        <pc:spChg chg="mod">
          <ac:chgData name="Sadie France" userId="S::s.france@uwtsd.ac.uk::b7d6a976-0449-421d-8e4f-ccb524b7ca6e" providerId="AD" clId="Web-{13E11766-50CF-67A1-3FA0-7F745D23E0F9}" dt="2024-09-17T13:06:20.285" v="330" actId="20577"/>
          <ac:spMkLst>
            <pc:docMk/>
            <pc:sldMk cId="1294074369" sldId="354"/>
            <ac:spMk id="2" creationId="{2AA4126C-6B9E-965D-21BE-13EB3E15A9CC}"/>
          </ac:spMkLst>
        </pc:spChg>
        <pc:spChg chg="mod">
          <ac:chgData name="Sadie France" userId="S::s.france@uwtsd.ac.uk::b7d6a976-0449-421d-8e4f-ccb524b7ca6e" providerId="AD" clId="Web-{13E11766-50CF-67A1-3FA0-7F745D23E0F9}" dt="2024-09-17T13:07:34.006" v="372" actId="20577"/>
          <ac:spMkLst>
            <pc:docMk/>
            <pc:sldMk cId="1294074369" sldId="354"/>
            <ac:spMk id="3" creationId="{DAA38401-60B4-0713-142C-1FC40089FD14}"/>
          </ac:spMkLst>
        </pc:spChg>
      </pc:sldChg>
      <pc:sldChg chg="modSp new">
        <pc:chgData name="Sadie France" userId="S::s.france@uwtsd.ac.uk::b7d6a976-0449-421d-8e4f-ccb524b7ca6e" providerId="AD" clId="Web-{13E11766-50CF-67A1-3FA0-7F745D23E0F9}" dt="2024-09-17T13:09:03.400" v="396" actId="20577"/>
        <pc:sldMkLst>
          <pc:docMk/>
          <pc:sldMk cId="170073462" sldId="355"/>
        </pc:sldMkLst>
        <pc:spChg chg="mod">
          <ac:chgData name="Sadie France" userId="S::s.france@uwtsd.ac.uk::b7d6a976-0449-421d-8e4f-ccb524b7ca6e" providerId="AD" clId="Web-{13E11766-50CF-67A1-3FA0-7F745D23E0F9}" dt="2024-09-17T13:08:18.648" v="383" actId="20577"/>
          <ac:spMkLst>
            <pc:docMk/>
            <pc:sldMk cId="170073462" sldId="355"/>
            <ac:spMk id="2" creationId="{FF5CE303-892F-E00F-B501-E896F2802141}"/>
          </ac:spMkLst>
        </pc:spChg>
        <pc:spChg chg="mod">
          <ac:chgData name="Sadie France" userId="S::s.france@uwtsd.ac.uk::b7d6a976-0449-421d-8e4f-ccb524b7ca6e" providerId="AD" clId="Web-{13E11766-50CF-67A1-3FA0-7F745D23E0F9}" dt="2024-09-17T13:09:03.400" v="396" actId="20577"/>
          <ac:spMkLst>
            <pc:docMk/>
            <pc:sldMk cId="170073462" sldId="355"/>
            <ac:spMk id="3" creationId="{A3C2CD41-22FE-E276-BA88-75807EB24738}"/>
          </ac:spMkLst>
        </pc:spChg>
      </pc:sldChg>
      <pc:sldChg chg="modSp new">
        <pc:chgData name="Sadie France" userId="S::s.france@uwtsd.ac.uk::b7d6a976-0449-421d-8e4f-ccb524b7ca6e" providerId="AD" clId="Web-{13E11766-50CF-67A1-3FA0-7F745D23E0F9}" dt="2024-09-17T13:10:21.590" v="406" actId="20577"/>
        <pc:sldMkLst>
          <pc:docMk/>
          <pc:sldMk cId="1702305220" sldId="356"/>
        </pc:sldMkLst>
        <pc:spChg chg="mod">
          <ac:chgData name="Sadie France" userId="S::s.france@uwtsd.ac.uk::b7d6a976-0449-421d-8e4f-ccb524b7ca6e" providerId="AD" clId="Web-{13E11766-50CF-67A1-3FA0-7F745D23E0F9}" dt="2024-09-17T13:10:21.590" v="406" actId="20577"/>
          <ac:spMkLst>
            <pc:docMk/>
            <pc:sldMk cId="1702305220" sldId="356"/>
            <ac:spMk id="2" creationId="{CD827B3D-08CB-A069-5B41-3CB50B7B9E1E}"/>
          </ac:spMkLst>
        </pc:spChg>
        <pc:spChg chg="mod">
          <ac:chgData name="Sadie France" userId="S::s.france@uwtsd.ac.uk::b7d6a976-0449-421d-8e4f-ccb524b7ca6e" providerId="AD" clId="Web-{13E11766-50CF-67A1-3FA0-7F745D23E0F9}" dt="2024-09-17T13:10:13.449" v="403" actId="20577"/>
          <ac:spMkLst>
            <pc:docMk/>
            <pc:sldMk cId="1702305220" sldId="356"/>
            <ac:spMk id="3" creationId="{1D54DE30-F374-947D-5753-D7DC0F0CC3D2}"/>
          </ac:spMkLst>
        </pc:spChg>
      </pc:sldChg>
      <pc:sldChg chg="modSp new">
        <pc:chgData name="Sadie France" userId="S::s.france@uwtsd.ac.uk::b7d6a976-0449-421d-8e4f-ccb524b7ca6e" providerId="AD" clId="Web-{13E11766-50CF-67A1-3FA0-7F745D23E0F9}" dt="2024-09-17T13:10:55.185" v="412" actId="20577"/>
        <pc:sldMkLst>
          <pc:docMk/>
          <pc:sldMk cId="188201758" sldId="357"/>
        </pc:sldMkLst>
        <pc:spChg chg="mod">
          <ac:chgData name="Sadie France" userId="S::s.france@uwtsd.ac.uk::b7d6a976-0449-421d-8e4f-ccb524b7ca6e" providerId="AD" clId="Web-{13E11766-50CF-67A1-3FA0-7F745D23E0F9}" dt="2024-09-17T13:10:26.700" v="408" actId="20577"/>
          <ac:spMkLst>
            <pc:docMk/>
            <pc:sldMk cId="188201758" sldId="357"/>
            <ac:spMk id="2" creationId="{E211164E-CD7C-EB2A-961C-8A9F31334636}"/>
          </ac:spMkLst>
        </pc:spChg>
        <pc:spChg chg="mod">
          <ac:chgData name="Sadie France" userId="S::s.france@uwtsd.ac.uk::b7d6a976-0449-421d-8e4f-ccb524b7ca6e" providerId="AD" clId="Web-{13E11766-50CF-67A1-3FA0-7F745D23E0F9}" dt="2024-09-17T13:10:55.185" v="412" actId="20577"/>
          <ac:spMkLst>
            <pc:docMk/>
            <pc:sldMk cId="188201758" sldId="357"/>
            <ac:spMk id="3" creationId="{802D5474-0574-6A39-3319-23A0AB09BD03}"/>
          </ac:spMkLst>
        </pc:spChg>
      </pc:sldChg>
      <pc:sldChg chg="addSp delSp modSp new add del">
        <pc:chgData name="Sadie France" userId="S::s.france@uwtsd.ac.uk::b7d6a976-0449-421d-8e4f-ccb524b7ca6e" providerId="AD" clId="Web-{13E11766-50CF-67A1-3FA0-7F745D23E0F9}" dt="2024-09-17T13:16:32.182" v="432"/>
        <pc:sldMkLst>
          <pc:docMk/>
          <pc:sldMk cId="72205079" sldId="358"/>
        </pc:sldMkLst>
        <pc:picChg chg="add mod ord">
          <ac:chgData name="Sadie France" userId="S::s.france@uwtsd.ac.uk::b7d6a976-0449-421d-8e4f-ccb524b7ca6e" providerId="AD" clId="Web-{13E11766-50CF-67A1-3FA0-7F745D23E0F9}" dt="2024-09-17T13:14:31.959" v="423" actId="1076"/>
          <ac:picMkLst>
            <pc:docMk/>
            <pc:sldMk cId="72205079" sldId="358"/>
            <ac:picMk id="4" creationId="{238BEA32-C208-2D36-915A-49BA09CE28F8}"/>
          </ac:picMkLst>
        </pc:picChg>
        <pc:picChg chg="add mod">
          <ac:chgData name="Sadie France" userId="S::s.france@uwtsd.ac.uk::b7d6a976-0449-421d-8e4f-ccb524b7ca6e" providerId="AD" clId="Web-{13E11766-50CF-67A1-3FA0-7F745D23E0F9}" dt="2024-09-17T13:14:34.224" v="424" actId="1076"/>
          <ac:picMkLst>
            <pc:docMk/>
            <pc:sldMk cId="72205079" sldId="358"/>
            <ac:picMk id="5" creationId="{B53D2436-9BC4-3AAC-ED11-CB86C38CEC18}"/>
          </ac:picMkLst>
        </pc:picChg>
        <pc:picChg chg="add mod">
          <ac:chgData name="Sadie France" userId="S::s.france@uwtsd.ac.uk::b7d6a976-0449-421d-8e4f-ccb524b7ca6e" providerId="AD" clId="Web-{13E11766-50CF-67A1-3FA0-7F745D23E0F9}" dt="2024-09-17T13:14:26.615" v="421" actId="1076"/>
          <ac:picMkLst>
            <pc:docMk/>
            <pc:sldMk cId="72205079" sldId="358"/>
            <ac:picMk id="6" creationId="{B6DE27AE-BCA1-ED11-5AAD-D326715BBDA3}"/>
          </ac:picMkLst>
        </pc:picChg>
        <pc:picChg chg="add mod">
          <ac:chgData name="Sadie France" userId="S::s.france@uwtsd.ac.uk::b7d6a976-0449-421d-8e4f-ccb524b7ca6e" providerId="AD" clId="Web-{13E11766-50CF-67A1-3FA0-7F745D23E0F9}" dt="2024-09-17T13:14:23.505" v="420" actId="1076"/>
          <ac:picMkLst>
            <pc:docMk/>
            <pc:sldMk cId="72205079" sldId="358"/>
            <ac:picMk id="7" creationId="{3EC519E5-B524-B91B-884E-3718D8ABFD3C}"/>
          </ac:picMkLst>
        </pc:picChg>
        <pc:picChg chg="add mod">
          <ac:chgData name="Sadie France" userId="S::s.france@uwtsd.ac.uk::b7d6a976-0449-421d-8e4f-ccb524b7ca6e" providerId="AD" clId="Web-{13E11766-50CF-67A1-3FA0-7F745D23E0F9}" dt="2024-09-17T13:15:21.273" v="427" actId="14100"/>
          <ac:picMkLst>
            <pc:docMk/>
            <pc:sldMk cId="72205079" sldId="358"/>
            <ac:picMk id="8" creationId="{919D2C3B-FB28-FB1D-8D42-3147745B849A}"/>
          </ac:picMkLst>
        </pc:picChg>
        <pc:picChg chg="add mod">
          <ac:chgData name="Sadie France" userId="S::s.france@uwtsd.ac.uk::b7d6a976-0449-421d-8e4f-ccb524b7ca6e" providerId="AD" clId="Web-{13E11766-50CF-67A1-3FA0-7F745D23E0F9}" dt="2024-09-17T13:16:07.556" v="430" actId="1076"/>
          <ac:picMkLst>
            <pc:docMk/>
            <pc:sldMk cId="72205079" sldId="358"/>
            <ac:picMk id="9" creationId="{4F5369E4-4772-5BEF-5C39-5718AE19FC14}"/>
          </ac:picMkLst>
        </pc:picChg>
      </pc:sldChg>
      <pc:sldChg chg="modSp new">
        <pc:chgData name="Sadie France" userId="S::s.france@uwtsd.ac.uk::b7d6a976-0449-421d-8e4f-ccb524b7ca6e" providerId="AD" clId="Web-{13E11766-50CF-67A1-3FA0-7F745D23E0F9}" dt="2024-09-17T13:18:57.171" v="438" actId="20577"/>
        <pc:sldMkLst>
          <pc:docMk/>
          <pc:sldMk cId="2531778853" sldId="359"/>
        </pc:sldMkLst>
        <pc:spChg chg="mod">
          <ac:chgData name="Sadie France" userId="S::s.france@uwtsd.ac.uk::b7d6a976-0449-421d-8e4f-ccb524b7ca6e" providerId="AD" clId="Web-{13E11766-50CF-67A1-3FA0-7F745D23E0F9}" dt="2024-09-17T13:18:57.171" v="438" actId="20577"/>
          <ac:spMkLst>
            <pc:docMk/>
            <pc:sldMk cId="2531778853" sldId="359"/>
            <ac:spMk id="3" creationId="{B54E4B52-5AF7-7A1A-B099-49E72C5A6473}"/>
          </ac:spMkLst>
        </pc:spChg>
      </pc:sldChg>
      <pc:sldChg chg="modSp new">
        <pc:chgData name="Sadie France" userId="S::s.france@uwtsd.ac.uk::b7d6a976-0449-421d-8e4f-ccb524b7ca6e" providerId="AD" clId="Web-{13E11766-50CF-67A1-3FA0-7F745D23E0F9}" dt="2024-09-17T13:21:36.099" v="466" actId="20577"/>
        <pc:sldMkLst>
          <pc:docMk/>
          <pc:sldMk cId="1240674941" sldId="360"/>
        </pc:sldMkLst>
        <pc:spChg chg="mod">
          <ac:chgData name="Sadie France" userId="S::s.france@uwtsd.ac.uk::b7d6a976-0449-421d-8e4f-ccb524b7ca6e" providerId="AD" clId="Web-{13E11766-50CF-67A1-3FA0-7F745D23E0F9}" dt="2024-09-17T13:19:58.986" v="444" actId="20577"/>
          <ac:spMkLst>
            <pc:docMk/>
            <pc:sldMk cId="1240674941" sldId="360"/>
            <ac:spMk id="2" creationId="{6A4181B6-646B-ADE1-8D30-C201463EFFA7}"/>
          </ac:spMkLst>
        </pc:spChg>
        <pc:spChg chg="mod">
          <ac:chgData name="Sadie France" userId="S::s.france@uwtsd.ac.uk::b7d6a976-0449-421d-8e4f-ccb524b7ca6e" providerId="AD" clId="Web-{13E11766-50CF-67A1-3FA0-7F745D23E0F9}" dt="2024-09-17T13:21:36.099" v="466" actId="20577"/>
          <ac:spMkLst>
            <pc:docMk/>
            <pc:sldMk cId="1240674941" sldId="360"/>
            <ac:spMk id="3" creationId="{C8330DE6-4C9B-F1CD-44EB-1F4329BB54BA}"/>
          </ac:spMkLst>
        </pc:spChg>
      </pc:sldChg>
      <pc:sldChg chg="modSp new">
        <pc:chgData name="Sadie France" userId="S::s.france@uwtsd.ac.uk::b7d6a976-0449-421d-8e4f-ccb524b7ca6e" providerId="AD" clId="Web-{13E11766-50CF-67A1-3FA0-7F745D23E0F9}" dt="2024-09-17T13:29:15.975" v="588" actId="20577"/>
        <pc:sldMkLst>
          <pc:docMk/>
          <pc:sldMk cId="2086306588" sldId="361"/>
        </pc:sldMkLst>
        <pc:spChg chg="mod">
          <ac:chgData name="Sadie France" userId="S::s.france@uwtsd.ac.uk::b7d6a976-0449-421d-8e4f-ccb524b7ca6e" providerId="AD" clId="Web-{13E11766-50CF-67A1-3FA0-7F745D23E0F9}" dt="2024-09-17T13:22:00.834" v="482" actId="20577"/>
          <ac:spMkLst>
            <pc:docMk/>
            <pc:sldMk cId="2086306588" sldId="361"/>
            <ac:spMk id="2" creationId="{CC932CA7-6E0F-EAA0-ABD5-3418E5225BC0}"/>
          </ac:spMkLst>
        </pc:spChg>
        <pc:spChg chg="mod">
          <ac:chgData name="Sadie France" userId="S::s.france@uwtsd.ac.uk::b7d6a976-0449-421d-8e4f-ccb524b7ca6e" providerId="AD" clId="Web-{13E11766-50CF-67A1-3FA0-7F745D23E0F9}" dt="2024-09-17T13:29:15.975" v="588" actId="20577"/>
          <ac:spMkLst>
            <pc:docMk/>
            <pc:sldMk cId="2086306588" sldId="361"/>
            <ac:spMk id="3" creationId="{39D81A2E-2E02-4D99-3F89-8767E96F7E18}"/>
          </ac:spMkLst>
        </pc:spChg>
      </pc:sldChg>
      <pc:sldChg chg="new">
        <pc:chgData name="Sadie France" userId="S::s.france@uwtsd.ac.uk::b7d6a976-0449-421d-8e4f-ccb524b7ca6e" providerId="AD" clId="Web-{13E11766-50CF-67A1-3FA0-7F745D23E0F9}" dt="2024-09-17T13:22:04.881" v="483"/>
        <pc:sldMkLst>
          <pc:docMk/>
          <pc:sldMk cId="886725836" sldId="362"/>
        </pc:sldMkLst>
      </pc:sldChg>
      <pc:sldChg chg="modSp new">
        <pc:chgData name="Sadie France" userId="S::s.france@uwtsd.ac.uk::b7d6a976-0449-421d-8e4f-ccb524b7ca6e" providerId="AD" clId="Web-{13E11766-50CF-67A1-3FA0-7F745D23E0F9}" dt="2024-09-17T13:28:34.255" v="551" actId="20577"/>
        <pc:sldMkLst>
          <pc:docMk/>
          <pc:sldMk cId="1491894655" sldId="363"/>
        </pc:sldMkLst>
        <pc:spChg chg="mod">
          <ac:chgData name="Sadie France" userId="S::s.france@uwtsd.ac.uk::b7d6a976-0449-421d-8e4f-ccb524b7ca6e" providerId="AD" clId="Web-{13E11766-50CF-67A1-3FA0-7F745D23E0F9}" dt="2024-09-17T13:23:03.758" v="492" actId="20577"/>
          <ac:spMkLst>
            <pc:docMk/>
            <pc:sldMk cId="1491894655" sldId="363"/>
            <ac:spMk id="2" creationId="{353A4456-3CC1-4A9B-5CCC-F2E72C839E1C}"/>
          </ac:spMkLst>
        </pc:spChg>
        <pc:spChg chg="mod">
          <ac:chgData name="Sadie France" userId="S::s.france@uwtsd.ac.uk::b7d6a976-0449-421d-8e4f-ccb524b7ca6e" providerId="AD" clId="Web-{13E11766-50CF-67A1-3FA0-7F745D23E0F9}" dt="2024-09-17T13:28:34.255" v="551" actId="20577"/>
          <ac:spMkLst>
            <pc:docMk/>
            <pc:sldMk cId="1491894655" sldId="363"/>
            <ac:spMk id="3" creationId="{B7F95B32-9671-8F31-5809-D7C94074BF6C}"/>
          </ac:spMkLst>
        </pc:spChg>
      </pc:sldChg>
    </pc:docChg>
  </pc:docChgLst>
  <pc:docChgLst>
    <pc:chgData name="Sadie France" userId="S::s.france@uwtsd.ac.uk::b7d6a976-0449-421d-8e4f-ccb524b7ca6e" providerId="AD" clId="Web-{876C0842-D275-6998-758C-68B477A5AE03}"/>
    <pc:docChg chg="addSld delSld modSld">
      <pc:chgData name="Sadie France" userId="S::s.france@uwtsd.ac.uk::b7d6a976-0449-421d-8e4f-ccb524b7ca6e" providerId="AD" clId="Web-{876C0842-D275-6998-758C-68B477A5AE03}" dt="2024-09-25T14:13:29.932" v="93" actId="20577"/>
      <pc:docMkLst>
        <pc:docMk/>
      </pc:docMkLst>
      <pc:sldChg chg="modSp">
        <pc:chgData name="Sadie France" userId="S::s.france@uwtsd.ac.uk::b7d6a976-0449-421d-8e4f-ccb524b7ca6e" providerId="AD" clId="Web-{876C0842-D275-6998-758C-68B477A5AE03}" dt="2024-09-25T13:38:02.487" v="0" actId="20577"/>
        <pc:sldMkLst>
          <pc:docMk/>
          <pc:sldMk cId="1780660327" sldId="369"/>
        </pc:sldMkLst>
        <pc:spChg chg="mod">
          <ac:chgData name="Sadie France" userId="S::s.france@uwtsd.ac.uk::b7d6a976-0449-421d-8e4f-ccb524b7ca6e" providerId="AD" clId="Web-{876C0842-D275-6998-758C-68B477A5AE03}" dt="2024-09-25T13:38:02.487" v="0" actId="20577"/>
          <ac:spMkLst>
            <pc:docMk/>
            <pc:sldMk cId="1780660327" sldId="369"/>
            <ac:spMk id="3" creationId="{6EE446BD-56EE-36DD-0579-E1E726B1E978}"/>
          </ac:spMkLst>
        </pc:spChg>
      </pc:sldChg>
      <pc:sldChg chg="modSp new">
        <pc:chgData name="Sadie France" userId="S::s.france@uwtsd.ac.uk::b7d6a976-0449-421d-8e4f-ccb524b7ca6e" providerId="AD" clId="Web-{876C0842-D275-6998-758C-68B477A5AE03}" dt="2024-09-25T13:52:40.476" v="18" actId="20577"/>
        <pc:sldMkLst>
          <pc:docMk/>
          <pc:sldMk cId="2279756955" sldId="373"/>
        </pc:sldMkLst>
        <pc:spChg chg="mod">
          <ac:chgData name="Sadie France" userId="S::s.france@uwtsd.ac.uk::b7d6a976-0449-421d-8e4f-ccb524b7ca6e" providerId="AD" clId="Web-{876C0842-D275-6998-758C-68B477A5AE03}" dt="2024-09-25T13:52:02.630" v="5" actId="20577"/>
          <ac:spMkLst>
            <pc:docMk/>
            <pc:sldMk cId="2279756955" sldId="373"/>
            <ac:spMk id="2" creationId="{7F3CDEF1-97D8-7DEF-067F-1474C87CFCD3}"/>
          </ac:spMkLst>
        </pc:spChg>
        <pc:spChg chg="mod">
          <ac:chgData name="Sadie France" userId="S::s.france@uwtsd.ac.uk::b7d6a976-0449-421d-8e4f-ccb524b7ca6e" providerId="AD" clId="Web-{876C0842-D275-6998-758C-68B477A5AE03}" dt="2024-09-25T13:52:40.476" v="18" actId="20577"/>
          <ac:spMkLst>
            <pc:docMk/>
            <pc:sldMk cId="2279756955" sldId="373"/>
            <ac:spMk id="3" creationId="{33F3D2F7-39A7-FC73-E986-DA0666059A4F}"/>
          </ac:spMkLst>
        </pc:spChg>
      </pc:sldChg>
      <pc:sldChg chg="addSp modSp new mod setBg">
        <pc:chgData name="Sadie France" userId="S::s.france@uwtsd.ac.uk::b7d6a976-0449-421d-8e4f-ccb524b7ca6e" providerId="AD" clId="Web-{876C0842-D275-6998-758C-68B477A5AE03}" dt="2024-09-25T14:02:41.312" v="61"/>
        <pc:sldMkLst>
          <pc:docMk/>
          <pc:sldMk cId="3492038992" sldId="374"/>
        </pc:sldMkLst>
        <pc:spChg chg="mod">
          <ac:chgData name="Sadie France" userId="S::s.france@uwtsd.ac.uk::b7d6a976-0449-421d-8e4f-ccb524b7ca6e" providerId="AD" clId="Web-{876C0842-D275-6998-758C-68B477A5AE03}" dt="2024-09-25T14:02:41.312" v="61"/>
          <ac:spMkLst>
            <pc:docMk/>
            <pc:sldMk cId="3492038992" sldId="374"/>
            <ac:spMk id="2" creationId="{55DF8E91-8FC5-5068-559A-8BAF22C8E067}"/>
          </ac:spMkLst>
        </pc:spChg>
        <pc:spChg chg="mod">
          <ac:chgData name="Sadie France" userId="S::s.france@uwtsd.ac.uk::b7d6a976-0449-421d-8e4f-ccb524b7ca6e" providerId="AD" clId="Web-{876C0842-D275-6998-758C-68B477A5AE03}" dt="2024-09-25T14:02:41.312" v="61"/>
          <ac:spMkLst>
            <pc:docMk/>
            <pc:sldMk cId="3492038992" sldId="374"/>
            <ac:spMk id="3" creationId="{72A868AB-F73D-E970-13BF-45933AAF9EA3}"/>
          </ac:spMkLst>
        </pc:spChg>
        <pc:spChg chg="add">
          <ac:chgData name="Sadie France" userId="S::s.france@uwtsd.ac.uk::b7d6a976-0449-421d-8e4f-ccb524b7ca6e" providerId="AD" clId="Web-{876C0842-D275-6998-758C-68B477A5AE03}" dt="2024-09-25T14:02:41.312" v="61"/>
          <ac:spMkLst>
            <pc:docMk/>
            <pc:sldMk cId="3492038992" sldId="374"/>
            <ac:spMk id="9" creationId="{7FF47CB7-972F-479F-A36D-9E72D26EC8DA}"/>
          </ac:spMkLst>
        </pc:spChg>
        <pc:spChg chg="add">
          <ac:chgData name="Sadie France" userId="S::s.france@uwtsd.ac.uk::b7d6a976-0449-421d-8e4f-ccb524b7ca6e" providerId="AD" clId="Web-{876C0842-D275-6998-758C-68B477A5AE03}" dt="2024-09-25T14:02:41.312" v="61"/>
          <ac:spMkLst>
            <pc:docMk/>
            <pc:sldMk cId="3492038992" sldId="374"/>
            <ac:spMk id="11" creationId="{0D153B68-5844-490D-8E67-F616D6D721CA}"/>
          </ac:spMkLst>
        </pc:spChg>
        <pc:spChg chg="add">
          <ac:chgData name="Sadie France" userId="S::s.france@uwtsd.ac.uk::b7d6a976-0449-421d-8e4f-ccb524b7ca6e" providerId="AD" clId="Web-{876C0842-D275-6998-758C-68B477A5AE03}" dt="2024-09-25T14:02:41.312" v="61"/>
          <ac:spMkLst>
            <pc:docMk/>
            <pc:sldMk cId="3492038992" sldId="374"/>
            <ac:spMk id="13" creationId="{9A0D773F-7A7D-4DBB-9DEA-86BB8B8F4BC8}"/>
          </ac:spMkLst>
        </pc:spChg>
        <pc:picChg chg="add mod">
          <ac:chgData name="Sadie France" userId="S::s.france@uwtsd.ac.uk::b7d6a976-0449-421d-8e4f-ccb524b7ca6e" providerId="AD" clId="Web-{876C0842-D275-6998-758C-68B477A5AE03}" dt="2024-09-25T14:02:41.312" v="61"/>
          <ac:picMkLst>
            <pc:docMk/>
            <pc:sldMk cId="3492038992" sldId="374"/>
            <ac:picMk id="4" creationId="{AFC88C6E-FA5B-2CB7-06CA-A76AE462F9AF}"/>
          </ac:picMkLst>
        </pc:picChg>
      </pc:sldChg>
      <pc:sldChg chg="modSp new">
        <pc:chgData name="Sadie France" userId="S::s.france@uwtsd.ac.uk::b7d6a976-0449-421d-8e4f-ccb524b7ca6e" providerId="AD" clId="Web-{876C0842-D275-6998-758C-68B477A5AE03}" dt="2024-09-25T14:13:29.932" v="93" actId="20577"/>
        <pc:sldMkLst>
          <pc:docMk/>
          <pc:sldMk cId="3883282689" sldId="375"/>
        </pc:sldMkLst>
        <pc:spChg chg="mod">
          <ac:chgData name="Sadie France" userId="S::s.france@uwtsd.ac.uk::b7d6a976-0449-421d-8e4f-ccb524b7ca6e" providerId="AD" clId="Web-{876C0842-D275-6998-758C-68B477A5AE03}" dt="2024-09-25T14:01:19.278" v="50" actId="20577"/>
          <ac:spMkLst>
            <pc:docMk/>
            <pc:sldMk cId="3883282689" sldId="375"/>
            <ac:spMk id="2" creationId="{040E4A6C-DEC4-EED2-7E93-3B3E93FA719A}"/>
          </ac:spMkLst>
        </pc:spChg>
        <pc:spChg chg="mod">
          <ac:chgData name="Sadie France" userId="S::s.france@uwtsd.ac.uk::b7d6a976-0449-421d-8e4f-ccb524b7ca6e" providerId="AD" clId="Web-{876C0842-D275-6998-758C-68B477A5AE03}" dt="2024-09-25T14:13:29.932" v="93" actId="20577"/>
          <ac:spMkLst>
            <pc:docMk/>
            <pc:sldMk cId="3883282689" sldId="375"/>
            <ac:spMk id="3" creationId="{6D4FC753-0568-52FE-3BA6-33A5C233EB8C}"/>
          </ac:spMkLst>
        </pc:spChg>
      </pc:sldChg>
      <pc:sldChg chg="modSp new">
        <pc:chgData name="Sadie France" userId="S::s.france@uwtsd.ac.uk::b7d6a976-0449-421d-8e4f-ccb524b7ca6e" providerId="AD" clId="Web-{876C0842-D275-6998-758C-68B477A5AE03}" dt="2024-09-25T14:11:52.991" v="83" actId="20577"/>
        <pc:sldMkLst>
          <pc:docMk/>
          <pc:sldMk cId="3722992784" sldId="376"/>
        </pc:sldMkLst>
        <pc:spChg chg="mod">
          <ac:chgData name="Sadie France" userId="S::s.france@uwtsd.ac.uk::b7d6a976-0449-421d-8e4f-ccb524b7ca6e" providerId="AD" clId="Web-{876C0842-D275-6998-758C-68B477A5AE03}" dt="2024-09-25T14:11:06.926" v="77" actId="20577"/>
          <ac:spMkLst>
            <pc:docMk/>
            <pc:sldMk cId="3722992784" sldId="376"/>
            <ac:spMk id="2" creationId="{C2923738-E7DB-1DC3-3A52-BD178FEC0C76}"/>
          </ac:spMkLst>
        </pc:spChg>
        <pc:spChg chg="mod">
          <ac:chgData name="Sadie France" userId="S::s.france@uwtsd.ac.uk::b7d6a976-0449-421d-8e4f-ccb524b7ca6e" providerId="AD" clId="Web-{876C0842-D275-6998-758C-68B477A5AE03}" dt="2024-09-25T14:11:52.991" v="83" actId="20577"/>
          <ac:spMkLst>
            <pc:docMk/>
            <pc:sldMk cId="3722992784" sldId="376"/>
            <ac:spMk id="3" creationId="{7B48104C-CC78-434C-4045-A2F7B1DAA3ED}"/>
          </ac:spMkLst>
        </pc:spChg>
      </pc:sldChg>
      <pc:sldChg chg="modSp new del">
        <pc:chgData name="Sadie France" userId="S::s.france@uwtsd.ac.uk::b7d6a976-0449-421d-8e4f-ccb524b7ca6e" providerId="AD" clId="Web-{876C0842-D275-6998-758C-68B477A5AE03}" dt="2024-09-25T14:13:20.447" v="91"/>
        <pc:sldMkLst>
          <pc:docMk/>
          <pc:sldMk cId="4262071752" sldId="377"/>
        </pc:sldMkLst>
      </pc:sldChg>
    </pc:docChg>
  </pc:docChgLst>
  <pc:docChgLst>
    <pc:chgData name="Sadie France" userId="S::s.france@uwtsd.ac.uk::b7d6a976-0449-421d-8e4f-ccb524b7ca6e" providerId="AD" clId="Web-{A95B6D26-6857-2895-DAEB-8E61211EBFE8}"/>
    <pc:docChg chg="addSld modSld">
      <pc:chgData name="Sadie France" userId="S::s.france@uwtsd.ac.uk::b7d6a976-0449-421d-8e4f-ccb524b7ca6e" providerId="AD" clId="Web-{A95B6D26-6857-2895-DAEB-8E61211EBFE8}" dt="2024-11-22T15:20:41.732" v="39"/>
      <pc:docMkLst>
        <pc:docMk/>
      </pc:docMkLst>
      <pc:sldChg chg="addSp modSp mod setBg">
        <pc:chgData name="Sadie France" userId="S::s.france@uwtsd.ac.uk::b7d6a976-0449-421d-8e4f-ccb524b7ca6e" providerId="AD" clId="Web-{A95B6D26-6857-2895-DAEB-8E61211EBFE8}" dt="2024-11-22T15:19:35.464" v="12"/>
        <pc:sldMkLst>
          <pc:docMk/>
          <pc:sldMk cId="752399656" sldId="277"/>
        </pc:sldMkLst>
        <pc:spChg chg="mod">
          <ac:chgData name="Sadie France" userId="S::s.france@uwtsd.ac.uk::b7d6a976-0449-421d-8e4f-ccb524b7ca6e" providerId="AD" clId="Web-{A95B6D26-6857-2895-DAEB-8E61211EBFE8}" dt="2024-11-22T15:19:35.464" v="12"/>
          <ac:spMkLst>
            <pc:docMk/>
            <pc:sldMk cId="752399656" sldId="277"/>
            <ac:spMk id="2" creationId="{00000000-0000-0000-0000-000000000000}"/>
          </ac:spMkLst>
        </pc:spChg>
        <pc:spChg chg="add">
          <ac:chgData name="Sadie France" userId="S::s.france@uwtsd.ac.uk::b7d6a976-0449-421d-8e4f-ccb524b7ca6e" providerId="AD" clId="Web-{A95B6D26-6857-2895-DAEB-8E61211EBFE8}" dt="2024-11-22T15:19:35.464" v="12"/>
          <ac:spMkLst>
            <pc:docMk/>
            <pc:sldMk cId="752399656" sldId="277"/>
            <ac:spMk id="12" creationId="{7C98A213-5994-475E-B327-DC6EC27FBA8B}"/>
          </ac:spMkLst>
        </pc:spChg>
        <pc:spChg chg="add">
          <ac:chgData name="Sadie France" userId="S::s.france@uwtsd.ac.uk::b7d6a976-0449-421d-8e4f-ccb524b7ca6e" providerId="AD" clId="Web-{A95B6D26-6857-2895-DAEB-8E61211EBFE8}" dt="2024-11-22T15:19:35.464" v="12"/>
          <ac:spMkLst>
            <pc:docMk/>
            <pc:sldMk cId="752399656" sldId="277"/>
            <ac:spMk id="14" creationId="{4B030A0D-0DAD-4A99-89BB-419527D6A64B}"/>
          </ac:spMkLst>
        </pc:spChg>
        <pc:picChg chg="mod ord">
          <ac:chgData name="Sadie France" userId="S::s.france@uwtsd.ac.uk::b7d6a976-0449-421d-8e4f-ccb524b7ca6e" providerId="AD" clId="Web-{A95B6D26-6857-2895-DAEB-8E61211EBFE8}" dt="2024-11-22T15:19:35.464" v="12"/>
          <ac:picMkLst>
            <pc:docMk/>
            <pc:sldMk cId="752399656" sldId="277"/>
            <ac:picMk id="4" creationId="{66BE6428-6DCA-E2C7-4503-8436987F8086}"/>
          </ac:picMkLst>
        </pc:picChg>
        <pc:picChg chg="mod">
          <ac:chgData name="Sadie France" userId="S::s.france@uwtsd.ac.uk::b7d6a976-0449-421d-8e4f-ccb524b7ca6e" providerId="AD" clId="Web-{A95B6D26-6857-2895-DAEB-8E61211EBFE8}" dt="2024-11-22T15:19:35.464" v="12"/>
          <ac:picMkLst>
            <pc:docMk/>
            <pc:sldMk cId="752399656" sldId="277"/>
            <ac:picMk id="6" creationId="{00000000-0000-0000-0000-000000000000}"/>
          </ac:picMkLst>
        </pc:picChg>
        <pc:picChg chg="mod">
          <ac:chgData name="Sadie France" userId="S::s.france@uwtsd.ac.uk::b7d6a976-0449-421d-8e4f-ccb524b7ca6e" providerId="AD" clId="Web-{A95B6D26-6857-2895-DAEB-8E61211EBFE8}" dt="2024-11-22T15:19:35.464" v="12"/>
          <ac:picMkLst>
            <pc:docMk/>
            <pc:sldMk cId="752399656" sldId="277"/>
            <ac:picMk id="7" creationId="{00000000-0000-0000-0000-000000000000}"/>
          </ac:picMkLst>
        </pc:picChg>
      </pc:sldChg>
      <pc:sldChg chg="addSp modSp">
        <pc:chgData name="Sadie France" userId="S::s.france@uwtsd.ac.uk::b7d6a976-0449-421d-8e4f-ccb524b7ca6e" providerId="AD" clId="Web-{A95B6D26-6857-2895-DAEB-8E61211EBFE8}" dt="2024-11-22T15:19:40.511" v="13"/>
        <pc:sldMkLst>
          <pc:docMk/>
          <pc:sldMk cId="73155023" sldId="278"/>
        </pc:sldMkLst>
        <pc:spChg chg="mod">
          <ac:chgData name="Sadie France" userId="S::s.france@uwtsd.ac.uk::b7d6a976-0449-421d-8e4f-ccb524b7ca6e" providerId="AD" clId="Web-{A95B6D26-6857-2895-DAEB-8E61211EBFE8}" dt="2024-11-22T15:19:40.511" v="13"/>
          <ac:spMkLst>
            <pc:docMk/>
            <pc:sldMk cId="73155023" sldId="278"/>
            <ac:spMk id="2" creationId="{00000000-0000-0000-0000-000000000000}"/>
          </ac:spMkLst>
        </pc:spChg>
        <pc:spChg chg="add">
          <ac:chgData name="Sadie France" userId="S::s.france@uwtsd.ac.uk::b7d6a976-0449-421d-8e4f-ccb524b7ca6e" providerId="AD" clId="Web-{A95B6D26-6857-2895-DAEB-8E61211EBFE8}" dt="2024-11-22T15:19:40.511" v="13"/>
          <ac:spMkLst>
            <pc:docMk/>
            <pc:sldMk cId="73155023" sldId="278"/>
            <ac:spMk id="14" creationId="{C4879EFC-8E62-4E00-973C-C45EE9EC676D}"/>
          </ac:spMkLst>
        </pc:spChg>
        <pc:spChg chg="add">
          <ac:chgData name="Sadie France" userId="S::s.france@uwtsd.ac.uk::b7d6a976-0449-421d-8e4f-ccb524b7ca6e" providerId="AD" clId="Web-{A95B6D26-6857-2895-DAEB-8E61211EBFE8}" dt="2024-11-22T15:19:40.511" v="13"/>
          <ac:spMkLst>
            <pc:docMk/>
            <pc:sldMk cId="73155023" sldId="278"/>
            <ac:spMk id="16" creationId="{D6A9C53F-5F90-40A5-8C85-5412D39C8C68}"/>
          </ac:spMkLst>
        </pc:spChg>
        <pc:picChg chg="mod">
          <ac:chgData name="Sadie France" userId="S::s.france@uwtsd.ac.uk::b7d6a976-0449-421d-8e4f-ccb524b7ca6e" providerId="AD" clId="Web-{A95B6D26-6857-2895-DAEB-8E61211EBFE8}" dt="2024-11-22T15:19:40.511" v="13"/>
          <ac:picMkLst>
            <pc:docMk/>
            <pc:sldMk cId="73155023" sldId="278"/>
            <ac:picMk id="4" creationId="{248167D9-D341-D7FD-B4E2-5FA3A9B60DFA}"/>
          </ac:picMkLst>
        </pc:picChg>
        <pc:picChg chg="mod ord">
          <ac:chgData name="Sadie France" userId="S::s.france@uwtsd.ac.uk::b7d6a976-0449-421d-8e4f-ccb524b7ca6e" providerId="AD" clId="Web-{A95B6D26-6857-2895-DAEB-8E61211EBFE8}" dt="2024-11-22T15:19:40.511" v="13"/>
          <ac:picMkLst>
            <pc:docMk/>
            <pc:sldMk cId="73155023" sldId="278"/>
            <ac:picMk id="9" creationId="{610AB911-89AF-1DF5-A081-D96615DCA56C}"/>
          </ac:picMkLst>
        </pc:picChg>
      </pc:sldChg>
      <pc:sldChg chg="addSp modSp">
        <pc:chgData name="Sadie France" userId="S::s.france@uwtsd.ac.uk::b7d6a976-0449-421d-8e4f-ccb524b7ca6e" providerId="AD" clId="Web-{A95B6D26-6857-2895-DAEB-8E61211EBFE8}" dt="2024-11-22T15:19:28.136" v="11"/>
        <pc:sldMkLst>
          <pc:docMk/>
          <pc:sldMk cId="3234345821" sldId="299"/>
        </pc:sldMkLst>
        <pc:spChg chg="add">
          <ac:chgData name="Sadie France" userId="S::s.france@uwtsd.ac.uk::b7d6a976-0449-421d-8e4f-ccb524b7ca6e" providerId="AD" clId="Web-{A95B6D26-6857-2895-DAEB-8E61211EBFE8}" dt="2024-11-22T15:19:28.136" v="11"/>
          <ac:spMkLst>
            <pc:docMk/>
            <pc:sldMk cId="3234345821" sldId="299"/>
            <ac:spMk id="9" creationId="{42A4FC2C-047E-45A5-965D-8E1E3BF09BC6}"/>
          </ac:spMkLst>
        </pc:spChg>
        <pc:picChg chg="mod">
          <ac:chgData name="Sadie France" userId="S::s.france@uwtsd.ac.uk::b7d6a976-0449-421d-8e4f-ccb524b7ca6e" providerId="AD" clId="Web-{A95B6D26-6857-2895-DAEB-8E61211EBFE8}" dt="2024-11-22T15:19:28.136" v="11"/>
          <ac:picMkLst>
            <pc:docMk/>
            <pc:sldMk cId="3234345821" sldId="299"/>
            <ac:picMk id="4" creationId="{36DF2ED2-BBA0-92D0-1FC3-5B91AF018B5C}"/>
          </ac:picMkLst>
        </pc:picChg>
      </pc:sldChg>
      <pc:sldChg chg="addSp modSp mod setBg">
        <pc:chgData name="Sadie France" userId="S::s.france@uwtsd.ac.uk::b7d6a976-0449-421d-8e4f-ccb524b7ca6e" providerId="AD" clId="Web-{A95B6D26-6857-2895-DAEB-8E61211EBFE8}" dt="2024-11-22T15:19:03.542" v="10"/>
        <pc:sldMkLst>
          <pc:docMk/>
          <pc:sldMk cId="4260368602" sldId="346"/>
        </pc:sldMkLst>
        <pc:spChg chg="mod">
          <ac:chgData name="Sadie France" userId="S::s.france@uwtsd.ac.uk::b7d6a976-0449-421d-8e4f-ccb524b7ca6e" providerId="AD" clId="Web-{A95B6D26-6857-2895-DAEB-8E61211EBFE8}" dt="2024-11-22T15:19:03.542" v="10"/>
          <ac:spMkLst>
            <pc:docMk/>
            <pc:sldMk cId="4260368602" sldId="346"/>
            <ac:spMk id="2" creationId="{4E34E25C-440A-9F34-17B5-D61270D10846}"/>
          </ac:spMkLst>
        </pc:spChg>
        <pc:spChg chg="mod">
          <ac:chgData name="Sadie France" userId="S::s.france@uwtsd.ac.uk::b7d6a976-0449-421d-8e4f-ccb524b7ca6e" providerId="AD" clId="Web-{A95B6D26-6857-2895-DAEB-8E61211EBFE8}" dt="2024-11-22T15:19:03.542" v="10"/>
          <ac:spMkLst>
            <pc:docMk/>
            <pc:sldMk cId="4260368602" sldId="346"/>
            <ac:spMk id="3" creationId="{16D7F75B-D099-8DEE-C659-1643ED091EE3}"/>
          </ac:spMkLst>
        </pc:spChg>
        <pc:spChg chg="add">
          <ac:chgData name="Sadie France" userId="S::s.france@uwtsd.ac.uk::b7d6a976-0449-421d-8e4f-ccb524b7ca6e" providerId="AD" clId="Web-{A95B6D26-6857-2895-DAEB-8E61211EBFE8}" dt="2024-11-22T15:19:03.542" v="10"/>
          <ac:spMkLst>
            <pc:docMk/>
            <pc:sldMk cId="4260368602" sldId="346"/>
            <ac:spMk id="8" creationId="{907EF6B7-1338-4443-8C46-6A318D952DFD}"/>
          </ac:spMkLst>
        </pc:spChg>
        <pc:spChg chg="add">
          <ac:chgData name="Sadie France" userId="S::s.france@uwtsd.ac.uk::b7d6a976-0449-421d-8e4f-ccb524b7ca6e" providerId="AD" clId="Web-{A95B6D26-6857-2895-DAEB-8E61211EBFE8}" dt="2024-11-22T15:19:03.542" v="10"/>
          <ac:spMkLst>
            <pc:docMk/>
            <pc:sldMk cId="4260368602" sldId="346"/>
            <ac:spMk id="10" creationId="{DAAE4CDD-124C-4DCF-9584-B6033B545DD5}"/>
          </ac:spMkLst>
        </pc:spChg>
        <pc:spChg chg="add">
          <ac:chgData name="Sadie France" userId="S::s.france@uwtsd.ac.uk::b7d6a976-0449-421d-8e4f-ccb524b7ca6e" providerId="AD" clId="Web-{A95B6D26-6857-2895-DAEB-8E61211EBFE8}" dt="2024-11-22T15:19:03.542" v="10"/>
          <ac:spMkLst>
            <pc:docMk/>
            <pc:sldMk cId="4260368602" sldId="346"/>
            <ac:spMk id="12" creationId="{081E4A58-353D-44AE-B2FC-2A74E2E400F7}"/>
          </ac:spMkLst>
        </pc:spChg>
      </pc:sldChg>
      <pc:sldChg chg="addSp modSp mod setBg">
        <pc:chgData name="Sadie France" userId="S::s.france@uwtsd.ac.uk::b7d6a976-0449-421d-8e4f-ccb524b7ca6e" providerId="AD" clId="Web-{A95B6D26-6857-2895-DAEB-8E61211EBFE8}" dt="2024-11-22T15:18:27.026" v="2"/>
        <pc:sldMkLst>
          <pc:docMk/>
          <pc:sldMk cId="388203977" sldId="347"/>
        </pc:sldMkLst>
        <pc:spChg chg="mod">
          <ac:chgData name="Sadie France" userId="S::s.france@uwtsd.ac.uk::b7d6a976-0449-421d-8e4f-ccb524b7ca6e" providerId="AD" clId="Web-{A95B6D26-6857-2895-DAEB-8E61211EBFE8}" dt="2024-11-22T15:18:27.026" v="2"/>
          <ac:spMkLst>
            <pc:docMk/>
            <pc:sldMk cId="388203977" sldId="347"/>
            <ac:spMk id="2" creationId="{B6E1CADF-746D-D43A-8EFE-59B21918967E}"/>
          </ac:spMkLst>
        </pc:spChg>
        <pc:spChg chg="mod">
          <ac:chgData name="Sadie France" userId="S::s.france@uwtsd.ac.uk::b7d6a976-0449-421d-8e4f-ccb524b7ca6e" providerId="AD" clId="Web-{A95B6D26-6857-2895-DAEB-8E61211EBFE8}" dt="2024-11-22T15:18:27.026" v="2"/>
          <ac:spMkLst>
            <pc:docMk/>
            <pc:sldMk cId="388203977" sldId="347"/>
            <ac:spMk id="3" creationId="{848780BB-2254-D627-3A9E-530933B79953}"/>
          </ac:spMkLst>
        </pc:spChg>
        <pc:spChg chg="add">
          <ac:chgData name="Sadie France" userId="S::s.france@uwtsd.ac.uk::b7d6a976-0449-421d-8e4f-ccb524b7ca6e" providerId="AD" clId="Web-{A95B6D26-6857-2895-DAEB-8E61211EBFE8}" dt="2024-11-22T15:18:27.026" v="2"/>
          <ac:spMkLst>
            <pc:docMk/>
            <pc:sldMk cId="388203977" sldId="347"/>
            <ac:spMk id="8" creationId="{907EF6B7-1338-4443-8C46-6A318D952DFD}"/>
          </ac:spMkLst>
        </pc:spChg>
        <pc:spChg chg="add">
          <ac:chgData name="Sadie France" userId="S::s.france@uwtsd.ac.uk::b7d6a976-0449-421d-8e4f-ccb524b7ca6e" providerId="AD" clId="Web-{A95B6D26-6857-2895-DAEB-8E61211EBFE8}" dt="2024-11-22T15:18:27.026" v="2"/>
          <ac:spMkLst>
            <pc:docMk/>
            <pc:sldMk cId="388203977" sldId="347"/>
            <ac:spMk id="10" creationId="{DAAE4CDD-124C-4DCF-9584-B6033B545DD5}"/>
          </ac:spMkLst>
        </pc:spChg>
        <pc:spChg chg="add">
          <ac:chgData name="Sadie France" userId="S::s.france@uwtsd.ac.uk::b7d6a976-0449-421d-8e4f-ccb524b7ca6e" providerId="AD" clId="Web-{A95B6D26-6857-2895-DAEB-8E61211EBFE8}" dt="2024-11-22T15:18:27.026" v="2"/>
          <ac:spMkLst>
            <pc:docMk/>
            <pc:sldMk cId="388203977" sldId="347"/>
            <ac:spMk id="12" creationId="{081E4A58-353D-44AE-B2FC-2A74E2E400F7}"/>
          </ac:spMkLst>
        </pc:spChg>
      </pc:sldChg>
      <pc:sldChg chg="addSp modSp mod setBg">
        <pc:chgData name="Sadie France" userId="S::s.france@uwtsd.ac.uk::b7d6a976-0449-421d-8e4f-ccb524b7ca6e" providerId="AD" clId="Web-{A95B6D26-6857-2895-DAEB-8E61211EBFE8}" dt="2024-11-22T15:18:16.807" v="0"/>
        <pc:sldMkLst>
          <pc:docMk/>
          <pc:sldMk cId="1344448950" sldId="352"/>
        </pc:sldMkLst>
        <pc:spChg chg="mod">
          <ac:chgData name="Sadie France" userId="S::s.france@uwtsd.ac.uk::b7d6a976-0449-421d-8e4f-ccb524b7ca6e" providerId="AD" clId="Web-{A95B6D26-6857-2895-DAEB-8E61211EBFE8}" dt="2024-11-22T15:18:16.807" v="0"/>
          <ac:spMkLst>
            <pc:docMk/>
            <pc:sldMk cId="1344448950" sldId="352"/>
            <ac:spMk id="2" creationId="{061813AA-C8F1-3145-C3EC-1AC2FFC414AD}"/>
          </ac:spMkLst>
        </pc:spChg>
        <pc:spChg chg="mod">
          <ac:chgData name="Sadie France" userId="S::s.france@uwtsd.ac.uk::b7d6a976-0449-421d-8e4f-ccb524b7ca6e" providerId="AD" clId="Web-{A95B6D26-6857-2895-DAEB-8E61211EBFE8}" dt="2024-11-22T15:18:16.807" v="0"/>
          <ac:spMkLst>
            <pc:docMk/>
            <pc:sldMk cId="1344448950" sldId="352"/>
            <ac:spMk id="3" creationId="{6351266C-FA54-7118-C89B-BCB27F1B54C2}"/>
          </ac:spMkLst>
        </pc:spChg>
        <pc:spChg chg="add">
          <ac:chgData name="Sadie France" userId="S::s.france@uwtsd.ac.uk::b7d6a976-0449-421d-8e4f-ccb524b7ca6e" providerId="AD" clId="Web-{A95B6D26-6857-2895-DAEB-8E61211EBFE8}" dt="2024-11-22T15:18:16.807" v="0"/>
          <ac:spMkLst>
            <pc:docMk/>
            <pc:sldMk cId="1344448950" sldId="352"/>
            <ac:spMk id="8" creationId="{907EF6B7-1338-4443-8C46-6A318D952DFD}"/>
          </ac:spMkLst>
        </pc:spChg>
        <pc:spChg chg="add">
          <ac:chgData name="Sadie France" userId="S::s.france@uwtsd.ac.uk::b7d6a976-0449-421d-8e4f-ccb524b7ca6e" providerId="AD" clId="Web-{A95B6D26-6857-2895-DAEB-8E61211EBFE8}" dt="2024-11-22T15:18:16.807" v="0"/>
          <ac:spMkLst>
            <pc:docMk/>
            <pc:sldMk cId="1344448950" sldId="352"/>
            <ac:spMk id="10" creationId="{DAAE4CDD-124C-4DCF-9584-B6033B545DD5}"/>
          </ac:spMkLst>
        </pc:spChg>
        <pc:spChg chg="add">
          <ac:chgData name="Sadie France" userId="S::s.france@uwtsd.ac.uk::b7d6a976-0449-421d-8e4f-ccb524b7ca6e" providerId="AD" clId="Web-{A95B6D26-6857-2895-DAEB-8E61211EBFE8}" dt="2024-11-22T15:18:16.807" v="0"/>
          <ac:spMkLst>
            <pc:docMk/>
            <pc:sldMk cId="1344448950" sldId="352"/>
            <ac:spMk id="12" creationId="{081E4A58-353D-44AE-B2FC-2A74E2E400F7}"/>
          </ac:spMkLst>
        </pc:spChg>
      </pc:sldChg>
      <pc:sldChg chg="addSp modSp mod setBg">
        <pc:chgData name="Sadie France" userId="S::s.france@uwtsd.ac.uk::b7d6a976-0449-421d-8e4f-ccb524b7ca6e" providerId="AD" clId="Web-{A95B6D26-6857-2895-DAEB-8E61211EBFE8}" dt="2024-11-22T15:18:21.510" v="1"/>
        <pc:sldMkLst>
          <pc:docMk/>
          <pc:sldMk cId="1605411367" sldId="353"/>
        </pc:sldMkLst>
        <pc:spChg chg="mod">
          <ac:chgData name="Sadie France" userId="S::s.france@uwtsd.ac.uk::b7d6a976-0449-421d-8e4f-ccb524b7ca6e" providerId="AD" clId="Web-{A95B6D26-6857-2895-DAEB-8E61211EBFE8}" dt="2024-11-22T15:18:21.510" v="1"/>
          <ac:spMkLst>
            <pc:docMk/>
            <pc:sldMk cId="1605411367" sldId="353"/>
            <ac:spMk id="2" creationId="{BBDB4821-C350-68E0-8428-235555896CE6}"/>
          </ac:spMkLst>
        </pc:spChg>
        <pc:spChg chg="mod">
          <ac:chgData name="Sadie France" userId="S::s.france@uwtsd.ac.uk::b7d6a976-0449-421d-8e4f-ccb524b7ca6e" providerId="AD" clId="Web-{A95B6D26-6857-2895-DAEB-8E61211EBFE8}" dt="2024-11-22T15:18:21.510" v="1"/>
          <ac:spMkLst>
            <pc:docMk/>
            <pc:sldMk cId="1605411367" sldId="353"/>
            <ac:spMk id="3" creationId="{1783ABE6-9241-C0BB-41BE-2A683755F340}"/>
          </ac:spMkLst>
        </pc:spChg>
        <pc:spChg chg="add">
          <ac:chgData name="Sadie France" userId="S::s.france@uwtsd.ac.uk::b7d6a976-0449-421d-8e4f-ccb524b7ca6e" providerId="AD" clId="Web-{A95B6D26-6857-2895-DAEB-8E61211EBFE8}" dt="2024-11-22T15:18:21.510" v="1"/>
          <ac:spMkLst>
            <pc:docMk/>
            <pc:sldMk cId="1605411367" sldId="353"/>
            <ac:spMk id="8" creationId="{907EF6B7-1338-4443-8C46-6A318D952DFD}"/>
          </ac:spMkLst>
        </pc:spChg>
        <pc:spChg chg="add">
          <ac:chgData name="Sadie France" userId="S::s.france@uwtsd.ac.uk::b7d6a976-0449-421d-8e4f-ccb524b7ca6e" providerId="AD" clId="Web-{A95B6D26-6857-2895-DAEB-8E61211EBFE8}" dt="2024-11-22T15:18:21.510" v="1"/>
          <ac:spMkLst>
            <pc:docMk/>
            <pc:sldMk cId="1605411367" sldId="353"/>
            <ac:spMk id="10" creationId="{DAAE4CDD-124C-4DCF-9584-B6033B545DD5}"/>
          </ac:spMkLst>
        </pc:spChg>
        <pc:spChg chg="add">
          <ac:chgData name="Sadie France" userId="S::s.france@uwtsd.ac.uk::b7d6a976-0449-421d-8e4f-ccb524b7ca6e" providerId="AD" clId="Web-{A95B6D26-6857-2895-DAEB-8E61211EBFE8}" dt="2024-11-22T15:18:21.510" v="1"/>
          <ac:spMkLst>
            <pc:docMk/>
            <pc:sldMk cId="1605411367" sldId="353"/>
            <ac:spMk id="12" creationId="{081E4A58-353D-44AE-B2FC-2A74E2E400F7}"/>
          </ac:spMkLst>
        </pc:spChg>
      </pc:sldChg>
      <pc:sldChg chg="addSp modSp mod setBg">
        <pc:chgData name="Sadie France" userId="S::s.france@uwtsd.ac.uk::b7d6a976-0449-421d-8e4f-ccb524b7ca6e" providerId="AD" clId="Web-{A95B6D26-6857-2895-DAEB-8E61211EBFE8}" dt="2024-11-22T15:18:30.901" v="3"/>
        <pc:sldMkLst>
          <pc:docMk/>
          <pc:sldMk cId="1294074369" sldId="354"/>
        </pc:sldMkLst>
        <pc:spChg chg="mod">
          <ac:chgData name="Sadie France" userId="S::s.france@uwtsd.ac.uk::b7d6a976-0449-421d-8e4f-ccb524b7ca6e" providerId="AD" clId="Web-{A95B6D26-6857-2895-DAEB-8E61211EBFE8}" dt="2024-11-22T15:18:30.901" v="3"/>
          <ac:spMkLst>
            <pc:docMk/>
            <pc:sldMk cId="1294074369" sldId="354"/>
            <ac:spMk id="2" creationId="{2AA4126C-6B9E-965D-21BE-13EB3E15A9CC}"/>
          </ac:spMkLst>
        </pc:spChg>
        <pc:spChg chg="mod">
          <ac:chgData name="Sadie France" userId="S::s.france@uwtsd.ac.uk::b7d6a976-0449-421d-8e4f-ccb524b7ca6e" providerId="AD" clId="Web-{A95B6D26-6857-2895-DAEB-8E61211EBFE8}" dt="2024-11-22T15:18:30.901" v="3"/>
          <ac:spMkLst>
            <pc:docMk/>
            <pc:sldMk cId="1294074369" sldId="354"/>
            <ac:spMk id="3" creationId="{DAA38401-60B4-0713-142C-1FC40089FD14}"/>
          </ac:spMkLst>
        </pc:spChg>
        <pc:spChg chg="add">
          <ac:chgData name="Sadie France" userId="S::s.france@uwtsd.ac.uk::b7d6a976-0449-421d-8e4f-ccb524b7ca6e" providerId="AD" clId="Web-{A95B6D26-6857-2895-DAEB-8E61211EBFE8}" dt="2024-11-22T15:18:30.901" v="3"/>
          <ac:spMkLst>
            <pc:docMk/>
            <pc:sldMk cId="1294074369" sldId="354"/>
            <ac:spMk id="8" creationId="{907EF6B7-1338-4443-8C46-6A318D952DFD}"/>
          </ac:spMkLst>
        </pc:spChg>
        <pc:spChg chg="add">
          <ac:chgData name="Sadie France" userId="S::s.france@uwtsd.ac.uk::b7d6a976-0449-421d-8e4f-ccb524b7ca6e" providerId="AD" clId="Web-{A95B6D26-6857-2895-DAEB-8E61211EBFE8}" dt="2024-11-22T15:18:30.901" v="3"/>
          <ac:spMkLst>
            <pc:docMk/>
            <pc:sldMk cId="1294074369" sldId="354"/>
            <ac:spMk id="10" creationId="{DAAE4CDD-124C-4DCF-9584-B6033B545DD5}"/>
          </ac:spMkLst>
        </pc:spChg>
        <pc:spChg chg="add">
          <ac:chgData name="Sadie France" userId="S::s.france@uwtsd.ac.uk::b7d6a976-0449-421d-8e4f-ccb524b7ca6e" providerId="AD" clId="Web-{A95B6D26-6857-2895-DAEB-8E61211EBFE8}" dt="2024-11-22T15:18:30.901" v="3"/>
          <ac:spMkLst>
            <pc:docMk/>
            <pc:sldMk cId="1294074369" sldId="354"/>
            <ac:spMk id="12" creationId="{081E4A58-353D-44AE-B2FC-2A74E2E400F7}"/>
          </ac:spMkLst>
        </pc:spChg>
      </pc:sldChg>
      <pc:sldChg chg="addSp modSp mod setBg">
        <pc:chgData name="Sadie France" userId="S::s.france@uwtsd.ac.uk::b7d6a976-0449-421d-8e4f-ccb524b7ca6e" providerId="AD" clId="Web-{A95B6D26-6857-2895-DAEB-8E61211EBFE8}" dt="2024-11-22T15:18:35.010" v="4"/>
        <pc:sldMkLst>
          <pc:docMk/>
          <pc:sldMk cId="170073462" sldId="355"/>
        </pc:sldMkLst>
        <pc:spChg chg="mod">
          <ac:chgData name="Sadie France" userId="S::s.france@uwtsd.ac.uk::b7d6a976-0449-421d-8e4f-ccb524b7ca6e" providerId="AD" clId="Web-{A95B6D26-6857-2895-DAEB-8E61211EBFE8}" dt="2024-11-22T15:18:35.010" v="4"/>
          <ac:spMkLst>
            <pc:docMk/>
            <pc:sldMk cId="170073462" sldId="355"/>
            <ac:spMk id="2" creationId="{FF5CE303-892F-E00F-B501-E896F2802141}"/>
          </ac:spMkLst>
        </pc:spChg>
        <pc:spChg chg="mod">
          <ac:chgData name="Sadie France" userId="S::s.france@uwtsd.ac.uk::b7d6a976-0449-421d-8e4f-ccb524b7ca6e" providerId="AD" clId="Web-{A95B6D26-6857-2895-DAEB-8E61211EBFE8}" dt="2024-11-22T15:18:35.010" v="4"/>
          <ac:spMkLst>
            <pc:docMk/>
            <pc:sldMk cId="170073462" sldId="355"/>
            <ac:spMk id="3" creationId="{A3C2CD41-22FE-E276-BA88-75807EB24738}"/>
          </ac:spMkLst>
        </pc:spChg>
        <pc:spChg chg="add">
          <ac:chgData name="Sadie France" userId="S::s.france@uwtsd.ac.uk::b7d6a976-0449-421d-8e4f-ccb524b7ca6e" providerId="AD" clId="Web-{A95B6D26-6857-2895-DAEB-8E61211EBFE8}" dt="2024-11-22T15:18:35.010" v="4"/>
          <ac:spMkLst>
            <pc:docMk/>
            <pc:sldMk cId="170073462" sldId="355"/>
            <ac:spMk id="8" creationId="{907EF6B7-1338-4443-8C46-6A318D952DFD}"/>
          </ac:spMkLst>
        </pc:spChg>
        <pc:spChg chg="add">
          <ac:chgData name="Sadie France" userId="S::s.france@uwtsd.ac.uk::b7d6a976-0449-421d-8e4f-ccb524b7ca6e" providerId="AD" clId="Web-{A95B6D26-6857-2895-DAEB-8E61211EBFE8}" dt="2024-11-22T15:18:35.010" v="4"/>
          <ac:spMkLst>
            <pc:docMk/>
            <pc:sldMk cId="170073462" sldId="355"/>
            <ac:spMk id="10" creationId="{DAAE4CDD-124C-4DCF-9584-B6033B545DD5}"/>
          </ac:spMkLst>
        </pc:spChg>
        <pc:spChg chg="add">
          <ac:chgData name="Sadie France" userId="S::s.france@uwtsd.ac.uk::b7d6a976-0449-421d-8e4f-ccb524b7ca6e" providerId="AD" clId="Web-{A95B6D26-6857-2895-DAEB-8E61211EBFE8}" dt="2024-11-22T15:18:35.010" v="4"/>
          <ac:spMkLst>
            <pc:docMk/>
            <pc:sldMk cId="170073462" sldId="355"/>
            <ac:spMk id="12" creationId="{081E4A58-353D-44AE-B2FC-2A74E2E400F7}"/>
          </ac:spMkLst>
        </pc:spChg>
      </pc:sldChg>
      <pc:sldChg chg="addSp modSp mod setBg">
        <pc:chgData name="Sadie France" userId="S::s.france@uwtsd.ac.uk::b7d6a976-0449-421d-8e4f-ccb524b7ca6e" providerId="AD" clId="Web-{A95B6D26-6857-2895-DAEB-8E61211EBFE8}" dt="2024-11-22T15:18:40.120" v="5"/>
        <pc:sldMkLst>
          <pc:docMk/>
          <pc:sldMk cId="1702305220" sldId="356"/>
        </pc:sldMkLst>
        <pc:spChg chg="mod">
          <ac:chgData name="Sadie France" userId="S::s.france@uwtsd.ac.uk::b7d6a976-0449-421d-8e4f-ccb524b7ca6e" providerId="AD" clId="Web-{A95B6D26-6857-2895-DAEB-8E61211EBFE8}" dt="2024-11-22T15:18:40.120" v="5"/>
          <ac:spMkLst>
            <pc:docMk/>
            <pc:sldMk cId="1702305220" sldId="356"/>
            <ac:spMk id="2" creationId="{CD827B3D-08CB-A069-5B41-3CB50B7B9E1E}"/>
          </ac:spMkLst>
        </pc:spChg>
        <pc:spChg chg="mod">
          <ac:chgData name="Sadie France" userId="S::s.france@uwtsd.ac.uk::b7d6a976-0449-421d-8e4f-ccb524b7ca6e" providerId="AD" clId="Web-{A95B6D26-6857-2895-DAEB-8E61211EBFE8}" dt="2024-11-22T15:18:40.120" v="5"/>
          <ac:spMkLst>
            <pc:docMk/>
            <pc:sldMk cId="1702305220" sldId="356"/>
            <ac:spMk id="3" creationId="{1D54DE30-F374-947D-5753-D7DC0F0CC3D2}"/>
          </ac:spMkLst>
        </pc:spChg>
        <pc:spChg chg="add">
          <ac:chgData name="Sadie France" userId="S::s.france@uwtsd.ac.uk::b7d6a976-0449-421d-8e4f-ccb524b7ca6e" providerId="AD" clId="Web-{A95B6D26-6857-2895-DAEB-8E61211EBFE8}" dt="2024-11-22T15:18:40.120" v="5"/>
          <ac:spMkLst>
            <pc:docMk/>
            <pc:sldMk cId="1702305220" sldId="356"/>
            <ac:spMk id="8" creationId="{907EF6B7-1338-4443-8C46-6A318D952DFD}"/>
          </ac:spMkLst>
        </pc:spChg>
        <pc:spChg chg="add">
          <ac:chgData name="Sadie France" userId="S::s.france@uwtsd.ac.uk::b7d6a976-0449-421d-8e4f-ccb524b7ca6e" providerId="AD" clId="Web-{A95B6D26-6857-2895-DAEB-8E61211EBFE8}" dt="2024-11-22T15:18:40.120" v="5"/>
          <ac:spMkLst>
            <pc:docMk/>
            <pc:sldMk cId="1702305220" sldId="356"/>
            <ac:spMk id="10" creationId="{DAAE4CDD-124C-4DCF-9584-B6033B545DD5}"/>
          </ac:spMkLst>
        </pc:spChg>
        <pc:spChg chg="add">
          <ac:chgData name="Sadie France" userId="S::s.france@uwtsd.ac.uk::b7d6a976-0449-421d-8e4f-ccb524b7ca6e" providerId="AD" clId="Web-{A95B6D26-6857-2895-DAEB-8E61211EBFE8}" dt="2024-11-22T15:18:40.120" v="5"/>
          <ac:spMkLst>
            <pc:docMk/>
            <pc:sldMk cId="1702305220" sldId="356"/>
            <ac:spMk id="12" creationId="{081E4A58-353D-44AE-B2FC-2A74E2E400F7}"/>
          </ac:spMkLst>
        </pc:spChg>
      </pc:sldChg>
      <pc:sldChg chg="addSp modSp mod setBg">
        <pc:chgData name="Sadie France" userId="S::s.france@uwtsd.ac.uk::b7d6a976-0449-421d-8e4f-ccb524b7ca6e" providerId="AD" clId="Web-{A95B6D26-6857-2895-DAEB-8E61211EBFE8}" dt="2024-11-22T15:18:45.370" v="6"/>
        <pc:sldMkLst>
          <pc:docMk/>
          <pc:sldMk cId="188201758" sldId="357"/>
        </pc:sldMkLst>
        <pc:spChg chg="mod">
          <ac:chgData name="Sadie France" userId="S::s.france@uwtsd.ac.uk::b7d6a976-0449-421d-8e4f-ccb524b7ca6e" providerId="AD" clId="Web-{A95B6D26-6857-2895-DAEB-8E61211EBFE8}" dt="2024-11-22T15:18:45.370" v="6"/>
          <ac:spMkLst>
            <pc:docMk/>
            <pc:sldMk cId="188201758" sldId="357"/>
            <ac:spMk id="2" creationId="{E211164E-CD7C-EB2A-961C-8A9F31334636}"/>
          </ac:spMkLst>
        </pc:spChg>
        <pc:spChg chg="mod">
          <ac:chgData name="Sadie France" userId="S::s.france@uwtsd.ac.uk::b7d6a976-0449-421d-8e4f-ccb524b7ca6e" providerId="AD" clId="Web-{A95B6D26-6857-2895-DAEB-8E61211EBFE8}" dt="2024-11-22T15:18:45.370" v="6"/>
          <ac:spMkLst>
            <pc:docMk/>
            <pc:sldMk cId="188201758" sldId="357"/>
            <ac:spMk id="3" creationId="{802D5474-0574-6A39-3319-23A0AB09BD03}"/>
          </ac:spMkLst>
        </pc:spChg>
        <pc:spChg chg="add">
          <ac:chgData name="Sadie France" userId="S::s.france@uwtsd.ac.uk::b7d6a976-0449-421d-8e4f-ccb524b7ca6e" providerId="AD" clId="Web-{A95B6D26-6857-2895-DAEB-8E61211EBFE8}" dt="2024-11-22T15:18:45.370" v="6"/>
          <ac:spMkLst>
            <pc:docMk/>
            <pc:sldMk cId="188201758" sldId="357"/>
            <ac:spMk id="8" creationId="{907EF6B7-1338-4443-8C46-6A318D952DFD}"/>
          </ac:spMkLst>
        </pc:spChg>
        <pc:spChg chg="add">
          <ac:chgData name="Sadie France" userId="S::s.france@uwtsd.ac.uk::b7d6a976-0449-421d-8e4f-ccb524b7ca6e" providerId="AD" clId="Web-{A95B6D26-6857-2895-DAEB-8E61211EBFE8}" dt="2024-11-22T15:18:45.370" v="6"/>
          <ac:spMkLst>
            <pc:docMk/>
            <pc:sldMk cId="188201758" sldId="357"/>
            <ac:spMk id="10" creationId="{DAAE4CDD-124C-4DCF-9584-B6033B545DD5}"/>
          </ac:spMkLst>
        </pc:spChg>
        <pc:spChg chg="add">
          <ac:chgData name="Sadie France" userId="S::s.france@uwtsd.ac.uk::b7d6a976-0449-421d-8e4f-ccb524b7ca6e" providerId="AD" clId="Web-{A95B6D26-6857-2895-DAEB-8E61211EBFE8}" dt="2024-11-22T15:18:45.370" v="6"/>
          <ac:spMkLst>
            <pc:docMk/>
            <pc:sldMk cId="188201758" sldId="357"/>
            <ac:spMk id="12" creationId="{081E4A58-353D-44AE-B2FC-2A74E2E400F7}"/>
          </ac:spMkLst>
        </pc:spChg>
      </pc:sldChg>
      <pc:sldChg chg="addSp modSp mod setBg">
        <pc:chgData name="Sadie France" userId="S::s.france@uwtsd.ac.uk::b7d6a976-0449-421d-8e4f-ccb524b7ca6e" providerId="AD" clId="Web-{A95B6D26-6857-2895-DAEB-8E61211EBFE8}" dt="2024-11-22T15:18:50.198" v="7"/>
        <pc:sldMkLst>
          <pc:docMk/>
          <pc:sldMk cId="2531778853" sldId="359"/>
        </pc:sldMkLst>
        <pc:spChg chg="mod">
          <ac:chgData name="Sadie France" userId="S::s.france@uwtsd.ac.uk::b7d6a976-0449-421d-8e4f-ccb524b7ca6e" providerId="AD" clId="Web-{A95B6D26-6857-2895-DAEB-8E61211EBFE8}" dt="2024-11-22T15:18:50.198" v="7"/>
          <ac:spMkLst>
            <pc:docMk/>
            <pc:sldMk cId="2531778853" sldId="359"/>
            <ac:spMk id="2" creationId="{5241ACEC-8B25-53B5-1860-CC2A8546AE2C}"/>
          </ac:spMkLst>
        </pc:spChg>
        <pc:spChg chg="mod">
          <ac:chgData name="Sadie France" userId="S::s.france@uwtsd.ac.uk::b7d6a976-0449-421d-8e4f-ccb524b7ca6e" providerId="AD" clId="Web-{A95B6D26-6857-2895-DAEB-8E61211EBFE8}" dt="2024-11-22T15:18:50.198" v="7"/>
          <ac:spMkLst>
            <pc:docMk/>
            <pc:sldMk cId="2531778853" sldId="359"/>
            <ac:spMk id="3" creationId="{B54E4B52-5AF7-7A1A-B099-49E72C5A6473}"/>
          </ac:spMkLst>
        </pc:spChg>
        <pc:spChg chg="add">
          <ac:chgData name="Sadie France" userId="S::s.france@uwtsd.ac.uk::b7d6a976-0449-421d-8e4f-ccb524b7ca6e" providerId="AD" clId="Web-{A95B6D26-6857-2895-DAEB-8E61211EBFE8}" dt="2024-11-22T15:18:50.198" v="7"/>
          <ac:spMkLst>
            <pc:docMk/>
            <pc:sldMk cId="2531778853" sldId="359"/>
            <ac:spMk id="8" creationId="{907EF6B7-1338-4443-8C46-6A318D952DFD}"/>
          </ac:spMkLst>
        </pc:spChg>
        <pc:spChg chg="add">
          <ac:chgData name="Sadie France" userId="S::s.france@uwtsd.ac.uk::b7d6a976-0449-421d-8e4f-ccb524b7ca6e" providerId="AD" clId="Web-{A95B6D26-6857-2895-DAEB-8E61211EBFE8}" dt="2024-11-22T15:18:50.198" v="7"/>
          <ac:spMkLst>
            <pc:docMk/>
            <pc:sldMk cId="2531778853" sldId="359"/>
            <ac:spMk id="10" creationId="{DAAE4CDD-124C-4DCF-9584-B6033B545DD5}"/>
          </ac:spMkLst>
        </pc:spChg>
        <pc:spChg chg="add">
          <ac:chgData name="Sadie France" userId="S::s.france@uwtsd.ac.uk::b7d6a976-0449-421d-8e4f-ccb524b7ca6e" providerId="AD" clId="Web-{A95B6D26-6857-2895-DAEB-8E61211EBFE8}" dt="2024-11-22T15:18:50.198" v="7"/>
          <ac:spMkLst>
            <pc:docMk/>
            <pc:sldMk cId="2531778853" sldId="359"/>
            <ac:spMk id="12" creationId="{081E4A58-353D-44AE-B2FC-2A74E2E400F7}"/>
          </ac:spMkLst>
        </pc:spChg>
      </pc:sldChg>
      <pc:sldChg chg="addSp modSp mod setBg">
        <pc:chgData name="Sadie France" userId="S::s.france@uwtsd.ac.uk::b7d6a976-0449-421d-8e4f-ccb524b7ca6e" providerId="AD" clId="Web-{A95B6D26-6857-2895-DAEB-8E61211EBFE8}" dt="2024-11-22T15:18:56.276" v="8"/>
        <pc:sldMkLst>
          <pc:docMk/>
          <pc:sldMk cId="1240674941" sldId="360"/>
        </pc:sldMkLst>
        <pc:spChg chg="mod">
          <ac:chgData name="Sadie France" userId="S::s.france@uwtsd.ac.uk::b7d6a976-0449-421d-8e4f-ccb524b7ca6e" providerId="AD" clId="Web-{A95B6D26-6857-2895-DAEB-8E61211EBFE8}" dt="2024-11-22T15:18:56.276" v="8"/>
          <ac:spMkLst>
            <pc:docMk/>
            <pc:sldMk cId="1240674941" sldId="360"/>
            <ac:spMk id="2" creationId="{6A4181B6-646B-ADE1-8D30-C201463EFFA7}"/>
          </ac:spMkLst>
        </pc:spChg>
        <pc:spChg chg="mod">
          <ac:chgData name="Sadie France" userId="S::s.france@uwtsd.ac.uk::b7d6a976-0449-421d-8e4f-ccb524b7ca6e" providerId="AD" clId="Web-{A95B6D26-6857-2895-DAEB-8E61211EBFE8}" dt="2024-11-22T15:18:56.276" v="8"/>
          <ac:spMkLst>
            <pc:docMk/>
            <pc:sldMk cId="1240674941" sldId="360"/>
            <ac:spMk id="3" creationId="{C8330DE6-4C9B-F1CD-44EB-1F4329BB54BA}"/>
          </ac:spMkLst>
        </pc:spChg>
        <pc:spChg chg="add">
          <ac:chgData name="Sadie France" userId="S::s.france@uwtsd.ac.uk::b7d6a976-0449-421d-8e4f-ccb524b7ca6e" providerId="AD" clId="Web-{A95B6D26-6857-2895-DAEB-8E61211EBFE8}" dt="2024-11-22T15:18:56.276" v="8"/>
          <ac:spMkLst>
            <pc:docMk/>
            <pc:sldMk cId="1240674941" sldId="360"/>
            <ac:spMk id="8" creationId="{907EF6B7-1338-4443-8C46-6A318D952DFD}"/>
          </ac:spMkLst>
        </pc:spChg>
        <pc:spChg chg="add">
          <ac:chgData name="Sadie France" userId="S::s.france@uwtsd.ac.uk::b7d6a976-0449-421d-8e4f-ccb524b7ca6e" providerId="AD" clId="Web-{A95B6D26-6857-2895-DAEB-8E61211EBFE8}" dt="2024-11-22T15:18:56.276" v="8"/>
          <ac:spMkLst>
            <pc:docMk/>
            <pc:sldMk cId="1240674941" sldId="360"/>
            <ac:spMk id="10" creationId="{DAAE4CDD-124C-4DCF-9584-B6033B545DD5}"/>
          </ac:spMkLst>
        </pc:spChg>
        <pc:spChg chg="add">
          <ac:chgData name="Sadie France" userId="S::s.france@uwtsd.ac.uk::b7d6a976-0449-421d-8e4f-ccb524b7ca6e" providerId="AD" clId="Web-{A95B6D26-6857-2895-DAEB-8E61211EBFE8}" dt="2024-11-22T15:18:56.276" v="8"/>
          <ac:spMkLst>
            <pc:docMk/>
            <pc:sldMk cId="1240674941" sldId="360"/>
            <ac:spMk id="12" creationId="{081E4A58-353D-44AE-B2FC-2A74E2E400F7}"/>
          </ac:spMkLst>
        </pc:spChg>
      </pc:sldChg>
      <pc:sldChg chg="addSp modSp mod setBg">
        <pc:chgData name="Sadie France" userId="S::s.france@uwtsd.ac.uk::b7d6a976-0449-421d-8e4f-ccb524b7ca6e" providerId="AD" clId="Web-{A95B6D26-6857-2895-DAEB-8E61211EBFE8}" dt="2024-11-22T15:18:59.573" v="9"/>
        <pc:sldMkLst>
          <pc:docMk/>
          <pc:sldMk cId="2086306588" sldId="361"/>
        </pc:sldMkLst>
        <pc:spChg chg="mod">
          <ac:chgData name="Sadie France" userId="S::s.france@uwtsd.ac.uk::b7d6a976-0449-421d-8e4f-ccb524b7ca6e" providerId="AD" clId="Web-{A95B6D26-6857-2895-DAEB-8E61211EBFE8}" dt="2024-11-22T15:18:59.573" v="9"/>
          <ac:spMkLst>
            <pc:docMk/>
            <pc:sldMk cId="2086306588" sldId="361"/>
            <ac:spMk id="2" creationId="{CC932CA7-6E0F-EAA0-ABD5-3418E5225BC0}"/>
          </ac:spMkLst>
        </pc:spChg>
        <pc:spChg chg="mod">
          <ac:chgData name="Sadie France" userId="S::s.france@uwtsd.ac.uk::b7d6a976-0449-421d-8e4f-ccb524b7ca6e" providerId="AD" clId="Web-{A95B6D26-6857-2895-DAEB-8E61211EBFE8}" dt="2024-11-22T15:18:59.573" v="9"/>
          <ac:spMkLst>
            <pc:docMk/>
            <pc:sldMk cId="2086306588" sldId="361"/>
            <ac:spMk id="3" creationId="{39D81A2E-2E02-4D99-3F89-8767E96F7E18}"/>
          </ac:spMkLst>
        </pc:spChg>
        <pc:spChg chg="add">
          <ac:chgData name="Sadie France" userId="S::s.france@uwtsd.ac.uk::b7d6a976-0449-421d-8e4f-ccb524b7ca6e" providerId="AD" clId="Web-{A95B6D26-6857-2895-DAEB-8E61211EBFE8}" dt="2024-11-22T15:18:59.573" v="9"/>
          <ac:spMkLst>
            <pc:docMk/>
            <pc:sldMk cId="2086306588" sldId="361"/>
            <ac:spMk id="8" creationId="{907EF6B7-1338-4443-8C46-6A318D952DFD}"/>
          </ac:spMkLst>
        </pc:spChg>
        <pc:spChg chg="add">
          <ac:chgData name="Sadie France" userId="S::s.france@uwtsd.ac.uk::b7d6a976-0449-421d-8e4f-ccb524b7ca6e" providerId="AD" clId="Web-{A95B6D26-6857-2895-DAEB-8E61211EBFE8}" dt="2024-11-22T15:18:59.573" v="9"/>
          <ac:spMkLst>
            <pc:docMk/>
            <pc:sldMk cId="2086306588" sldId="361"/>
            <ac:spMk id="10" creationId="{DAAE4CDD-124C-4DCF-9584-B6033B545DD5}"/>
          </ac:spMkLst>
        </pc:spChg>
        <pc:spChg chg="add">
          <ac:chgData name="Sadie France" userId="S::s.france@uwtsd.ac.uk::b7d6a976-0449-421d-8e4f-ccb524b7ca6e" providerId="AD" clId="Web-{A95B6D26-6857-2895-DAEB-8E61211EBFE8}" dt="2024-11-22T15:18:59.573" v="9"/>
          <ac:spMkLst>
            <pc:docMk/>
            <pc:sldMk cId="2086306588" sldId="361"/>
            <ac:spMk id="12" creationId="{081E4A58-353D-44AE-B2FC-2A74E2E400F7}"/>
          </ac:spMkLst>
        </pc:spChg>
      </pc:sldChg>
      <pc:sldChg chg="addSp delSp modSp">
        <pc:chgData name="Sadie France" userId="S::s.france@uwtsd.ac.uk::b7d6a976-0449-421d-8e4f-ccb524b7ca6e" providerId="AD" clId="Web-{A95B6D26-6857-2895-DAEB-8E61211EBFE8}" dt="2024-11-22T15:19:51.309" v="14"/>
        <pc:sldMkLst>
          <pc:docMk/>
          <pc:sldMk cId="2194900409" sldId="492"/>
        </pc:sldMkLst>
        <pc:spChg chg="mod">
          <ac:chgData name="Sadie France" userId="S::s.france@uwtsd.ac.uk::b7d6a976-0449-421d-8e4f-ccb524b7ca6e" providerId="AD" clId="Web-{A95B6D26-6857-2895-DAEB-8E61211EBFE8}" dt="2024-11-22T15:19:51.309" v="14"/>
          <ac:spMkLst>
            <pc:docMk/>
            <pc:sldMk cId="2194900409" sldId="492"/>
            <ac:spMk id="2" creationId="{4AEE5694-BD22-6DE6-669B-1ADAAEC1F43D}"/>
          </ac:spMkLst>
        </pc:spChg>
        <pc:spChg chg="mod">
          <ac:chgData name="Sadie France" userId="S::s.france@uwtsd.ac.uk::b7d6a976-0449-421d-8e4f-ccb524b7ca6e" providerId="AD" clId="Web-{A95B6D26-6857-2895-DAEB-8E61211EBFE8}" dt="2024-11-22T15:19:51.309" v="14"/>
          <ac:spMkLst>
            <pc:docMk/>
            <pc:sldMk cId="2194900409" sldId="492"/>
            <ac:spMk id="3" creationId="{39D30175-2178-F8DB-E9B6-337817845F63}"/>
          </ac:spMkLst>
        </pc:spChg>
        <pc:spChg chg="add">
          <ac:chgData name="Sadie France" userId="S::s.france@uwtsd.ac.uk::b7d6a976-0449-421d-8e4f-ccb524b7ca6e" providerId="AD" clId="Web-{A95B6D26-6857-2895-DAEB-8E61211EBFE8}" dt="2024-11-22T15:19:51.309" v="14"/>
          <ac:spMkLst>
            <pc:docMk/>
            <pc:sldMk cId="2194900409" sldId="492"/>
            <ac:spMk id="19" creationId="{907EF6B7-1338-4443-8C46-6A318D952DFD}"/>
          </ac:spMkLst>
        </pc:spChg>
        <pc:spChg chg="add">
          <ac:chgData name="Sadie France" userId="S::s.france@uwtsd.ac.uk::b7d6a976-0449-421d-8e4f-ccb524b7ca6e" providerId="AD" clId="Web-{A95B6D26-6857-2895-DAEB-8E61211EBFE8}" dt="2024-11-22T15:19:51.309" v="14"/>
          <ac:spMkLst>
            <pc:docMk/>
            <pc:sldMk cId="2194900409" sldId="492"/>
            <ac:spMk id="21" creationId="{DAAE4CDD-124C-4DCF-9584-B6033B545DD5}"/>
          </ac:spMkLst>
        </pc:spChg>
        <pc:spChg chg="add">
          <ac:chgData name="Sadie France" userId="S::s.france@uwtsd.ac.uk::b7d6a976-0449-421d-8e4f-ccb524b7ca6e" providerId="AD" clId="Web-{A95B6D26-6857-2895-DAEB-8E61211EBFE8}" dt="2024-11-22T15:19:51.309" v="14"/>
          <ac:spMkLst>
            <pc:docMk/>
            <pc:sldMk cId="2194900409" sldId="492"/>
            <ac:spMk id="23" creationId="{081E4A58-353D-44AE-B2FC-2A74E2E400F7}"/>
          </ac:spMkLst>
        </pc:spChg>
      </pc:sldChg>
      <pc:sldChg chg="addSp delSp modSp">
        <pc:chgData name="Sadie France" userId="S::s.france@uwtsd.ac.uk::b7d6a976-0449-421d-8e4f-ccb524b7ca6e" providerId="AD" clId="Web-{A95B6D26-6857-2895-DAEB-8E61211EBFE8}" dt="2024-11-22T15:19:57.762" v="15"/>
        <pc:sldMkLst>
          <pc:docMk/>
          <pc:sldMk cId="4245125145" sldId="493"/>
        </pc:sldMkLst>
        <pc:spChg chg="mod">
          <ac:chgData name="Sadie France" userId="S::s.france@uwtsd.ac.uk::b7d6a976-0449-421d-8e4f-ccb524b7ca6e" providerId="AD" clId="Web-{A95B6D26-6857-2895-DAEB-8E61211EBFE8}" dt="2024-11-22T15:19:57.762" v="15"/>
          <ac:spMkLst>
            <pc:docMk/>
            <pc:sldMk cId="4245125145" sldId="493"/>
            <ac:spMk id="2" creationId="{BDF6214B-0CFE-5240-2D98-FDA237202435}"/>
          </ac:spMkLst>
        </pc:spChg>
        <pc:spChg chg="mod">
          <ac:chgData name="Sadie France" userId="S::s.france@uwtsd.ac.uk::b7d6a976-0449-421d-8e4f-ccb524b7ca6e" providerId="AD" clId="Web-{A95B6D26-6857-2895-DAEB-8E61211EBFE8}" dt="2024-11-22T15:19:57.762" v="15"/>
          <ac:spMkLst>
            <pc:docMk/>
            <pc:sldMk cId="4245125145" sldId="493"/>
            <ac:spMk id="3" creationId="{23BFBA58-427F-90B0-DF56-045DC9D129E7}"/>
          </ac:spMkLst>
        </pc:spChg>
        <pc:spChg chg="add">
          <ac:chgData name="Sadie France" userId="S::s.france@uwtsd.ac.uk::b7d6a976-0449-421d-8e4f-ccb524b7ca6e" providerId="AD" clId="Web-{A95B6D26-6857-2895-DAEB-8E61211EBFE8}" dt="2024-11-22T15:19:57.762" v="15"/>
          <ac:spMkLst>
            <pc:docMk/>
            <pc:sldMk cId="4245125145" sldId="493"/>
            <ac:spMk id="19" creationId="{907EF6B7-1338-4443-8C46-6A318D952DFD}"/>
          </ac:spMkLst>
        </pc:spChg>
        <pc:spChg chg="add">
          <ac:chgData name="Sadie France" userId="S::s.france@uwtsd.ac.uk::b7d6a976-0449-421d-8e4f-ccb524b7ca6e" providerId="AD" clId="Web-{A95B6D26-6857-2895-DAEB-8E61211EBFE8}" dt="2024-11-22T15:19:57.762" v="15"/>
          <ac:spMkLst>
            <pc:docMk/>
            <pc:sldMk cId="4245125145" sldId="493"/>
            <ac:spMk id="21" creationId="{DAAE4CDD-124C-4DCF-9584-B6033B545DD5}"/>
          </ac:spMkLst>
        </pc:spChg>
        <pc:spChg chg="add">
          <ac:chgData name="Sadie France" userId="S::s.france@uwtsd.ac.uk::b7d6a976-0449-421d-8e4f-ccb524b7ca6e" providerId="AD" clId="Web-{A95B6D26-6857-2895-DAEB-8E61211EBFE8}" dt="2024-11-22T15:19:57.762" v="15"/>
          <ac:spMkLst>
            <pc:docMk/>
            <pc:sldMk cId="4245125145" sldId="493"/>
            <ac:spMk id="23" creationId="{081E4A58-353D-44AE-B2FC-2A74E2E400F7}"/>
          </ac:spMkLst>
        </pc:spChg>
      </pc:sldChg>
      <pc:sldChg chg="addSp delSp modSp new mod setBg">
        <pc:chgData name="Sadie France" userId="S::s.france@uwtsd.ac.uk::b7d6a976-0449-421d-8e4f-ccb524b7ca6e" providerId="AD" clId="Web-{A95B6D26-6857-2895-DAEB-8E61211EBFE8}" dt="2024-11-22T15:20:12.950" v="19"/>
        <pc:sldMkLst>
          <pc:docMk/>
          <pc:sldMk cId="3628343475" sldId="495"/>
        </pc:sldMkLst>
        <pc:spChg chg="mod">
          <ac:chgData name="Sadie France" userId="S::s.france@uwtsd.ac.uk::b7d6a976-0449-421d-8e4f-ccb524b7ca6e" providerId="AD" clId="Web-{A95B6D26-6857-2895-DAEB-8E61211EBFE8}" dt="2024-11-22T15:20:12.950" v="19"/>
          <ac:spMkLst>
            <pc:docMk/>
            <pc:sldMk cId="3628343475" sldId="495"/>
            <ac:spMk id="2" creationId="{A712A015-1FC9-C42F-659D-1D0E3741E690}"/>
          </ac:spMkLst>
        </pc:spChg>
        <pc:spChg chg="add">
          <ac:chgData name="Sadie France" userId="S::s.france@uwtsd.ac.uk::b7d6a976-0449-421d-8e4f-ccb524b7ca6e" providerId="AD" clId="Web-{A95B6D26-6857-2895-DAEB-8E61211EBFE8}" dt="2024-11-22T15:20:12.950" v="19"/>
          <ac:spMkLst>
            <pc:docMk/>
            <pc:sldMk cId="3628343475" sldId="495"/>
            <ac:spMk id="9" creationId="{C1DD1A8A-57D5-4A81-AD04-532B043C5611}"/>
          </ac:spMkLst>
        </pc:spChg>
        <pc:spChg chg="add">
          <ac:chgData name="Sadie France" userId="S::s.france@uwtsd.ac.uk::b7d6a976-0449-421d-8e4f-ccb524b7ca6e" providerId="AD" clId="Web-{A95B6D26-6857-2895-DAEB-8E61211EBFE8}" dt="2024-11-22T15:20:12.950" v="19"/>
          <ac:spMkLst>
            <pc:docMk/>
            <pc:sldMk cId="3628343475" sldId="495"/>
            <ac:spMk id="11" creationId="{007891EC-4501-44ED-A8C8-B11B6DB767AB}"/>
          </ac:spMkLst>
        </pc:spChg>
        <pc:picChg chg="add">
          <ac:chgData name="Sadie France" userId="S::s.france@uwtsd.ac.uk::b7d6a976-0449-421d-8e4f-ccb524b7ca6e" providerId="AD" clId="Web-{A95B6D26-6857-2895-DAEB-8E61211EBFE8}" dt="2024-11-22T15:20:12.950" v="19"/>
          <ac:picMkLst>
            <pc:docMk/>
            <pc:sldMk cId="3628343475" sldId="495"/>
            <ac:picMk id="5" creationId="{54CB865E-CD81-4A88-4EDA-4E91F0C4E8FF}"/>
          </ac:picMkLst>
        </pc:picChg>
      </pc:sldChg>
      <pc:sldChg chg="addSp modSp new mod setBg">
        <pc:chgData name="Sadie France" userId="S::s.france@uwtsd.ac.uk::b7d6a976-0449-421d-8e4f-ccb524b7ca6e" providerId="AD" clId="Web-{A95B6D26-6857-2895-DAEB-8E61211EBFE8}" dt="2024-11-22T15:20:41.732" v="39"/>
        <pc:sldMkLst>
          <pc:docMk/>
          <pc:sldMk cId="2865807355" sldId="496"/>
        </pc:sldMkLst>
        <pc:spChg chg="mod">
          <ac:chgData name="Sadie France" userId="S::s.france@uwtsd.ac.uk::b7d6a976-0449-421d-8e4f-ccb524b7ca6e" providerId="AD" clId="Web-{A95B6D26-6857-2895-DAEB-8E61211EBFE8}" dt="2024-11-22T15:20:41.732" v="39"/>
          <ac:spMkLst>
            <pc:docMk/>
            <pc:sldMk cId="2865807355" sldId="496"/>
            <ac:spMk id="2" creationId="{BCBA7C1C-2F57-4293-5745-C64D46B7DF07}"/>
          </ac:spMkLst>
        </pc:spChg>
        <pc:spChg chg="mod">
          <ac:chgData name="Sadie France" userId="S::s.france@uwtsd.ac.uk::b7d6a976-0449-421d-8e4f-ccb524b7ca6e" providerId="AD" clId="Web-{A95B6D26-6857-2895-DAEB-8E61211EBFE8}" dt="2024-11-22T15:20:41.732" v="39"/>
          <ac:spMkLst>
            <pc:docMk/>
            <pc:sldMk cId="2865807355" sldId="496"/>
            <ac:spMk id="3" creationId="{4A59383D-04CC-5CEF-614A-93B2709B8FEC}"/>
          </ac:spMkLst>
        </pc:spChg>
        <pc:spChg chg="add">
          <ac:chgData name="Sadie France" userId="S::s.france@uwtsd.ac.uk::b7d6a976-0449-421d-8e4f-ccb524b7ca6e" providerId="AD" clId="Web-{A95B6D26-6857-2895-DAEB-8E61211EBFE8}" dt="2024-11-22T15:20:41.732" v="39"/>
          <ac:spMkLst>
            <pc:docMk/>
            <pc:sldMk cId="2865807355" sldId="496"/>
            <ac:spMk id="8" creationId="{907EF6B7-1338-4443-8C46-6A318D952DFD}"/>
          </ac:spMkLst>
        </pc:spChg>
        <pc:spChg chg="add">
          <ac:chgData name="Sadie France" userId="S::s.france@uwtsd.ac.uk::b7d6a976-0449-421d-8e4f-ccb524b7ca6e" providerId="AD" clId="Web-{A95B6D26-6857-2895-DAEB-8E61211EBFE8}" dt="2024-11-22T15:20:41.732" v="39"/>
          <ac:spMkLst>
            <pc:docMk/>
            <pc:sldMk cId="2865807355" sldId="496"/>
            <ac:spMk id="10" creationId="{DAAE4CDD-124C-4DCF-9584-B6033B545DD5}"/>
          </ac:spMkLst>
        </pc:spChg>
        <pc:spChg chg="add">
          <ac:chgData name="Sadie France" userId="S::s.france@uwtsd.ac.uk::b7d6a976-0449-421d-8e4f-ccb524b7ca6e" providerId="AD" clId="Web-{A95B6D26-6857-2895-DAEB-8E61211EBFE8}" dt="2024-11-22T15:20:41.732" v="39"/>
          <ac:spMkLst>
            <pc:docMk/>
            <pc:sldMk cId="2865807355" sldId="496"/>
            <ac:spMk id="12" creationId="{081E4A58-353D-44AE-B2FC-2A74E2E400F7}"/>
          </ac:spMkLst>
        </pc:spChg>
      </pc:sldChg>
    </pc:docChg>
  </pc:docChgLst>
  <pc:docChgLst>
    <pc:chgData name="Sadie France" userId="S::s.france@uwtsd.ac.uk::b7d6a976-0449-421d-8e4f-ccb524b7ca6e" providerId="AD" clId="Web-{A600F7E3-24DC-E75B-E844-C18E452892FB}"/>
    <pc:docChg chg="addSld modSld">
      <pc:chgData name="Sadie France" userId="S::s.france@uwtsd.ac.uk::b7d6a976-0449-421d-8e4f-ccb524b7ca6e" providerId="AD" clId="Web-{A600F7E3-24DC-E75B-E844-C18E452892FB}" dt="2024-11-06T15:11:42.652" v="280"/>
      <pc:docMkLst>
        <pc:docMk/>
      </pc:docMkLst>
      <pc:sldChg chg="modSp">
        <pc:chgData name="Sadie France" userId="S::s.france@uwtsd.ac.uk::b7d6a976-0449-421d-8e4f-ccb524b7ca6e" providerId="AD" clId="Web-{A600F7E3-24DC-E75B-E844-C18E452892FB}" dt="2024-11-06T14:17:21.925" v="42" actId="20577"/>
        <pc:sldMkLst>
          <pc:docMk/>
          <pc:sldMk cId="3044373856" sldId="257"/>
        </pc:sldMkLst>
        <pc:spChg chg="mod">
          <ac:chgData name="Sadie France" userId="S::s.france@uwtsd.ac.uk::b7d6a976-0449-421d-8e4f-ccb524b7ca6e" providerId="AD" clId="Web-{A600F7E3-24DC-E75B-E844-C18E452892FB}" dt="2024-11-06T14:17:21.925" v="42" actId="20577"/>
          <ac:spMkLst>
            <pc:docMk/>
            <pc:sldMk cId="3044373856" sldId="257"/>
            <ac:spMk id="3" creationId="{41396E2E-45A1-6561-57BA-D00359CE3102}"/>
          </ac:spMkLst>
        </pc:spChg>
      </pc:sldChg>
      <pc:sldChg chg="modSp new">
        <pc:chgData name="Sadie France" userId="S::s.france@uwtsd.ac.uk::b7d6a976-0449-421d-8e4f-ccb524b7ca6e" providerId="AD" clId="Web-{A600F7E3-24DC-E75B-E844-C18E452892FB}" dt="2024-11-06T14:15:18.639" v="39" actId="20577"/>
        <pc:sldMkLst>
          <pc:docMk/>
          <pc:sldMk cId="1307888957" sldId="380"/>
        </pc:sldMkLst>
        <pc:spChg chg="mod">
          <ac:chgData name="Sadie France" userId="S::s.france@uwtsd.ac.uk::b7d6a976-0449-421d-8e4f-ccb524b7ca6e" providerId="AD" clId="Web-{A600F7E3-24DC-E75B-E844-C18E452892FB}" dt="2024-11-06T14:15:18.639" v="39" actId="20577"/>
          <ac:spMkLst>
            <pc:docMk/>
            <pc:sldMk cId="1307888957" sldId="380"/>
            <ac:spMk id="2" creationId="{5C846E8B-6107-765F-1B1B-E3D7F86781FB}"/>
          </ac:spMkLst>
        </pc:spChg>
        <pc:spChg chg="mod">
          <ac:chgData name="Sadie France" userId="S::s.france@uwtsd.ac.uk::b7d6a976-0449-421d-8e4f-ccb524b7ca6e" providerId="AD" clId="Web-{A600F7E3-24DC-E75B-E844-C18E452892FB}" dt="2024-11-06T14:15:05.607" v="32" actId="1076"/>
          <ac:spMkLst>
            <pc:docMk/>
            <pc:sldMk cId="1307888957" sldId="380"/>
            <ac:spMk id="3" creationId="{5750995B-8A4B-C12C-931F-D81855FD9054}"/>
          </ac:spMkLst>
        </pc:spChg>
      </pc:sldChg>
      <pc:sldChg chg="modSp new modNotes">
        <pc:chgData name="Sadie France" userId="S::s.france@uwtsd.ac.uk::b7d6a976-0449-421d-8e4f-ccb524b7ca6e" providerId="AD" clId="Web-{A600F7E3-24DC-E75B-E844-C18E452892FB}" dt="2024-11-06T14:23:10.891" v="170"/>
        <pc:sldMkLst>
          <pc:docMk/>
          <pc:sldMk cId="689688971" sldId="381"/>
        </pc:sldMkLst>
        <pc:spChg chg="mod">
          <ac:chgData name="Sadie France" userId="S::s.france@uwtsd.ac.uk::b7d6a976-0449-421d-8e4f-ccb524b7ca6e" providerId="AD" clId="Web-{A600F7E3-24DC-E75B-E844-C18E452892FB}" dt="2024-11-06T14:20:28.010" v="44" actId="20577"/>
          <ac:spMkLst>
            <pc:docMk/>
            <pc:sldMk cId="689688971" sldId="381"/>
            <ac:spMk id="2" creationId="{20AD401D-8E2A-F09B-E20C-D4CF69D467C4}"/>
          </ac:spMkLst>
        </pc:spChg>
        <pc:spChg chg="mod">
          <ac:chgData name="Sadie France" userId="S::s.france@uwtsd.ac.uk::b7d6a976-0449-421d-8e4f-ccb524b7ca6e" providerId="AD" clId="Web-{A600F7E3-24DC-E75B-E844-C18E452892FB}" dt="2024-11-06T14:23:06.188" v="167" actId="20577"/>
          <ac:spMkLst>
            <pc:docMk/>
            <pc:sldMk cId="689688971" sldId="381"/>
            <ac:spMk id="3" creationId="{1BE8883D-5336-FF69-EC96-6343B11307C3}"/>
          </ac:spMkLst>
        </pc:spChg>
      </pc:sldChg>
      <pc:sldChg chg="addSp delSp modSp new mod setBg">
        <pc:chgData name="Sadie France" userId="S::s.france@uwtsd.ac.uk::b7d6a976-0449-421d-8e4f-ccb524b7ca6e" providerId="AD" clId="Web-{A600F7E3-24DC-E75B-E844-C18E452892FB}" dt="2024-11-06T14:25:44.132" v="173"/>
        <pc:sldMkLst>
          <pc:docMk/>
          <pc:sldMk cId="3692888924" sldId="382"/>
        </pc:sldMkLst>
        <pc:spChg chg="add">
          <ac:chgData name="Sadie France" userId="S::s.france@uwtsd.ac.uk::b7d6a976-0449-421d-8e4f-ccb524b7ca6e" providerId="AD" clId="Web-{A600F7E3-24DC-E75B-E844-C18E452892FB}" dt="2024-11-06T14:25:44.132" v="173"/>
          <ac:spMkLst>
            <pc:docMk/>
            <pc:sldMk cId="3692888924" sldId="382"/>
            <ac:spMk id="9" creationId="{42A4FC2C-047E-45A5-965D-8E1E3BF09BC6}"/>
          </ac:spMkLst>
        </pc:spChg>
        <pc:picChg chg="add mod ord">
          <ac:chgData name="Sadie France" userId="S::s.france@uwtsd.ac.uk::b7d6a976-0449-421d-8e4f-ccb524b7ca6e" providerId="AD" clId="Web-{A600F7E3-24DC-E75B-E844-C18E452892FB}" dt="2024-11-06T14:25:44.132" v="173"/>
          <ac:picMkLst>
            <pc:docMk/>
            <pc:sldMk cId="3692888924" sldId="382"/>
            <ac:picMk id="4" creationId="{0C64BCEF-90D6-E985-013F-8970D6DB52F3}"/>
          </ac:picMkLst>
        </pc:picChg>
      </pc:sldChg>
      <pc:sldChg chg="addSp delSp modSp new mod setBg">
        <pc:chgData name="Sadie France" userId="S::s.france@uwtsd.ac.uk::b7d6a976-0449-421d-8e4f-ccb524b7ca6e" providerId="AD" clId="Web-{A600F7E3-24DC-E75B-E844-C18E452892FB}" dt="2024-11-06T14:34:26.167" v="188"/>
        <pc:sldMkLst>
          <pc:docMk/>
          <pc:sldMk cId="937642457" sldId="383"/>
        </pc:sldMkLst>
        <pc:spChg chg="add mod">
          <ac:chgData name="Sadie France" userId="S::s.france@uwtsd.ac.uk::b7d6a976-0449-421d-8e4f-ccb524b7ca6e" providerId="AD" clId="Web-{A600F7E3-24DC-E75B-E844-C18E452892FB}" dt="2024-11-06T14:34:26.167" v="188"/>
          <ac:spMkLst>
            <pc:docMk/>
            <pc:sldMk cId="937642457" sldId="383"/>
            <ac:spMk id="13" creationId="{E8503D61-61BB-D3C2-E98D-6511456AC3DA}"/>
          </ac:spMkLst>
        </pc:spChg>
        <pc:spChg chg="add">
          <ac:chgData name="Sadie France" userId="S::s.france@uwtsd.ac.uk::b7d6a976-0449-421d-8e4f-ccb524b7ca6e" providerId="AD" clId="Web-{A600F7E3-24DC-E75B-E844-C18E452892FB}" dt="2024-11-06T14:33:17.696" v="181"/>
          <ac:spMkLst>
            <pc:docMk/>
            <pc:sldMk cId="937642457" sldId="383"/>
            <ac:spMk id="15" creationId="{42A4FC2C-047E-45A5-965D-8E1E3BF09BC6}"/>
          </ac:spMkLst>
        </pc:spChg>
        <pc:picChg chg="add mod ord">
          <ac:chgData name="Sadie France" userId="S::s.france@uwtsd.ac.uk::b7d6a976-0449-421d-8e4f-ccb524b7ca6e" providerId="AD" clId="Web-{A600F7E3-24DC-E75B-E844-C18E452892FB}" dt="2024-11-06T14:33:17.696" v="181"/>
          <ac:picMkLst>
            <pc:docMk/>
            <pc:sldMk cId="937642457" sldId="383"/>
            <ac:picMk id="10" creationId="{CD561007-782D-E34A-7C48-3618DC7367B9}"/>
          </ac:picMkLst>
        </pc:picChg>
      </pc:sldChg>
      <pc:sldChg chg="modSp new modNotes">
        <pc:chgData name="Sadie France" userId="S::s.france@uwtsd.ac.uk::b7d6a976-0449-421d-8e4f-ccb524b7ca6e" providerId="AD" clId="Web-{A600F7E3-24DC-E75B-E844-C18E452892FB}" dt="2024-11-06T14:37:58.379" v="215" actId="20577"/>
        <pc:sldMkLst>
          <pc:docMk/>
          <pc:sldMk cId="554631177" sldId="384"/>
        </pc:sldMkLst>
        <pc:spChg chg="mod">
          <ac:chgData name="Sadie France" userId="S::s.france@uwtsd.ac.uk::b7d6a976-0449-421d-8e4f-ccb524b7ca6e" providerId="AD" clId="Web-{A600F7E3-24DC-E75B-E844-C18E452892FB}" dt="2024-11-06T14:36:15.515" v="196" actId="20577"/>
          <ac:spMkLst>
            <pc:docMk/>
            <pc:sldMk cId="554631177" sldId="384"/>
            <ac:spMk id="2" creationId="{56202C9E-3F1D-EACC-9157-EECE88782982}"/>
          </ac:spMkLst>
        </pc:spChg>
        <pc:spChg chg="mod">
          <ac:chgData name="Sadie France" userId="S::s.france@uwtsd.ac.uk::b7d6a976-0449-421d-8e4f-ccb524b7ca6e" providerId="AD" clId="Web-{A600F7E3-24DC-E75B-E844-C18E452892FB}" dt="2024-11-06T14:37:58.379" v="215" actId="20577"/>
          <ac:spMkLst>
            <pc:docMk/>
            <pc:sldMk cId="554631177" sldId="384"/>
            <ac:spMk id="3" creationId="{0C8DEA22-15C2-4FAA-D5AB-76156B1A0169}"/>
          </ac:spMkLst>
        </pc:spChg>
      </pc:sldChg>
      <pc:sldChg chg="modSp new modNotes">
        <pc:chgData name="Sadie France" userId="S::s.france@uwtsd.ac.uk::b7d6a976-0449-421d-8e4f-ccb524b7ca6e" providerId="AD" clId="Web-{A600F7E3-24DC-E75B-E844-C18E452892FB}" dt="2024-11-06T15:11:42.652" v="280"/>
        <pc:sldMkLst>
          <pc:docMk/>
          <pc:sldMk cId="823264144" sldId="385"/>
        </pc:sldMkLst>
        <pc:spChg chg="mod">
          <ac:chgData name="Sadie France" userId="S::s.france@uwtsd.ac.uk::b7d6a976-0449-421d-8e4f-ccb524b7ca6e" providerId="AD" clId="Web-{A600F7E3-24DC-E75B-E844-C18E452892FB}" dt="2024-11-06T14:38:38.427" v="224" actId="20577"/>
          <ac:spMkLst>
            <pc:docMk/>
            <pc:sldMk cId="823264144" sldId="385"/>
            <ac:spMk id="2" creationId="{B8F18FF3-FF0A-4F99-2855-A297B3ABE328}"/>
          </ac:spMkLst>
        </pc:spChg>
        <pc:spChg chg="mod">
          <ac:chgData name="Sadie France" userId="S::s.france@uwtsd.ac.uk::b7d6a976-0449-421d-8e4f-ccb524b7ca6e" providerId="AD" clId="Web-{A600F7E3-24DC-E75B-E844-C18E452892FB}" dt="2024-11-06T15:11:34.917" v="278" actId="20577"/>
          <ac:spMkLst>
            <pc:docMk/>
            <pc:sldMk cId="823264144" sldId="385"/>
            <ac:spMk id="3" creationId="{E287BE5E-0D85-48B8-08EF-5A88E3B4B0ED}"/>
          </ac:spMkLst>
        </pc:spChg>
      </pc:sldChg>
      <pc:sldChg chg="addSp modSp new mod setBg modNotes">
        <pc:chgData name="Sadie France" userId="S::s.france@uwtsd.ac.uk::b7d6a976-0449-421d-8e4f-ccb524b7ca6e" providerId="AD" clId="Web-{A600F7E3-24DC-E75B-E844-C18E452892FB}" dt="2024-11-06T15:10:54.322" v="276"/>
        <pc:sldMkLst>
          <pc:docMk/>
          <pc:sldMk cId="171687659" sldId="386"/>
        </pc:sldMkLst>
        <pc:spChg chg="mod">
          <ac:chgData name="Sadie France" userId="S::s.france@uwtsd.ac.uk::b7d6a976-0449-421d-8e4f-ccb524b7ca6e" providerId="AD" clId="Web-{A600F7E3-24DC-E75B-E844-C18E452892FB}" dt="2024-11-06T15:10:54.322" v="276"/>
          <ac:spMkLst>
            <pc:docMk/>
            <pc:sldMk cId="171687659" sldId="386"/>
            <ac:spMk id="2" creationId="{4D5BE146-361F-1558-17F0-A41436C5B789}"/>
          </ac:spMkLst>
        </pc:spChg>
        <pc:spChg chg="mod ord">
          <ac:chgData name="Sadie France" userId="S::s.france@uwtsd.ac.uk::b7d6a976-0449-421d-8e4f-ccb524b7ca6e" providerId="AD" clId="Web-{A600F7E3-24DC-E75B-E844-C18E452892FB}" dt="2024-11-06T15:10:54.322" v="276"/>
          <ac:spMkLst>
            <pc:docMk/>
            <pc:sldMk cId="171687659" sldId="386"/>
            <ac:spMk id="3" creationId="{16D7508B-2340-41F8-80DF-EE363CF1AF34}"/>
          </ac:spMkLst>
        </pc:spChg>
        <pc:spChg chg="add">
          <ac:chgData name="Sadie France" userId="S::s.france@uwtsd.ac.uk::b7d6a976-0449-421d-8e4f-ccb524b7ca6e" providerId="AD" clId="Web-{A600F7E3-24DC-E75B-E844-C18E452892FB}" dt="2024-11-06T15:10:54.322" v="276"/>
          <ac:spMkLst>
            <pc:docMk/>
            <pc:sldMk cId="171687659" sldId="386"/>
            <ac:spMk id="9" creationId="{C3896A03-3945-419A-B66B-4EE266EDD152}"/>
          </ac:spMkLst>
        </pc:spChg>
        <pc:spChg chg="add">
          <ac:chgData name="Sadie France" userId="S::s.france@uwtsd.ac.uk::b7d6a976-0449-421d-8e4f-ccb524b7ca6e" providerId="AD" clId="Web-{A600F7E3-24DC-E75B-E844-C18E452892FB}" dt="2024-11-06T15:10:54.322" v="276"/>
          <ac:spMkLst>
            <pc:docMk/>
            <pc:sldMk cId="171687659" sldId="386"/>
            <ac:spMk id="11" creationId="{B34F5AD2-EDBD-4BBD-A55C-EAFFD0C7097A}"/>
          </ac:spMkLst>
        </pc:spChg>
        <pc:spChg chg="add">
          <ac:chgData name="Sadie France" userId="S::s.france@uwtsd.ac.uk::b7d6a976-0449-421d-8e4f-ccb524b7ca6e" providerId="AD" clId="Web-{A600F7E3-24DC-E75B-E844-C18E452892FB}" dt="2024-11-06T15:10:54.322" v="276"/>
          <ac:spMkLst>
            <pc:docMk/>
            <pc:sldMk cId="171687659" sldId="386"/>
            <ac:spMk id="13" creationId="{450D3AD2-FA80-415F-A9CE-54D884561CD7}"/>
          </ac:spMkLst>
        </pc:spChg>
        <pc:picChg chg="add mod">
          <ac:chgData name="Sadie France" userId="S::s.france@uwtsd.ac.uk::b7d6a976-0449-421d-8e4f-ccb524b7ca6e" providerId="AD" clId="Web-{A600F7E3-24DC-E75B-E844-C18E452892FB}" dt="2024-11-06T15:10:54.322" v="276"/>
          <ac:picMkLst>
            <pc:docMk/>
            <pc:sldMk cId="171687659" sldId="386"/>
            <ac:picMk id="4" creationId="{9C9639F1-3374-374B-4D9E-FD14D4287064}"/>
          </ac:picMkLst>
        </pc:picChg>
      </pc:sldChg>
    </pc:docChg>
  </pc:docChgLst>
  <pc:docChgLst>
    <pc:chgData name="Sadie France" userId="S::s.france@uwtsd.ac.uk::b7d6a976-0449-421d-8e4f-ccb524b7ca6e" providerId="AD" clId="Web-{11AED5A8-4139-E83B-0F60-DB2FDD2CE512}"/>
    <pc:docChg chg="addSld modSld">
      <pc:chgData name="Sadie France" userId="S::s.france@uwtsd.ac.uk::b7d6a976-0449-421d-8e4f-ccb524b7ca6e" providerId="AD" clId="Web-{11AED5A8-4139-E83B-0F60-DB2FDD2CE512}" dt="2024-09-12T15:04:24.814" v="91"/>
      <pc:docMkLst>
        <pc:docMk/>
      </pc:docMkLst>
      <pc:sldChg chg="modSp">
        <pc:chgData name="Sadie France" userId="S::s.france@uwtsd.ac.uk::b7d6a976-0449-421d-8e4f-ccb524b7ca6e" providerId="AD" clId="Web-{11AED5A8-4139-E83B-0F60-DB2FDD2CE512}" dt="2024-09-12T15:04:11.766" v="89" actId="20577"/>
        <pc:sldMkLst>
          <pc:docMk/>
          <pc:sldMk cId="109857222" sldId="256"/>
        </pc:sldMkLst>
      </pc:sldChg>
      <pc:sldChg chg="modSp">
        <pc:chgData name="Sadie France" userId="S::s.france@uwtsd.ac.uk::b7d6a976-0449-421d-8e4f-ccb524b7ca6e" providerId="AD" clId="Web-{11AED5A8-4139-E83B-0F60-DB2FDD2CE512}" dt="2024-09-12T14:43:16.265" v="7" actId="20577"/>
        <pc:sldMkLst>
          <pc:docMk/>
          <pc:sldMk cId="3044373856" sldId="257"/>
        </pc:sldMkLst>
        <pc:spChg chg="mod">
          <ac:chgData name="Sadie France" userId="S::s.france@uwtsd.ac.uk::b7d6a976-0449-421d-8e4f-ccb524b7ca6e" providerId="AD" clId="Web-{11AED5A8-4139-E83B-0F60-DB2FDD2CE512}" dt="2024-09-12T14:43:16.265" v="7" actId="20577"/>
          <ac:spMkLst>
            <pc:docMk/>
            <pc:sldMk cId="3044373856" sldId="257"/>
            <ac:spMk id="2" creationId="{22B2F109-FA2A-85BF-2516-F9B57D572A3C}"/>
          </ac:spMkLst>
        </pc:spChg>
      </pc:sldChg>
      <pc:sldChg chg="addSp delSp modSp add mod setBg">
        <pc:chgData name="Sadie France" userId="S::s.france@uwtsd.ac.uk::b7d6a976-0449-421d-8e4f-ccb524b7ca6e" providerId="AD" clId="Web-{11AED5A8-4139-E83B-0F60-DB2FDD2CE512}" dt="2024-09-12T15:04:24.814" v="91"/>
        <pc:sldMkLst>
          <pc:docMk/>
          <pc:sldMk cId="3946775422" sldId="329"/>
        </pc:sldMkLst>
      </pc:sldChg>
      <pc:sldChg chg="addSp delSp modSp new mod setBg">
        <pc:chgData name="Sadie France" userId="S::s.france@uwtsd.ac.uk::b7d6a976-0449-421d-8e4f-ccb524b7ca6e" providerId="AD" clId="Web-{11AED5A8-4139-E83B-0F60-DB2FDD2CE512}" dt="2024-09-12T15:04:16.860" v="90"/>
        <pc:sldMkLst>
          <pc:docMk/>
          <pc:sldMk cId="763955712" sldId="330"/>
        </pc:sldMkLst>
        <pc:spChg chg="mod">
          <ac:chgData name="Sadie France" userId="S::s.france@uwtsd.ac.uk::b7d6a976-0449-421d-8e4f-ccb524b7ca6e" providerId="AD" clId="Web-{11AED5A8-4139-E83B-0F60-DB2FDD2CE512}" dt="2024-09-12T15:04:16.860" v="90"/>
          <ac:spMkLst>
            <pc:docMk/>
            <pc:sldMk cId="763955712" sldId="330"/>
            <ac:spMk id="2" creationId="{ED2519B4-EA78-D7F8-C4CF-5E14D9991EA5}"/>
          </ac:spMkLst>
        </pc:spChg>
        <pc:spChg chg="add">
          <ac:chgData name="Sadie France" userId="S::s.france@uwtsd.ac.uk::b7d6a976-0449-421d-8e4f-ccb524b7ca6e" providerId="AD" clId="Web-{11AED5A8-4139-E83B-0F60-DB2FDD2CE512}" dt="2024-09-12T15:04:16.860" v="90"/>
          <ac:spMkLst>
            <pc:docMk/>
            <pc:sldMk cId="763955712" sldId="330"/>
            <ac:spMk id="10" creationId="{6753252F-4873-4F63-801D-CC719279A7D5}"/>
          </ac:spMkLst>
        </pc:spChg>
        <pc:spChg chg="add">
          <ac:chgData name="Sadie France" userId="S::s.france@uwtsd.ac.uk::b7d6a976-0449-421d-8e4f-ccb524b7ca6e" providerId="AD" clId="Web-{11AED5A8-4139-E83B-0F60-DB2FDD2CE512}" dt="2024-09-12T15:04:16.860" v="90"/>
          <ac:spMkLst>
            <pc:docMk/>
            <pc:sldMk cId="763955712" sldId="330"/>
            <ac:spMk id="12" creationId="{047C8CCB-F95D-4249-92DD-651249D3535A}"/>
          </ac:spMkLst>
        </pc:spChg>
      </pc:sldChg>
      <pc:sldChg chg="addSp delSp modSp new">
        <pc:chgData name="Sadie France" userId="S::s.france@uwtsd.ac.uk::b7d6a976-0449-421d-8e4f-ccb524b7ca6e" providerId="AD" clId="Web-{11AED5A8-4139-E83B-0F60-DB2FDD2CE512}" dt="2024-09-12T14:52:36.592" v="36"/>
        <pc:sldMkLst>
          <pc:docMk/>
          <pc:sldMk cId="2360997832" sldId="331"/>
        </pc:sldMkLst>
      </pc:sldChg>
      <pc:sldChg chg="addSp delSp modSp new">
        <pc:chgData name="Sadie France" userId="S::s.france@uwtsd.ac.uk::b7d6a976-0449-421d-8e4f-ccb524b7ca6e" providerId="AD" clId="Web-{11AED5A8-4139-E83B-0F60-DB2FDD2CE512}" dt="2024-09-12T14:53:34.500" v="72"/>
        <pc:sldMkLst>
          <pc:docMk/>
          <pc:sldMk cId="4086445284" sldId="332"/>
        </pc:sldMkLst>
      </pc:sldChg>
      <pc:sldChg chg="addSp delSp modSp new">
        <pc:chgData name="Sadie France" userId="S::s.france@uwtsd.ac.uk::b7d6a976-0449-421d-8e4f-ccb524b7ca6e" providerId="AD" clId="Web-{11AED5A8-4139-E83B-0F60-DB2FDD2CE512}" dt="2024-09-12T14:54:34.017" v="83" actId="20577"/>
        <pc:sldMkLst>
          <pc:docMk/>
          <pc:sldMk cId="4001330129" sldId="333"/>
        </pc:sldMkLst>
      </pc:sldChg>
    </pc:docChg>
  </pc:docChgLst>
  <pc:docChgLst>
    <pc:chgData clId="Web-{11AED5A8-4139-E83B-0F60-DB2FDD2CE512}"/>
    <pc:docChg chg="addSld">
      <pc:chgData name="" userId="" providerId="" clId="Web-{11AED5A8-4139-E83B-0F60-DB2FDD2CE512}" dt="2024-09-12T14:43:01.811" v="0"/>
      <pc:docMkLst>
        <pc:docMk/>
      </pc:docMkLst>
      <pc:sldChg chg="new">
        <pc:chgData name="" userId="" providerId="" clId="Web-{11AED5A8-4139-E83B-0F60-DB2FDD2CE512}" dt="2024-09-12T14:43:01.811" v="0"/>
        <pc:sldMkLst>
          <pc:docMk/>
          <pc:sldMk cId="3044373856" sldId="257"/>
        </pc:sldMkLst>
      </pc:sldChg>
    </pc:docChg>
  </pc:docChgLst>
  <pc:docChgLst>
    <pc:chgData name="Sadie France" userId="S::s.france@uwtsd.ac.uk::b7d6a976-0449-421d-8e4f-ccb524b7ca6e" providerId="AD" clId="Web-{87B00AB4-7E39-1893-18F6-3CEEBED68E00}"/>
    <pc:docChg chg="addSld delSld modSld">
      <pc:chgData name="Sadie France" userId="S::s.france@uwtsd.ac.uk::b7d6a976-0449-421d-8e4f-ccb524b7ca6e" providerId="AD" clId="Web-{87B00AB4-7E39-1893-18F6-3CEEBED68E00}" dt="2024-11-22T15:17:31.238" v="436"/>
      <pc:docMkLst>
        <pc:docMk/>
      </pc:docMkLst>
      <pc:sldChg chg="addSp modSp mod setBg">
        <pc:chgData name="Sadie France" userId="S::s.france@uwtsd.ac.uk::b7d6a976-0449-421d-8e4f-ccb524b7ca6e" providerId="AD" clId="Web-{87B00AB4-7E39-1893-18F6-3CEEBED68E00}" dt="2024-11-22T15:17:21.440" v="435"/>
        <pc:sldMkLst>
          <pc:docMk/>
          <pc:sldMk cId="3044373856" sldId="257"/>
        </pc:sldMkLst>
        <pc:spChg chg="mod">
          <ac:chgData name="Sadie France" userId="S::s.france@uwtsd.ac.uk::b7d6a976-0449-421d-8e4f-ccb524b7ca6e" providerId="AD" clId="Web-{87B00AB4-7E39-1893-18F6-3CEEBED68E00}" dt="2024-11-22T15:17:21.440" v="435"/>
          <ac:spMkLst>
            <pc:docMk/>
            <pc:sldMk cId="3044373856" sldId="257"/>
            <ac:spMk id="2" creationId="{22B2F109-FA2A-85BF-2516-F9B57D572A3C}"/>
          </ac:spMkLst>
        </pc:spChg>
        <pc:spChg chg="mod">
          <ac:chgData name="Sadie France" userId="S::s.france@uwtsd.ac.uk::b7d6a976-0449-421d-8e4f-ccb524b7ca6e" providerId="AD" clId="Web-{87B00AB4-7E39-1893-18F6-3CEEBED68E00}" dt="2024-11-22T15:17:21.440" v="435"/>
          <ac:spMkLst>
            <pc:docMk/>
            <pc:sldMk cId="3044373856" sldId="257"/>
            <ac:spMk id="3" creationId="{41396E2E-45A1-6561-57BA-D00359CE3102}"/>
          </ac:spMkLst>
        </pc:spChg>
        <pc:spChg chg="add">
          <ac:chgData name="Sadie France" userId="S::s.france@uwtsd.ac.uk::b7d6a976-0449-421d-8e4f-ccb524b7ca6e" providerId="AD" clId="Web-{87B00AB4-7E39-1893-18F6-3CEEBED68E00}" dt="2024-11-22T15:17:21.440" v="435"/>
          <ac:spMkLst>
            <pc:docMk/>
            <pc:sldMk cId="3044373856" sldId="257"/>
            <ac:spMk id="8" creationId="{907EF6B7-1338-4443-8C46-6A318D952DFD}"/>
          </ac:spMkLst>
        </pc:spChg>
        <pc:spChg chg="add">
          <ac:chgData name="Sadie France" userId="S::s.france@uwtsd.ac.uk::b7d6a976-0449-421d-8e4f-ccb524b7ca6e" providerId="AD" clId="Web-{87B00AB4-7E39-1893-18F6-3CEEBED68E00}" dt="2024-11-22T15:17:21.440" v="435"/>
          <ac:spMkLst>
            <pc:docMk/>
            <pc:sldMk cId="3044373856" sldId="257"/>
            <ac:spMk id="10" creationId="{DAAE4CDD-124C-4DCF-9584-B6033B545DD5}"/>
          </ac:spMkLst>
        </pc:spChg>
        <pc:spChg chg="add">
          <ac:chgData name="Sadie France" userId="S::s.france@uwtsd.ac.uk::b7d6a976-0449-421d-8e4f-ccb524b7ca6e" providerId="AD" clId="Web-{87B00AB4-7E39-1893-18F6-3CEEBED68E00}" dt="2024-11-22T15:17:21.440" v="435"/>
          <ac:spMkLst>
            <pc:docMk/>
            <pc:sldMk cId="3044373856" sldId="257"/>
            <ac:spMk id="12" creationId="{081E4A58-353D-44AE-B2FC-2A74E2E400F7}"/>
          </ac:spMkLst>
        </pc:spChg>
      </pc:sldChg>
      <pc:sldChg chg="add">
        <pc:chgData name="Sadie France" userId="S::s.france@uwtsd.ac.uk::b7d6a976-0449-421d-8e4f-ccb524b7ca6e" providerId="AD" clId="Web-{87B00AB4-7E39-1893-18F6-3CEEBED68E00}" dt="2024-11-22T15:02:37.497" v="133"/>
        <pc:sldMkLst>
          <pc:docMk/>
          <pc:sldMk cId="752399656" sldId="277"/>
        </pc:sldMkLst>
      </pc:sldChg>
      <pc:sldChg chg="add">
        <pc:chgData name="Sadie France" userId="S::s.france@uwtsd.ac.uk::b7d6a976-0449-421d-8e4f-ccb524b7ca6e" providerId="AD" clId="Web-{87B00AB4-7E39-1893-18F6-3CEEBED68E00}" dt="2024-11-22T15:02:48.154" v="134"/>
        <pc:sldMkLst>
          <pc:docMk/>
          <pc:sldMk cId="73155023" sldId="278"/>
        </pc:sldMkLst>
      </pc:sldChg>
      <pc:sldChg chg="addSp modSp add mod setBg">
        <pc:chgData name="Sadie France" userId="S::s.france@uwtsd.ac.uk::b7d6a976-0449-421d-8e4f-ccb524b7ca6e" providerId="AD" clId="Web-{87B00AB4-7E39-1893-18F6-3CEEBED68E00}" dt="2024-11-22T15:15:13.962" v="414"/>
        <pc:sldMkLst>
          <pc:docMk/>
          <pc:sldMk cId="2690615757" sldId="296"/>
        </pc:sldMkLst>
        <pc:spChg chg="mod ord">
          <ac:chgData name="Sadie France" userId="S::s.france@uwtsd.ac.uk::b7d6a976-0449-421d-8e4f-ccb524b7ca6e" providerId="AD" clId="Web-{87B00AB4-7E39-1893-18F6-3CEEBED68E00}" dt="2024-11-22T15:15:13.962" v="414"/>
          <ac:spMkLst>
            <pc:docMk/>
            <pc:sldMk cId="2690615757" sldId="296"/>
            <ac:spMk id="2" creationId="{00000000-0000-0000-0000-000000000000}"/>
          </ac:spMkLst>
        </pc:spChg>
        <pc:spChg chg="add">
          <ac:chgData name="Sadie France" userId="S::s.france@uwtsd.ac.uk::b7d6a976-0449-421d-8e4f-ccb524b7ca6e" providerId="AD" clId="Web-{87B00AB4-7E39-1893-18F6-3CEEBED68E00}" dt="2024-11-22T15:15:13.962" v="414"/>
          <ac:spMkLst>
            <pc:docMk/>
            <pc:sldMk cId="2690615757" sldId="296"/>
            <ac:spMk id="9" creationId="{37C89E4B-3C9F-44B9-8B86-D9E3D112D8EC}"/>
          </ac:spMkLst>
        </pc:spChg>
        <pc:picChg chg="mod">
          <ac:chgData name="Sadie France" userId="S::s.france@uwtsd.ac.uk::b7d6a976-0449-421d-8e4f-ccb524b7ca6e" providerId="AD" clId="Web-{87B00AB4-7E39-1893-18F6-3CEEBED68E00}" dt="2024-11-22T15:15:13.962" v="414"/>
          <ac:picMkLst>
            <pc:docMk/>
            <pc:sldMk cId="2690615757" sldId="296"/>
            <ac:picMk id="4" creationId="{00000000-0000-0000-0000-000000000000}"/>
          </ac:picMkLst>
        </pc:picChg>
        <pc:cxnChg chg="add">
          <ac:chgData name="Sadie France" userId="S::s.france@uwtsd.ac.uk::b7d6a976-0449-421d-8e4f-ccb524b7ca6e" providerId="AD" clId="Web-{87B00AB4-7E39-1893-18F6-3CEEBED68E00}" dt="2024-11-22T15:15:13.962" v="414"/>
          <ac:cxnSpMkLst>
            <pc:docMk/>
            <pc:sldMk cId="2690615757" sldId="296"/>
            <ac:cxnSpMk id="11" creationId="{AA2EAA10-076F-46BD-8F0F-B9A2FB77A85C}"/>
          </ac:cxnSpMkLst>
        </pc:cxnChg>
        <pc:cxnChg chg="add">
          <ac:chgData name="Sadie France" userId="S::s.france@uwtsd.ac.uk::b7d6a976-0449-421d-8e4f-ccb524b7ca6e" providerId="AD" clId="Web-{87B00AB4-7E39-1893-18F6-3CEEBED68E00}" dt="2024-11-22T15:15:13.962" v="414"/>
          <ac:cxnSpMkLst>
            <pc:docMk/>
            <pc:sldMk cId="2690615757" sldId="296"/>
            <ac:cxnSpMk id="13" creationId="{D891E407-403B-4764-86C9-33A56D3BCAA3}"/>
          </ac:cxnSpMkLst>
        </pc:cxnChg>
      </pc:sldChg>
      <pc:sldChg chg="add">
        <pc:chgData name="Sadie France" userId="S::s.france@uwtsd.ac.uk::b7d6a976-0449-421d-8e4f-ccb524b7ca6e" providerId="AD" clId="Web-{87B00AB4-7E39-1893-18F6-3CEEBED68E00}" dt="2024-11-22T15:01:23.960" v="131"/>
        <pc:sldMkLst>
          <pc:docMk/>
          <pc:sldMk cId="2049698411" sldId="298"/>
        </pc:sldMkLst>
      </pc:sldChg>
      <pc:sldChg chg="add">
        <pc:chgData name="Sadie France" userId="S::s.france@uwtsd.ac.uk::b7d6a976-0449-421d-8e4f-ccb524b7ca6e" providerId="AD" clId="Web-{87B00AB4-7E39-1893-18F6-3CEEBED68E00}" dt="2024-11-22T15:01:52.587" v="132"/>
        <pc:sldMkLst>
          <pc:docMk/>
          <pc:sldMk cId="3234345821" sldId="299"/>
        </pc:sldMkLst>
      </pc:sldChg>
      <pc:sldChg chg="addSp modSp add">
        <pc:chgData name="Sadie France" userId="S::s.france@uwtsd.ac.uk::b7d6a976-0449-421d-8e4f-ccb524b7ca6e" providerId="AD" clId="Web-{87B00AB4-7E39-1893-18F6-3CEEBED68E00}" dt="2024-11-22T15:14:55.663" v="412"/>
        <pc:sldMkLst>
          <pc:docMk/>
          <pc:sldMk cId="1905917402" sldId="313"/>
        </pc:sldMkLst>
        <pc:spChg chg="mod ord">
          <ac:chgData name="Sadie France" userId="S::s.france@uwtsd.ac.uk::b7d6a976-0449-421d-8e4f-ccb524b7ca6e" providerId="AD" clId="Web-{87B00AB4-7E39-1893-18F6-3CEEBED68E00}" dt="2024-11-22T15:14:55.663" v="412"/>
          <ac:spMkLst>
            <pc:docMk/>
            <pc:sldMk cId="1905917402" sldId="313"/>
            <ac:spMk id="2" creationId="{632B96F9-0720-47E1-97D3-B33430968AD2}"/>
          </ac:spMkLst>
        </pc:spChg>
        <pc:spChg chg="mod">
          <ac:chgData name="Sadie France" userId="S::s.france@uwtsd.ac.uk::b7d6a976-0449-421d-8e4f-ccb524b7ca6e" providerId="AD" clId="Web-{87B00AB4-7E39-1893-18F6-3CEEBED68E00}" dt="2024-11-22T15:14:55.663" v="412"/>
          <ac:spMkLst>
            <pc:docMk/>
            <pc:sldMk cId="1905917402" sldId="313"/>
            <ac:spMk id="3" creationId="{59C14E5C-3835-4D94-BEA4-F02E9FB6237C}"/>
          </ac:spMkLst>
        </pc:spChg>
        <pc:spChg chg="add">
          <ac:chgData name="Sadie France" userId="S::s.france@uwtsd.ac.uk::b7d6a976-0449-421d-8e4f-ccb524b7ca6e" providerId="AD" clId="Web-{87B00AB4-7E39-1893-18F6-3CEEBED68E00}" dt="2024-11-22T15:14:55.663" v="412"/>
          <ac:spMkLst>
            <pc:docMk/>
            <pc:sldMk cId="1905917402" sldId="313"/>
            <ac:spMk id="10" creationId="{04812C46-200A-4DEB-A05E-3ED6C68C2387}"/>
          </ac:spMkLst>
        </pc:spChg>
        <pc:spChg chg="add">
          <ac:chgData name="Sadie France" userId="S::s.france@uwtsd.ac.uk::b7d6a976-0449-421d-8e4f-ccb524b7ca6e" providerId="AD" clId="Web-{87B00AB4-7E39-1893-18F6-3CEEBED68E00}" dt="2024-11-22T15:14:55.663" v="412"/>
          <ac:spMkLst>
            <pc:docMk/>
            <pc:sldMk cId="1905917402" sldId="313"/>
            <ac:spMk id="12" creationId="{D1EA859B-E555-4109-94F3-6700E046E008}"/>
          </ac:spMkLst>
        </pc:spChg>
        <pc:picChg chg="mod">
          <ac:chgData name="Sadie France" userId="S::s.france@uwtsd.ac.uk::b7d6a976-0449-421d-8e4f-ccb524b7ca6e" providerId="AD" clId="Web-{87B00AB4-7E39-1893-18F6-3CEEBED68E00}" dt="2024-11-22T15:14:55.663" v="412"/>
          <ac:picMkLst>
            <pc:docMk/>
            <pc:sldMk cId="1905917402" sldId="313"/>
            <ac:picMk id="5" creationId="{998B0FEE-7401-D528-3FCC-F045E1B6AC85}"/>
          </ac:picMkLst>
        </pc:picChg>
      </pc:sldChg>
      <pc:sldChg chg="add">
        <pc:chgData name="Sadie France" userId="S::s.france@uwtsd.ac.uk::b7d6a976-0449-421d-8e4f-ccb524b7ca6e" providerId="AD" clId="Web-{87B00AB4-7E39-1893-18F6-3CEEBED68E00}" dt="2024-11-22T15:03:03.561" v="135"/>
        <pc:sldMkLst>
          <pc:docMk/>
          <pc:sldMk cId="2634693767" sldId="318"/>
        </pc:sldMkLst>
      </pc:sldChg>
      <pc:sldChg chg="addSp delSp modSp del">
        <pc:chgData name="Sadie France" userId="S::s.france@uwtsd.ac.uk::b7d6a976-0449-421d-8e4f-ccb524b7ca6e" providerId="AD" clId="Web-{87B00AB4-7E39-1893-18F6-3CEEBED68E00}" dt="2024-11-22T14:49:26.279" v="18"/>
        <pc:sldMkLst>
          <pc:docMk/>
          <pc:sldMk cId="3946775422" sldId="329"/>
        </pc:sldMkLst>
      </pc:sldChg>
      <pc:sldChg chg="del">
        <pc:chgData name="Sadie France" userId="S::s.france@uwtsd.ac.uk::b7d6a976-0449-421d-8e4f-ccb524b7ca6e" providerId="AD" clId="Web-{87B00AB4-7E39-1893-18F6-3CEEBED68E00}" dt="2024-11-22T14:49:31.998" v="19"/>
        <pc:sldMkLst>
          <pc:docMk/>
          <pc:sldMk cId="2360997832" sldId="331"/>
        </pc:sldMkLst>
      </pc:sldChg>
      <pc:sldChg chg="del">
        <pc:chgData name="Sadie France" userId="S::s.france@uwtsd.ac.uk::b7d6a976-0449-421d-8e4f-ccb524b7ca6e" providerId="AD" clId="Web-{87B00AB4-7E39-1893-18F6-3CEEBED68E00}" dt="2024-11-22T14:49:38.452" v="20"/>
        <pc:sldMkLst>
          <pc:docMk/>
          <pc:sldMk cId="4086445284" sldId="332"/>
        </pc:sldMkLst>
      </pc:sldChg>
      <pc:sldChg chg="del">
        <pc:chgData name="Sadie France" userId="S::s.france@uwtsd.ac.uk::b7d6a976-0449-421d-8e4f-ccb524b7ca6e" providerId="AD" clId="Web-{87B00AB4-7E39-1893-18F6-3CEEBED68E00}" dt="2024-11-22T15:15:27.494" v="416"/>
        <pc:sldMkLst>
          <pc:docMk/>
          <pc:sldMk cId="4001330129" sldId="333"/>
        </pc:sldMkLst>
      </pc:sldChg>
      <pc:sldChg chg="addSp modSp mod setBg">
        <pc:chgData name="Sadie France" userId="S::s.france@uwtsd.ac.uk::b7d6a976-0449-421d-8e4f-ccb524b7ca6e" providerId="AD" clId="Web-{87B00AB4-7E39-1893-18F6-3CEEBED68E00}" dt="2024-11-22T15:17:31.238" v="436"/>
        <pc:sldMkLst>
          <pc:docMk/>
          <pc:sldMk cId="500591615" sldId="345"/>
        </pc:sldMkLst>
        <pc:spChg chg="mod">
          <ac:chgData name="Sadie France" userId="S::s.france@uwtsd.ac.uk::b7d6a976-0449-421d-8e4f-ccb524b7ca6e" providerId="AD" clId="Web-{87B00AB4-7E39-1893-18F6-3CEEBED68E00}" dt="2024-11-22T15:17:31.238" v="436"/>
          <ac:spMkLst>
            <pc:docMk/>
            <pc:sldMk cId="500591615" sldId="345"/>
            <ac:spMk id="2" creationId="{47388E2D-DD28-819A-F17C-CB510077E033}"/>
          </ac:spMkLst>
        </pc:spChg>
        <pc:spChg chg="mod">
          <ac:chgData name="Sadie France" userId="S::s.france@uwtsd.ac.uk::b7d6a976-0449-421d-8e4f-ccb524b7ca6e" providerId="AD" clId="Web-{87B00AB4-7E39-1893-18F6-3CEEBED68E00}" dt="2024-11-22T15:17:31.238" v="436"/>
          <ac:spMkLst>
            <pc:docMk/>
            <pc:sldMk cId="500591615" sldId="345"/>
            <ac:spMk id="3" creationId="{C68C9B67-70A9-C475-9BCE-207F64EDD0D7}"/>
          </ac:spMkLst>
        </pc:spChg>
        <pc:spChg chg="add">
          <ac:chgData name="Sadie France" userId="S::s.france@uwtsd.ac.uk::b7d6a976-0449-421d-8e4f-ccb524b7ca6e" providerId="AD" clId="Web-{87B00AB4-7E39-1893-18F6-3CEEBED68E00}" dt="2024-11-22T15:17:31.238" v="436"/>
          <ac:spMkLst>
            <pc:docMk/>
            <pc:sldMk cId="500591615" sldId="345"/>
            <ac:spMk id="8" creationId="{907EF6B7-1338-4443-8C46-6A318D952DFD}"/>
          </ac:spMkLst>
        </pc:spChg>
        <pc:spChg chg="add">
          <ac:chgData name="Sadie France" userId="S::s.france@uwtsd.ac.uk::b7d6a976-0449-421d-8e4f-ccb524b7ca6e" providerId="AD" clId="Web-{87B00AB4-7E39-1893-18F6-3CEEBED68E00}" dt="2024-11-22T15:17:31.238" v="436"/>
          <ac:spMkLst>
            <pc:docMk/>
            <pc:sldMk cId="500591615" sldId="345"/>
            <ac:spMk id="10" creationId="{DAAE4CDD-124C-4DCF-9584-B6033B545DD5}"/>
          </ac:spMkLst>
        </pc:spChg>
        <pc:spChg chg="add">
          <ac:chgData name="Sadie France" userId="S::s.france@uwtsd.ac.uk::b7d6a976-0449-421d-8e4f-ccb524b7ca6e" providerId="AD" clId="Web-{87B00AB4-7E39-1893-18F6-3CEEBED68E00}" dt="2024-11-22T15:17:31.238" v="436"/>
          <ac:spMkLst>
            <pc:docMk/>
            <pc:sldMk cId="500591615" sldId="345"/>
            <ac:spMk id="12" creationId="{081E4A58-353D-44AE-B2FC-2A74E2E400F7}"/>
          </ac:spMkLst>
        </pc:spChg>
      </pc:sldChg>
      <pc:sldChg chg="addSp modSp mod setBg">
        <pc:chgData name="Sadie France" userId="S::s.france@uwtsd.ac.uk::b7d6a976-0449-421d-8e4f-ccb524b7ca6e" providerId="AD" clId="Web-{87B00AB4-7E39-1893-18F6-3CEEBED68E00}" dt="2024-11-22T15:16:27.717" v="424"/>
        <pc:sldMkLst>
          <pc:docMk/>
          <pc:sldMk cId="4164241487" sldId="364"/>
        </pc:sldMkLst>
        <pc:spChg chg="mod">
          <ac:chgData name="Sadie France" userId="S::s.france@uwtsd.ac.uk::b7d6a976-0449-421d-8e4f-ccb524b7ca6e" providerId="AD" clId="Web-{87B00AB4-7E39-1893-18F6-3CEEBED68E00}" dt="2024-11-22T15:16:27.717" v="424"/>
          <ac:spMkLst>
            <pc:docMk/>
            <pc:sldMk cId="4164241487" sldId="364"/>
            <ac:spMk id="2" creationId="{1EDA0548-0D2A-0E9F-CC0C-682F93CA75E2}"/>
          </ac:spMkLst>
        </pc:spChg>
        <pc:spChg chg="mod">
          <ac:chgData name="Sadie France" userId="S::s.france@uwtsd.ac.uk::b7d6a976-0449-421d-8e4f-ccb524b7ca6e" providerId="AD" clId="Web-{87B00AB4-7E39-1893-18F6-3CEEBED68E00}" dt="2024-11-22T15:16:27.717" v="424"/>
          <ac:spMkLst>
            <pc:docMk/>
            <pc:sldMk cId="4164241487" sldId="364"/>
            <ac:spMk id="3" creationId="{789E7355-F2E2-6500-16FD-608F838BBE11}"/>
          </ac:spMkLst>
        </pc:spChg>
        <pc:spChg chg="add">
          <ac:chgData name="Sadie France" userId="S::s.france@uwtsd.ac.uk::b7d6a976-0449-421d-8e4f-ccb524b7ca6e" providerId="AD" clId="Web-{87B00AB4-7E39-1893-18F6-3CEEBED68E00}" dt="2024-11-22T15:16:27.717" v="424"/>
          <ac:spMkLst>
            <pc:docMk/>
            <pc:sldMk cId="4164241487" sldId="364"/>
            <ac:spMk id="8" creationId="{389575E1-3389-451A-A5F7-27854C25C599}"/>
          </ac:spMkLst>
        </pc:spChg>
        <pc:spChg chg="add">
          <ac:chgData name="Sadie France" userId="S::s.france@uwtsd.ac.uk::b7d6a976-0449-421d-8e4f-ccb524b7ca6e" providerId="AD" clId="Web-{87B00AB4-7E39-1893-18F6-3CEEBED68E00}" dt="2024-11-22T15:16:27.717" v="424"/>
          <ac:spMkLst>
            <pc:docMk/>
            <pc:sldMk cId="4164241487" sldId="364"/>
            <ac:spMk id="10" creationId="{A53CCC5C-D88E-40FB-B30B-23DCDBD01D37}"/>
          </ac:spMkLst>
        </pc:spChg>
        <pc:spChg chg="add">
          <ac:chgData name="Sadie France" userId="S::s.france@uwtsd.ac.uk::b7d6a976-0449-421d-8e4f-ccb524b7ca6e" providerId="AD" clId="Web-{87B00AB4-7E39-1893-18F6-3CEEBED68E00}" dt="2024-11-22T15:16:27.717" v="424"/>
          <ac:spMkLst>
            <pc:docMk/>
            <pc:sldMk cId="4164241487" sldId="364"/>
            <ac:spMk id="12" creationId="{081E4A58-353D-44AE-B2FC-2A74E2E400F7}"/>
          </ac:spMkLst>
        </pc:spChg>
      </pc:sldChg>
      <pc:sldChg chg="addSp modSp mod setBg">
        <pc:chgData name="Sadie France" userId="S::s.france@uwtsd.ac.uk::b7d6a976-0449-421d-8e4f-ccb524b7ca6e" providerId="AD" clId="Web-{87B00AB4-7E39-1893-18F6-3CEEBED68E00}" dt="2024-11-22T15:16:08.935" v="421"/>
        <pc:sldMkLst>
          <pc:docMk/>
          <pc:sldMk cId="58842797" sldId="366"/>
        </pc:sldMkLst>
        <pc:spChg chg="mod">
          <ac:chgData name="Sadie France" userId="S::s.france@uwtsd.ac.uk::b7d6a976-0449-421d-8e4f-ccb524b7ca6e" providerId="AD" clId="Web-{87B00AB4-7E39-1893-18F6-3CEEBED68E00}" dt="2024-11-22T15:16:08.935" v="421"/>
          <ac:spMkLst>
            <pc:docMk/>
            <pc:sldMk cId="58842797" sldId="366"/>
            <ac:spMk id="2" creationId="{05A0BC36-F53A-0FBA-961C-07A11BA782E9}"/>
          </ac:spMkLst>
        </pc:spChg>
        <pc:spChg chg="mod">
          <ac:chgData name="Sadie France" userId="S::s.france@uwtsd.ac.uk::b7d6a976-0449-421d-8e4f-ccb524b7ca6e" providerId="AD" clId="Web-{87B00AB4-7E39-1893-18F6-3CEEBED68E00}" dt="2024-11-22T15:16:08.935" v="421"/>
          <ac:spMkLst>
            <pc:docMk/>
            <pc:sldMk cId="58842797" sldId="366"/>
            <ac:spMk id="3" creationId="{BB9BE0B5-77D8-3159-BBD5-73A494EFDA27}"/>
          </ac:spMkLst>
        </pc:spChg>
        <pc:spChg chg="add">
          <ac:chgData name="Sadie France" userId="S::s.france@uwtsd.ac.uk::b7d6a976-0449-421d-8e4f-ccb524b7ca6e" providerId="AD" clId="Web-{87B00AB4-7E39-1893-18F6-3CEEBED68E00}" dt="2024-11-22T15:16:08.935" v="421"/>
          <ac:spMkLst>
            <pc:docMk/>
            <pc:sldMk cId="58842797" sldId="366"/>
            <ac:spMk id="8" creationId="{907EF6B7-1338-4443-8C46-6A318D952DFD}"/>
          </ac:spMkLst>
        </pc:spChg>
        <pc:spChg chg="add">
          <ac:chgData name="Sadie France" userId="S::s.france@uwtsd.ac.uk::b7d6a976-0449-421d-8e4f-ccb524b7ca6e" providerId="AD" clId="Web-{87B00AB4-7E39-1893-18F6-3CEEBED68E00}" dt="2024-11-22T15:16:08.935" v="421"/>
          <ac:spMkLst>
            <pc:docMk/>
            <pc:sldMk cId="58842797" sldId="366"/>
            <ac:spMk id="10" creationId="{DAAE4CDD-124C-4DCF-9584-B6033B545DD5}"/>
          </ac:spMkLst>
        </pc:spChg>
        <pc:spChg chg="add">
          <ac:chgData name="Sadie France" userId="S::s.france@uwtsd.ac.uk::b7d6a976-0449-421d-8e4f-ccb524b7ca6e" providerId="AD" clId="Web-{87B00AB4-7E39-1893-18F6-3CEEBED68E00}" dt="2024-11-22T15:16:08.935" v="421"/>
          <ac:spMkLst>
            <pc:docMk/>
            <pc:sldMk cId="58842797" sldId="366"/>
            <ac:spMk id="12" creationId="{081E4A58-353D-44AE-B2FC-2A74E2E400F7}"/>
          </ac:spMkLst>
        </pc:spChg>
      </pc:sldChg>
      <pc:sldChg chg="addSp modSp mod setBg">
        <pc:chgData name="Sadie France" userId="S::s.france@uwtsd.ac.uk::b7d6a976-0449-421d-8e4f-ccb524b7ca6e" providerId="AD" clId="Web-{87B00AB4-7E39-1893-18F6-3CEEBED68E00}" dt="2024-11-22T15:16:16.748" v="422"/>
        <pc:sldMkLst>
          <pc:docMk/>
          <pc:sldMk cId="2414035165" sldId="367"/>
        </pc:sldMkLst>
        <pc:spChg chg="mod">
          <ac:chgData name="Sadie France" userId="S::s.france@uwtsd.ac.uk::b7d6a976-0449-421d-8e4f-ccb524b7ca6e" providerId="AD" clId="Web-{87B00AB4-7E39-1893-18F6-3CEEBED68E00}" dt="2024-11-22T15:16:16.748" v="422"/>
          <ac:spMkLst>
            <pc:docMk/>
            <pc:sldMk cId="2414035165" sldId="367"/>
            <ac:spMk id="2" creationId="{06B28828-1E91-1B9C-EFF5-6046FE673A7E}"/>
          </ac:spMkLst>
        </pc:spChg>
        <pc:spChg chg="mod">
          <ac:chgData name="Sadie France" userId="S::s.france@uwtsd.ac.uk::b7d6a976-0449-421d-8e4f-ccb524b7ca6e" providerId="AD" clId="Web-{87B00AB4-7E39-1893-18F6-3CEEBED68E00}" dt="2024-11-22T15:16:16.748" v="422"/>
          <ac:spMkLst>
            <pc:docMk/>
            <pc:sldMk cId="2414035165" sldId="367"/>
            <ac:spMk id="3" creationId="{9D511528-E6C9-F8FD-5435-257BD5991CE7}"/>
          </ac:spMkLst>
        </pc:spChg>
        <pc:spChg chg="add">
          <ac:chgData name="Sadie France" userId="S::s.france@uwtsd.ac.uk::b7d6a976-0449-421d-8e4f-ccb524b7ca6e" providerId="AD" clId="Web-{87B00AB4-7E39-1893-18F6-3CEEBED68E00}" dt="2024-11-22T15:16:16.748" v="422"/>
          <ac:spMkLst>
            <pc:docMk/>
            <pc:sldMk cId="2414035165" sldId="367"/>
            <ac:spMk id="8" creationId="{907EF6B7-1338-4443-8C46-6A318D952DFD}"/>
          </ac:spMkLst>
        </pc:spChg>
        <pc:spChg chg="add">
          <ac:chgData name="Sadie France" userId="S::s.france@uwtsd.ac.uk::b7d6a976-0449-421d-8e4f-ccb524b7ca6e" providerId="AD" clId="Web-{87B00AB4-7E39-1893-18F6-3CEEBED68E00}" dt="2024-11-22T15:16:16.748" v="422"/>
          <ac:spMkLst>
            <pc:docMk/>
            <pc:sldMk cId="2414035165" sldId="367"/>
            <ac:spMk id="10" creationId="{DAAE4CDD-124C-4DCF-9584-B6033B545DD5}"/>
          </ac:spMkLst>
        </pc:spChg>
        <pc:spChg chg="add">
          <ac:chgData name="Sadie France" userId="S::s.france@uwtsd.ac.uk::b7d6a976-0449-421d-8e4f-ccb524b7ca6e" providerId="AD" clId="Web-{87B00AB4-7E39-1893-18F6-3CEEBED68E00}" dt="2024-11-22T15:16:16.748" v="422"/>
          <ac:spMkLst>
            <pc:docMk/>
            <pc:sldMk cId="2414035165" sldId="367"/>
            <ac:spMk id="12" creationId="{081E4A58-353D-44AE-B2FC-2A74E2E400F7}"/>
          </ac:spMkLst>
        </pc:spChg>
      </pc:sldChg>
      <pc:sldChg chg="addSp modSp mod setBg">
        <pc:chgData name="Sadie France" userId="S::s.france@uwtsd.ac.uk::b7d6a976-0449-421d-8e4f-ccb524b7ca6e" providerId="AD" clId="Web-{87B00AB4-7E39-1893-18F6-3CEEBED68E00}" dt="2024-11-22T15:15:56.855" v="420"/>
        <pc:sldMkLst>
          <pc:docMk/>
          <pc:sldMk cId="1801387214" sldId="368"/>
        </pc:sldMkLst>
        <pc:spChg chg="mod">
          <ac:chgData name="Sadie France" userId="S::s.france@uwtsd.ac.uk::b7d6a976-0449-421d-8e4f-ccb524b7ca6e" providerId="AD" clId="Web-{87B00AB4-7E39-1893-18F6-3CEEBED68E00}" dt="2024-11-22T15:15:56.855" v="420"/>
          <ac:spMkLst>
            <pc:docMk/>
            <pc:sldMk cId="1801387214" sldId="368"/>
            <ac:spMk id="2" creationId="{64665F88-FFF3-CE0E-3801-807BAB0E409D}"/>
          </ac:spMkLst>
        </pc:spChg>
        <pc:spChg chg="mod">
          <ac:chgData name="Sadie France" userId="S::s.france@uwtsd.ac.uk::b7d6a976-0449-421d-8e4f-ccb524b7ca6e" providerId="AD" clId="Web-{87B00AB4-7E39-1893-18F6-3CEEBED68E00}" dt="2024-11-22T15:15:56.855" v="420"/>
          <ac:spMkLst>
            <pc:docMk/>
            <pc:sldMk cId="1801387214" sldId="368"/>
            <ac:spMk id="3" creationId="{97565017-1C63-F342-5656-348B391F8967}"/>
          </ac:spMkLst>
        </pc:spChg>
        <pc:spChg chg="add">
          <ac:chgData name="Sadie France" userId="S::s.france@uwtsd.ac.uk::b7d6a976-0449-421d-8e4f-ccb524b7ca6e" providerId="AD" clId="Web-{87B00AB4-7E39-1893-18F6-3CEEBED68E00}" dt="2024-11-22T15:15:56.855" v="420"/>
          <ac:spMkLst>
            <pc:docMk/>
            <pc:sldMk cId="1801387214" sldId="368"/>
            <ac:spMk id="8" creationId="{907EF6B7-1338-4443-8C46-6A318D952DFD}"/>
          </ac:spMkLst>
        </pc:spChg>
        <pc:spChg chg="add">
          <ac:chgData name="Sadie France" userId="S::s.france@uwtsd.ac.uk::b7d6a976-0449-421d-8e4f-ccb524b7ca6e" providerId="AD" clId="Web-{87B00AB4-7E39-1893-18F6-3CEEBED68E00}" dt="2024-11-22T15:15:56.855" v="420"/>
          <ac:spMkLst>
            <pc:docMk/>
            <pc:sldMk cId="1801387214" sldId="368"/>
            <ac:spMk id="10" creationId="{DAAE4CDD-124C-4DCF-9584-B6033B545DD5}"/>
          </ac:spMkLst>
        </pc:spChg>
        <pc:spChg chg="add">
          <ac:chgData name="Sadie France" userId="S::s.france@uwtsd.ac.uk::b7d6a976-0449-421d-8e4f-ccb524b7ca6e" providerId="AD" clId="Web-{87B00AB4-7E39-1893-18F6-3CEEBED68E00}" dt="2024-11-22T15:15:56.855" v="420"/>
          <ac:spMkLst>
            <pc:docMk/>
            <pc:sldMk cId="1801387214" sldId="368"/>
            <ac:spMk id="12" creationId="{081E4A58-353D-44AE-B2FC-2A74E2E400F7}"/>
          </ac:spMkLst>
        </pc:spChg>
      </pc:sldChg>
      <pc:sldChg chg="modSp">
        <pc:chgData name="Sadie France" userId="S::s.france@uwtsd.ac.uk::b7d6a976-0449-421d-8e4f-ccb524b7ca6e" providerId="AD" clId="Web-{87B00AB4-7E39-1893-18F6-3CEEBED68E00}" dt="2024-11-22T14:47:25.363" v="4" actId="20577"/>
        <pc:sldMkLst>
          <pc:docMk/>
          <pc:sldMk cId="2014032129" sldId="371"/>
        </pc:sldMkLst>
        <pc:spChg chg="mod">
          <ac:chgData name="Sadie France" userId="S::s.france@uwtsd.ac.uk::b7d6a976-0449-421d-8e4f-ccb524b7ca6e" providerId="AD" clId="Web-{87B00AB4-7E39-1893-18F6-3CEEBED68E00}" dt="2024-11-22T14:47:25.363" v="4" actId="20577"/>
          <ac:spMkLst>
            <pc:docMk/>
            <pc:sldMk cId="2014032129" sldId="371"/>
            <ac:spMk id="2" creationId="{A0E34B8E-5E36-6CD3-4322-AC6CD1397F84}"/>
          </ac:spMkLst>
        </pc:spChg>
      </pc:sldChg>
      <pc:sldChg chg="addSp modSp mod setBg">
        <pc:chgData name="Sadie France" userId="S::s.france@uwtsd.ac.uk::b7d6a976-0449-421d-8e4f-ccb524b7ca6e" providerId="AD" clId="Web-{87B00AB4-7E39-1893-18F6-3CEEBED68E00}" dt="2024-11-22T15:16:22.592" v="423"/>
        <pc:sldMkLst>
          <pc:docMk/>
          <pc:sldMk cId="918890780" sldId="372"/>
        </pc:sldMkLst>
        <pc:spChg chg="mod">
          <ac:chgData name="Sadie France" userId="S::s.france@uwtsd.ac.uk::b7d6a976-0449-421d-8e4f-ccb524b7ca6e" providerId="AD" clId="Web-{87B00AB4-7E39-1893-18F6-3CEEBED68E00}" dt="2024-11-22T15:16:22.592" v="423"/>
          <ac:spMkLst>
            <pc:docMk/>
            <pc:sldMk cId="918890780" sldId="372"/>
            <ac:spMk id="2" creationId="{241D6D95-2322-E6A3-B1BB-BF871A008F9F}"/>
          </ac:spMkLst>
        </pc:spChg>
        <pc:spChg chg="mod">
          <ac:chgData name="Sadie France" userId="S::s.france@uwtsd.ac.uk::b7d6a976-0449-421d-8e4f-ccb524b7ca6e" providerId="AD" clId="Web-{87B00AB4-7E39-1893-18F6-3CEEBED68E00}" dt="2024-11-22T15:16:22.592" v="423"/>
          <ac:spMkLst>
            <pc:docMk/>
            <pc:sldMk cId="918890780" sldId="372"/>
            <ac:spMk id="3" creationId="{275A993F-E86A-84A9-01B4-2C80F1CFA974}"/>
          </ac:spMkLst>
        </pc:spChg>
        <pc:spChg chg="add">
          <ac:chgData name="Sadie France" userId="S::s.france@uwtsd.ac.uk::b7d6a976-0449-421d-8e4f-ccb524b7ca6e" providerId="AD" clId="Web-{87B00AB4-7E39-1893-18F6-3CEEBED68E00}" dt="2024-11-22T15:16:22.592" v="423"/>
          <ac:spMkLst>
            <pc:docMk/>
            <pc:sldMk cId="918890780" sldId="372"/>
            <ac:spMk id="8" creationId="{389575E1-3389-451A-A5F7-27854C25C599}"/>
          </ac:spMkLst>
        </pc:spChg>
        <pc:spChg chg="add">
          <ac:chgData name="Sadie France" userId="S::s.france@uwtsd.ac.uk::b7d6a976-0449-421d-8e4f-ccb524b7ca6e" providerId="AD" clId="Web-{87B00AB4-7E39-1893-18F6-3CEEBED68E00}" dt="2024-11-22T15:16:22.592" v="423"/>
          <ac:spMkLst>
            <pc:docMk/>
            <pc:sldMk cId="918890780" sldId="372"/>
            <ac:spMk id="10" creationId="{A53CCC5C-D88E-40FB-B30B-23DCDBD01D37}"/>
          </ac:spMkLst>
        </pc:spChg>
        <pc:spChg chg="add">
          <ac:chgData name="Sadie France" userId="S::s.france@uwtsd.ac.uk::b7d6a976-0449-421d-8e4f-ccb524b7ca6e" providerId="AD" clId="Web-{87B00AB4-7E39-1893-18F6-3CEEBED68E00}" dt="2024-11-22T15:16:22.592" v="423"/>
          <ac:spMkLst>
            <pc:docMk/>
            <pc:sldMk cId="918890780" sldId="372"/>
            <ac:spMk id="12" creationId="{081E4A58-353D-44AE-B2FC-2A74E2E400F7}"/>
          </ac:spMkLst>
        </pc:spChg>
      </pc:sldChg>
      <pc:sldChg chg="addSp modSp mod setBg">
        <pc:chgData name="Sadie France" userId="S::s.france@uwtsd.ac.uk::b7d6a976-0449-421d-8e4f-ccb524b7ca6e" providerId="AD" clId="Web-{87B00AB4-7E39-1893-18F6-3CEEBED68E00}" dt="2024-11-22T15:15:38.948" v="418"/>
        <pc:sldMkLst>
          <pc:docMk/>
          <pc:sldMk cId="2279756955" sldId="373"/>
        </pc:sldMkLst>
        <pc:spChg chg="mod">
          <ac:chgData name="Sadie France" userId="S::s.france@uwtsd.ac.uk::b7d6a976-0449-421d-8e4f-ccb524b7ca6e" providerId="AD" clId="Web-{87B00AB4-7E39-1893-18F6-3CEEBED68E00}" dt="2024-11-22T15:15:38.948" v="418"/>
          <ac:spMkLst>
            <pc:docMk/>
            <pc:sldMk cId="2279756955" sldId="373"/>
            <ac:spMk id="2" creationId="{7F3CDEF1-97D8-7DEF-067F-1474C87CFCD3}"/>
          </ac:spMkLst>
        </pc:spChg>
        <pc:spChg chg="mod">
          <ac:chgData name="Sadie France" userId="S::s.france@uwtsd.ac.uk::b7d6a976-0449-421d-8e4f-ccb524b7ca6e" providerId="AD" clId="Web-{87B00AB4-7E39-1893-18F6-3CEEBED68E00}" dt="2024-11-22T15:15:38.948" v="418"/>
          <ac:spMkLst>
            <pc:docMk/>
            <pc:sldMk cId="2279756955" sldId="373"/>
            <ac:spMk id="3" creationId="{33F3D2F7-39A7-FC73-E986-DA0666059A4F}"/>
          </ac:spMkLst>
        </pc:spChg>
        <pc:spChg chg="add">
          <ac:chgData name="Sadie France" userId="S::s.france@uwtsd.ac.uk::b7d6a976-0449-421d-8e4f-ccb524b7ca6e" providerId="AD" clId="Web-{87B00AB4-7E39-1893-18F6-3CEEBED68E00}" dt="2024-11-22T15:15:38.948" v="418"/>
          <ac:spMkLst>
            <pc:docMk/>
            <pc:sldMk cId="2279756955" sldId="373"/>
            <ac:spMk id="8" creationId="{907EF6B7-1338-4443-8C46-6A318D952DFD}"/>
          </ac:spMkLst>
        </pc:spChg>
        <pc:spChg chg="add">
          <ac:chgData name="Sadie France" userId="S::s.france@uwtsd.ac.uk::b7d6a976-0449-421d-8e4f-ccb524b7ca6e" providerId="AD" clId="Web-{87B00AB4-7E39-1893-18F6-3CEEBED68E00}" dt="2024-11-22T15:15:38.948" v="418"/>
          <ac:spMkLst>
            <pc:docMk/>
            <pc:sldMk cId="2279756955" sldId="373"/>
            <ac:spMk id="10" creationId="{DAAE4CDD-124C-4DCF-9584-B6033B545DD5}"/>
          </ac:spMkLst>
        </pc:spChg>
        <pc:spChg chg="add">
          <ac:chgData name="Sadie France" userId="S::s.france@uwtsd.ac.uk::b7d6a976-0449-421d-8e4f-ccb524b7ca6e" providerId="AD" clId="Web-{87B00AB4-7E39-1893-18F6-3CEEBED68E00}" dt="2024-11-22T15:15:38.948" v="418"/>
          <ac:spMkLst>
            <pc:docMk/>
            <pc:sldMk cId="2279756955" sldId="373"/>
            <ac:spMk id="12" creationId="{081E4A58-353D-44AE-B2FC-2A74E2E400F7}"/>
          </ac:spMkLst>
        </pc:spChg>
      </pc:sldChg>
      <pc:sldChg chg="addSp modSp mod setBg">
        <pc:chgData name="Sadie France" userId="S::s.france@uwtsd.ac.uk::b7d6a976-0449-421d-8e4f-ccb524b7ca6e" providerId="AD" clId="Web-{87B00AB4-7E39-1893-18F6-3CEEBED68E00}" dt="2024-11-22T15:15:32.604" v="417"/>
        <pc:sldMkLst>
          <pc:docMk/>
          <pc:sldMk cId="3883282689" sldId="375"/>
        </pc:sldMkLst>
        <pc:spChg chg="mod">
          <ac:chgData name="Sadie France" userId="S::s.france@uwtsd.ac.uk::b7d6a976-0449-421d-8e4f-ccb524b7ca6e" providerId="AD" clId="Web-{87B00AB4-7E39-1893-18F6-3CEEBED68E00}" dt="2024-11-22T15:15:32.604" v="417"/>
          <ac:spMkLst>
            <pc:docMk/>
            <pc:sldMk cId="3883282689" sldId="375"/>
            <ac:spMk id="2" creationId="{040E4A6C-DEC4-EED2-7E93-3B3E93FA719A}"/>
          </ac:spMkLst>
        </pc:spChg>
        <pc:spChg chg="mod">
          <ac:chgData name="Sadie France" userId="S::s.france@uwtsd.ac.uk::b7d6a976-0449-421d-8e4f-ccb524b7ca6e" providerId="AD" clId="Web-{87B00AB4-7E39-1893-18F6-3CEEBED68E00}" dt="2024-11-22T15:15:32.604" v="417"/>
          <ac:spMkLst>
            <pc:docMk/>
            <pc:sldMk cId="3883282689" sldId="375"/>
            <ac:spMk id="3" creationId="{6D4FC753-0568-52FE-3BA6-33A5C233EB8C}"/>
          </ac:spMkLst>
        </pc:spChg>
        <pc:spChg chg="add">
          <ac:chgData name="Sadie France" userId="S::s.france@uwtsd.ac.uk::b7d6a976-0449-421d-8e4f-ccb524b7ca6e" providerId="AD" clId="Web-{87B00AB4-7E39-1893-18F6-3CEEBED68E00}" dt="2024-11-22T15:15:32.604" v="417"/>
          <ac:spMkLst>
            <pc:docMk/>
            <pc:sldMk cId="3883282689" sldId="375"/>
            <ac:spMk id="8" creationId="{907EF6B7-1338-4443-8C46-6A318D952DFD}"/>
          </ac:spMkLst>
        </pc:spChg>
        <pc:spChg chg="add">
          <ac:chgData name="Sadie France" userId="S::s.france@uwtsd.ac.uk::b7d6a976-0449-421d-8e4f-ccb524b7ca6e" providerId="AD" clId="Web-{87B00AB4-7E39-1893-18F6-3CEEBED68E00}" dt="2024-11-22T15:15:32.604" v="417"/>
          <ac:spMkLst>
            <pc:docMk/>
            <pc:sldMk cId="3883282689" sldId="375"/>
            <ac:spMk id="10" creationId="{DAAE4CDD-124C-4DCF-9584-B6033B545DD5}"/>
          </ac:spMkLst>
        </pc:spChg>
        <pc:spChg chg="add">
          <ac:chgData name="Sadie France" userId="S::s.france@uwtsd.ac.uk::b7d6a976-0449-421d-8e4f-ccb524b7ca6e" providerId="AD" clId="Web-{87B00AB4-7E39-1893-18F6-3CEEBED68E00}" dt="2024-11-22T15:15:32.604" v="417"/>
          <ac:spMkLst>
            <pc:docMk/>
            <pc:sldMk cId="3883282689" sldId="375"/>
            <ac:spMk id="12" creationId="{081E4A58-353D-44AE-B2FC-2A74E2E400F7}"/>
          </ac:spMkLst>
        </pc:spChg>
      </pc:sldChg>
      <pc:sldChg chg="addSp modSp mod setBg">
        <pc:chgData name="Sadie France" userId="S::s.france@uwtsd.ac.uk::b7d6a976-0449-421d-8e4f-ccb524b7ca6e" providerId="AD" clId="Web-{87B00AB4-7E39-1893-18F6-3CEEBED68E00}" dt="2024-11-22T15:15:44.776" v="419"/>
        <pc:sldMkLst>
          <pc:docMk/>
          <pc:sldMk cId="3722992784" sldId="376"/>
        </pc:sldMkLst>
        <pc:spChg chg="mod">
          <ac:chgData name="Sadie France" userId="S::s.france@uwtsd.ac.uk::b7d6a976-0449-421d-8e4f-ccb524b7ca6e" providerId="AD" clId="Web-{87B00AB4-7E39-1893-18F6-3CEEBED68E00}" dt="2024-11-22T15:15:44.776" v="419"/>
          <ac:spMkLst>
            <pc:docMk/>
            <pc:sldMk cId="3722992784" sldId="376"/>
            <ac:spMk id="2" creationId="{C2923738-E7DB-1DC3-3A52-BD178FEC0C76}"/>
          </ac:spMkLst>
        </pc:spChg>
        <pc:spChg chg="mod">
          <ac:chgData name="Sadie France" userId="S::s.france@uwtsd.ac.uk::b7d6a976-0449-421d-8e4f-ccb524b7ca6e" providerId="AD" clId="Web-{87B00AB4-7E39-1893-18F6-3CEEBED68E00}" dt="2024-11-22T15:15:44.776" v="419"/>
          <ac:spMkLst>
            <pc:docMk/>
            <pc:sldMk cId="3722992784" sldId="376"/>
            <ac:spMk id="3" creationId="{7B48104C-CC78-434C-4045-A2F7B1DAA3ED}"/>
          </ac:spMkLst>
        </pc:spChg>
        <pc:spChg chg="add">
          <ac:chgData name="Sadie France" userId="S::s.france@uwtsd.ac.uk::b7d6a976-0449-421d-8e4f-ccb524b7ca6e" providerId="AD" clId="Web-{87B00AB4-7E39-1893-18F6-3CEEBED68E00}" dt="2024-11-22T15:15:44.776" v="419"/>
          <ac:spMkLst>
            <pc:docMk/>
            <pc:sldMk cId="3722992784" sldId="376"/>
            <ac:spMk id="8" creationId="{907EF6B7-1338-4443-8C46-6A318D952DFD}"/>
          </ac:spMkLst>
        </pc:spChg>
        <pc:spChg chg="add">
          <ac:chgData name="Sadie France" userId="S::s.france@uwtsd.ac.uk::b7d6a976-0449-421d-8e4f-ccb524b7ca6e" providerId="AD" clId="Web-{87B00AB4-7E39-1893-18F6-3CEEBED68E00}" dt="2024-11-22T15:15:44.776" v="419"/>
          <ac:spMkLst>
            <pc:docMk/>
            <pc:sldMk cId="3722992784" sldId="376"/>
            <ac:spMk id="10" creationId="{DAAE4CDD-124C-4DCF-9584-B6033B545DD5}"/>
          </ac:spMkLst>
        </pc:spChg>
        <pc:spChg chg="add">
          <ac:chgData name="Sadie France" userId="S::s.france@uwtsd.ac.uk::b7d6a976-0449-421d-8e4f-ccb524b7ca6e" providerId="AD" clId="Web-{87B00AB4-7E39-1893-18F6-3CEEBED68E00}" dt="2024-11-22T15:15:44.776" v="419"/>
          <ac:spMkLst>
            <pc:docMk/>
            <pc:sldMk cId="3722992784" sldId="376"/>
            <ac:spMk id="12" creationId="{081E4A58-353D-44AE-B2FC-2A74E2E400F7}"/>
          </ac:spMkLst>
        </pc:spChg>
      </pc:sldChg>
      <pc:sldChg chg="addSp modSp mod setBg">
        <pc:chgData name="Sadie France" userId="S::s.france@uwtsd.ac.uk::b7d6a976-0449-421d-8e4f-ccb524b7ca6e" providerId="AD" clId="Web-{87B00AB4-7E39-1893-18F6-3CEEBED68E00}" dt="2024-11-22T15:16:31.405" v="425"/>
        <pc:sldMkLst>
          <pc:docMk/>
          <pc:sldMk cId="1307888957" sldId="380"/>
        </pc:sldMkLst>
        <pc:spChg chg="mod">
          <ac:chgData name="Sadie France" userId="S::s.france@uwtsd.ac.uk::b7d6a976-0449-421d-8e4f-ccb524b7ca6e" providerId="AD" clId="Web-{87B00AB4-7E39-1893-18F6-3CEEBED68E00}" dt="2024-11-22T15:16:31.405" v="425"/>
          <ac:spMkLst>
            <pc:docMk/>
            <pc:sldMk cId="1307888957" sldId="380"/>
            <ac:spMk id="2" creationId="{5C846E8B-6107-765F-1B1B-E3D7F86781FB}"/>
          </ac:spMkLst>
        </pc:spChg>
        <pc:spChg chg="mod">
          <ac:chgData name="Sadie France" userId="S::s.france@uwtsd.ac.uk::b7d6a976-0449-421d-8e4f-ccb524b7ca6e" providerId="AD" clId="Web-{87B00AB4-7E39-1893-18F6-3CEEBED68E00}" dt="2024-11-22T15:16:31.405" v="425"/>
          <ac:spMkLst>
            <pc:docMk/>
            <pc:sldMk cId="1307888957" sldId="380"/>
            <ac:spMk id="3" creationId="{5750995B-8A4B-C12C-931F-D81855FD9054}"/>
          </ac:spMkLst>
        </pc:spChg>
        <pc:spChg chg="add">
          <ac:chgData name="Sadie France" userId="S::s.france@uwtsd.ac.uk::b7d6a976-0449-421d-8e4f-ccb524b7ca6e" providerId="AD" clId="Web-{87B00AB4-7E39-1893-18F6-3CEEBED68E00}" dt="2024-11-22T15:16:31.405" v="425"/>
          <ac:spMkLst>
            <pc:docMk/>
            <pc:sldMk cId="1307888957" sldId="380"/>
            <ac:spMk id="8" creationId="{389575E1-3389-451A-A5F7-27854C25C599}"/>
          </ac:spMkLst>
        </pc:spChg>
        <pc:spChg chg="add">
          <ac:chgData name="Sadie France" userId="S::s.france@uwtsd.ac.uk::b7d6a976-0449-421d-8e4f-ccb524b7ca6e" providerId="AD" clId="Web-{87B00AB4-7E39-1893-18F6-3CEEBED68E00}" dt="2024-11-22T15:16:31.405" v="425"/>
          <ac:spMkLst>
            <pc:docMk/>
            <pc:sldMk cId="1307888957" sldId="380"/>
            <ac:spMk id="10" creationId="{A53CCC5C-D88E-40FB-B30B-23DCDBD01D37}"/>
          </ac:spMkLst>
        </pc:spChg>
        <pc:spChg chg="add">
          <ac:chgData name="Sadie France" userId="S::s.france@uwtsd.ac.uk::b7d6a976-0449-421d-8e4f-ccb524b7ca6e" providerId="AD" clId="Web-{87B00AB4-7E39-1893-18F6-3CEEBED68E00}" dt="2024-11-22T15:16:31.405" v="425"/>
          <ac:spMkLst>
            <pc:docMk/>
            <pc:sldMk cId="1307888957" sldId="380"/>
            <ac:spMk id="12" creationId="{081E4A58-353D-44AE-B2FC-2A74E2E400F7}"/>
          </ac:spMkLst>
        </pc:spChg>
      </pc:sldChg>
      <pc:sldChg chg="addSp modSp mod setBg">
        <pc:chgData name="Sadie France" userId="S::s.france@uwtsd.ac.uk::b7d6a976-0449-421d-8e4f-ccb524b7ca6e" providerId="AD" clId="Web-{87B00AB4-7E39-1893-18F6-3CEEBED68E00}" dt="2024-11-22T15:17:18.643" v="434"/>
        <pc:sldMkLst>
          <pc:docMk/>
          <pc:sldMk cId="689688971" sldId="381"/>
        </pc:sldMkLst>
        <pc:spChg chg="mod">
          <ac:chgData name="Sadie France" userId="S::s.france@uwtsd.ac.uk::b7d6a976-0449-421d-8e4f-ccb524b7ca6e" providerId="AD" clId="Web-{87B00AB4-7E39-1893-18F6-3CEEBED68E00}" dt="2024-11-22T15:17:18.643" v="434"/>
          <ac:spMkLst>
            <pc:docMk/>
            <pc:sldMk cId="689688971" sldId="381"/>
            <ac:spMk id="2" creationId="{20AD401D-8E2A-F09B-E20C-D4CF69D467C4}"/>
          </ac:spMkLst>
        </pc:spChg>
        <pc:spChg chg="mod">
          <ac:chgData name="Sadie France" userId="S::s.france@uwtsd.ac.uk::b7d6a976-0449-421d-8e4f-ccb524b7ca6e" providerId="AD" clId="Web-{87B00AB4-7E39-1893-18F6-3CEEBED68E00}" dt="2024-11-22T15:17:18.643" v="434"/>
          <ac:spMkLst>
            <pc:docMk/>
            <pc:sldMk cId="689688971" sldId="381"/>
            <ac:spMk id="3" creationId="{1BE8883D-5336-FF69-EC96-6343B11307C3}"/>
          </ac:spMkLst>
        </pc:spChg>
        <pc:spChg chg="add">
          <ac:chgData name="Sadie France" userId="S::s.france@uwtsd.ac.uk::b7d6a976-0449-421d-8e4f-ccb524b7ca6e" providerId="AD" clId="Web-{87B00AB4-7E39-1893-18F6-3CEEBED68E00}" dt="2024-11-22T15:17:18.643" v="434"/>
          <ac:spMkLst>
            <pc:docMk/>
            <pc:sldMk cId="689688971" sldId="381"/>
            <ac:spMk id="8" creationId="{907EF6B7-1338-4443-8C46-6A318D952DFD}"/>
          </ac:spMkLst>
        </pc:spChg>
        <pc:spChg chg="add">
          <ac:chgData name="Sadie France" userId="S::s.france@uwtsd.ac.uk::b7d6a976-0449-421d-8e4f-ccb524b7ca6e" providerId="AD" clId="Web-{87B00AB4-7E39-1893-18F6-3CEEBED68E00}" dt="2024-11-22T15:17:18.643" v="434"/>
          <ac:spMkLst>
            <pc:docMk/>
            <pc:sldMk cId="689688971" sldId="381"/>
            <ac:spMk id="10" creationId="{DAAE4CDD-124C-4DCF-9584-B6033B545DD5}"/>
          </ac:spMkLst>
        </pc:spChg>
        <pc:spChg chg="add">
          <ac:chgData name="Sadie France" userId="S::s.france@uwtsd.ac.uk::b7d6a976-0449-421d-8e4f-ccb524b7ca6e" providerId="AD" clId="Web-{87B00AB4-7E39-1893-18F6-3CEEBED68E00}" dt="2024-11-22T15:17:18.643" v="434"/>
          <ac:spMkLst>
            <pc:docMk/>
            <pc:sldMk cId="689688971" sldId="381"/>
            <ac:spMk id="12" creationId="{081E4A58-353D-44AE-B2FC-2A74E2E400F7}"/>
          </ac:spMkLst>
        </pc:spChg>
      </pc:sldChg>
      <pc:sldChg chg="addSp modSp mod setBg">
        <pc:chgData name="Sadie France" userId="S::s.france@uwtsd.ac.uk::b7d6a976-0449-421d-8e4f-ccb524b7ca6e" providerId="AD" clId="Web-{87B00AB4-7E39-1893-18F6-3CEEBED68E00}" dt="2024-11-22T14:48:49.808" v="16"/>
        <pc:sldMkLst>
          <pc:docMk/>
          <pc:sldMk cId="823264144" sldId="385"/>
        </pc:sldMkLst>
        <pc:spChg chg="mod">
          <ac:chgData name="Sadie France" userId="S::s.france@uwtsd.ac.uk::b7d6a976-0449-421d-8e4f-ccb524b7ca6e" providerId="AD" clId="Web-{87B00AB4-7E39-1893-18F6-3CEEBED68E00}" dt="2024-11-22T14:48:49.808" v="16"/>
          <ac:spMkLst>
            <pc:docMk/>
            <pc:sldMk cId="823264144" sldId="385"/>
            <ac:spMk id="2" creationId="{B8F18FF3-FF0A-4F99-2855-A297B3ABE328}"/>
          </ac:spMkLst>
        </pc:spChg>
        <pc:spChg chg="mod">
          <ac:chgData name="Sadie France" userId="S::s.france@uwtsd.ac.uk::b7d6a976-0449-421d-8e4f-ccb524b7ca6e" providerId="AD" clId="Web-{87B00AB4-7E39-1893-18F6-3CEEBED68E00}" dt="2024-11-22T14:48:49.808" v="16"/>
          <ac:spMkLst>
            <pc:docMk/>
            <pc:sldMk cId="823264144" sldId="385"/>
            <ac:spMk id="3" creationId="{E287BE5E-0D85-48B8-08EF-5A88E3B4B0ED}"/>
          </ac:spMkLst>
        </pc:spChg>
        <pc:spChg chg="add">
          <ac:chgData name="Sadie France" userId="S::s.france@uwtsd.ac.uk::b7d6a976-0449-421d-8e4f-ccb524b7ca6e" providerId="AD" clId="Web-{87B00AB4-7E39-1893-18F6-3CEEBED68E00}" dt="2024-11-22T14:48:49.808" v="16"/>
          <ac:spMkLst>
            <pc:docMk/>
            <pc:sldMk cId="823264144" sldId="385"/>
            <ac:spMk id="9" creationId="{F13C74B1-5B17-4795-BED0-7140497B445A}"/>
          </ac:spMkLst>
        </pc:spChg>
        <pc:spChg chg="add">
          <ac:chgData name="Sadie France" userId="S::s.france@uwtsd.ac.uk::b7d6a976-0449-421d-8e4f-ccb524b7ca6e" providerId="AD" clId="Web-{87B00AB4-7E39-1893-18F6-3CEEBED68E00}" dt="2024-11-22T14:48:49.808" v="16"/>
          <ac:spMkLst>
            <pc:docMk/>
            <pc:sldMk cId="823264144" sldId="385"/>
            <ac:spMk id="11" creationId="{D4974D33-8DC5-464E-8C6D-BE58F0669C17}"/>
          </ac:spMkLst>
        </pc:spChg>
        <pc:picChg chg="add">
          <ac:chgData name="Sadie France" userId="S::s.france@uwtsd.ac.uk::b7d6a976-0449-421d-8e4f-ccb524b7ca6e" providerId="AD" clId="Web-{87B00AB4-7E39-1893-18F6-3CEEBED68E00}" dt="2024-11-22T14:48:49.808" v="16"/>
          <ac:picMkLst>
            <pc:docMk/>
            <pc:sldMk cId="823264144" sldId="385"/>
            <ac:picMk id="5" creationId="{3C4E5774-2F7C-7C36-74DE-FC0C49940260}"/>
          </ac:picMkLst>
        </pc:picChg>
      </pc:sldChg>
      <pc:sldChg chg="addSp delSp modSp add">
        <pc:chgData name="Sadie France" userId="S::s.france@uwtsd.ac.uk::b7d6a976-0449-421d-8e4f-ccb524b7ca6e" providerId="AD" clId="Web-{87B00AB4-7E39-1893-18F6-3CEEBED68E00}" dt="2024-11-22T14:48:28.790" v="15"/>
        <pc:sldMkLst>
          <pc:docMk/>
          <pc:sldMk cId="2060265924" sldId="489"/>
        </pc:sldMkLst>
        <pc:spChg chg="mod">
          <ac:chgData name="Sadie France" userId="S::s.france@uwtsd.ac.uk::b7d6a976-0449-421d-8e4f-ccb524b7ca6e" providerId="AD" clId="Web-{87B00AB4-7E39-1893-18F6-3CEEBED68E00}" dt="2024-11-22T14:48:28.790" v="15"/>
          <ac:spMkLst>
            <pc:docMk/>
            <pc:sldMk cId="2060265924" sldId="489"/>
            <ac:spMk id="4" creationId="{00000000-0000-0000-0000-000000000000}"/>
          </ac:spMkLst>
        </pc:spChg>
        <pc:spChg chg="mod">
          <ac:chgData name="Sadie France" userId="S::s.france@uwtsd.ac.uk::b7d6a976-0449-421d-8e4f-ccb524b7ca6e" providerId="AD" clId="Web-{87B00AB4-7E39-1893-18F6-3CEEBED68E00}" dt="2024-11-22T14:48:28.790" v="15"/>
          <ac:spMkLst>
            <pc:docMk/>
            <pc:sldMk cId="2060265924" sldId="489"/>
            <ac:spMk id="5" creationId="{00000000-0000-0000-0000-000000000000}"/>
          </ac:spMkLst>
        </pc:spChg>
        <pc:spChg chg="add">
          <ac:chgData name="Sadie France" userId="S::s.france@uwtsd.ac.uk::b7d6a976-0449-421d-8e4f-ccb524b7ca6e" providerId="AD" clId="Web-{87B00AB4-7E39-1893-18F6-3CEEBED68E00}" dt="2024-11-22T14:48:28.790" v="15"/>
          <ac:spMkLst>
            <pc:docMk/>
            <pc:sldMk cId="2060265924" sldId="489"/>
            <ac:spMk id="10" creationId="{F13C74B1-5B17-4795-BED0-7140497B445A}"/>
          </ac:spMkLst>
        </pc:spChg>
        <pc:spChg chg="add">
          <ac:chgData name="Sadie France" userId="S::s.france@uwtsd.ac.uk::b7d6a976-0449-421d-8e4f-ccb524b7ca6e" providerId="AD" clId="Web-{87B00AB4-7E39-1893-18F6-3CEEBED68E00}" dt="2024-11-22T14:48:28.790" v="15"/>
          <ac:spMkLst>
            <pc:docMk/>
            <pc:sldMk cId="2060265924" sldId="489"/>
            <ac:spMk id="12" creationId="{D4974D33-8DC5-464E-8C6D-BE58F0669C17}"/>
          </ac:spMkLst>
        </pc:spChg>
        <pc:picChg chg="add mod">
          <ac:chgData name="Sadie France" userId="S::s.france@uwtsd.ac.uk::b7d6a976-0449-421d-8e4f-ccb524b7ca6e" providerId="AD" clId="Web-{87B00AB4-7E39-1893-18F6-3CEEBED68E00}" dt="2024-11-22T14:48:28.790" v="15"/>
          <ac:picMkLst>
            <pc:docMk/>
            <pc:sldMk cId="2060265924" sldId="489"/>
            <ac:picMk id="2" creationId="{A0B053FA-838E-6F09-C5B4-824B16817411}"/>
          </ac:picMkLst>
        </pc:picChg>
      </pc:sldChg>
      <pc:sldChg chg="addSp modSp new mod setBg">
        <pc:chgData name="Sadie France" userId="S::s.france@uwtsd.ac.uk::b7d6a976-0449-421d-8e4f-ccb524b7ca6e" providerId="AD" clId="Web-{87B00AB4-7E39-1893-18F6-3CEEBED68E00}" dt="2024-11-22T15:15:20.118" v="415"/>
        <pc:sldMkLst>
          <pc:docMk/>
          <pc:sldMk cId="3141775796" sldId="490"/>
        </pc:sldMkLst>
        <pc:spChg chg="mod">
          <ac:chgData name="Sadie France" userId="S::s.france@uwtsd.ac.uk::b7d6a976-0449-421d-8e4f-ccb524b7ca6e" providerId="AD" clId="Web-{87B00AB4-7E39-1893-18F6-3CEEBED68E00}" dt="2024-11-22T15:15:20.118" v="415"/>
          <ac:spMkLst>
            <pc:docMk/>
            <pc:sldMk cId="3141775796" sldId="490"/>
            <ac:spMk id="2" creationId="{E1ABD679-8C9A-7297-F600-F522D1CAC122}"/>
          </ac:spMkLst>
        </pc:spChg>
        <pc:spChg chg="mod">
          <ac:chgData name="Sadie France" userId="S::s.france@uwtsd.ac.uk::b7d6a976-0449-421d-8e4f-ccb524b7ca6e" providerId="AD" clId="Web-{87B00AB4-7E39-1893-18F6-3CEEBED68E00}" dt="2024-11-22T15:15:20.118" v="415"/>
          <ac:spMkLst>
            <pc:docMk/>
            <pc:sldMk cId="3141775796" sldId="490"/>
            <ac:spMk id="3" creationId="{D9865C57-F92C-41EA-7196-5A92F6CB7AD7}"/>
          </ac:spMkLst>
        </pc:spChg>
        <pc:spChg chg="add">
          <ac:chgData name="Sadie France" userId="S::s.france@uwtsd.ac.uk::b7d6a976-0449-421d-8e4f-ccb524b7ca6e" providerId="AD" clId="Web-{87B00AB4-7E39-1893-18F6-3CEEBED68E00}" dt="2024-11-22T15:15:20.118" v="415"/>
          <ac:spMkLst>
            <pc:docMk/>
            <pc:sldMk cId="3141775796" sldId="490"/>
            <ac:spMk id="8" creationId="{C2554CA6-288E-4202-BC52-2E5A8F0C0AED}"/>
          </ac:spMkLst>
        </pc:spChg>
        <pc:spChg chg="add">
          <ac:chgData name="Sadie France" userId="S::s.france@uwtsd.ac.uk::b7d6a976-0449-421d-8e4f-ccb524b7ca6e" providerId="AD" clId="Web-{87B00AB4-7E39-1893-18F6-3CEEBED68E00}" dt="2024-11-22T15:15:20.118" v="415"/>
          <ac:spMkLst>
            <pc:docMk/>
            <pc:sldMk cId="3141775796" sldId="490"/>
            <ac:spMk id="10" creationId="{B10BB131-AC8E-4A8E-A5D1-36260F720C3B}"/>
          </ac:spMkLst>
        </pc:spChg>
        <pc:spChg chg="add">
          <ac:chgData name="Sadie France" userId="S::s.france@uwtsd.ac.uk::b7d6a976-0449-421d-8e4f-ccb524b7ca6e" providerId="AD" clId="Web-{87B00AB4-7E39-1893-18F6-3CEEBED68E00}" dt="2024-11-22T15:15:20.118" v="415"/>
          <ac:spMkLst>
            <pc:docMk/>
            <pc:sldMk cId="3141775796" sldId="490"/>
            <ac:spMk id="12" creationId="{5B7778FC-632E-4DCA-A7CB-0D7731CCF970}"/>
          </ac:spMkLst>
        </pc:spChg>
        <pc:spChg chg="add">
          <ac:chgData name="Sadie France" userId="S::s.france@uwtsd.ac.uk::b7d6a976-0449-421d-8e4f-ccb524b7ca6e" providerId="AD" clId="Web-{87B00AB4-7E39-1893-18F6-3CEEBED68E00}" dt="2024-11-22T15:15:20.118" v="415"/>
          <ac:spMkLst>
            <pc:docMk/>
            <pc:sldMk cId="3141775796" sldId="490"/>
            <ac:spMk id="14" creationId="{FA23A907-97FB-4A8F-880A-DD77401C4296}"/>
          </ac:spMkLst>
        </pc:spChg>
      </pc:sldChg>
      <pc:sldChg chg="addSp modSp new mod setBg">
        <pc:chgData name="Sadie France" userId="S::s.france@uwtsd.ac.uk::b7d6a976-0449-421d-8e4f-ccb524b7ca6e" providerId="AD" clId="Web-{87B00AB4-7E39-1893-18F6-3CEEBED68E00}" dt="2024-11-22T15:15:02.508" v="413"/>
        <pc:sldMkLst>
          <pc:docMk/>
          <pc:sldMk cId="1639467462" sldId="491"/>
        </pc:sldMkLst>
        <pc:spChg chg="mod">
          <ac:chgData name="Sadie France" userId="S::s.france@uwtsd.ac.uk::b7d6a976-0449-421d-8e4f-ccb524b7ca6e" providerId="AD" clId="Web-{87B00AB4-7E39-1893-18F6-3CEEBED68E00}" dt="2024-11-22T15:15:02.508" v="413"/>
          <ac:spMkLst>
            <pc:docMk/>
            <pc:sldMk cId="1639467462" sldId="491"/>
            <ac:spMk id="2" creationId="{4D9A06EC-3DA2-24DF-87B1-9E9743033F74}"/>
          </ac:spMkLst>
        </pc:spChg>
        <pc:spChg chg="mod">
          <ac:chgData name="Sadie France" userId="S::s.france@uwtsd.ac.uk::b7d6a976-0449-421d-8e4f-ccb524b7ca6e" providerId="AD" clId="Web-{87B00AB4-7E39-1893-18F6-3CEEBED68E00}" dt="2024-11-22T15:15:02.508" v="413"/>
          <ac:spMkLst>
            <pc:docMk/>
            <pc:sldMk cId="1639467462" sldId="491"/>
            <ac:spMk id="3" creationId="{F855E13F-E735-1BBD-C3CE-D34EC2AAD5A8}"/>
          </ac:spMkLst>
        </pc:spChg>
        <pc:spChg chg="add">
          <ac:chgData name="Sadie France" userId="S::s.france@uwtsd.ac.uk::b7d6a976-0449-421d-8e4f-ccb524b7ca6e" providerId="AD" clId="Web-{87B00AB4-7E39-1893-18F6-3CEEBED68E00}" dt="2024-11-22T15:15:02.508" v="413"/>
          <ac:spMkLst>
            <pc:docMk/>
            <pc:sldMk cId="1639467462" sldId="491"/>
            <ac:spMk id="8" creationId="{C2554CA6-288E-4202-BC52-2E5A8F0C0AED}"/>
          </ac:spMkLst>
        </pc:spChg>
        <pc:spChg chg="add">
          <ac:chgData name="Sadie France" userId="S::s.france@uwtsd.ac.uk::b7d6a976-0449-421d-8e4f-ccb524b7ca6e" providerId="AD" clId="Web-{87B00AB4-7E39-1893-18F6-3CEEBED68E00}" dt="2024-11-22T15:15:02.508" v="413"/>
          <ac:spMkLst>
            <pc:docMk/>
            <pc:sldMk cId="1639467462" sldId="491"/>
            <ac:spMk id="10" creationId="{B10BB131-AC8E-4A8E-A5D1-36260F720C3B}"/>
          </ac:spMkLst>
        </pc:spChg>
        <pc:spChg chg="add">
          <ac:chgData name="Sadie France" userId="S::s.france@uwtsd.ac.uk::b7d6a976-0449-421d-8e4f-ccb524b7ca6e" providerId="AD" clId="Web-{87B00AB4-7E39-1893-18F6-3CEEBED68E00}" dt="2024-11-22T15:15:02.508" v="413"/>
          <ac:spMkLst>
            <pc:docMk/>
            <pc:sldMk cId="1639467462" sldId="491"/>
            <ac:spMk id="12" creationId="{5B7778FC-632E-4DCA-A7CB-0D7731CCF970}"/>
          </ac:spMkLst>
        </pc:spChg>
        <pc:spChg chg="add">
          <ac:chgData name="Sadie France" userId="S::s.france@uwtsd.ac.uk::b7d6a976-0449-421d-8e4f-ccb524b7ca6e" providerId="AD" clId="Web-{87B00AB4-7E39-1893-18F6-3CEEBED68E00}" dt="2024-11-22T15:15:02.508" v="413"/>
          <ac:spMkLst>
            <pc:docMk/>
            <pc:sldMk cId="1639467462" sldId="491"/>
            <ac:spMk id="14" creationId="{FA23A907-97FB-4A8F-880A-DD77401C4296}"/>
          </ac:spMkLst>
        </pc:spChg>
      </pc:sldChg>
      <pc:sldChg chg="addSp modSp new mod setBg">
        <pc:chgData name="Sadie France" userId="S::s.france@uwtsd.ac.uk::b7d6a976-0449-421d-8e4f-ccb524b7ca6e" providerId="AD" clId="Web-{87B00AB4-7E39-1893-18F6-3CEEBED68E00}" dt="2024-11-22T15:14:50.850" v="411"/>
        <pc:sldMkLst>
          <pc:docMk/>
          <pc:sldMk cId="2194900409" sldId="492"/>
        </pc:sldMkLst>
        <pc:spChg chg="mod">
          <ac:chgData name="Sadie France" userId="S::s.france@uwtsd.ac.uk::b7d6a976-0449-421d-8e4f-ccb524b7ca6e" providerId="AD" clId="Web-{87B00AB4-7E39-1893-18F6-3CEEBED68E00}" dt="2024-11-22T15:14:50.850" v="411"/>
          <ac:spMkLst>
            <pc:docMk/>
            <pc:sldMk cId="2194900409" sldId="492"/>
            <ac:spMk id="2" creationId="{4AEE5694-BD22-6DE6-669B-1ADAAEC1F43D}"/>
          </ac:spMkLst>
        </pc:spChg>
        <pc:spChg chg="mod">
          <ac:chgData name="Sadie France" userId="S::s.france@uwtsd.ac.uk::b7d6a976-0449-421d-8e4f-ccb524b7ca6e" providerId="AD" clId="Web-{87B00AB4-7E39-1893-18F6-3CEEBED68E00}" dt="2024-11-22T15:14:50.850" v="411"/>
          <ac:spMkLst>
            <pc:docMk/>
            <pc:sldMk cId="2194900409" sldId="492"/>
            <ac:spMk id="3" creationId="{39D30175-2178-F8DB-E9B6-337817845F63}"/>
          </ac:spMkLst>
        </pc:spChg>
      </pc:sldChg>
      <pc:sldChg chg="addSp modSp new mod setBg">
        <pc:chgData name="Sadie France" userId="S::s.france@uwtsd.ac.uk::b7d6a976-0449-421d-8e4f-ccb524b7ca6e" providerId="AD" clId="Web-{87B00AB4-7E39-1893-18F6-3CEEBED68E00}" dt="2024-11-22T15:14:46.225" v="410"/>
        <pc:sldMkLst>
          <pc:docMk/>
          <pc:sldMk cId="4245125145" sldId="493"/>
        </pc:sldMkLst>
        <pc:spChg chg="mod">
          <ac:chgData name="Sadie France" userId="S::s.france@uwtsd.ac.uk::b7d6a976-0449-421d-8e4f-ccb524b7ca6e" providerId="AD" clId="Web-{87B00AB4-7E39-1893-18F6-3CEEBED68E00}" dt="2024-11-22T15:14:46.225" v="410"/>
          <ac:spMkLst>
            <pc:docMk/>
            <pc:sldMk cId="4245125145" sldId="493"/>
            <ac:spMk id="2" creationId="{BDF6214B-0CFE-5240-2D98-FDA237202435}"/>
          </ac:spMkLst>
        </pc:spChg>
        <pc:spChg chg="mod">
          <ac:chgData name="Sadie France" userId="S::s.france@uwtsd.ac.uk::b7d6a976-0449-421d-8e4f-ccb524b7ca6e" providerId="AD" clId="Web-{87B00AB4-7E39-1893-18F6-3CEEBED68E00}" dt="2024-11-22T15:14:46.225" v="410"/>
          <ac:spMkLst>
            <pc:docMk/>
            <pc:sldMk cId="4245125145" sldId="493"/>
            <ac:spMk id="3" creationId="{23BFBA58-427F-90B0-DF56-045DC9D129E7}"/>
          </ac:spMkLst>
        </pc:spChg>
      </pc:sldChg>
      <pc:sldChg chg="addSp delSp modSp new mod setBg">
        <pc:chgData name="Sadie France" userId="S::s.france@uwtsd.ac.uk::b7d6a976-0449-421d-8e4f-ccb524b7ca6e" providerId="AD" clId="Web-{87B00AB4-7E39-1893-18F6-3CEEBED68E00}" dt="2024-11-22T15:17:10.924" v="433"/>
        <pc:sldMkLst>
          <pc:docMk/>
          <pc:sldMk cId="1433511567" sldId="494"/>
        </pc:sldMkLst>
        <pc:spChg chg="mod">
          <ac:chgData name="Sadie France" userId="S::s.france@uwtsd.ac.uk::b7d6a976-0449-421d-8e4f-ccb524b7ca6e" providerId="AD" clId="Web-{87B00AB4-7E39-1893-18F6-3CEEBED68E00}" dt="2024-11-22T15:17:10.924" v="433"/>
          <ac:spMkLst>
            <pc:docMk/>
            <pc:sldMk cId="1433511567" sldId="494"/>
            <ac:spMk id="2" creationId="{E770F312-38A2-2426-7EBF-2B26D85401DC}"/>
          </ac:spMkLst>
        </pc:spChg>
        <pc:spChg chg="add">
          <ac:chgData name="Sadie France" userId="S::s.france@uwtsd.ac.uk::b7d6a976-0449-421d-8e4f-ccb524b7ca6e" providerId="AD" clId="Web-{87B00AB4-7E39-1893-18F6-3CEEBED68E00}" dt="2024-11-22T15:17:10.924" v="433"/>
          <ac:spMkLst>
            <pc:docMk/>
            <pc:sldMk cId="1433511567" sldId="494"/>
            <ac:spMk id="8" creationId="{88E74966-88CB-E805-8E8A-2C2912D57D1D}"/>
          </ac:spMkLst>
        </pc:spChg>
        <pc:spChg chg="add">
          <ac:chgData name="Sadie France" userId="S::s.france@uwtsd.ac.uk::b7d6a976-0449-421d-8e4f-ccb524b7ca6e" providerId="AD" clId="Web-{87B00AB4-7E39-1893-18F6-3CEEBED68E00}" dt="2024-11-22T15:17:10.924" v="433"/>
          <ac:spMkLst>
            <pc:docMk/>
            <pc:sldMk cId="1433511567" sldId="494"/>
            <ac:spMk id="11" creationId="{92468898-5A6E-4D55-85EC-308E785EE06C}"/>
          </ac:spMkLst>
        </pc:spChg>
        <pc:spChg chg="add">
          <ac:chgData name="Sadie France" userId="S::s.france@uwtsd.ac.uk::b7d6a976-0449-421d-8e4f-ccb524b7ca6e" providerId="AD" clId="Web-{87B00AB4-7E39-1893-18F6-3CEEBED68E00}" dt="2024-11-22T15:17:10.924" v="433"/>
          <ac:spMkLst>
            <pc:docMk/>
            <pc:sldMk cId="1433511567" sldId="494"/>
            <ac:spMk id="13" creationId="{3E23A947-2D45-4208-AE2B-64948C87A3EB}"/>
          </ac:spMkLst>
        </pc:spChg>
        <pc:spChg chg="add">
          <ac:chgData name="Sadie France" userId="S::s.france@uwtsd.ac.uk::b7d6a976-0449-421d-8e4f-ccb524b7ca6e" providerId="AD" clId="Web-{87B00AB4-7E39-1893-18F6-3CEEBED68E00}" dt="2024-11-22T15:17:10.924" v="433"/>
          <ac:spMkLst>
            <pc:docMk/>
            <pc:sldMk cId="1433511567" sldId="494"/>
            <ac:spMk id="15" creationId="{E5BBB0F9-6A59-4D02-A9C7-A2D6516684CE}"/>
          </ac:spMkLst>
        </pc:spChg>
        <pc:picChg chg="add mod ord">
          <ac:chgData name="Sadie France" userId="S::s.france@uwtsd.ac.uk::b7d6a976-0449-421d-8e4f-ccb524b7ca6e" providerId="AD" clId="Web-{87B00AB4-7E39-1893-18F6-3CEEBED68E00}" dt="2024-11-22T15:17:10.924" v="433"/>
          <ac:picMkLst>
            <pc:docMk/>
            <pc:sldMk cId="1433511567" sldId="494"/>
            <ac:picMk id="4" creationId="{92A9649E-CF7B-1904-892D-6150D96BBA61}"/>
          </ac:picMkLst>
        </pc:picChg>
      </pc:sldChg>
    </pc:docChg>
  </pc:docChgLst>
  <pc:docChgLst>
    <pc:chgData name="Sadie France" userId="S::s.france@uwtsd.ac.uk::b7d6a976-0449-421d-8e4f-ccb524b7ca6e" providerId="AD" clId="Web-{B9826774-10DA-52C4-31A2-7B6EE051017A}"/>
    <pc:docChg chg="addSld delSld modSld">
      <pc:chgData name="Sadie France" userId="S::s.france@uwtsd.ac.uk::b7d6a976-0449-421d-8e4f-ccb524b7ca6e" providerId="AD" clId="Web-{B9826774-10DA-52C4-31A2-7B6EE051017A}" dt="2024-11-06T10:20:06.283" v="81"/>
      <pc:docMkLst>
        <pc:docMk/>
      </pc:docMkLst>
      <pc:sldChg chg="addAnim delAnim">
        <pc:chgData name="Sadie France" userId="S::s.france@uwtsd.ac.uk::b7d6a976-0449-421d-8e4f-ccb524b7ca6e" providerId="AD" clId="Web-{B9826774-10DA-52C4-31A2-7B6EE051017A}" dt="2024-11-06T09:47:53.828" v="0"/>
        <pc:sldMkLst>
          <pc:docMk/>
          <pc:sldMk cId="763955712" sldId="330"/>
        </pc:sldMkLst>
      </pc:sldChg>
      <pc:sldChg chg="addSp modSp mod setBg addAnim">
        <pc:chgData name="Sadie France" userId="S::s.france@uwtsd.ac.uk::b7d6a976-0449-421d-8e4f-ccb524b7ca6e" providerId="AD" clId="Web-{B9826774-10DA-52C4-31A2-7B6EE051017A}" dt="2024-11-06T10:18:48.234" v="71"/>
        <pc:sldMkLst>
          <pc:docMk/>
          <pc:sldMk cId="478847597" sldId="334"/>
        </pc:sldMkLst>
        <pc:spChg chg="mod">
          <ac:chgData name="Sadie France" userId="S::s.france@uwtsd.ac.uk::b7d6a976-0449-421d-8e4f-ccb524b7ca6e" providerId="AD" clId="Web-{B9826774-10DA-52C4-31A2-7B6EE051017A}" dt="2024-11-06T10:18:48.234" v="71"/>
          <ac:spMkLst>
            <pc:docMk/>
            <pc:sldMk cId="478847597" sldId="334"/>
            <ac:spMk id="2" creationId="{4C79FFA4-FDC1-1CA4-782C-10485BA37D29}"/>
          </ac:spMkLst>
        </pc:spChg>
        <pc:spChg chg="mod">
          <ac:chgData name="Sadie France" userId="S::s.france@uwtsd.ac.uk::b7d6a976-0449-421d-8e4f-ccb524b7ca6e" providerId="AD" clId="Web-{B9826774-10DA-52C4-31A2-7B6EE051017A}" dt="2024-11-06T10:18:48.234" v="71"/>
          <ac:spMkLst>
            <pc:docMk/>
            <pc:sldMk cId="478847597" sldId="334"/>
            <ac:spMk id="3" creationId="{291861FC-DFBB-E856-6A52-32B1B85777B0}"/>
          </ac:spMkLst>
        </pc:spChg>
        <pc:spChg chg="add">
          <ac:chgData name="Sadie France" userId="S::s.france@uwtsd.ac.uk::b7d6a976-0449-421d-8e4f-ccb524b7ca6e" providerId="AD" clId="Web-{B9826774-10DA-52C4-31A2-7B6EE051017A}" dt="2024-11-06T10:18:48.234" v="71"/>
          <ac:spMkLst>
            <pc:docMk/>
            <pc:sldMk cId="478847597" sldId="334"/>
            <ac:spMk id="8" creationId="{907EF6B7-1338-4443-8C46-6A318D952DFD}"/>
          </ac:spMkLst>
        </pc:spChg>
        <pc:spChg chg="add">
          <ac:chgData name="Sadie France" userId="S::s.france@uwtsd.ac.uk::b7d6a976-0449-421d-8e4f-ccb524b7ca6e" providerId="AD" clId="Web-{B9826774-10DA-52C4-31A2-7B6EE051017A}" dt="2024-11-06T10:18:48.234" v="71"/>
          <ac:spMkLst>
            <pc:docMk/>
            <pc:sldMk cId="478847597" sldId="334"/>
            <ac:spMk id="10" creationId="{DAAE4CDD-124C-4DCF-9584-B6033B545DD5}"/>
          </ac:spMkLst>
        </pc:spChg>
        <pc:spChg chg="add">
          <ac:chgData name="Sadie France" userId="S::s.france@uwtsd.ac.uk::b7d6a976-0449-421d-8e4f-ccb524b7ca6e" providerId="AD" clId="Web-{B9826774-10DA-52C4-31A2-7B6EE051017A}" dt="2024-11-06T10:18:48.234" v="71"/>
          <ac:spMkLst>
            <pc:docMk/>
            <pc:sldMk cId="478847597" sldId="334"/>
            <ac:spMk id="12" creationId="{081E4A58-353D-44AE-B2FC-2A74E2E400F7}"/>
          </ac:spMkLst>
        </pc:spChg>
      </pc:sldChg>
      <pc:sldChg chg="addAnim">
        <pc:chgData name="Sadie France" userId="S::s.france@uwtsd.ac.uk::b7d6a976-0449-421d-8e4f-ccb524b7ca6e" providerId="AD" clId="Web-{B9826774-10DA-52C4-31A2-7B6EE051017A}" dt="2024-11-06T09:48:10.281" v="1"/>
        <pc:sldMkLst>
          <pc:docMk/>
          <pc:sldMk cId="246882949" sldId="338"/>
        </pc:sldMkLst>
      </pc:sldChg>
      <pc:sldChg chg="addAnim">
        <pc:chgData name="Sadie France" userId="S::s.france@uwtsd.ac.uk::b7d6a976-0449-421d-8e4f-ccb524b7ca6e" providerId="AD" clId="Web-{B9826774-10DA-52C4-31A2-7B6EE051017A}" dt="2024-11-06T10:01:57.240" v="36"/>
        <pc:sldMkLst>
          <pc:docMk/>
          <pc:sldMk cId="2546005609" sldId="339"/>
        </pc:sldMkLst>
      </pc:sldChg>
      <pc:sldChg chg="addSp delSp modSp">
        <pc:chgData name="Sadie France" userId="S::s.france@uwtsd.ac.uk::b7d6a976-0449-421d-8e4f-ccb524b7ca6e" providerId="AD" clId="Web-{B9826774-10DA-52C4-31A2-7B6EE051017A}" dt="2024-11-06T10:19:51.595" v="78"/>
        <pc:sldMkLst>
          <pc:docMk/>
          <pc:sldMk cId="3940159365" sldId="340"/>
        </pc:sldMkLst>
        <pc:spChg chg="mod">
          <ac:chgData name="Sadie France" userId="S::s.france@uwtsd.ac.uk::b7d6a976-0449-421d-8e4f-ccb524b7ca6e" providerId="AD" clId="Web-{B9826774-10DA-52C4-31A2-7B6EE051017A}" dt="2024-11-06T10:19:51.595" v="78"/>
          <ac:spMkLst>
            <pc:docMk/>
            <pc:sldMk cId="3940159365" sldId="340"/>
            <ac:spMk id="2" creationId="{3B00029A-3F56-FF64-5103-B624E021B6B9}"/>
          </ac:spMkLst>
        </pc:spChg>
        <pc:spChg chg="mod">
          <ac:chgData name="Sadie France" userId="S::s.france@uwtsd.ac.uk::b7d6a976-0449-421d-8e4f-ccb524b7ca6e" providerId="AD" clId="Web-{B9826774-10DA-52C4-31A2-7B6EE051017A}" dt="2024-11-06T10:19:51.595" v="78"/>
          <ac:spMkLst>
            <pc:docMk/>
            <pc:sldMk cId="3940159365" sldId="340"/>
            <ac:spMk id="3" creationId="{A9A54B9D-D789-CDB8-935E-EB5F4315BA8D}"/>
          </ac:spMkLst>
        </pc:spChg>
        <pc:spChg chg="add">
          <ac:chgData name="Sadie France" userId="S::s.france@uwtsd.ac.uk::b7d6a976-0449-421d-8e4f-ccb524b7ca6e" providerId="AD" clId="Web-{B9826774-10DA-52C4-31A2-7B6EE051017A}" dt="2024-11-06T10:19:51.595" v="78"/>
          <ac:spMkLst>
            <pc:docMk/>
            <pc:sldMk cId="3940159365" sldId="340"/>
            <ac:spMk id="18" creationId="{1CD81A2A-6ED4-4EF4-A14C-912D31E14800}"/>
          </ac:spMkLst>
        </pc:spChg>
        <pc:spChg chg="add">
          <ac:chgData name="Sadie France" userId="S::s.france@uwtsd.ac.uk::b7d6a976-0449-421d-8e4f-ccb524b7ca6e" providerId="AD" clId="Web-{B9826774-10DA-52C4-31A2-7B6EE051017A}" dt="2024-11-06T10:19:51.595" v="78"/>
          <ac:spMkLst>
            <pc:docMk/>
            <pc:sldMk cId="3940159365" sldId="340"/>
            <ac:spMk id="20" creationId="{1661932C-CA15-4E17-B115-FAE7CBEE4789}"/>
          </ac:spMkLst>
        </pc:spChg>
        <pc:spChg chg="add">
          <ac:chgData name="Sadie France" userId="S::s.france@uwtsd.ac.uk::b7d6a976-0449-421d-8e4f-ccb524b7ca6e" providerId="AD" clId="Web-{B9826774-10DA-52C4-31A2-7B6EE051017A}" dt="2024-11-06T10:19:51.595" v="78"/>
          <ac:spMkLst>
            <pc:docMk/>
            <pc:sldMk cId="3940159365" sldId="340"/>
            <ac:spMk id="22" creationId="{8590ADD5-9383-4D3D-9047-3DA2593CCB5D}"/>
          </ac:spMkLst>
        </pc:spChg>
        <pc:spChg chg="add">
          <ac:chgData name="Sadie France" userId="S::s.france@uwtsd.ac.uk::b7d6a976-0449-421d-8e4f-ccb524b7ca6e" providerId="AD" clId="Web-{B9826774-10DA-52C4-31A2-7B6EE051017A}" dt="2024-11-06T10:19:51.595" v="78"/>
          <ac:spMkLst>
            <pc:docMk/>
            <pc:sldMk cId="3940159365" sldId="340"/>
            <ac:spMk id="24" creationId="{DABE3E45-88CF-45D8-8D40-C773324D93F6}"/>
          </ac:spMkLst>
        </pc:spChg>
        <pc:spChg chg="add">
          <ac:chgData name="Sadie France" userId="S::s.france@uwtsd.ac.uk::b7d6a976-0449-421d-8e4f-ccb524b7ca6e" providerId="AD" clId="Web-{B9826774-10DA-52C4-31A2-7B6EE051017A}" dt="2024-11-06T10:19:51.595" v="78"/>
          <ac:spMkLst>
            <pc:docMk/>
            <pc:sldMk cId="3940159365" sldId="340"/>
            <ac:spMk id="28" creationId="{B91ECDA9-56DC-4270-8F33-01C5637B8CEB}"/>
          </ac:spMkLst>
        </pc:spChg>
        <pc:spChg chg="add">
          <ac:chgData name="Sadie France" userId="S::s.france@uwtsd.ac.uk::b7d6a976-0449-421d-8e4f-ccb524b7ca6e" providerId="AD" clId="Web-{B9826774-10DA-52C4-31A2-7B6EE051017A}" dt="2024-11-06T10:19:51.595" v="78"/>
          <ac:spMkLst>
            <pc:docMk/>
            <pc:sldMk cId="3940159365" sldId="340"/>
            <ac:spMk id="30" creationId="{75F47824-961D-465D-84F9-EAE11BC6173B}"/>
          </ac:spMkLst>
        </pc:spChg>
        <pc:spChg chg="add">
          <ac:chgData name="Sadie France" userId="S::s.france@uwtsd.ac.uk::b7d6a976-0449-421d-8e4f-ccb524b7ca6e" providerId="AD" clId="Web-{B9826774-10DA-52C4-31A2-7B6EE051017A}" dt="2024-11-06T10:19:51.595" v="78"/>
          <ac:spMkLst>
            <pc:docMk/>
            <pc:sldMk cId="3940159365" sldId="340"/>
            <ac:spMk id="32" creationId="{FEC9DA3E-C1D7-472D-B7C0-F71AE41FBA23}"/>
          </ac:spMkLst>
        </pc:spChg>
        <pc:picChg chg="mod">
          <ac:chgData name="Sadie France" userId="S::s.france@uwtsd.ac.uk::b7d6a976-0449-421d-8e4f-ccb524b7ca6e" providerId="AD" clId="Web-{B9826774-10DA-52C4-31A2-7B6EE051017A}" dt="2024-11-06T10:19:51.595" v="78"/>
          <ac:picMkLst>
            <pc:docMk/>
            <pc:sldMk cId="3940159365" sldId="340"/>
            <ac:picMk id="4" creationId="{920C20E4-B34F-DD8C-F97D-E84A7E62D7BD}"/>
          </ac:picMkLst>
        </pc:picChg>
        <pc:cxnChg chg="add">
          <ac:chgData name="Sadie France" userId="S::s.france@uwtsd.ac.uk::b7d6a976-0449-421d-8e4f-ccb524b7ca6e" providerId="AD" clId="Web-{B9826774-10DA-52C4-31A2-7B6EE051017A}" dt="2024-11-06T10:19:51.595" v="78"/>
          <ac:cxnSpMkLst>
            <pc:docMk/>
            <pc:sldMk cId="3940159365" sldId="340"/>
            <ac:cxnSpMk id="26" creationId="{49CD1692-827B-4C8D-B4A1-134FD04CF45C}"/>
          </ac:cxnSpMkLst>
        </pc:cxnChg>
      </pc:sldChg>
      <pc:sldChg chg="addSp delSp modSp addAnim">
        <pc:chgData name="Sadie France" userId="S::s.france@uwtsd.ac.uk::b7d6a976-0449-421d-8e4f-ccb524b7ca6e" providerId="AD" clId="Web-{B9826774-10DA-52C4-31A2-7B6EE051017A}" dt="2024-11-06T10:19:56.829" v="79"/>
        <pc:sldMkLst>
          <pc:docMk/>
          <pc:sldMk cId="1007491072" sldId="341"/>
        </pc:sldMkLst>
        <pc:spChg chg="mod">
          <ac:chgData name="Sadie France" userId="S::s.france@uwtsd.ac.uk::b7d6a976-0449-421d-8e4f-ccb524b7ca6e" providerId="AD" clId="Web-{B9826774-10DA-52C4-31A2-7B6EE051017A}" dt="2024-11-06T10:19:56.829" v="79"/>
          <ac:spMkLst>
            <pc:docMk/>
            <pc:sldMk cId="1007491072" sldId="341"/>
            <ac:spMk id="2" creationId="{C33DF2CC-7B38-8A42-EC81-8393B7DEA96B}"/>
          </ac:spMkLst>
        </pc:spChg>
        <pc:spChg chg="mod">
          <ac:chgData name="Sadie France" userId="S::s.france@uwtsd.ac.uk::b7d6a976-0449-421d-8e4f-ccb524b7ca6e" providerId="AD" clId="Web-{B9826774-10DA-52C4-31A2-7B6EE051017A}" dt="2024-11-06T10:19:56.829" v="79"/>
          <ac:spMkLst>
            <pc:docMk/>
            <pc:sldMk cId="1007491072" sldId="341"/>
            <ac:spMk id="3" creationId="{91E94016-DBB6-F2EA-7919-9F6BB8EB57A6}"/>
          </ac:spMkLst>
        </pc:spChg>
        <pc:spChg chg="add">
          <ac:chgData name="Sadie France" userId="S::s.france@uwtsd.ac.uk::b7d6a976-0449-421d-8e4f-ccb524b7ca6e" providerId="AD" clId="Web-{B9826774-10DA-52C4-31A2-7B6EE051017A}" dt="2024-11-06T10:19:56.829" v="79"/>
          <ac:spMkLst>
            <pc:docMk/>
            <pc:sldMk cId="1007491072" sldId="341"/>
            <ac:spMk id="17" creationId="{907EF6B7-1338-4443-8C46-6A318D952DFD}"/>
          </ac:spMkLst>
        </pc:spChg>
        <pc:spChg chg="add">
          <ac:chgData name="Sadie France" userId="S::s.france@uwtsd.ac.uk::b7d6a976-0449-421d-8e4f-ccb524b7ca6e" providerId="AD" clId="Web-{B9826774-10DA-52C4-31A2-7B6EE051017A}" dt="2024-11-06T10:19:56.829" v="79"/>
          <ac:spMkLst>
            <pc:docMk/>
            <pc:sldMk cId="1007491072" sldId="341"/>
            <ac:spMk id="19" creationId="{DAAE4CDD-124C-4DCF-9584-B6033B545DD5}"/>
          </ac:spMkLst>
        </pc:spChg>
        <pc:spChg chg="add">
          <ac:chgData name="Sadie France" userId="S::s.france@uwtsd.ac.uk::b7d6a976-0449-421d-8e4f-ccb524b7ca6e" providerId="AD" clId="Web-{B9826774-10DA-52C4-31A2-7B6EE051017A}" dt="2024-11-06T10:19:56.829" v="79"/>
          <ac:spMkLst>
            <pc:docMk/>
            <pc:sldMk cId="1007491072" sldId="341"/>
            <ac:spMk id="21" creationId="{081E4A58-353D-44AE-B2FC-2A74E2E400F7}"/>
          </ac:spMkLst>
        </pc:spChg>
      </pc:sldChg>
      <pc:sldChg chg="addAnim">
        <pc:chgData name="Sadie France" userId="S::s.france@uwtsd.ac.uk::b7d6a976-0449-421d-8e4f-ccb524b7ca6e" providerId="AD" clId="Web-{B9826774-10DA-52C4-31A2-7B6EE051017A}" dt="2024-11-06T10:04:27.275" v="43"/>
        <pc:sldMkLst>
          <pc:docMk/>
          <pc:sldMk cId="2913367383" sldId="342"/>
        </pc:sldMkLst>
      </pc:sldChg>
      <pc:sldChg chg="addSp modSp mod setBg addAnim">
        <pc:chgData name="Sadie France" userId="S::s.france@uwtsd.ac.uk::b7d6a976-0449-421d-8e4f-ccb524b7ca6e" providerId="AD" clId="Web-{B9826774-10DA-52C4-31A2-7B6EE051017A}" dt="2024-11-06T10:20:06.283" v="81"/>
        <pc:sldMkLst>
          <pc:docMk/>
          <pc:sldMk cId="572664322" sldId="343"/>
        </pc:sldMkLst>
        <pc:spChg chg="mod">
          <ac:chgData name="Sadie France" userId="S::s.france@uwtsd.ac.uk::b7d6a976-0449-421d-8e4f-ccb524b7ca6e" providerId="AD" clId="Web-{B9826774-10DA-52C4-31A2-7B6EE051017A}" dt="2024-11-06T10:20:06.283" v="81"/>
          <ac:spMkLst>
            <pc:docMk/>
            <pc:sldMk cId="572664322" sldId="343"/>
            <ac:spMk id="2" creationId="{99800569-EA42-9BB4-1C06-19E4C67505CD}"/>
          </ac:spMkLst>
        </pc:spChg>
        <pc:spChg chg="mod">
          <ac:chgData name="Sadie France" userId="S::s.france@uwtsd.ac.uk::b7d6a976-0449-421d-8e4f-ccb524b7ca6e" providerId="AD" clId="Web-{B9826774-10DA-52C4-31A2-7B6EE051017A}" dt="2024-11-06T10:20:06.283" v="81"/>
          <ac:spMkLst>
            <pc:docMk/>
            <pc:sldMk cId="572664322" sldId="343"/>
            <ac:spMk id="3" creationId="{336BDA24-005C-E79A-AA65-C1FA788845DC}"/>
          </ac:spMkLst>
        </pc:spChg>
        <pc:spChg chg="add">
          <ac:chgData name="Sadie France" userId="S::s.france@uwtsd.ac.uk::b7d6a976-0449-421d-8e4f-ccb524b7ca6e" providerId="AD" clId="Web-{B9826774-10DA-52C4-31A2-7B6EE051017A}" dt="2024-11-06T10:20:06.283" v="81"/>
          <ac:spMkLst>
            <pc:docMk/>
            <pc:sldMk cId="572664322" sldId="343"/>
            <ac:spMk id="8" creationId="{907EF6B7-1338-4443-8C46-6A318D952DFD}"/>
          </ac:spMkLst>
        </pc:spChg>
        <pc:spChg chg="add">
          <ac:chgData name="Sadie France" userId="S::s.france@uwtsd.ac.uk::b7d6a976-0449-421d-8e4f-ccb524b7ca6e" providerId="AD" clId="Web-{B9826774-10DA-52C4-31A2-7B6EE051017A}" dt="2024-11-06T10:20:06.283" v="81"/>
          <ac:spMkLst>
            <pc:docMk/>
            <pc:sldMk cId="572664322" sldId="343"/>
            <ac:spMk id="10" creationId="{DAAE4CDD-124C-4DCF-9584-B6033B545DD5}"/>
          </ac:spMkLst>
        </pc:spChg>
        <pc:spChg chg="add">
          <ac:chgData name="Sadie France" userId="S::s.france@uwtsd.ac.uk::b7d6a976-0449-421d-8e4f-ccb524b7ca6e" providerId="AD" clId="Web-{B9826774-10DA-52C4-31A2-7B6EE051017A}" dt="2024-11-06T10:20:06.283" v="81"/>
          <ac:spMkLst>
            <pc:docMk/>
            <pc:sldMk cId="572664322" sldId="343"/>
            <ac:spMk id="12" creationId="{081E4A58-353D-44AE-B2FC-2A74E2E400F7}"/>
          </ac:spMkLst>
        </pc:spChg>
      </pc:sldChg>
      <pc:sldChg chg="addSp modSp mod setBg addAnim">
        <pc:chgData name="Sadie France" userId="S::s.france@uwtsd.ac.uk::b7d6a976-0449-421d-8e4f-ccb524b7ca6e" providerId="AD" clId="Web-{B9826774-10DA-52C4-31A2-7B6EE051017A}" dt="2024-11-06T10:04:20.649" v="42"/>
        <pc:sldMkLst>
          <pc:docMk/>
          <pc:sldMk cId="2800942220" sldId="344"/>
        </pc:sldMkLst>
        <pc:spChg chg="mod">
          <ac:chgData name="Sadie France" userId="S::s.france@uwtsd.ac.uk::b7d6a976-0449-421d-8e4f-ccb524b7ca6e" providerId="AD" clId="Web-{B9826774-10DA-52C4-31A2-7B6EE051017A}" dt="2024-11-06T10:04:20.649" v="42"/>
          <ac:spMkLst>
            <pc:docMk/>
            <pc:sldMk cId="2800942220" sldId="344"/>
            <ac:spMk id="2" creationId="{C69BB4E2-D541-9A85-5FD7-00897260FFB9}"/>
          </ac:spMkLst>
        </pc:spChg>
        <pc:spChg chg="mod">
          <ac:chgData name="Sadie France" userId="S::s.france@uwtsd.ac.uk::b7d6a976-0449-421d-8e4f-ccb524b7ca6e" providerId="AD" clId="Web-{B9826774-10DA-52C4-31A2-7B6EE051017A}" dt="2024-11-06T10:04:20.649" v="42"/>
          <ac:spMkLst>
            <pc:docMk/>
            <pc:sldMk cId="2800942220" sldId="344"/>
            <ac:spMk id="3" creationId="{C671DC2B-6EBF-3187-6547-540667D038BC}"/>
          </ac:spMkLst>
        </pc:spChg>
        <pc:spChg chg="add">
          <ac:chgData name="Sadie France" userId="S::s.france@uwtsd.ac.uk::b7d6a976-0449-421d-8e4f-ccb524b7ca6e" providerId="AD" clId="Web-{B9826774-10DA-52C4-31A2-7B6EE051017A}" dt="2024-11-06T10:04:20.649" v="42"/>
          <ac:spMkLst>
            <pc:docMk/>
            <pc:sldMk cId="2800942220" sldId="344"/>
            <ac:spMk id="9" creationId="{AF6CB648-9554-488A-B457-99CAAD1DA528}"/>
          </ac:spMkLst>
        </pc:spChg>
        <pc:spChg chg="add">
          <ac:chgData name="Sadie France" userId="S::s.france@uwtsd.ac.uk::b7d6a976-0449-421d-8e4f-ccb524b7ca6e" providerId="AD" clId="Web-{B9826774-10DA-52C4-31A2-7B6EE051017A}" dt="2024-11-06T10:04:20.649" v="42"/>
          <ac:spMkLst>
            <pc:docMk/>
            <pc:sldMk cId="2800942220" sldId="344"/>
            <ac:spMk id="11" creationId="{E1ED8A68-A582-AC62-104E-E319E9DB340C}"/>
          </ac:spMkLst>
        </pc:spChg>
        <pc:picChg chg="add mod ord">
          <ac:chgData name="Sadie France" userId="S::s.france@uwtsd.ac.uk::b7d6a976-0449-421d-8e4f-ccb524b7ca6e" providerId="AD" clId="Web-{B9826774-10DA-52C4-31A2-7B6EE051017A}" dt="2024-11-06T10:04:20.649" v="42"/>
          <ac:picMkLst>
            <pc:docMk/>
            <pc:sldMk cId="2800942220" sldId="344"/>
            <ac:picMk id="4" creationId="{D18016E4-38F0-C02D-6EF9-B3F84FF98F52}"/>
          </ac:picMkLst>
        </pc:picChg>
      </pc:sldChg>
      <pc:sldChg chg="addAnim">
        <pc:chgData name="Sadie France" userId="S::s.france@uwtsd.ac.uk::b7d6a976-0449-421d-8e4f-ccb524b7ca6e" providerId="AD" clId="Web-{B9826774-10DA-52C4-31A2-7B6EE051017A}" dt="2024-11-06T10:04:37.603" v="44"/>
        <pc:sldMkLst>
          <pc:docMk/>
          <pc:sldMk cId="500591615" sldId="345"/>
        </pc:sldMkLst>
      </pc:sldChg>
      <pc:sldChg chg="add del addAnim">
        <pc:chgData name="Sadie France" userId="S::s.france@uwtsd.ac.uk::b7d6a976-0449-421d-8e4f-ccb524b7ca6e" providerId="AD" clId="Web-{B9826774-10DA-52C4-31A2-7B6EE051017A}" dt="2024-11-06T10:11:31.520" v="49"/>
        <pc:sldMkLst>
          <pc:docMk/>
          <pc:sldMk cId="4260368602" sldId="346"/>
        </pc:sldMkLst>
      </pc:sldChg>
      <pc:sldChg chg="addAnim">
        <pc:chgData name="Sadie France" userId="S::s.france@uwtsd.ac.uk::b7d6a976-0449-421d-8e4f-ccb524b7ca6e" providerId="AD" clId="Web-{B9826774-10DA-52C4-31A2-7B6EE051017A}" dt="2024-11-06T09:48:20.453" v="2"/>
        <pc:sldMkLst>
          <pc:docMk/>
          <pc:sldMk cId="159215935" sldId="348"/>
        </pc:sldMkLst>
      </pc:sldChg>
      <pc:sldChg chg="addSp modSp mod setBg addAnim">
        <pc:chgData name="Sadie France" userId="S::s.france@uwtsd.ac.uk::b7d6a976-0449-421d-8e4f-ccb524b7ca6e" providerId="AD" clId="Web-{B9826774-10DA-52C4-31A2-7B6EE051017A}" dt="2024-11-06T10:19:09.219" v="75"/>
        <pc:sldMkLst>
          <pc:docMk/>
          <pc:sldMk cId="206934609" sldId="349"/>
        </pc:sldMkLst>
        <pc:spChg chg="mod">
          <ac:chgData name="Sadie France" userId="S::s.france@uwtsd.ac.uk::b7d6a976-0449-421d-8e4f-ccb524b7ca6e" providerId="AD" clId="Web-{B9826774-10DA-52C4-31A2-7B6EE051017A}" dt="2024-11-06T10:19:09.219" v="75"/>
          <ac:spMkLst>
            <pc:docMk/>
            <pc:sldMk cId="206934609" sldId="349"/>
            <ac:spMk id="2" creationId="{85CDBCA4-ACCD-376C-9B3E-2D9C83692CDD}"/>
          </ac:spMkLst>
        </pc:spChg>
        <pc:spChg chg="mod">
          <ac:chgData name="Sadie France" userId="S::s.france@uwtsd.ac.uk::b7d6a976-0449-421d-8e4f-ccb524b7ca6e" providerId="AD" clId="Web-{B9826774-10DA-52C4-31A2-7B6EE051017A}" dt="2024-11-06T10:19:09.219" v="75"/>
          <ac:spMkLst>
            <pc:docMk/>
            <pc:sldMk cId="206934609" sldId="349"/>
            <ac:spMk id="3" creationId="{3400E35A-723D-59EF-EF5E-6F980D6F42D6}"/>
          </ac:spMkLst>
        </pc:spChg>
        <pc:spChg chg="add">
          <ac:chgData name="Sadie France" userId="S::s.france@uwtsd.ac.uk::b7d6a976-0449-421d-8e4f-ccb524b7ca6e" providerId="AD" clId="Web-{B9826774-10DA-52C4-31A2-7B6EE051017A}" dt="2024-11-06T10:19:09.219" v="75"/>
          <ac:spMkLst>
            <pc:docMk/>
            <pc:sldMk cId="206934609" sldId="349"/>
            <ac:spMk id="8" creationId="{1BB867FF-FC45-48F7-8104-F89BE54909F1}"/>
          </ac:spMkLst>
        </pc:spChg>
        <pc:spChg chg="add">
          <ac:chgData name="Sadie France" userId="S::s.france@uwtsd.ac.uk::b7d6a976-0449-421d-8e4f-ccb524b7ca6e" providerId="AD" clId="Web-{B9826774-10DA-52C4-31A2-7B6EE051017A}" dt="2024-11-06T10:19:09.219" v="75"/>
          <ac:spMkLst>
            <pc:docMk/>
            <pc:sldMk cId="206934609" sldId="349"/>
            <ac:spMk id="10" creationId="{8BB56887-D0D5-4F0C-9E19-7247EB83C8B7}"/>
          </ac:spMkLst>
        </pc:spChg>
        <pc:spChg chg="add">
          <ac:chgData name="Sadie France" userId="S::s.france@uwtsd.ac.uk::b7d6a976-0449-421d-8e4f-ccb524b7ca6e" providerId="AD" clId="Web-{B9826774-10DA-52C4-31A2-7B6EE051017A}" dt="2024-11-06T10:19:09.219" v="75"/>
          <ac:spMkLst>
            <pc:docMk/>
            <pc:sldMk cId="206934609" sldId="349"/>
            <ac:spMk id="12" creationId="{081E4A58-353D-44AE-B2FC-2A74E2E400F7}"/>
          </ac:spMkLst>
        </pc:spChg>
      </pc:sldChg>
      <pc:sldChg chg="addSp modSp mod setBg">
        <pc:chgData name="Sadie France" userId="S::s.france@uwtsd.ac.uk::b7d6a976-0449-421d-8e4f-ccb524b7ca6e" providerId="AD" clId="Web-{B9826774-10DA-52C4-31A2-7B6EE051017A}" dt="2024-11-06T10:19:14.828" v="76"/>
        <pc:sldMkLst>
          <pc:docMk/>
          <pc:sldMk cId="1127083342" sldId="350"/>
        </pc:sldMkLst>
        <pc:spChg chg="mod">
          <ac:chgData name="Sadie France" userId="S::s.france@uwtsd.ac.uk::b7d6a976-0449-421d-8e4f-ccb524b7ca6e" providerId="AD" clId="Web-{B9826774-10DA-52C4-31A2-7B6EE051017A}" dt="2024-11-06T10:19:14.828" v="76"/>
          <ac:spMkLst>
            <pc:docMk/>
            <pc:sldMk cId="1127083342" sldId="350"/>
            <ac:spMk id="2" creationId="{E93527C5-6151-6A05-CB8E-484B724EBB92}"/>
          </ac:spMkLst>
        </pc:spChg>
        <pc:spChg chg="mod">
          <ac:chgData name="Sadie France" userId="S::s.france@uwtsd.ac.uk::b7d6a976-0449-421d-8e4f-ccb524b7ca6e" providerId="AD" clId="Web-{B9826774-10DA-52C4-31A2-7B6EE051017A}" dt="2024-11-06T10:19:14.828" v="76"/>
          <ac:spMkLst>
            <pc:docMk/>
            <pc:sldMk cId="1127083342" sldId="350"/>
            <ac:spMk id="3" creationId="{880E9D60-BB0B-45DE-86B2-1AA842D806FA}"/>
          </ac:spMkLst>
        </pc:spChg>
        <pc:spChg chg="add">
          <ac:chgData name="Sadie France" userId="S::s.france@uwtsd.ac.uk::b7d6a976-0449-421d-8e4f-ccb524b7ca6e" providerId="AD" clId="Web-{B9826774-10DA-52C4-31A2-7B6EE051017A}" dt="2024-11-06T10:19:14.828" v="76"/>
          <ac:spMkLst>
            <pc:docMk/>
            <pc:sldMk cId="1127083342" sldId="350"/>
            <ac:spMk id="8" creationId="{907EF6B7-1338-4443-8C46-6A318D952DFD}"/>
          </ac:spMkLst>
        </pc:spChg>
        <pc:spChg chg="add">
          <ac:chgData name="Sadie France" userId="S::s.france@uwtsd.ac.uk::b7d6a976-0449-421d-8e4f-ccb524b7ca6e" providerId="AD" clId="Web-{B9826774-10DA-52C4-31A2-7B6EE051017A}" dt="2024-11-06T10:19:14.828" v="76"/>
          <ac:spMkLst>
            <pc:docMk/>
            <pc:sldMk cId="1127083342" sldId="350"/>
            <ac:spMk id="10" creationId="{DAAE4CDD-124C-4DCF-9584-B6033B545DD5}"/>
          </ac:spMkLst>
        </pc:spChg>
        <pc:spChg chg="add">
          <ac:chgData name="Sadie France" userId="S::s.france@uwtsd.ac.uk::b7d6a976-0449-421d-8e4f-ccb524b7ca6e" providerId="AD" clId="Web-{B9826774-10DA-52C4-31A2-7B6EE051017A}" dt="2024-11-06T10:19:14.828" v="76"/>
          <ac:spMkLst>
            <pc:docMk/>
            <pc:sldMk cId="1127083342" sldId="350"/>
            <ac:spMk id="12" creationId="{081E4A58-353D-44AE-B2FC-2A74E2E400F7}"/>
          </ac:spMkLst>
        </pc:spChg>
      </pc:sldChg>
      <pc:sldChg chg="addSp modSp mod setBg addAnim delAnim">
        <pc:chgData name="Sadie France" userId="S::s.france@uwtsd.ac.uk::b7d6a976-0449-421d-8e4f-ccb524b7ca6e" providerId="AD" clId="Web-{B9826774-10DA-52C4-31A2-7B6EE051017A}" dt="2024-11-06T10:19:28.766" v="77"/>
        <pc:sldMkLst>
          <pc:docMk/>
          <pc:sldMk cId="3441797726" sldId="351"/>
        </pc:sldMkLst>
        <pc:spChg chg="mod">
          <ac:chgData name="Sadie France" userId="S::s.france@uwtsd.ac.uk::b7d6a976-0449-421d-8e4f-ccb524b7ca6e" providerId="AD" clId="Web-{B9826774-10DA-52C4-31A2-7B6EE051017A}" dt="2024-11-06T10:19:28.766" v="77"/>
          <ac:spMkLst>
            <pc:docMk/>
            <pc:sldMk cId="3441797726" sldId="351"/>
            <ac:spMk id="2" creationId="{F7E7483A-D855-2216-7601-03E85DB40B6E}"/>
          </ac:spMkLst>
        </pc:spChg>
        <pc:spChg chg="mod">
          <ac:chgData name="Sadie France" userId="S::s.france@uwtsd.ac.uk::b7d6a976-0449-421d-8e4f-ccb524b7ca6e" providerId="AD" clId="Web-{B9826774-10DA-52C4-31A2-7B6EE051017A}" dt="2024-11-06T10:19:28.766" v="77"/>
          <ac:spMkLst>
            <pc:docMk/>
            <pc:sldMk cId="3441797726" sldId="351"/>
            <ac:spMk id="3" creationId="{E78D5FCD-35D6-B84E-B75E-63ED3D18F8DA}"/>
          </ac:spMkLst>
        </pc:spChg>
        <pc:spChg chg="add">
          <ac:chgData name="Sadie France" userId="S::s.france@uwtsd.ac.uk::b7d6a976-0449-421d-8e4f-ccb524b7ca6e" providerId="AD" clId="Web-{B9826774-10DA-52C4-31A2-7B6EE051017A}" dt="2024-11-06T10:19:28.766" v="77"/>
          <ac:spMkLst>
            <pc:docMk/>
            <pc:sldMk cId="3441797726" sldId="351"/>
            <ac:spMk id="8" creationId="{907EF6B7-1338-4443-8C46-6A318D952DFD}"/>
          </ac:spMkLst>
        </pc:spChg>
        <pc:spChg chg="add">
          <ac:chgData name="Sadie France" userId="S::s.france@uwtsd.ac.uk::b7d6a976-0449-421d-8e4f-ccb524b7ca6e" providerId="AD" clId="Web-{B9826774-10DA-52C4-31A2-7B6EE051017A}" dt="2024-11-06T10:19:28.766" v="77"/>
          <ac:spMkLst>
            <pc:docMk/>
            <pc:sldMk cId="3441797726" sldId="351"/>
            <ac:spMk id="10" creationId="{DAAE4CDD-124C-4DCF-9584-B6033B545DD5}"/>
          </ac:spMkLst>
        </pc:spChg>
        <pc:spChg chg="add">
          <ac:chgData name="Sadie France" userId="S::s.france@uwtsd.ac.uk::b7d6a976-0449-421d-8e4f-ccb524b7ca6e" providerId="AD" clId="Web-{B9826774-10DA-52C4-31A2-7B6EE051017A}" dt="2024-11-06T10:19:28.766" v="77"/>
          <ac:spMkLst>
            <pc:docMk/>
            <pc:sldMk cId="3441797726" sldId="351"/>
            <ac:spMk id="12" creationId="{081E4A58-353D-44AE-B2FC-2A74E2E400F7}"/>
          </ac:spMkLst>
        </pc:spChg>
      </pc:sldChg>
      <pc:sldChg chg="addAnim">
        <pc:chgData name="Sadie France" userId="S::s.france@uwtsd.ac.uk::b7d6a976-0449-421d-8e4f-ccb524b7ca6e" providerId="AD" clId="Web-{B9826774-10DA-52C4-31A2-7B6EE051017A}" dt="2024-11-06T10:04:50.244" v="45"/>
        <pc:sldMkLst>
          <pc:docMk/>
          <pc:sldMk cId="1344448950" sldId="352"/>
        </pc:sldMkLst>
      </pc:sldChg>
      <pc:sldChg chg="addAnim">
        <pc:chgData name="Sadie France" userId="S::s.france@uwtsd.ac.uk::b7d6a976-0449-421d-8e4f-ccb524b7ca6e" providerId="AD" clId="Web-{B9826774-10DA-52C4-31A2-7B6EE051017A}" dt="2024-11-06T10:08:44.125" v="46"/>
        <pc:sldMkLst>
          <pc:docMk/>
          <pc:sldMk cId="1605411367" sldId="353"/>
        </pc:sldMkLst>
      </pc:sldChg>
      <pc:sldChg chg="addSp modSp mod setBg addAnim">
        <pc:chgData name="Sadie France" userId="S::s.france@uwtsd.ac.uk::b7d6a976-0449-421d-8e4f-ccb524b7ca6e" providerId="AD" clId="Web-{B9826774-10DA-52C4-31A2-7B6EE051017A}" dt="2024-11-06T10:20:00.720" v="80"/>
        <pc:sldMkLst>
          <pc:docMk/>
          <pc:sldMk cId="1491894655" sldId="363"/>
        </pc:sldMkLst>
        <pc:spChg chg="mod">
          <ac:chgData name="Sadie France" userId="S::s.france@uwtsd.ac.uk::b7d6a976-0449-421d-8e4f-ccb524b7ca6e" providerId="AD" clId="Web-{B9826774-10DA-52C4-31A2-7B6EE051017A}" dt="2024-11-06T10:20:00.720" v="80"/>
          <ac:spMkLst>
            <pc:docMk/>
            <pc:sldMk cId="1491894655" sldId="363"/>
            <ac:spMk id="2" creationId="{353A4456-3CC1-4A9B-5CCC-F2E72C839E1C}"/>
          </ac:spMkLst>
        </pc:spChg>
        <pc:spChg chg="mod">
          <ac:chgData name="Sadie France" userId="S::s.france@uwtsd.ac.uk::b7d6a976-0449-421d-8e4f-ccb524b7ca6e" providerId="AD" clId="Web-{B9826774-10DA-52C4-31A2-7B6EE051017A}" dt="2024-11-06T10:20:00.720" v="80"/>
          <ac:spMkLst>
            <pc:docMk/>
            <pc:sldMk cId="1491894655" sldId="363"/>
            <ac:spMk id="3" creationId="{B7F95B32-9671-8F31-5809-D7C94074BF6C}"/>
          </ac:spMkLst>
        </pc:spChg>
        <pc:spChg chg="add">
          <ac:chgData name="Sadie France" userId="S::s.france@uwtsd.ac.uk::b7d6a976-0449-421d-8e4f-ccb524b7ca6e" providerId="AD" clId="Web-{B9826774-10DA-52C4-31A2-7B6EE051017A}" dt="2024-11-06T10:20:00.720" v="80"/>
          <ac:spMkLst>
            <pc:docMk/>
            <pc:sldMk cId="1491894655" sldId="363"/>
            <ac:spMk id="8" creationId="{907EF6B7-1338-4443-8C46-6A318D952DFD}"/>
          </ac:spMkLst>
        </pc:spChg>
        <pc:spChg chg="add">
          <ac:chgData name="Sadie France" userId="S::s.france@uwtsd.ac.uk::b7d6a976-0449-421d-8e4f-ccb524b7ca6e" providerId="AD" clId="Web-{B9826774-10DA-52C4-31A2-7B6EE051017A}" dt="2024-11-06T10:20:00.720" v="80"/>
          <ac:spMkLst>
            <pc:docMk/>
            <pc:sldMk cId="1491894655" sldId="363"/>
            <ac:spMk id="10" creationId="{DAAE4CDD-124C-4DCF-9584-B6033B545DD5}"/>
          </ac:spMkLst>
        </pc:spChg>
        <pc:spChg chg="add">
          <ac:chgData name="Sadie France" userId="S::s.france@uwtsd.ac.uk::b7d6a976-0449-421d-8e4f-ccb524b7ca6e" providerId="AD" clId="Web-{B9826774-10DA-52C4-31A2-7B6EE051017A}" dt="2024-11-06T10:20:00.720" v="80"/>
          <ac:spMkLst>
            <pc:docMk/>
            <pc:sldMk cId="1491894655" sldId="363"/>
            <ac:spMk id="12" creationId="{081E4A58-353D-44AE-B2FC-2A74E2E400F7}"/>
          </ac:spMkLst>
        </pc:spChg>
      </pc:sldChg>
      <pc:sldChg chg="addAnim">
        <pc:chgData name="Sadie France" userId="S::s.france@uwtsd.ac.uk::b7d6a976-0449-421d-8e4f-ccb524b7ca6e" providerId="AD" clId="Web-{B9826774-10DA-52C4-31A2-7B6EE051017A}" dt="2024-11-06T10:16:22.746" v="62"/>
        <pc:sldMkLst>
          <pc:docMk/>
          <pc:sldMk cId="1176561636" sldId="365"/>
        </pc:sldMkLst>
      </pc:sldChg>
      <pc:sldChg chg="addAnim">
        <pc:chgData name="Sadie France" userId="S::s.france@uwtsd.ac.uk::b7d6a976-0449-421d-8e4f-ccb524b7ca6e" providerId="AD" clId="Web-{B9826774-10DA-52C4-31A2-7B6EE051017A}" dt="2024-11-06T10:16:40.199" v="63"/>
        <pc:sldMkLst>
          <pc:docMk/>
          <pc:sldMk cId="1801387214" sldId="368"/>
        </pc:sldMkLst>
      </pc:sldChg>
      <pc:sldChg chg="addAnim">
        <pc:chgData name="Sadie France" userId="S::s.france@uwtsd.ac.uk::b7d6a976-0449-421d-8e4f-ccb524b7ca6e" providerId="AD" clId="Web-{B9826774-10DA-52C4-31A2-7B6EE051017A}" dt="2024-11-06T10:16:48.825" v="64"/>
        <pc:sldMkLst>
          <pc:docMk/>
          <pc:sldMk cId="1780660327" sldId="369"/>
        </pc:sldMkLst>
      </pc:sldChg>
      <pc:sldChg chg="addSp modSp mod setBg addAnim">
        <pc:chgData name="Sadie France" userId="S::s.france@uwtsd.ac.uk::b7d6a976-0449-421d-8e4f-ccb524b7ca6e" providerId="AD" clId="Web-{B9826774-10DA-52C4-31A2-7B6EE051017A}" dt="2024-11-06T10:13:18.960" v="61"/>
        <pc:sldMkLst>
          <pc:docMk/>
          <pc:sldMk cId="3308333901" sldId="370"/>
        </pc:sldMkLst>
        <pc:spChg chg="mod">
          <ac:chgData name="Sadie France" userId="S::s.france@uwtsd.ac.uk::b7d6a976-0449-421d-8e4f-ccb524b7ca6e" providerId="AD" clId="Web-{B9826774-10DA-52C4-31A2-7B6EE051017A}" dt="2024-11-06T10:13:18.960" v="61"/>
          <ac:spMkLst>
            <pc:docMk/>
            <pc:sldMk cId="3308333901" sldId="370"/>
            <ac:spMk id="2" creationId="{319E2E81-1928-97AE-47CB-FD1434F153BA}"/>
          </ac:spMkLst>
        </pc:spChg>
        <pc:spChg chg="mod">
          <ac:chgData name="Sadie France" userId="S::s.france@uwtsd.ac.uk::b7d6a976-0449-421d-8e4f-ccb524b7ca6e" providerId="AD" clId="Web-{B9826774-10DA-52C4-31A2-7B6EE051017A}" dt="2024-11-06T10:13:18.960" v="61"/>
          <ac:spMkLst>
            <pc:docMk/>
            <pc:sldMk cId="3308333901" sldId="370"/>
            <ac:spMk id="3" creationId="{68193AC0-ECE0-DF23-ED6C-872D3EF59F5A}"/>
          </ac:spMkLst>
        </pc:spChg>
        <pc:spChg chg="add">
          <ac:chgData name="Sadie France" userId="S::s.france@uwtsd.ac.uk::b7d6a976-0449-421d-8e4f-ccb524b7ca6e" providerId="AD" clId="Web-{B9826774-10DA-52C4-31A2-7B6EE051017A}" dt="2024-11-06T10:13:18.960" v="61"/>
          <ac:spMkLst>
            <pc:docMk/>
            <pc:sldMk cId="3308333901" sldId="370"/>
            <ac:spMk id="8" creationId="{907EF6B7-1338-4443-8C46-6A318D952DFD}"/>
          </ac:spMkLst>
        </pc:spChg>
        <pc:spChg chg="add">
          <ac:chgData name="Sadie France" userId="S::s.france@uwtsd.ac.uk::b7d6a976-0449-421d-8e4f-ccb524b7ca6e" providerId="AD" clId="Web-{B9826774-10DA-52C4-31A2-7B6EE051017A}" dt="2024-11-06T10:13:18.960" v="61"/>
          <ac:spMkLst>
            <pc:docMk/>
            <pc:sldMk cId="3308333901" sldId="370"/>
            <ac:spMk id="10" creationId="{DAAE4CDD-124C-4DCF-9584-B6033B545DD5}"/>
          </ac:spMkLst>
        </pc:spChg>
        <pc:spChg chg="add">
          <ac:chgData name="Sadie France" userId="S::s.france@uwtsd.ac.uk::b7d6a976-0449-421d-8e4f-ccb524b7ca6e" providerId="AD" clId="Web-{B9826774-10DA-52C4-31A2-7B6EE051017A}" dt="2024-11-06T10:13:18.960" v="61"/>
          <ac:spMkLst>
            <pc:docMk/>
            <pc:sldMk cId="3308333901" sldId="370"/>
            <ac:spMk id="12" creationId="{081E4A58-353D-44AE-B2FC-2A74E2E400F7}"/>
          </ac:spMkLst>
        </pc:spChg>
      </pc:sldChg>
      <pc:sldChg chg="modSp addAnim">
        <pc:chgData name="Sadie France" userId="S::s.france@uwtsd.ac.uk::b7d6a976-0449-421d-8e4f-ccb524b7ca6e" providerId="AD" clId="Web-{B9826774-10DA-52C4-31A2-7B6EE051017A}" dt="2024-11-06T10:12:37.506" v="58"/>
        <pc:sldMkLst>
          <pc:docMk/>
          <pc:sldMk cId="2014032129" sldId="371"/>
        </pc:sldMkLst>
        <pc:spChg chg="mod">
          <ac:chgData name="Sadie France" userId="S::s.france@uwtsd.ac.uk::b7d6a976-0449-421d-8e4f-ccb524b7ca6e" providerId="AD" clId="Web-{B9826774-10DA-52C4-31A2-7B6EE051017A}" dt="2024-11-06T10:12:34.021" v="57" actId="20577"/>
          <ac:spMkLst>
            <pc:docMk/>
            <pc:sldMk cId="2014032129" sldId="371"/>
            <ac:spMk id="3" creationId="{CBBFAC8C-CB00-702D-6FCC-575E58D29647}"/>
          </ac:spMkLst>
        </pc:spChg>
      </pc:sldChg>
      <pc:sldChg chg="addAnim">
        <pc:chgData name="Sadie France" userId="S::s.france@uwtsd.ac.uk::b7d6a976-0449-421d-8e4f-ccb524b7ca6e" providerId="AD" clId="Web-{B9826774-10DA-52C4-31A2-7B6EE051017A}" dt="2024-11-06T10:17:12.950" v="67"/>
        <pc:sldMkLst>
          <pc:docMk/>
          <pc:sldMk cId="2279756955" sldId="373"/>
        </pc:sldMkLst>
      </pc:sldChg>
      <pc:sldChg chg="addAnim">
        <pc:chgData name="Sadie France" userId="S::s.france@uwtsd.ac.uk::b7d6a976-0449-421d-8e4f-ccb524b7ca6e" providerId="AD" clId="Web-{B9826774-10DA-52C4-31A2-7B6EE051017A}" dt="2024-11-06T10:17:25.873" v="68"/>
        <pc:sldMkLst>
          <pc:docMk/>
          <pc:sldMk cId="3883282689" sldId="375"/>
        </pc:sldMkLst>
      </pc:sldChg>
      <pc:sldChg chg="modSp addAnim">
        <pc:chgData name="Sadie France" userId="S::s.france@uwtsd.ac.uk::b7d6a976-0449-421d-8e4f-ccb524b7ca6e" providerId="AD" clId="Web-{B9826774-10DA-52C4-31A2-7B6EE051017A}" dt="2024-11-06T10:17:06.185" v="66"/>
        <pc:sldMkLst>
          <pc:docMk/>
          <pc:sldMk cId="3722992784" sldId="376"/>
        </pc:sldMkLst>
        <pc:spChg chg="mod">
          <ac:chgData name="Sadie France" userId="S::s.france@uwtsd.ac.uk::b7d6a976-0449-421d-8e4f-ccb524b7ca6e" providerId="AD" clId="Web-{B9826774-10DA-52C4-31A2-7B6EE051017A}" dt="2024-11-06T10:16:59.794" v="65" actId="20577"/>
          <ac:spMkLst>
            <pc:docMk/>
            <pc:sldMk cId="3722992784" sldId="376"/>
            <ac:spMk id="3" creationId="{7B48104C-CC78-434C-4045-A2F7B1DAA3ED}"/>
          </ac:spMkLst>
        </pc:spChg>
      </pc:sldChg>
      <pc:sldChg chg="addSp delSp modSp mod setBg addAnim">
        <pc:chgData name="Sadie France" userId="S::s.france@uwtsd.ac.uk::b7d6a976-0449-421d-8e4f-ccb524b7ca6e" providerId="AD" clId="Web-{B9826774-10DA-52C4-31A2-7B6EE051017A}" dt="2024-11-06T10:18:55.609" v="74"/>
        <pc:sldMkLst>
          <pc:docMk/>
          <pc:sldMk cId="2055605474" sldId="377"/>
        </pc:sldMkLst>
        <pc:spChg chg="mod">
          <ac:chgData name="Sadie France" userId="S::s.france@uwtsd.ac.uk::b7d6a976-0449-421d-8e4f-ccb524b7ca6e" providerId="AD" clId="Web-{B9826774-10DA-52C4-31A2-7B6EE051017A}" dt="2024-11-06T10:18:55.609" v="74"/>
          <ac:spMkLst>
            <pc:docMk/>
            <pc:sldMk cId="2055605474" sldId="377"/>
            <ac:spMk id="2" creationId="{22251800-5FE2-2EF0-E035-09257DB65A32}"/>
          </ac:spMkLst>
        </pc:spChg>
        <pc:spChg chg="mod">
          <ac:chgData name="Sadie France" userId="S::s.france@uwtsd.ac.uk::b7d6a976-0449-421d-8e4f-ccb524b7ca6e" providerId="AD" clId="Web-{B9826774-10DA-52C4-31A2-7B6EE051017A}" dt="2024-11-06T10:18:55.609" v="74"/>
          <ac:spMkLst>
            <pc:docMk/>
            <pc:sldMk cId="2055605474" sldId="377"/>
            <ac:spMk id="3" creationId="{38C36007-A545-E372-6016-0B227B60C1A0}"/>
          </ac:spMkLst>
        </pc:spChg>
        <pc:spChg chg="add">
          <ac:chgData name="Sadie France" userId="S::s.france@uwtsd.ac.uk::b7d6a976-0449-421d-8e4f-ccb524b7ca6e" providerId="AD" clId="Web-{B9826774-10DA-52C4-31A2-7B6EE051017A}" dt="2024-11-06T10:18:55.609" v="74"/>
          <ac:spMkLst>
            <pc:docMk/>
            <pc:sldMk cId="2055605474" sldId="377"/>
            <ac:spMk id="16" creationId="{907EF6B7-1338-4443-8C46-6A318D952DFD}"/>
          </ac:spMkLst>
        </pc:spChg>
        <pc:spChg chg="add">
          <ac:chgData name="Sadie France" userId="S::s.france@uwtsd.ac.uk::b7d6a976-0449-421d-8e4f-ccb524b7ca6e" providerId="AD" clId="Web-{B9826774-10DA-52C4-31A2-7B6EE051017A}" dt="2024-11-06T10:18:55.609" v="74"/>
          <ac:spMkLst>
            <pc:docMk/>
            <pc:sldMk cId="2055605474" sldId="377"/>
            <ac:spMk id="17" creationId="{DAAE4CDD-124C-4DCF-9584-B6033B545DD5}"/>
          </ac:spMkLst>
        </pc:spChg>
        <pc:spChg chg="add">
          <ac:chgData name="Sadie France" userId="S::s.france@uwtsd.ac.uk::b7d6a976-0449-421d-8e4f-ccb524b7ca6e" providerId="AD" clId="Web-{B9826774-10DA-52C4-31A2-7B6EE051017A}" dt="2024-11-06T10:18:55.609" v="74"/>
          <ac:spMkLst>
            <pc:docMk/>
            <pc:sldMk cId="2055605474" sldId="377"/>
            <ac:spMk id="18" creationId="{081E4A58-353D-44AE-B2FC-2A74E2E400F7}"/>
          </ac:spMkLst>
        </pc:spChg>
      </pc:sldChg>
      <pc:sldChg chg="addSp modSp new mod setBg">
        <pc:chgData name="Sadie France" userId="S::s.france@uwtsd.ac.uk::b7d6a976-0449-421d-8e4f-ccb524b7ca6e" providerId="AD" clId="Web-{B9826774-10DA-52C4-31A2-7B6EE051017A}" dt="2024-11-06T10:01:30.755" v="34"/>
        <pc:sldMkLst>
          <pc:docMk/>
          <pc:sldMk cId="2760488788" sldId="378"/>
        </pc:sldMkLst>
        <pc:spChg chg="mod">
          <ac:chgData name="Sadie France" userId="S::s.france@uwtsd.ac.uk::b7d6a976-0449-421d-8e4f-ccb524b7ca6e" providerId="AD" clId="Web-{B9826774-10DA-52C4-31A2-7B6EE051017A}" dt="2024-11-06T10:01:30.755" v="34"/>
          <ac:spMkLst>
            <pc:docMk/>
            <pc:sldMk cId="2760488788" sldId="378"/>
            <ac:spMk id="2" creationId="{8F5EC367-A619-0443-D454-36B99A12327D}"/>
          </ac:spMkLst>
        </pc:spChg>
        <pc:spChg chg="mod">
          <ac:chgData name="Sadie France" userId="S::s.france@uwtsd.ac.uk::b7d6a976-0449-421d-8e4f-ccb524b7ca6e" providerId="AD" clId="Web-{B9826774-10DA-52C4-31A2-7B6EE051017A}" dt="2024-11-06T10:01:30.755" v="34"/>
          <ac:spMkLst>
            <pc:docMk/>
            <pc:sldMk cId="2760488788" sldId="378"/>
            <ac:spMk id="3" creationId="{EABC630C-2D00-C786-0142-9E543C9D8A2E}"/>
          </ac:spMkLst>
        </pc:spChg>
        <pc:spChg chg="add">
          <ac:chgData name="Sadie France" userId="S::s.france@uwtsd.ac.uk::b7d6a976-0449-421d-8e4f-ccb524b7ca6e" providerId="AD" clId="Web-{B9826774-10DA-52C4-31A2-7B6EE051017A}" dt="2024-11-06T10:01:30.755" v="34"/>
          <ac:spMkLst>
            <pc:docMk/>
            <pc:sldMk cId="2760488788" sldId="378"/>
            <ac:spMk id="10" creationId="{D2B783EE-0239-4717-BBEA-8C9EAC61C824}"/>
          </ac:spMkLst>
        </pc:spChg>
        <pc:spChg chg="add">
          <ac:chgData name="Sadie France" userId="S::s.france@uwtsd.ac.uk::b7d6a976-0449-421d-8e4f-ccb524b7ca6e" providerId="AD" clId="Web-{B9826774-10DA-52C4-31A2-7B6EE051017A}" dt="2024-11-06T10:01:30.755" v="34"/>
          <ac:spMkLst>
            <pc:docMk/>
            <pc:sldMk cId="2760488788" sldId="378"/>
            <ac:spMk id="12" creationId="{A7B99495-F43F-4D80-A44F-2CB4764EB90B}"/>
          </ac:spMkLst>
        </pc:spChg>
        <pc:spChg chg="add">
          <ac:chgData name="Sadie France" userId="S::s.france@uwtsd.ac.uk::b7d6a976-0449-421d-8e4f-ccb524b7ca6e" providerId="AD" clId="Web-{B9826774-10DA-52C4-31A2-7B6EE051017A}" dt="2024-11-06T10:01:30.755" v="34"/>
          <ac:spMkLst>
            <pc:docMk/>
            <pc:sldMk cId="2760488788" sldId="378"/>
            <ac:spMk id="14" creationId="{70BEB1E7-2F88-40BC-B73D-42E5B6F80BFC}"/>
          </ac:spMkLst>
        </pc:spChg>
        <pc:picChg chg="add mod">
          <ac:chgData name="Sadie France" userId="S::s.france@uwtsd.ac.uk::b7d6a976-0449-421d-8e4f-ccb524b7ca6e" providerId="AD" clId="Web-{B9826774-10DA-52C4-31A2-7B6EE051017A}" dt="2024-11-06T10:01:30.755" v="34"/>
          <ac:picMkLst>
            <pc:docMk/>
            <pc:sldMk cId="2760488788" sldId="378"/>
            <ac:picMk id="4" creationId="{94ECFD8D-868A-54A1-1ADF-BDD07129F33B}"/>
          </ac:picMkLst>
        </pc:picChg>
        <pc:picChg chg="add mod">
          <ac:chgData name="Sadie France" userId="S::s.france@uwtsd.ac.uk::b7d6a976-0449-421d-8e4f-ccb524b7ca6e" providerId="AD" clId="Web-{B9826774-10DA-52C4-31A2-7B6EE051017A}" dt="2024-11-06T10:01:30.755" v="34"/>
          <ac:picMkLst>
            <pc:docMk/>
            <pc:sldMk cId="2760488788" sldId="378"/>
            <ac:picMk id="5" creationId="{B8D50221-4AEC-CFBC-54CB-0613A3061D12}"/>
          </ac:picMkLst>
        </pc:picChg>
      </pc:sldChg>
      <pc:sldChg chg="addSp modSp new mod setBg addAnim">
        <pc:chgData name="Sadie France" userId="S::s.france@uwtsd.ac.uk::b7d6a976-0449-421d-8e4f-ccb524b7ca6e" providerId="AD" clId="Web-{B9826774-10DA-52C4-31A2-7B6EE051017A}" dt="2024-11-06T10:12:54.506" v="60"/>
        <pc:sldMkLst>
          <pc:docMk/>
          <pc:sldMk cId="1080587729" sldId="379"/>
        </pc:sldMkLst>
        <pc:spChg chg="mod">
          <ac:chgData name="Sadie France" userId="S::s.france@uwtsd.ac.uk::b7d6a976-0449-421d-8e4f-ccb524b7ca6e" providerId="AD" clId="Web-{B9826774-10DA-52C4-31A2-7B6EE051017A}" dt="2024-11-06T10:12:54.506" v="60"/>
          <ac:spMkLst>
            <pc:docMk/>
            <pc:sldMk cId="1080587729" sldId="379"/>
            <ac:spMk id="2" creationId="{4469A0CA-FA63-42D4-CACE-18A1BEA78A79}"/>
          </ac:spMkLst>
        </pc:spChg>
        <pc:spChg chg="mod">
          <ac:chgData name="Sadie France" userId="S::s.france@uwtsd.ac.uk::b7d6a976-0449-421d-8e4f-ccb524b7ca6e" providerId="AD" clId="Web-{B9826774-10DA-52C4-31A2-7B6EE051017A}" dt="2024-11-06T10:12:54.506" v="60"/>
          <ac:spMkLst>
            <pc:docMk/>
            <pc:sldMk cId="1080587729" sldId="379"/>
            <ac:spMk id="3" creationId="{A98B3ACB-786A-39BD-9183-0AC764438AB1}"/>
          </ac:spMkLst>
        </pc:spChg>
        <pc:spChg chg="add">
          <ac:chgData name="Sadie France" userId="S::s.france@uwtsd.ac.uk::b7d6a976-0449-421d-8e4f-ccb524b7ca6e" providerId="AD" clId="Web-{B9826774-10DA-52C4-31A2-7B6EE051017A}" dt="2024-11-06T10:12:54.506" v="60"/>
          <ac:spMkLst>
            <pc:docMk/>
            <pc:sldMk cId="1080587729" sldId="379"/>
            <ac:spMk id="8" creationId="{907EF6B7-1338-4443-8C46-6A318D952DFD}"/>
          </ac:spMkLst>
        </pc:spChg>
        <pc:spChg chg="add">
          <ac:chgData name="Sadie France" userId="S::s.france@uwtsd.ac.uk::b7d6a976-0449-421d-8e4f-ccb524b7ca6e" providerId="AD" clId="Web-{B9826774-10DA-52C4-31A2-7B6EE051017A}" dt="2024-11-06T10:12:54.506" v="60"/>
          <ac:spMkLst>
            <pc:docMk/>
            <pc:sldMk cId="1080587729" sldId="379"/>
            <ac:spMk id="10" creationId="{DAAE4CDD-124C-4DCF-9584-B6033B545DD5}"/>
          </ac:spMkLst>
        </pc:spChg>
        <pc:spChg chg="add">
          <ac:chgData name="Sadie France" userId="S::s.france@uwtsd.ac.uk::b7d6a976-0449-421d-8e4f-ccb524b7ca6e" providerId="AD" clId="Web-{B9826774-10DA-52C4-31A2-7B6EE051017A}" dt="2024-11-06T10:12:54.506" v="60"/>
          <ac:spMkLst>
            <pc:docMk/>
            <pc:sldMk cId="1080587729" sldId="379"/>
            <ac:spMk id="12" creationId="{081E4A58-353D-44AE-B2FC-2A74E2E400F7}"/>
          </ac:spMkLst>
        </pc:spChg>
      </pc:sldChg>
    </pc:docChg>
  </pc:docChgLst>
  <pc:docChgLst>
    <pc:chgData name="Sadie France" userId="S::s.france@uwtsd.ac.uk::b7d6a976-0449-421d-8e4f-ccb524b7ca6e" providerId="AD" clId="Web-{AA2C4265-34FC-C23A-25C7-7F205D23FDE3}"/>
    <pc:docChg chg="addSld modSld">
      <pc:chgData name="Sadie France" userId="S::s.france@uwtsd.ac.uk::b7d6a976-0449-421d-8e4f-ccb524b7ca6e" providerId="AD" clId="Web-{AA2C4265-34FC-C23A-25C7-7F205D23FDE3}" dt="2024-09-17T11:24:14.943" v="404"/>
      <pc:docMkLst>
        <pc:docMk/>
      </pc:docMkLst>
      <pc:sldChg chg="modSp">
        <pc:chgData name="Sadie France" userId="S::s.france@uwtsd.ac.uk::b7d6a976-0449-421d-8e4f-ccb524b7ca6e" providerId="AD" clId="Web-{AA2C4265-34FC-C23A-25C7-7F205D23FDE3}" dt="2024-09-17T09:14:51.783" v="13" actId="20577"/>
        <pc:sldMkLst>
          <pc:docMk/>
          <pc:sldMk cId="763955712" sldId="330"/>
        </pc:sldMkLst>
        <pc:spChg chg="mod">
          <ac:chgData name="Sadie France" userId="S::s.france@uwtsd.ac.uk::b7d6a976-0449-421d-8e4f-ccb524b7ca6e" providerId="AD" clId="Web-{AA2C4265-34FC-C23A-25C7-7F205D23FDE3}" dt="2024-09-17T09:14:51.783" v="13" actId="20577"/>
          <ac:spMkLst>
            <pc:docMk/>
            <pc:sldMk cId="763955712" sldId="330"/>
            <ac:spMk id="4" creationId="{CB5313CB-5C8C-FA33-741F-9AF88A62D9F6}"/>
          </ac:spMkLst>
        </pc:spChg>
      </pc:sldChg>
      <pc:sldChg chg="addSp delSp modSp new mod setBg">
        <pc:chgData name="Sadie France" userId="S::s.france@uwtsd.ac.uk::b7d6a976-0449-421d-8e4f-ccb524b7ca6e" providerId="AD" clId="Web-{AA2C4265-34FC-C23A-25C7-7F205D23FDE3}" dt="2024-09-17T09:15:49.738" v="40"/>
        <pc:sldMkLst>
          <pc:docMk/>
          <pc:sldMk cId="2050600231" sldId="336"/>
        </pc:sldMkLst>
        <pc:spChg chg="mod">
          <ac:chgData name="Sadie France" userId="S::s.france@uwtsd.ac.uk::b7d6a976-0449-421d-8e4f-ccb524b7ca6e" providerId="AD" clId="Web-{AA2C4265-34FC-C23A-25C7-7F205D23FDE3}" dt="2024-09-17T09:15:49.738" v="40"/>
          <ac:spMkLst>
            <pc:docMk/>
            <pc:sldMk cId="2050600231" sldId="336"/>
            <ac:spMk id="2" creationId="{C9380EA6-2378-3ABD-047F-FF272FE0EF45}"/>
          </ac:spMkLst>
        </pc:spChg>
        <pc:spChg chg="add">
          <ac:chgData name="Sadie France" userId="S::s.france@uwtsd.ac.uk::b7d6a976-0449-421d-8e4f-ccb524b7ca6e" providerId="AD" clId="Web-{AA2C4265-34FC-C23A-25C7-7F205D23FDE3}" dt="2024-09-17T09:15:49.738" v="40"/>
          <ac:spMkLst>
            <pc:docMk/>
            <pc:sldMk cId="2050600231" sldId="336"/>
            <ac:spMk id="9" creationId="{16C5FA50-8D52-4617-AF91-5C7B1C8352F1}"/>
          </ac:spMkLst>
        </pc:spChg>
        <pc:spChg chg="add">
          <ac:chgData name="Sadie France" userId="S::s.france@uwtsd.ac.uk::b7d6a976-0449-421d-8e4f-ccb524b7ca6e" providerId="AD" clId="Web-{AA2C4265-34FC-C23A-25C7-7F205D23FDE3}" dt="2024-09-17T09:15:49.738" v="40"/>
          <ac:spMkLst>
            <pc:docMk/>
            <pc:sldMk cId="2050600231" sldId="336"/>
            <ac:spMk id="11" creationId="{E223798C-12AD-4B0C-A50C-D676347D67CF}"/>
          </ac:spMkLst>
        </pc:spChg>
        <pc:picChg chg="add mod ord">
          <ac:chgData name="Sadie France" userId="S::s.france@uwtsd.ac.uk::b7d6a976-0449-421d-8e4f-ccb524b7ca6e" providerId="AD" clId="Web-{AA2C4265-34FC-C23A-25C7-7F205D23FDE3}" dt="2024-09-17T09:15:49.738" v="40"/>
          <ac:picMkLst>
            <pc:docMk/>
            <pc:sldMk cId="2050600231" sldId="336"/>
            <ac:picMk id="4" creationId="{697B0B61-B606-4161-F199-EA2905FF61DD}"/>
          </ac:picMkLst>
        </pc:picChg>
      </pc:sldChg>
      <pc:sldChg chg="addSp modSp new mod setBg addAnim">
        <pc:chgData name="Sadie France" userId="S::s.france@uwtsd.ac.uk::b7d6a976-0449-421d-8e4f-ccb524b7ca6e" providerId="AD" clId="Web-{AA2C4265-34FC-C23A-25C7-7F205D23FDE3}" dt="2024-09-17T09:21:08.450" v="117" actId="20577"/>
        <pc:sldMkLst>
          <pc:docMk/>
          <pc:sldMk cId="3793571790" sldId="337"/>
        </pc:sldMkLst>
        <pc:spChg chg="mod">
          <ac:chgData name="Sadie France" userId="S::s.france@uwtsd.ac.uk::b7d6a976-0449-421d-8e4f-ccb524b7ca6e" providerId="AD" clId="Web-{AA2C4265-34FC-C23A-25C7-7F205D23FDE3}" dt="2024-09-17T09:20:59.262" v="116" actId="20577"/>
          <ac:spMkLst>
            <pc:docMk/>
            <pc:sldMk cId="3793571790" sldId="337"/>
            <ac:spMk id="2" creationId="{B1703FD4-AE0D-F897-3B48-46CCB85B2635}"/>
          </ac:spMkLst>
        </pc:spChg>
        <pc:spChg chg="mod">
          <ac:chgData name="Sadie France" userId="S::s.france@uwtsd.ac.uk::b7d6a976-0449-421d-8e4f-ccb524b7ca6e" providerId="AD" clId="Web-{AA2C4265-34FC-C23A-25C7-7F205D23FDE3}" dt="2024-09-17T09:21:08.450" v="117" actId="20577"/>
          <ac:spMkLst>
            <pc:docMk/>
            <pc:sldMk cId="3793571790" sldId="337"/>
            <ac:spMk id="3" creationId="{FDF9FD14-A8E5-8D93-2DD1-93C4ECB3FA04}"/>
          </ac:spMkLst>
        </pc:spChg>
        <pc:spChg chg="add">
          <ac:chgData name="Sadie France" userId="S::s.france@uwtsd.ac.uk::b7d6a976-0449-421d-8e4f-ccb524b7ca6e" providerId="AD" clId="Web-{AA2C4265-34FC-C23A-25C7-7F205D23FDE3}" dt="2024-09-17T09:17:49.694" v="70"/>
          <ac:spMkLst>
            <pc:docMk/>
            <pc:sldMk cId="3793571790" sldId="337"/>
            <ac:spMk id="9" creationId="{7FF47CB7-972F-479F-A36D-9E72D26EC8DA}"/>
          </ac:spMkLst>
        </pc:spChg>
        <pc:spChg chg="add">
          <ac:chgData name="Sadie France" userId="S::s.france@uwtsd.ac.uk::b7d6a976-0449-421d-8e4f-ccb524b7ca6e" providerId="AD" clId="Web-{AA2C4265-34FC-C23A-25C7-7F205D23FDE3}" dt="2024-09-17T09:17:49.694" v="70"/>
          <ac:spMkLst>
            <pc:docMk/>
            <pc:sldMk cId="3793571790" sldId="337"/>
            <ac:spMk id="11" creationId="{0D153B68-5844-490D-8E67-F616D6D721CA}"/>
          </ac:spMkLst>
        </pc:spChg>
        <pc:spChg chg="add">
          <ac:chgData name="Sadie France" userId="S::s.france@uwtsd.ac.uk::b7d6a976-0449-421d-8e4f-ccb524b7ca6e" providerId="AD" clId="Web-{AA2C4265-34FC-C23A-25C7-7F205D23FDE3}" dt="2024-09-17T09:17:49.694" v="70"/>
          <ac:spMkLst>
            <pc:docMk/>
            <pc:sldMk cId="3793571790" sldId="337"/>
            <ac:spMk id="13" creationId="{9A0D773F-7A7D-4DBB-9DEA-86BB8B8F4BC8}"/>
          </ac:spMkLst>
        </pc:spChg>
        <pc:picChg chg="add mod">
          <ac:chgData name="Sadie France" userId="S::s.france@uwtsd.ac.uk::b7d6a976-0449-421d-8e4f-ccb524b7ca6e" providerId="AD" clId="Web-{AA2C4265-34FC-C23A-25C7-7F205D23FDE3}" dt="2024-09-17T09:17:49.694" v="70"/>
          <ac:picMkLst>
            <pc:docMk/>
            <pc:sldMk cId="3793571790" sldId="337"/>
            <ac:picMk id="4" creationId="{03E8981E-E2BA-F6BD-2C9E-B948EED79381}"/>
          </ac:picMkLst>
        </pc:picChg>
      </pc:sldChg>
      <pc:sldChg chg="addSp modSp new mod setBg">
        <pc:chgData name="Sadie France" userId="S::s.france@uwtsd.ac.uk::b7d6a976-0449-421d-8e4f-ccb524b7ca6e" providerId="AD" clId="Web-{AA2C4265-34FC-C23A-25C7-7F205D23FDE3}" dt="2024-09-17T09:20:42.558" v="114"/>
        <pc:sldMkLst>
          <pc:docMk/>
          <pc:sldMk cId="246882949" sldId="338"/>
        </pc:sldMkLst>
        <pc:spChg chg="mod">
          <ac:chgData name="Sadie France" userId="S::s.france@uwtsd.ac.uk::b7d6a976-0449-421d-8e4f-ccb524b7ca6e" providerId="AD" clId="Web-{AA2C4265-34FC-C23A-25C7-7F205D23FDE3}" dt="2024-09-17T09:20:42.558" v="114"/>
          <ac:spMkLst>
            <pc:docMk/>
            <pc:sldMk cId="246882949" sldId="338"/>
            <ac:spMk id="2" creationId="{C788EF78-72C9-1DCA-8EF5-C65716134D92}"/>
          </ac:spMkLst>
        </pc:spChg>
        <pc:spChg chg="mod">
          <ac:chgData name="Sadie France" userId="S::s.france@uwtsd.ac.uk::b7d6a976-0449-421d-8e4f-ccb524b7ca6e" providerId="AD" clId="Web-{AA2C4265-34FC-C23A-25C7-7F205D23FDE3}" dt="2024-09-17T09:20:42.558" v="114"/>
          <ac:spMkLst>
            <pc:docMk/>
            <pc:sldMk cId="246882949" sldId="338"/>
            <ac:spMk id="3" creationId="{9F232F64-575D-8F67-2A46-B2F2EDDF1EAB}"/>
          </ac:spMkLst>
        </pc:spChg>
        <pc:picChg chg="add">
          <ac:chgData name="Sadie France" userId="S::s.france@uwtsd.ac.uk::b7d6a976-0449-421d-8e4f-ccb524b7ca6e" providerId="AD" clId="Web-{AA2C4265-34FC-C23A-25C7-7F205D23FDE3}" dt="2024-09-17T09:20:42.558" v="114"/>
          <ac:picMkLst>
            <pc:docMk/>
            <pc:sldMk cId="246882949" sldId="338"/>
            <ac:picMk id="5" creationId="{63F96A73-5E6F-B520-FEEB-EEE1D763BB38}"/>
          </ac:picMkLst>
        </pc:picChg>
        <pc:cxnChg chg="add">
          <ac:chgData name="Sadie France" userId="S::s.france@uwtsd.ac.uk::b7d6a976-0449-421d-8e4f-ccb524b7ca6e" providerId="AD" clId="Web-{AA2C4265-34FC-C23A-25C7-7F205D23FDE3}" dt="2024-09-17T09:20:42.558" v="114"/>
          <ac:cxnSpMkLst>
            <pc:docMk/>
            <pc:sldMk cId="246882949" sldId="338"/>
            <ac:cxnSpMk id="9" creationId="{1503BFE4-729B-D9D0-C17B-501E6AF1127A}"/>
          </ac:cxnSpMkLst>
        </pc:cxnChg>
      </pc:sldChg>
      <pc:sldChg chg="addSp modSp new mod setBg">
        <pc:chgData name="Sadie France" userId="S::s.france@uwtsd.ac.uk::b7d6a976-0449-421d-8e4f-ccb524b7ca6e" providerId="AD" clId="Web-{AA2C4265-34FC-C23A-25C7-7F205D23FDE3}" dt="2024-09-17T10:30:07.279" v="256"/>
        <pc:sldMkLst>
          <pc:docMk/>
          <pc:sldMk cId="2546005609" sldId="339"/>
        </pc:sldMkLst>
        <pc:spChg chg="mod">
          <ac:chgData name="Sadie France" userId="S::s.france@uwtsd.ac.uk::b7d6a976-0449-421d-8e4f-ccb524b7ca6e" providerId="AD" clId="Web-{AA2C4265-34FC-C23A-25C7-7F205D23FDE3}" dt="2024-09-17T10:30:07.279" v="256"/>
          <ac:spMkLst>
            <pc:docMk/>
            <pc:sldMk cId="2546005609" sldId="339"/>
            <ac:spMk id="2" creationId="{3FD5C59E-3FC3-B18C-F45A-A7F28C0C336B}"/>
          </ac:spMkLst>
        </pc:spChg>
        <pc:spChg chg="mod">
          <ac:chgData name="Sadie France" userId="S::s.france@uwtsd.ac.uk::b7d6a976-0449-421d-8e4f-ccb524b7ca6e" providerId="AD" clId="Web-{AA2C4265-34FC-C23A-25C7-7F205D23FDE3}" dt="2024-09-17T10:30:07.279" v="256"/>
          <ac:spMkLst>
            <pc:docMk/>
            <pc:sldMk cId="2546005609" sldId="339"/>
            <ac:spMk id="3" creationId="{FC4717D7-1B54-B3D0-FF82-5BCC056B5741}"/>
          </ac:spMkLst>
        </pc:spChg>
        <pc:spChg chg="add">
          <ac:chgData name="Sadie France" userId="S::s.france@uwtsd.ac.uk::b7d6a976-0449-421d-8e4f-ccb524b7ca6e" providerId="AD" clId="Web-{AA2C4265-34FC-C23A-25C7-7F205D23FDE3}" dt="2024-09-17T10:30:07.279" v="256"/>
          <ac:spMkLst>
            <pc:docMk/>
            <pc:sldMk cId="2546005609" sldId="339"/>
            <ac:spMk id="8" creationId="{C9A36457-A5F4-4103-A443-02581C09185B}"/>
          </ac:spMkLst>
        </pc:spChg>
        <pc:spChg chg="add">
          <ac:chgData name="Sadie France" userId="S::s.france@uwtsd.ac.uk::b7d6a976-0449-421d-8e4f-ccb524b7ca6e" providerId="AD" clId="Web-{AA2C4265-34FC-C23A-25C7-7F205D23FDE3}" dt="2024-09-17T10:30:07.279" v="256"/>
          <ac:spMkLst>
            <pc:docMk/>
            <pc:sldMk cId="2546005609" sldId="339"/>
            <ac:spMk id="10" creationId="{DC5FB7E8-B636-40FA-BE8D-48145C0F5C57}"/>
          </ac:spMkLst>
        </pc:spChg>
        <pc:spChg chg="add">
          <ac:chgData name="Sadie France" userId="S::s.france@uwtsd.ac.uk::b7d6a976-0449-421d-8e4f-ccb524b7ca6e" providerId="AD" clId="Web-{AA2C4265-34FC-C23A-25C7-7F205D23FDE3}" dt="2024-09-17T10:30:07.279" v="256"/>
          <ac:spMkLst>
            <pc:docMk/>
            <pc:sldMk cId="2546005609" sldId="339"/>
            <ac:spMk id="12" creationId="{142DCE2C-2863-46FA-9BE7-24365A24D9BA}"/>
          </ac:spMkLst>
        </pc:spChg>
      </pc:sldChg>
      <pc:sldChg chg="addSp modSp new mod setBg">
        <pc:chgData name="Sadie France" userId="S::s.france@uwtsd.ac.uk::b7d6a976-0449-421d-8e4f-ccb524b7ca6e" providerId="AD" clId="Web-{AA2C4265-34FC-C23A-25C7-7F205D23FDE3}" dt="2024-09-17T10:30:35.670" v="258"/>
        <pc:sldMkLst>
          <pc:docMk/>
          <pc:sldMk cId="3940159365" sldId="340"/>
        </pc:sldMkLst>
        <pc:spChg chg="mod">
          <ac:chgData name="Sadie France" userId="S::s.france@uwtsd.ac.uk::b7d6a976-0449-421d-8e4f-ccb524b7ca6e" providerId="AD" clId="Web-{AA2C4265-34FC-C23A-25C7-7F205D23FDE3}" dt="2024-09-17T10:30:35.670" v="258"/>
          <ac:spMkLst>
            <pc:docMk/>
            <pc:sldMk cId="3940159365" sldId="340"/>
            <ac:spMk id="2" creationId="{3B00029A-3F56-FF64-5103-B624E021B6B9}"/>
          </ac:spMkLst>
        </pc:spChg>
        <pc:spChg chg="mod">
          <ac:chgData name="Sadie France" userId="S::s.france@uwtsd.ac.uk::b7d6a976-0449-421d-8e4f-ccb524b7ca6e" providerId="AD" clId="Web-{AA2C4265-34FC-C23A-25C7-7F205D23FDE3}" dt="2024-09-17T10:30:35.670" v="258"/>
          <ac:spMkLst>
            <pc:docMk/>
            <pc:sldMk cId="3940159365" sldId="340"/>
            <ac:spMk id="3" creationId="{A9A54B9D-D789-CDB8-935E-EB5F4315BA8D}"/>
          </ac:spMkLst>
        </pc:spChg>
        <pc:picChg chg="add mod">
          <ac:chgData name="Sadie France" userId="S::s.france@uwtsd.ac.uk::b7d6a976-0449-421d-8e4f-ccb524b7ca6e" providerId="AD" clId="Web-{AA2C4265-34FC-C23A-25C7-7F205D23FDE3}" dt="2024-09-17T10:30:35.670" v="258"/>
          <ac:picMkLst>
            <pc:docMk/>
            <pc:sldMk cId="3940159365" sldId="340"/>
            <ac:picMk id="4" creationId="{920C20E4-B34F-DD8C-F97D-E84A7E62D7BD}"/>
          </ac:picMkLst>
        </pc:picChg>
      </pc:sldChg>
      <pc:sldChg chg="addSp modSp new mod setBg">
        <pc:chgData name="Sadie France" userId="S::s.france@uwtsd.ac.uk::b7d6a976-0449-421d-8e4f-ccb524b7ca6e" providerId="AD" clId="Web-{AA2C4265-34FC-C23A-25C7-7F205D23FDE3}" dt="2024-09-17T10:30:43.702" v="259"/>
        <pc:sldMkLst>
          <pc:docMk/>
          <pc:sldMk cId="1007491072" sldId="341"/>
        </pc:sldMkLst>
        <pc:spChg chg="mod">
          <ac:chgData name="Sadie France" userId="S::s.france@uwtsd.ac.uk::b7d6a976-0449-421d-8e4f-ccb524b7ca6e" providerId="AD" clId="Web-{AA2C4265-34FC-C23A-25C7-7F205D23FDE3}" dt="2024-09-17T10:30:43.702" v="259"/>
          <ac:spMkLst>
            <pc:docMk/>
            <pc:sldMk cId="1007491072" sldId="341"/>
            <ac:spMk id="2" creationId="{C33DF2CC-7B38-8A42-EC81-8393B7DEA96B}"/>
          </ac:spMkLst>
        </pc:spChg>
        <pc:spChg chg="mod">
          <ac:chgData name="Sadie France" userId="S::s.france@uwtsd.ac.uk::b7d6a976-0449-421d-8e4f-ccb524b7ca6e" providerId="AD" clId="Web-{AA2C4265-34FC-C23A-25C7-7F205D23FDE3}" dt="2024-09-17T10:30:43.702" v="259"/>
          <ac:spMkLst>
            <pc:docMk/>
            <pc:sldMk cId="1007491072" sldId="341"/>
            <ac:spMk id="3" creationId="{91E94016-DBB6-F2EA-7919-9F6BB8EB57A6}"/>
          </ac:spMkLst>
        </pc:spChg>
      </pc:sldChg>
      <pc:sldChg chg="addSp modSp new mod setBg">
        <pc:chgData name="Sadie France" userId="S::s.france@uwtsd.ac.uk::b7d6a976-0449-421d-8e4f-ccb524b7ca6e" providerId="AD" clId="Web-{AA2C4265-34FC-C23A-25C7-7F205D23FDE3}" dt="2024-09-17T10:29:10.340" v="255"/>
        <pc:sldMkLst>
          <pc:docMk/>
          <pc:sldMk cId="2913367383" sldId="342"/>
        </pc:sldMkLst>
        <pc:spChg chg="mod">
          <ac:chgData name="Sadie France" userId="S::s.france@uwtsd.ac.uk::b7d6a976-0449-421d-8e4f-ccb524b7ca6e" providerId="AD" clId="Web-{AA2C4265-34FC-C23A-25C7-7F205D23FDE3}" dt="2024-09-17T10:29:10.340" v="255"/>
          <ac:spMkLst>
            <pc:docMk/>
            <pc:sldMk cId="2913367383" sldId="342"/>
            <ac:spMk id="2" creationId="{0CF47ABD-89F1-234E-F298-1375A2CE0F82}"/>
          </ac:spMkLst>
        </pc:spChg>
        <pc:spChg chg="mod">
          <ac:chgData name="Sadie France" userId="S::s.france@uwtsd.ac.uk::b7d6a976-0449-421d-8e4f-ccb524b7ca6e" providerId="AD" clId="Web-{AA2C4265-34FC-C23A-25C7-7F205D23FDE3}" dt="2024-09-17T10:29:10.340" v="255"/>
          <ac:spMkLst>
            <pc:docMk/>
            <pc:sldMk cId="2913367383" sldId="342"/>
            <ac:spMk id="3" creationId="{10F44232-0DCB-10AC-1B28-1D3A18A0B852}"/>
          </ac:spMkLst>
        </pc:spChg>
        <pc:spChg chg="add">
          <ac:chgData name="Sadie France" userId="S::s.france@uwtsd.ac.uk::b7d6a976-0449-421d-8e4f-ccb524b7ca6e" providerId="AD" clId="Web-{AA2C4265-34FC-C23A-25C7-7F205D23FDE3}" dt="2024-09-17T10:29:10.340" v="255"/>
          <ac:spMkLst>
            <pc:docMk/>
            <pc:sldMk cId="2913367383" sldId="342"/>
            <ac:spMk id="9" creationId="{7FF47CB7-972F-479F-A36D-9E72D26EC8DA}"/>
          </ac:spMkLst>
        </pc:spChg>
        <pc:spChg chg="add">
          <ac:chgData name="Sadie France" userId="S::s.france@uwtsd.ac.uk::b7d6a976-0449-421d-8e4f-ccb524b7ca6e" providerId="AD" clId="Web-{AA2C4265-34FC-C23A-25C7-7F205D23FDE3}" dt="2024-09-17T10:29:10.340" v="255"/>
          <ac:spMkLst>
            <pc:docMk/>
            <pc:sldMk cId="2913367383" sldId="342"/>
            <ac:spMk id="11" creationId="{0D153B68-5844-490D-8E67-F616D6D721CA}"/>
          </ac:spMkLst>
        </pc:spChg>
        <pc:spChg chg="add">
          <ac:chgData name="Sadie France" userId="S::s.france@uwtsd.ac.uk::b7d6a976-0449-421d-8e4f-ccb524b7ca6e" providerId="AD" clId="Web-{AA2C4265-34FC-C23A-25C7-7F205D23FDE3}" dt="2024-09-17T10:29:10.340" v="255"/>
          <ac:spMkLst>
            <pc:docMk/>
            <pc:sldMk cId="2913367383" sldId="342"/>
            <ac:spMk id="13" creationId="{9A0D773F-7A7D-4DBB-9DEA-86BB8B8F4BC8}"/>
          </ac:spMkLst>
        </pc:spChg>
        <pc:picChg chg="add mod">
          <ac:chgData name="Sadie France" userId="S::s.france@uwtsd.ac.uk::b7d6a976-0449-421d-8e4f-ccb524b7ca6e" providerId="AD" clId="Web-{AA2C4265-34FC-C23A-25C7-7F205D23FDE3}" dt="2024-09-17T10:29:10.340" v="255"/>
          <ac:picMkLst>
            <pc:docMk/>
            <pc:sldMk cId="2913367383" sldId="342"/>
            <ac:picMk id="4" creationId="{3FA5EEA4-33A1-0761-E789-B83E234234A8}"/>
          </ac:picMkLst>
        </pc:picChg>
      </pc:sldChg>
      <pc:sldChg chg="modSp new">
        <pc:chgData name="Sadie France" userId="S::s.france@uwtsd.ac.uk::b7d6a976-0449-421d-8e4f-ccb524b7ca6e" providerId="AD" clId="Web-{AA2C4265-34FC-C23A-25C7-7F205D23FDE3}" dt="2024-09-17T10:33:12.971" v="270" actId="20577"/>
        <pc:sldMkLst>
          <pc:docMk/>
          <pc:sldMk cId="572664322" sldId="343"/>
        </pc:sldMkLst>
        <pc:spChg chg="mod">
          <ac:chgData name="Sadie France" userId="S::s.france@uwtsd.ac.uk::b7d6a976-0449-421d-8e4f-ccb524b7ca6e" providerId="AD" clId="Web-{AA2C4265-34FC-C23A-25C7-7F205D23FDE3}" dt="2024-09-17T10:32:06.548" v="268" actId="20577"/>
          <ac:spMkLst>
            <pc:docMk/>
            <pc:sldMk cId="572664322" sldId="343"/>
            <ac:spMk id="2" creationId="{99800569-EA42-9BB4-1C06-19E4C67505CD}"/>
          </ac:spMkLst>
        </pc:spChg>
        <pc:spChg chg="mod">
          <ac:chgData name="Sadie France" userId="S::s.france@uwtsd.ac.uk::b7d6a976-0449-421d-8e4f-ccb524b7ca6e" providerId="AD" clId="Web-{AA2C4265-34FC-C23A-25C7-7F205D23FDE3}" dt="2024-09-17T10:33:12.971" v="270" actId="20577"/>
          <ac:spMkLst>
            <pc:docMk/>
            <pc:sldMk cId="572664322" sldId="343"/>
            <ac:spMk id="3" creationId="{336BDA24-005C-E79A-AA65-C1FA788845DC}"/>
          </ac:spMkLst>
        </pc:spChg>
      </pc:sldChg>
      <pc:sldChg chg="modSp new">
        <pc:chgData name="Sadie France" userId="S::s.france@uwtsd.ac.uk::b7d6a976-0449-421d-8e4f-ccb524b7ca6e" providerId="AD" clId="Web-{AA2C4265-34FC-C23A-25C7-7F205D23FDE3}" dt="2024-09-17T11:06:15.211" v="318" actId="20577"/>
        <pc:sldMkLst>
          <pc:docMk/>
          <pc:sldMk cId="2800942220" sldId="344"/>
        </pc:sldMkLst>
        <pc:spChg chg="mod">
          <ac:chgData name="Sadie France" userId="S::s.france@uwtsd.ac.uk::b7d6a976-0449-421d-8e4f-ccb524b7ca6e" providerId="AD" clId="Web-{AA2C4265-34FC-C23A-25C7-7F205D23FDE3}" dt="2024-09-17T10:37:40.760" v="307" actId="20577"/>
          <ac:spMkLst>
            <pc:docMk/>
            <pc:sldMk cId="2800942220" sldId="344"/>
            <ac:spMk id="2" creationId="{C69BB4E2-D541-9A85-5FD7-00897260FFB9}"/>
          </ac:spMkLst>
        </pc:spChg>
        <pc:spChg chg="mod">
          <ac:chgData name="Sadie France" userId="S::s.france@uwtsd.ac.uk::b7d6a976-0449-421d-8e4f-ccb524b7ca6e" providerId="AD" clId="Web-{AA2C4265-34FC-C23A-25C7-7F205D23FDE3}" dt="2024-09-17T11:06:15.211" v="318" actId="20577"/>
          <ac:spMkLst>
            <pc:docMk/>
            <pc:sldMk cId="2800942220" sldId="344"/>
            <ac:spMk id="3" creationId="{C671DC2B-6EBF-3187-6547-540667D038BC}"/>
          </ac:spMkLst>
        </pc:spChg>
      </pc:sldChg>
      <pc:sldChg chg="modSp new modNotes">
        <pc:chgData name="Sadie France" userId="S::s.france@uwtsd.ac.uk::b7d6a976-0449-421d-8e4f-ccb524b7ca6e" providerId="AD" clId="Web-{AA2C4265-34FC-C23A-25C7-7F205D23FDE3}" dt="2024-09-17T11:20:57.719" v="379" actId="20577"/>
        <pc:sldMkLst>
          <pc:docMk/>
          <pc:sldMk cId="500591615" sldId="345"/>
        </pc:sldMkLst>
        <pc:spChg chg="mod">
          <ac:chgData name="Sadie France" userId="S::s.france@uwtsd.ac.uk::b7d6a976-0449-421d-8e4f-ccb524b7ca6e" providerId="AD" clId="Web-{AA2C4265-34FC-C23A-25C7-7F205D23FDE3}" dt="2024-09-17T11:20:57.719" v="379" actId="20577"/>
          <ac:spMkLst>
            <pc:docMk/>
            <pc:sldMk cId="500591615" sldId="345"/>
            <ac:spMk id="3" creationId="{C68C9B67-70A9-C475-9BCE-207F64EDD0D7}"/>
          </ac:spMkLst>
        </pc:spChg>
      </pc:sldChg>
      <pc:sldChg chg="modSp new">
        <pc:chgData name="Sadie France" userId="S::s.france@uwtsd.ac.uk::b7d6a976-0449-421d-8e4f-ccb524b7ca6e" providerId="AD" clId="Web-{AA2C4265-34FC-C23A-25C7-7F205D23FDE3}" dt="2024-09-17T11:22:44.878" v="403" actId="20577"/>
        <pc:sldMkLst>
          <pc:docMk/>
          <pc:sldMk cId="4260368602" sldId="346"/>
        </pc:sldMkLst>
        <pc:spChg chg="mod">
          <ac:chgData name="Sadie France" userId="S::s.france@uwtsd.ac.uk::b7d6a976-0449-421d-8e4f-ccb524b7ca6e" providerId="AD" clId="Web-{AA2C4265-34FC-C23A-25C7-7F205D23FDE3}" dt="2024-09-17T11:22:44.878" v="403" actId="20577"/>
          <ac:spMkLst>
            <pc:docMk/>
            <pc:sldMk cId="4260368602" sldId="346"/>
            <ac:spMk id="2" creationId="{4E34E25C-440A-9F34-17B5-D61270D10846}"/>
          </ac:spMkLst>
        </pc:spChg>
        <pc:spChg chg="mod">
          <ac:chgData name="Sadie France" userId="S::s.france@uwtsd.ac.uk::b7d6a976-0449-421d-8e4f-ccb524b7ca6e" providerId="AD" clId="Web-{AA2C4265-34FC-C23A-25C7-7F205D23FDE3}" dt="2024-09-17T11:22:39.097" v="402" actId="20577"/>
          <ac:spMkLst>
            <pc:docMk/>
            <pc:sldMk cId="4260368602" sldId="346"/>
            <ac:spMk id="3" creationId="{16D7F75B-D099-8DEE-C659-1643ED091EE3}"/>
          </ac:spMkLst>
        </pc:spChg>
      </pc:sldChg>
      <pc:sldChg chg="new">
        <pc:chgData name="Sadie France" userId="S::s.france@uwtsd.ac.uk::b7d6a976-0449-421d-8e4f-ccb524b7ca6e" providerId="AD" clId="Web-{AA2C4265-34FC-C23A-25C7-7F205D23FDE3}" dt="2024-09-17T11:24:14.943" v="404"/>
        <pc:sldMkLst>
          <pc:docMk/>
          <pc:sldMk cId="388203977" sldId="347"/>
        </pc:sldMkLst>
      </pc:sldChg>
    </pc:docChg>
  </pc:docChgLst>
  <pc:docChgLst>
    <pc:chgData name="Sadie France" userId="S::s.france@uwtsd.ac.uk::b7d6a976-0449-421d-8e4f-ccb524b7ca6e" providerId="AD" clId="Web-{DE2E64BA-8F4E-60C5-726B-22653E29FD38}"/>
    <pc:docChg chg="addSld modSld">
      <pc:chgData name="Sadie France" userId="S::s.france@uwtsd.ac.uk::b7d6a976-0449-421d-8e4f-ccb524b7ca6e" providerId="AD" clId="Web-{DE2E64BA-8F4E-60C5-726B-22653E29FD38}" dt="2024-10-03T09:45:53.182" v="31" actId="20577"/>
      <pc:docMkLst>
        <pc:docMk/>
      </pc:docMkLst>
      <pc:sldChg chg="modSp new">
        <pc:chgData name="Sadie France" userId="S::s.france@uwtsd.ac.uk::b7d6a976-0449-421d-8e4f-ccb524b7ca6e" providerId="AD" clId="Web-{DE2E64BA-8F4E-60C5-726B-22653E29FD38}" dt="2024-10-03T09:45:53.182" v="31" actId="20577"/>
        <pc:sldMkLst>
          <pc:docMk/>
          <pc:sldMk cId="2055605474" sldId="377"/>
        </pc:sldMkLst>
        <pc:spChg chg="mod">
          <ac:chgData name="Sadie France" userId="S::s.france@uwtsd.ac.uk::b7d6a976-0449-421d-8e4f-ccb524b7ca6e" providerId="AD" clId="Web-{DE2E64BA-8F4E-60C5-726B-22653E29FD38}" dt="2024-10-03T09:45:50.917" v="30" actId="20577"/>
          <ac:spMkLst>
            <pc:docMk/>
            <pc:sldMk cId="2055605474" sldId="377"/>
            <ac:spMk id="2" creationId="{22251800-5FE2-2EF0-E035-09257DB65A32}"/>
          </ac:spMkLst>
        </pc:spChg>
        <pc:spChg chg="mod">
          <ac:chgData name="Sadie France" userId="S::s.france@uwtsd.ac.uk::b7d6a976-0449-421d-8e4f-ccb524b7ca6e" providerId="AD" clId="Web-{DE2E64BA-8F4E-60C5-726B-22653E29FD38}" dt="2024-10-03T09:45:53.182" v="31" actId="20577"/>
          <ac:spMkLst>
            <pc:docMk/>
            <pc:sldMk cId="2055605474" sldId="377"/>
            <ac:spMk id="3" creationId="{38C36007-A545-E372-6016-0B227B60C1A0}"/>
          </ac:spMkLst>
        </pc:spChg>
      </pc:sldChg>
    </pc:docChg>
  </pc:docChgLst>
  <pc:docChgLst>
    <pc:chgData name="Sadie France" userId="S::s.france@uwtsd.ac.uk::b7d6a976-0449-421d-8e4f-ccb524b7ca6e" providerId="AD" clId="Web-{F7EA7EF7-B1CC-A9DF-6E11-09FF44BE7A82}"/>
    <pc:docChg chg="delSld">
      <pc:chgData name="Sadie France" userId="S::s.france@uwtsd.ac.uk::b7d6a976-0449-421d-8e4f-ccb524b7ca6e" providerId="AD" clId="Web-{F7EA7EF7-B1CC-A9DF-6E11-09FF44BE7A82}" dt="2024-11-25T14:36:31.800" v="0"/>
      <pc:docMkLst>
        <pc:docMk/>
      </pc:docMkLst>
      <pc:sldChg chg="del">
        <pc:chgData name="Sadie France" userId="S::s.france@uwtsd.ac.uk::b7d6a976-0449-421d-8e4f-ccb524b7ca6e" providerId="AD" clId="Web-{F7EA7EF7-B1CC-A9DF-6E11-09FF44BE7A82}" dt="2024-11-25T14:36:31.800" v="0"/>
        <pc:sldMkLst>
          <pc:docMk/>
          <pc:sldMk cId="1176561636" sldId="365"/>
        </pc:sldMkLst>
      </pc:sldChg>
    </pc:docChg>
  </pc:docChgLst>
  <pc:docChgLst>
    <pc:chgData name="Sadie France" userId="S::s.france@uwtsd.ac.uk::b7d6a976-0449-421d-8e4f-ccb524b7ca6e" providerId="AD" clId="Web-{2266038D-FE98-7328-C598-E7A4B144A044}"/>
    <pc:docChg chg="addSld delSld modSld">
      <pc:chgData name="Sadie France" userId="S::s.france@uwtsd.ac.uk::b7d6a976-0449-421d-8e4f-ccb524b7ca6e" providerId="AD" clId="Web-{2266038D-FE98-7328-C598-E7A4B144A044}" dt="2024-09-17T08:15:42.696" v="131" actId="20577"/>
      <pc:docMkLst>
        <pc:docMk/>
      </pc:docMkLst>
      <pc:sldChg chg="del">
        <pc:chgData name="Sadie France" userId="S::s.france@uwtsd.ac.uk::b7d6a976-0449-421d-8e4f-ccb524b7ca6e" providerId="AD" clId="Web-{2266038D-FE98-7328-C598-E7A4B144A044}" dt="2024-09-16T14:22:46.986" v="1"/>
        <pc:sldMkLst>
          <pc:docMk/>
          <pc:sldMk cId="109857222" sldId="256"/>
        </pc:sldMkLst>
      </pc:sldChg>
      <pc:sldChg chg="add">
        <pc:chgData name="Sadie France" userId="S::s.france@uwtsd.ac.uk::b7d6a976-0449-421d-8e4f-ccb524b7ca6e" providerId="AD" clId="Web-{2266038D-FE98-7328-C598-E7A4B144A044}" dt="2024-09-16T14:22:40.235" v="0"/>
        <pc:sldMkLst>
          <pc:docMk/>
          <pc:sldMk cId="2836192623" sldId="269"/>
        </pc:sldMkLst>
      </pc:sldChg>
      <pc:sldChg chg="addSp delSp modSp addAnim">
        <pc:chgData name="Sadie France" userId="S::s.france@uwtsd.ac.uk::b7d6a976-0449-421d-8e4f-ccb524b7ca6e" providerId="AD" clId="Web-{2266038D-FE98-7328-C598-E7A4B144A044}" dt="2024-09-17T08:15:42.696" v="131" actId="20577"/>
        <pc:sldMkLst>
          <pc:docMk/>
          <pc:sldMk cId="763955712" sldId="330"/>
        </pc:sldMkLst>
        <pc:spChg chg="add mod">
          <ac:chgData name="Sadie France" userId="S::s.france@uwtsd.ac.uk::b7d6a976-0449-421d-8e4f-ccb524b7ca6e" providerId="AD" clId="Web-{2266038D-FE98-7328-C598-E7A4B144A044}" dt="2024-09-17T08:15:42.696" v="131" actId="20577"/>
          <ac:spMkLst>
            <pc:docMk/>
            <pc:sldMk cId="763955712" sldId="330"/>
            <ac:spMk id="4" creationId="{CB5313CB-5C8C-FA33-741F-9AF88A62D9F6}"/>
          </ac:spMkLst>
        </pc:spChg>
      </pc:sldChg>
      <pc:sldChg chg="modSp new">
        <pc:chgData name="Sadie France" userId="S::s.france@uwtsd.ac.uk::b7d6a976-0449-421d-8e4f-ccb524b7ca6e" providerId="AD" clId="Web-{2266038D-FE98-7328-C598-E7A4B144A044}" dt="2024-09-16T14:28:49.635" v="62" actId="20577"/>
        <pc:sldMkLst>
          <pc:docMk/>
          <pc:sldMk cId="478847597" sldId="334"/>
        </pc:sldMkLst>
        <pc:spChg chg="mod">
          <ac:chgData name="Sadie France" userId="S::s.france@uwtsd.ac.uk::b7d6a976-0449-421d-8e4f-ccb524b7ca6e" providerId="AD" clId="Web-{2266038D-FE98-7328-C598-E7A4B144A044}" dt="2024-09-16T14:22:59.455" v="9" actId="20577"/>
          <ac:spMkLst>
            <pc:docMk/>
            <pc:sldMk cId="478847597" sldId="334"/>
            <ac:spMk id="2" creationId="{4C79FFA4-FDC1-1CA4-782C-10485BA37D29}"/>
          </ac:spMkLst>
        </pc:spChg>
        <pc:spChg chg="mod">
          <ac:chgData name="Sadie France" userId="S::s.france@uwtsd.ac.uk::b7d6a976-0449-421d-8e4f-ccb524b7ca6e" providerId="AD" clId="Web-{2266038D-FE98-7328-C598-E7A4B144A044}" dt="2024-09-16T14:28:49.635" v="62" actId="20577"/>
          <ac:spMkLst>
            <pc:docMk/>
            <pc:sldMk cId="478847597" sldId="334"/>
            <ac:spMk id="3" creationId="{291861FC-DFBB-E856-6A52-32B1B85777B0}"/>
          </ac:spMkLst>
        </pc:spChg>
      </pc:sldChg>
      <pc:sldChg chg="addSp new">
        <pc:chgData name="Sadie France" userId="S::s.france@uwtsd.ac.uk::b7d6a976-0449-421d-8e4f-ccb524b7ca6e" providerId="AD" clId="Web-{2266038D-FE98-7328-C598-E7A4B144A044}" dt="2024-09-17T07:30:53.830" v="65"/>
        <pc:sldMkLst>
          <pc:docMk/>
          <pc:sldMk cId="3996577702" sldId="335"/>
        </pc:sldMkLst>
      </pc:sldChg>
    </pc:docChg>
  </pc:docChgLst>
  <pc:docChgLst>
    <pc:chgData name="Sadie France" userId="S::s.france@uwtsd.ac.uk::b7d6a976-0449-421d-8e4f-ccb524b7ca6e" providerId="AD" clId="Web-{E5C0C353-CF46-60F2-3285-F56915BB72C3}"/>
    <pc:docChg chg="modSld">
      <pc:chgData name="Sadie France" userId="S::s.france@uwtsd.ac.uk::b7d6a976-0449-421d-8e4f-ccb524b7ca6e" providerId="AD" clId="Web-{E5C0C353-CF46-60F2-3285-F56915BB72C3}" dt="2024-11-25T11:29:19.005" v="5"/>
      <pc:docMkLst>
        <pc:docMk/>
      </pc:docMkLst>
      <pc:sldChg chg="mod modShow">
        <pc:chgData name="Sadie France" userId="S::s.france@uwtsd.ac.uk::b7d6a976-0449-421d-8e4f-ccb524b7ca6e" providerId="AD" clId="Web-{E5C0C353-CF46-60F2-3285-F56915BB72C3}" dt="2024-11-25T11:28:35.800" v="0"/>
        <pc:sldMkLst>
          <pc:docMk/>
          <pc:sldMk cId="388203977" sldId="347"/>
        </pc:sldMkLst>
      </pc:sldChg>
      <pc:sldChg chg="mod modShow">
        <pc:chgData name="Sadie France" userId="S::s.france@uwtsd.ac.uk::b7d6a976-0449-421d-8e4f-ccb524b7ca6e" providerId="AD" clId="Web-{E5C0C353-CF46-60F2-3285-F56915BB72C3}" dt="2024-11-25T11:28:37.925" v="1"/>
        <pc:sldMkLst>
          <pc:docMk/>
          <pc:sldMk cId="1294074369" sldId="354"/>
        </pc:sldMkLst>
      </pc:sldChg>
      <pc:sldChg chg="mod modShow">
        <pc:chgData name="Sadie France" userId="S::s.france@uwtsd.ac.uk::b7d6a976-0449-421d-8e4f-ccb524b7ca6e" providerId="AD" clId="Web-{E5C0C353-CF46-60F2-3285-F56915BB72C3}" dt="2024-11-25T11:28:43.534" v="2"/>
        <pc:sldMkLst>
          <pc:docMk/>
          <pc:sldMk cId="170073462" sldId="355"/>
        </pc:sldMkLst>
      </pc:sldChg>
      <pc:sldChg chg="mod modShow">
        <pc:chgData name="Sadie France" userId="S::s.france@uwtsd.ac.uk::b7d6a976-0449-421d-8e4f-ccb524b7ca6e" providerId="AD" clId="Web-{E5C0C353-CF46-60F2-3285-F56915BB72C3}" dt="2024-11-25T11:28:47.457" v="3"/>
        <pc:sldMkLst>
          <pc:docMk/>
          <pc:sldMk cId="1702305220" sldId="356"/>
        </pc:sldMkLst>
      </pc:sldChg>
      <pc:sldChg chg="mod modShow">
        <pc:chgData name="Sadie France" userId="S::s.france@uwtsd.ac.uk::b7d6a976-0449-421d-8e4f-ccb524b7ca6e" providerId="AD" clId="Web-{E5C0C353-CF46-60F2-3285-F56915BB72C3}" dt="2024-11-25T11:29:16.676" v="4"/>
        <pc:sldMkLst>
          <pc:docMk/>
          <pc:sldMk cId="188201758" sldId="357"/>
        </pc:sldMkLst>
      </pc:sldChg>
      <pc:sldChg chg="mod modShow">
        <pc:chgData name="Sadie France" userId="S::s.france@uwtsd.ac.uk::b7d6a976-0449-421d-8e4f-ccb524b7ca6e" providerId="AD" clId="Web-{E5C0C353-CF46-60F2-3285-F56915BB72C3}" dt="2024-11-25T11:29:19.005" v="5"/>
        <pc:sldMkLst>
          <pc:docMk/>
          <pc:sldMk cId="2531778853" sldId="359"/>
        </pc:sldMkLst>
      </pc:sldChg>
    </pc:docChg>
  </pc:docChgLst>
  <pc:docChgLst>
    <pc:chgData name="Sadie France" userId="S::s.france@uwtsd.ac.uk::b7d6a976-0449-421d-8e4f-ccb524b7ca6e" providerId="AD" clId="Web-{67669C7C-090F-C91D-9FB4-10B613D730F2}"/>
    <pc:docChg chg="addSld modSld">
      <pc:chgData name="Sadie France" userId="S::s.france@uwtsd.ac.uk::b7d6a976-0449-421d-8e4f-ccb524b7ca6e" providerId="AD" clId="Web-{67669C7C-090F-C91D-9FB4-10B613D730F2}" dt="2024-09-20T14:57:15.602" v="435" actId="20577"/>
      <pc:docMkLst>
        <pc:docMk/>
      </pc:docMkLst>
      <pc:sldChg chg="addSp delSp modSp mod setBg">
        <pc:chgData name="Sadie France" userId="S::s.france@uwtsd.ac.uk::b7d6a976-0449-421d-8e4f-ccb524b7ca6e" providerId="AD" clId="Web-{67669C7C-090F-C91D-9FB4-10B613D730F2}" dt="2024-09-20T14:07:08.902" v="281"/>
        <pc:sldMkLst>
          <pc:docMk/>
          <pc:sldMk cId="886725836" sldId="362"/>
        </pc:sldMkLst>
        <pc:spChg chg="mod">
          <ac:chgData name="Sadie France" userId="S::s.france@uwtsd.ac.uk::b7d6a976-0449-421d-8e4f-ccb524b7ca6e" providerId="AD" clId="Web-{67669C7C-090F-C91D-9FB4-10B613D730F2}" dt="2024-09-20T14:07:08.902" v="281"/>
          <ac:spMkLst>
            <pc:docMk/>
            <pc:sldMk cId="886725836" sldId="362"/>
            <ac:spMk id="2" creationId="{7C7D7B65-914A-F97B-8DB2-35EA1886F0D3}"/>
          </ac:spMkLst>
        </pc:spChg>
        <pc:spChg chg="add">
          <ac:chgData name="Sadie France" userId="S::s.france@uwtsd.ac.uk::b7d6a976-0449-421d-8e4f-ccb524b7ca6e" providerId="AD" clId="Web-{67669C7C-090F-C91D-9FB4-10B613D730F2}" dt="2024-09-20T14:07:08.902" v="281"/>
          <ac:spMkLst>
            <pc:docMk/>
            <pc:sldMk cId="886725836" sldId="362"/>
            <ac:spMk id="9" creationId="{9B7AD9F6-8CE7-4299-8FC6-328F4DCD3FF9}"/>
          </ac:spMkLst>
        </pc:spChg>
        <pc:spChg chg="add">
          <ac:chgData name="Sadie France" userId="S::s.france@uwtsd.ac.uk::b7d6a976-0449-421d-8e4f-ccb524b7ca6e" providerId="AD" clId="Web-{67669C7C-090F-C91D-9FB4-10B613D730F2}" dt="2024-09-20T14:07:08.902" v="281"/>
          <ac:spMkLst>
            <pc:docMk/>
            <pc:sldMk cId="886725836" sldId="362"/>
            <ac:spMk id="11" creationId="{F49775AF-8896-43EE-92C6-83497D6DC56F}"/>
          </ac:spMkLst>
        </pc:spChg>
        <pc:picChg chg="add mod ord">
          <ac:chgData name="Sadie France" userId="S::s.france@uwtsd.ac.uk::b7d6a976-0449-421d-8e4f-ccb524b7ca6e" providerId="AD" clId="Web-{67669C7C-090F-C91D-9FB4-10B613D730F2}" dt="2024-09-20T14:07:08.902" v="281"/>
          <ac:picMkLst>
            <pc:docMk/>
            <pc:sldMk cId="886725836" sldId="362"/>
            <ac:picMk id="4" creationId="{D5ADBAD4-58C2-B3A7-5E88-B5CAECB41EBB}"/>
          </ac:picMkLst>
        </pc:picChg>
      </pc:sldChg>
      <pc:sldChg chg="modSp new modNotes">
        <pc:chgData name="Sadie France" userId="S::s.france@uwtsd.ac.uk::b7d6a976-0449-421d-8e4f-ccb524b7ca6e" providerId="AD" clId="Web-{67669C7C-090F-C91D-9FB4-10B613D730F2}" dt="2024-09-20T14:54:31.377" v="416" actId="20577"/>
        <pc:sldMkLst>
          <pc:docMk/>
          <pc:sldMk cId="4164241487" sldId="364"/>
        </pc:sldMkLst>
        <pc:spChg chg="mod">
          <ac:chgData name="Sadie France" userId="S::s.france@uwtsd.ac.uk::b7d6a976-0449-421d-8e4f-ccb524b7ca6e" providerId="AD" clId="Web-{67669C7C-090F-C91D-9FB4-10B613D730F2}" dt="2024-09-20T14:54:20.423" v="414" actId="20577"/>
          <ac:spMkLst>
            <pc:docMk/>
            <pc:sldMk cId="4164241487" sldId="364"/>
            <ac:spMk id="2" creationId="{1EDA0548-0D2A-0E9F-CC0C-682F93CA75E2}"/>
          </ac:spMkLst>
        </pc:spChg>
        <pc:spChg chg="mod">
          <ac:chgData name="Sadie France" userId="S::s.france@uwtsd.ac.uk::b7d6a976-0449-421d-8e4f-ccb524b7ca6e" providerId="AD" clId="Web-{67669C7C-090F-C91D-9FB4-10B613D730F2}" dt="2024-09-20T14:54:31.377" v="416" actId="20577"/>
          <ac:spMkLst>
            <pc:docMk/>
            <pc:sldMk cId="4164241487" sldId="364"/>
            <ac:spMk id="3" creationId="{789E7355-F2E2-6500-16FD-608F838BBE11}"/>
          </ac:spMkLst>
        </pc:spChg>
      </pc:sldChg>
      <pc:sldChg chg="addSp modSp new mod setBg modNotes">
        <pc:chgData name="Sadie France" userId="S::s.france@uwtsd.ac.uk::b7d6a976-0449-421d-8e4f-ccb524b7ca6e" providerId="AD" clId="Web-{67669C7C-090F-C91D-9FB4-10B613D730F2}" dt="2024-09-20T13:17:39.117" v="96"/>
        <pc:sldMkLst>
          <pc:docMk/>
          <pc:sldMk cId="1176561636" sldId="365"/>
        </pc:sldMkLst>
      </pc:sldChg>
      <pc:sldChg chg="modSp new modNotes">
        <pc:chgData name="Sadie France" userId="S::s.france@uwtsd.ac.uk::b7d6a976-0449-421d-8e4f-ccb524b7ca6e" providerId="AD" clId="Web-{67669C7C-090F-C91D-9FB4-10B613D730F2}" dt="2024-09-20T13:27:01.165" v="187" actId="20577"/>
        <pc:sldMkLst>
          <pc:docMk/>
          <pc:sldMk cId="58842797" sldId="366"/>
        </pc:sldMkLst>
        <pc:spChg chg="mod">
          <ac:chgData name="Sadie France" userId="S::s.france@uwtsd.ac.uk::b7d6a976-0449-421d-8e4f-ccb524b7ca6e" providerId="AD" clId="Web-{67669C7C-090F-C91D-9FB4-10B613D730F2}" dt="2024-09-20T13:21:57.812" v="137" actId="20577"/>
          <ac:spMkLst>
            <pc:docMk/>
            <pc:sldMk cId="58842797" sldId="366"/>
            <ac:spMk id="2" creationId="{05A0BC36-F53A-0FBA-961C-07A11BA782E9}"/>
          </ac:spMkLst>
        </pc:spChg>
        <pc:spChg chg="mod">
          <ac:chgData name="Sadie France" userId="S::s.france@uwtsd.ac.uk::b7d6a976-0449-421d-8e4f-ccb524b7ca6e" providerId="AD" clId="Web-{67669C7C-090F-C91D-9FB4-10B613D730F2}" dt="2024-09-20T13:27:01.165" v="187" actId="20577"/>
          <ac:spMkLst>
            <pc:docMk/>
            <pc:sldMk cId="58842797" sldId="366"/>
            <ac:spMk id="3" creationId="{BB9BE0B5-77D8-3159-BBD5-73A494EFDA27}"/>
          </ac:spMkLst>
        </pc:spChg>
      </pc:sldChg>
      <pc:sldChg chg="modSp new">
        <pc:chgData name="Sadie France" userId="S::s.france@uwtsd.ac.uk::b7d6a976-0449-421d-8e4f-ccb524b7ca6e" providerId="AD" clId="Web-{67669C7C-090F-C91D-9FB4-10B613D730F2}" dt="2024-09-20T14:55:05.847" v="418" actId="20577"/>
        <pc:sldMkLst>
          <pc:docMk/>
          <pc:sldMk cId="2414035165" sldId="367"/>
        </pc:sldMkLst>
        <pc:spChg chg="mod">
          <ac:chgData name="Sadie France" userId="S::s.france@uwtsd.ac.uk::b7d6a976-0449-421d-8e4f-ccb524b7ca6e" providerId="AD" clId="Web-{67669C7C-090F-C91D-9FB4-10B613D730F2}" dt="2024-09-20T13:18:53.854" v="122" actId="20577"/>
          <ac:spMkLst>
            <pc:docMk/>
            <pc:sldMk cId="2414035165" sldId="367"/>
            <ac:spMk id="2" creationId="{06B28828-1E91-1B9C-EFF5-6046FE673A7E}"/>
          </ac:spMkLst>
        </pc:spChg>
        <pc:spChg chg="mod">
          <ac:chgData name="Sadie France" userId="S::s.france@uwtsd.ac.uk::b7d6a976-0449-421d-8e4f-ccb524b7ca6e" providerId="AD" clId="Web-{67669C7C-090F-C91D-9FB4-10B613D730F2}" dt="2024-09-20T14:55:05.847" v="418" actId="20577"/>
          <ac:spMkLst>
            <pc:docMk/>
            <pc:sldMk cId="2414035165" sldId="367"/>
            <ac:spMk id="3" creationId="{9D511528-E6C9-F8FD-5435-257BD5991CE7}"/>
          </ac:spMkLst>
        </pc:spChg>
      </pc:sldChg>
      <pc:sldChg chg="modSp new">
        <pc:chgData name="Sadie France" userId="S::s.france@uwtsd.ac.uk::b7d6a976-0449-421d-8e4f-ccb524b7ca6e" providerId="AD" clId="Web-{67669C7C-090F-C91D-9FB4-10B613D730F2}" dt="2024-09-20T13:50:33.846" v="272" actId="20577"/>
        <pc:sldMkLst>
          <pc:docMk/>
          <pc:sldMk cId="1801387214" sldId="368"/>
        </pc:sldMkLst>
        <pc:spChg chg="mod">
          <ac:chgData name="Sadie France" userId="S::s.france@uwtsd.ac.uk::b7d6a976-0449-421d-8e4f-ccb524b7ca6e" providerId="AD" clId="Web-{67669C7C-090F-C91D-9FB4-10B613D730F2}" dt="2024-09-20T13:27:21.681" v="190" actId="20577"/>
          <ac:spMkLst>
            <pc:docMk/>
            <pc:sldMk cId="1801387214" sldId="368"/>
            <ac:spMk id="2" creationId="{64665F88-FFF3-CE0E-3801-807BAB0E409D}"/>
          </ac:spMkLst>
        </pc:spChg>
        <pc:spChg chg="mod">
          <ac:chgData name="Sadie France" userId="S::s.france@uwtsd.ac.uk::b7d6a976-0449-421d-8e4f-ccb524b7ca6e" providerId="AD" clId="Web-{67669C7C-090F-C91D-9FB4-10B613D730F2}" dt="2024-09-20T13:50:33.846" v="272" actId="20577"/>
          <ac:spMkLst>
            <pc:docMk/>
            <pc:sldMk cId="1801387214" sldId="368"/>
            <ac:spMk id="3" creationId="{97565017-1C63-F342-5656-348B391F8967}"/>
          </ac:spMkLst>
        </pc:spChg>
      </pc:sldChg>
      <pc:sldChg chg="addSp modSp new mod setBg">
        <pc:chgData name="Sadie France" userId="S::s.france@uwtsd.ac.uk::b7d6a976-0449-421d-8e4f-ccb524b7ca6e" providerId="AD" clId="Web-{67669C7C-090F-C91D-9FB4-10B613D730F2}" dt="2024-09-20T13:52:41.807" v="275" actId="20577"/>
        <pc:sldMkLst>
          <pc:docMk/>
          <pc:sldMk cId="1780660327" sldId="369"/>
        </pc:sldMkLst>
        <pc:spChg chg="mod">
          <ac:chgData name="Sadie France" userId="S::s.france@uwtsd.ac.uk::b7d6a976-0449-421d-8e4f-ccb524b7ca6e" providerId="AD" clId="Web-{67669C7C-090F-C91D-9FB4-10B613D730F2}" dt="2024-09-20T13:31:29.454" v="249"/>
          <ac:spMkLst>
            <pc:docMk/>
            <pc:sldMk cId="1780660327" sldId="369"/>
            <ac:spMk id="2" creationId="{7F5C67E6-2B3E-86B5-4953-09940FE04E36}"/>
          </ac:spMkLst>
        </pc:spChg>
        <pc:spChg chg="mod">
          <ac:chgData name="Sadie France" userId="S::s.france@uwtsd.ac.uk::b7d6a976-0449-421d-8e4f-ccb524b7ca6e" providerId="AD" clId="Web-{67669C7C-090F-C91D-9FB4-10B613D730F2}" dt="2024-09-20T13:52:41.807" v="275" actId="20577"/>
          <ac:spMkLst>
            <pc:docMk/>
            <pc:sldMk cId="1780660327" sldId="369"/>
            <ac:spMk id="3" creationId="{6EE446BD-56EE-36DD-0579-E1E726B1E978}"/>
          </ac:spMkLst>
        </pc:spChg>
        <pc:spChg chg="add">
          <ac:chgData name="Sadie France" userId="S::s.france@uwtsd.ac.uk::b7d6a976-0449-421d-8e4f-ccb524b7ca6e" providerId="AD" clId="Web-{67669C7C-090F-C91D-9FB4-10B613D730F2}" dt="2024-09-20T13:31:29.454" v="249"/>
          <ac:spMkLst>
            <pc:docMk/>
            <pc:sldMk cId="1780660327" sldId="369"/>
            <ac:spMk id="9" creationId="{45D37F4E-DDB4-456B-97E0-9937730A039F}"/>
          </ac:spMkLst>
        </pc:spChg>
        <pc:spChg chg="add">
          <ac:chgData name="Sadie France" userId="S::s.france@uwtsd.ac.uk::b7d6a976-0449-421d-8e4f-ccb524b7ca6e" providerId="AD" clId="Web-{67669C7C-090F-C91D-9FB4-10B613D730F2}" dt="2024-09-20T13:31:29.454" v="249"/>
          <ac:spMkLst>
            <pc:docMk/>
            <pc:sldMk cId="1780660327" sldId="369"/>
            <ac:spMk id="11" creationId="{B2DD41CD-8F47-4F56-AD12-4E2FF7696987}"/>
          </ac:spMkLst>
        </pc:spChg>
        <pc:picChg chg="add mod">
          <ac:chgData name="Sadie France" userId="S::s.france@uwtsd.ac.uk::b7d6a976-0449-421d-8e4f-ccb524b7ca6e" providerId="AD" clId="Web-{67669C7C-090F-C91D-9FB4-10B613D730F2}" dt="2024-09-20T13:31:29.454" v="249"/>
          <ac:picMkLst>
            <pc:docMk/>
            <pc:sldMk cId="1780660327" sldId="369"/>
            <ac:picMk id="4" creationId="{361DE26C-B3DA-4AAA-9317-031ACB5A3180}"/>
          </ac:picMkLst>
        </pc:picChg>
      </pc:sldChg>
      <pc:sldChg chg="modSp new">
        <pc:chgData name="Sadie France" userId="S::s.france@uwtsd.ac.uk::b7d6a976-0449-421d-8e4f-ccb524b7ca6e" providerId="AD" clId="Web-{67669C7C-090F-C91D-9FB4-10B613D730F2}" dt="2024-09-20T14:17:22.295" v="406" actId="20577"/>
        <pc:sldMkLst>
          <pc:docMk/>
          <pc:sldMk cId="3308333901" sldId="370"/>
        </pc:sldMkLst>
        <pc:spChg chg="mod">
          <ac:chgData name="Sadie France" userId="S::s.france@uwtsd.ac.uk::b7d6a976-0449-421d-8e4f-ccb524b7ca6e" providerId="AD" clId="Web-{67669C7C-090F-C91D-9FB4-10B613D730F2}" dt="2024-09-20T14:07:20.949" v="284" actId="20577"/>
          <ac:spMkLst>
            <pc:docMk/>
            <pc:sldMk cId="3308333901" sldId="370"/>
            <ac:spMk id="2" creationId="{319E2E81-1928-97AE-47CB-FD1434F153BA}"/>
          </ac:spMkLst>
        </pc:spChg>
        <pc:spChg chg="mod">
          <ac:chgData name="Sadie France" userId="S::s.france@uwtsd.ac.uk::b7d6a976-0449-421d-8e4f-ccb524b7ca6e" providerId="AD" clId="Web-{67669C7C-090F-C91D-9FB4-10B613D730F2}" dt="2024-09-20T14:17:22.295" v="406" actId="20577"/>
          <ac:spMkLst>
            <pc:docMk/>
            <pc:sldMk cId="3308333901" sldId="370"/>
            <ac:spMk id="3" creationId="{68193AC0-ECE0-DF23-ED6C-872D3EF59F5A}"/>
          </ac:spMkLst>
        </pc:spChg>
      </pc:sldChg>
      <pc:sldChg chg="addSp modSp new mod setBg">
        <pc:chgData name="Sadie France" userId="S::s.france@uwtsd.ac.uk::b7d6a976-0449-421d-8e4f-ccb524b7ca6e" providerId="AD" clId="Web-{67669C7C-090F-C91D-9FB4-10B613D730F2}" dt="2024-09-20T14:17:10.342" v="403" actId="1076"/>
        <pc:sldMkLst>
          <pc:docMk/>
          <pc:sldMk cId="2014032129" sldId="371"/>
        </pc:sldMkLst>
        <pc:spChg chg="mod">
          <ac:chgData name="Sadie France" userId="S::s.france@uwtsd.ac.uk::b7d6a976-0449-421d-8e4f-ccb524b7ca6e" providerId="AD" clId="Web-{67669C7C-090F-C91D-9FB4-10B613D730F2}" dt="2024-09-20T14:16:42.574" v="395"/>
          <ac:spMkLst>
            <pc:docMk/>
            <pc:sldMk cId="2014032129" sldId="371"/>
            <ac:spMk id="2" creationId="{A0E34B8E-5E36-6CD3-4322-AC6CD1397F84}"/>
          </ac:spMkLst>
        </pc:spChg>
        <pc:spChg chg="mod">
          <ac:chgData name="Sadie France" userId="S::s.france@uwtsd.ac.uk::b7d6a976-0449-421d-8e4f-ccb524b7ca6e" providerId="AD" clId="Web-{67669C7C-090F-C91D-9FB4-10B613D730F2}" dt="2024-09-20T14:17:07.607" v="402" actId="20577"/>
          <ac:spMkLst>
            <pc:docMk/>
            <pc:sldMk cId="2014032129" sldId="371"/>
            <ac:spMk id="3" creationId="{CBBFAC8C-CB00-702D-6FCC-575E58D29647}"/>
          </ac:spMkLst>
        </pc:spChg>
        <pc:spChg chg="add">
          <ac:chgData name="Sadie France" userId="S::s.france@uwtsd.ac.uk::b7d6a976-0449-421d-8e4f-ccb524b7ca6e" providerId="AD" clId="Web-{67669C7C-090F-C91D-9FB4-10B613D730F2}" dt="2024-09-20T14:16:42.574" v="395"/>
          <ac:spMkLst>
            <pc:docMk/>
            <pc:sldMk cId="2014032129" sldId="371"/>
            <ac:spMk id="10" creationId="{45D37F4E-DDB4-456B-97E0-9937730A039F}"/>
          </ac:spMkLst>
        </pc:spChg>
        <pc:spChg chg="add">
          <ac:chgData name="Sadie France" userId="S::s.france@uwtsd.ac.uk::b7d6a976-0449-421d-8e4f-ccb524b7ca6e" providerId="AD" clId="Web-{67669C7C-090F-C91D-9FB4-10B613D730F2}" dt="2024-09-20T14:16:42.574" v="395"/>
          <ac:spMkLst>
            <pc:docMk/>
            <pc:sldMk cId="2014032129" sldId="371"/>
            <ac:spMk id="12" creationId="{B2DD41CD-8F47-4F56-AD12-4E2FF7696987}"/>
          </ac:spMkLst>
        </pc:spChg>
        <pc:picChg chg="add mod">
          <ac:chgData name="Sadie France" userId="S::s.france@uwtsd.ac.uk::b7d6a976-0449-421d-8e4f-ccb524b7ca6e" providerId="AD" clId="Web-{67669C7C-090F-C91D-9FB4-10B613D730F2}" dt="2024-09-20T14:17:10.342" v="403" actId="1076"/>
          <ac:picMkLst>
            <pc:docMk/>
            <pc:sldMk cId="2014032129" sldId="371"/>
            <ac:picMk id="5" creationId="{560D703D-0AF9-2188-201A-ED389B3CEC7C}"/>
          </ac:picMkLst>
        </pc:picChg>
      </pc:sldChg>
      <pc:sldChg chg="modSp new">
        <pc:chgData name="Sadie France" userId="S::s.france@uwtsd.ac.uk::b7d6a976-0449-421d-8e4f-ccb524b7ca6e" providerId="AD" clId="Web-{67669C7C-090F-C91D-9FB4-10B613D730F2}" dt="2024-09-20T14:57:15.602" v="435" actId="20577"/>
        <pc:sldMkLst>
          <pc:docMk/>
          <pc:sldMk cId="918890780" sldId="372"/>
        </pc:sldMkLst>
        <pc:spChg chg="mod">
          <ac:chgData name="Sadie France" userId="S::s.france@uwtsd.ac.uk::b7d6a976-0449-421d-8e4f-ccb524b7ca6e" providerId="AD" clId="Web-{67669C7C-090F-C91D-9FB4-10B613D730F2}" dt="2024-09-20T14:56:53.476" v="431" actId="20577"/>
          <ac:spMkLst>
            <pc:docMk/>
            <pc:sldMk cId="918890780" sldId="372"/>
            <ac:spMk id="2" creationId="{241D6D95-2322-E6A3-B1BB-BF871A008F9F}"/>
          </ac:spMkLst>
        </pc:spChg>
        <pc:spChg chg="mod">
          <ac:chgData name="Sadie France" userId="S::s.france@uwtsd.ac.uk::b7d6a976-0449-421d-8e4f-ccb524b7ca6e" providerId="AD" clId="Web-{67669C7C-090F-C91D-9FB4-10B613D730F2}" dt="2024-09-20T14:57:15.602" v="435" actId="20577"/>
          <ac:spMkLst>
            <pc:docMk/>
            <pc:sldMk cId="918890780" sldId="372"/>
            <ac:spMk id="3" creationId="{275A993F-E86A-84A9-01B4-2C80F1CFA97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337A9B-307E-4A83-807E-B3BB91877523}" type="datetimeFigureOut">
              <a:t>11/26/2024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BA293D-9A7B-43CA-94CE-9B9291AB85F9}" type="slidenum">
              <a:t>‹#›</a:t>
            </a:fld>
            <a:endParaRPr lang="en-US"/>
          </a:p>
        </p:txBody>
      </p:sp>
    </p:spTree>
    <p:extLst>
      <p:ext uri="{BB962C8B-B14F-4D97-AF65-F5344CB8AC3E}">
        <p14:creationId xmlns:p14="http://schemas.microsoft.com/office/powerpoint/2010/main" val="21629337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mdx.ac.uk/news/2023/01/spice-prison-deaths" TargetMode="External"/><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researchbriefings.files.parliament.uk/documents/SN04334/SN04334.pdf" TargetMode="External"/><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theguardian.com/society/2021/jan/03/deep-crisis-british-prisons-use-force-inmates-overcrowding" TargetMode="External"/><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theweek.co.uk/104032/does-prisoner-rehabilitation-work" TargetMode="External"/><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reason for stopping and searching a suspect cannot be based upon physical appearance alone, particularly with regard to ‘the protected characteristics’, such as age, sex, race, religion, or belief. Generalizing, </a:t>
            </a:r>
            <a:r>
              <a:rPr lang="en-US" err="1"/>
              <a:t>ie</a:t>
            </a:r>
            <a:r>
              <a:rPr lang="en-US"/>
              <a:t> stereotyping, groups of people as being more likely to take part in criminal activity must be avoided</a:t>
            </a:r>
          </a:p>
        </p:txBody>
      </p:sp>
      <p:sp>
        <p:nvSpPr>
          <p:cNvPr id="4" name="Slide Number Placeholder 3"/>
          <p:cNvSpPr>
            <a:spLocks noGrp="1"/>
          </p:cNvSpPr>
          <p:nvPr>
            <p:ph type="sldNum" sz="quarter" idx="5"/>
          </p:nvPr>
        </p:nvSpPr>
        <p:spPr/>
        <p:txBody>
          <a:bodyPr/>
          <a:lstStyle/>
          <a:p>
            <a:fld id="{89BA293D-9A7B-43CA-94CE-9B9291AB85F9}" type="slidenum">
              <a:rPr lang="en-US"/>
              <a:t>8</a:t>
            </a:fld>
            <a:endParaRPr lang="en-US"/>
          </a:p>
        </p:txBody>
      </p:sp>
    </p:spTree>
    <p:extLst>
      <p:ext uri="{BB962C8B-B14F-4D97-AF65-F5344CB8AC3E}">
        <p14:creationId xmlns:p14="http://schemas.microsoft.com/office/powerpoint/2010/main" val="1027983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9BA293D-9A7B-43CA-94CE-9B9291AB85F9}" type="slidenum">
              <a:t>21</a:t>
            </a:fld>
            <a:endParaRPr lang="en-US"/>
          </a:p>
        </p:txBody>
      </p:sp>
    </p:spTree>
    <p:extLst>
      <p:ext uri="{BB962C8B-B14F-4D97-AF65-F5344CB8AC3E}">
        <p14:creationId xmlns:p14="http://schemas.microsoft.com/office/powerpoint/2010/main" val="25940841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Or if the individual provides some intelligence, again, this information should be recorded and their details noted. Some police services have systems in place for officers to record stop and accounts, but others do not. It is advisable to record an interaction if the officer was considering carrying out a search but then decided against it, or if the individual was not happy about being approached by the police. In the course of such a conversation, the officer may become suspicious and grounds to search may emerge, and the stop and account may become a stop and search. As soon as this happens, Code A applies and the search will need to be recorded. As with searching, or reporting crime, or any interaction with the public, if a person is dissatisfied with how they are treated and requests the officer’s details, the officer should provide the information.</a:t>
            </a:r>
          </a:p>
        </p:txBody>
      </p:sp>
      <p:sp>
        <p:nvSpPr>
          <p:cNvPr id="4" name="Slide Number Placeholder 3"/>
          <p:cNvSpPr>
            <a:spLocks noGrp="1"/>
          </p:cNvSpPr>
          <p:nvPr>
            <p:ph type="sldNum" sz="quarter" idx="5"/>
          </p:nvPr>
        </p:nvSpPr>
        <p:spPr/>
        <p:txBody>
          <a:bodyPr/>
          <a:lstStyle/>
          <a:p>
            <a:fld id="{89BA293D-9A7B-43CA-94CE-9B9291AB85F9}" type="slidenum">
              <a:rPr lang="en-US"/>
              <a:t>32</a:t>
            </a:fld>
            <a:endParaRPr lang="en-US"/>
          </a:p>
        </p:txBody>
      </p:sp>
    </p:spTree>
    <p:extLst>
      <p:ext uri="{BB962C8B-B14F-4D97-AF65-F5344CB8AC3E}">
        <p14:creationId xmlns:p14="http://schemas.microsoft.com/office/powerpoint/2010/main" val="35539331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228600" indent="-228600" eaLnBrk="1" hangingPunct="1">
              <a:defRPr/>
            </a:pPr>
            <a:r>
              <a:rPr lang="en-GB" sz="1100" i="1">
                <a:ea typeface="ＭＳ Ｐゴシック" pitchFamily="34" charset="-128"/>
              </a:rPr>
              <a:t>	</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41110252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experience may make it less likely that that member of public reports a crime in the future or assists police in their enquiries in future, creating a ripple effect from that one negative experience. Will likely have a different and probably negative view of police officers generally because of how that police officer mismanaged the conflict</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89BA293D-9A7B-43CA-94CE-9B9291AB85F9}" type="slidenum">
              <a:rPr lang="en-US"/>
              <a:t>39</a:t>
            </a:fld>
            <a:endParaRPr lang="en-US"/>
          </a:p>
        </p:txBody>
      </p:sp>
    </p:spTree>
    <p:extLst>
      <p:ext uri="{BB962C8B-B14F-4D97-AF65-F5344CB8AC3E}">
        <p14:creationId xmlns:p14="http://schemas.microsoft.com/office/powerpoint/2010/main" val="36982731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For example, if a shop-keeper attacked and seriously injured an individual who had stolen a packet of crisps, it might seem like the shop-keeper had an exaggerated response. However, if during the police interview, the shop-keeper said that the petty thief came into the shop every week and made derogatory comments to the shop-keeper before stealing a packet of crisps, the interviewing officer (and indeed, the CPS and eventually, the jury) may feel differently about the shop-keeper’s assault. The origins of conflict are important to understand because they may change the course of the conflict or the effectiveness of the outcome from the conflict.</a:t>
            </a:r>
          </a:p>
        </p:txBody>
      </p:sp>
      <p:sp>
        <p:nvSpPr>
          <p:cNvPr id="4" name="Slide Number Placeholder 3"/>
          <p:cNvSpPr>
            <a:spLocks noGrp="1"/>
          </p:cNvSpPr>
          <p:nvPr>
            <p:ph type="sldNum" sz="quarter" idx="5"/>
          </p:nvPr>
        </p:nvSpPr>
        <p:spPr/>
        <p:txBody>
          <a:bodyPr/>
          <a:lstStyle/>
          <a:p>
            <a:fld id="{89BA293D-9A7B-43CA-94CE-9B9291AB85F9}" type="slidenum">
              <a:rPr lang="en-US"/>
              <a:t>42</a:t>
            </a:fld>
            <a:endParaRPr lang="en-US"/>
          </a:p>
        </p:txBody>
      </p:sp>
    </p:spTree>
    <p:extLst>
      <p:ext uri="{BB962C8B-B14F-4D97-AF65-F5344CB8AC3E}">
        <p14:creationId xmlns:p14="http://schemas.microsoft.com/office/powerpoint/2010/main" val="10206537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For example, if a shop-keeper attacked and seriously injured an individual who had stolen a packet of crisps, it might seem like the shop-keeper had an exaggerated response. However, if during the police interview, the shop-keeper said that the petty thief came into the shop every week and made derogatory comments to the shop-keeper before stealing a packet of crisps, the interviewing officer (and indeed, the CPS and eventually, the jury) may feel differently about the shop-keeper’s assault. The origins of conflict are important to understand because they may change the course of the conflict or the effectiveness of the outcome from the conflict.</a:t>
            </a:r>
          </a:p>
        </p:txBody>
      </p:sp>
      <p:sp>
        <p:nvSpPr>
          <p:cNvPr id="4" name="Slide Number Placeholder 3"/>
          <p:cNvSpPr>
            <a:spLocks noGrp="1"/>
          </p:cNvSpPr>
          <p:nvPr>
            <p:ph type="sldNum" sz="quarter" idx="5"/>
          </p:nvPr>
        </p:nvSpPr>
        <p:spPr/>
        <p:txBody>
          <a:bodyPr/>
          <a:lstStyle/>
          <a:p>
            <a:fld id="{89BA293D-9A7B-43CA-94CE-9B9291AB85F9}" type="slidenum">
              <a:rPr lang="en-US"/>
              <a:t>43</a:t>
            </a:fld>
            <a:endParaRPr lang="en-US"/>
          </a:p>
        </p:txBody>
      </p:sp>
    </p:spTree>
    <p:extLst>
      <p:ext uri="{BB962C8B-B14F-4D97-AF65-F5344CB8AC3E}">
        <p14:creationId xmlns:p14="http://schemas.microsoft.com/office/powerpoint/2010/main" val="17711061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the example above, were the shop-keeper described as a Muslim woman who wore a hijab and the petty thief as a White male, but no mention was made about the White male making derogatory comments, an astute officer would follow lines of enquiry to investigate whether race, ethnicity, religion, or gender were factors in the conflict and offence (see 11.5.2 and Chapter 19). In making these enquiries, the investigating officer in the example above would need to be sure to employ appropriate and effective interpersonal communication with all parties (victim, suspect, and witnesses), by observing non-verbal communication and engaging in active listening. </a:t>
            </a:r>
            <a:r>
              <a:rPr lang="en-US">
                <a:ea typeface="Calibri"/>
                <a:cs typeface="Calibri"/>
              </a:rPr>
              <a:t>Enquiries- </a:t>
            </a:r>
            <a:r>
              <a:rPr lang="en-US" err="1"/>
              <a:t>ocial</a:t>
            </a:r>
            <a:r>
              <a:rPr lang="en-US"/>
              <a:t>, cultural, personal, and medical issues may cause or contribute to origins of a conflict. In the example above, were the shop-keeper described as a Muslim woman who wore a hijab and the petty thief as a White male, but no mention was made about the White male making derogatory comments, an astute officer would follow lines of enquiry to investigate whether race, ethnicity, religion, or gender were factors in the conflict and offence (see 11.5.2 and Chapter 19). In making these enquiries, the investigating officer in the example above would need to be sure to employ appropriate and effective interpersonal communication with all parties (victim, suspect, and witnesses), by observing non-verbal communication and engaging in active listening. See Chapter 8 for more on communication skills in policing.</a:t>
            </a:r>
          </a:p>
          <a:p>
            <a:r>
              <a:rPr lang="en-US"/>
              <a:t> </a:t>
            </a:r>
          </a:p>
          <a:p>
            <a:r>
              <a:rPr lang="en-US"/>
              <a:t>The officer’s enquiries would likely examine whether race, ethnicity, religion, or gender were causal or contributing factors of the conflict and offence. A causal factor means that an event occurred because of something else, whereas a contributing factor means that a combination of factors led to the event. Differences, predispositions, and influences may also be factors (either as causal or contributory) in a conflict, these may be particularly relevant in group-related conflict. For example, a group from one </a:t>
            </a:r>
            <a:r>
              <a:rPr lang="en-US" err="1"/>
              <a:t>neighbourhood</a:t>
            </a:r>
            <a:r>
              <a:rPr lang="en-US"/>
              <a:t> may be predisposed to be hostile, and therefore more likely to engage in conflict, towards another </a:t>
            </a:r>
            <a:r>
              <a:rPr lang="en-US" err="1"/>
              <a:t>neighbourhood</a:t>
            </a:r>
            <a:r>
              <a:rPr lang="en-US"/>
              <a:t> group. As a police officer engaging with residents in these communities and taking the partnership approach (see 11.4), it would be important to be aware of these predispositions so that you can assess risk appropriately, pre-empt potential conflict, and avoid an escalation of the conflict, while protecting vulnerable people.</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89BA293D-9A7B-43CA-94CE-9B9291AB85F9}" type="slidenum">
              <a:rPr lang="en-US"/>
              <a:t>44</a:t>
            </a:fld>
            <a:endParaRPr lang="en-US"/>
          </a:p>
        </p:txBody>
      </p:sp>
    </p:spTree>
    <p:extLst>
      <p:ext uri="{BB962C8B-B14F-4D97-AF65-F5344CB8AC3E}">
        <p14:creationId xmlns:p14="http://schemas.microsoft.com/office/powerpoint/2010/main" val="7430057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Bail had been used much less frequently in recent years and under the terms of the Policing and Crime Act 2017 there was a general presumption of release without bail (Release Under Investigation (RUI))</a:t>
            </a:r>
          </a:p>
        </p:txBody>
      </p:sp>
      <p:sp>
        <p:nvSpPr>
          <p:cNvPr id="4" name="Slide Number Placeholder 3"/>
          <p:cNvSpPr>
            <a:spLocks noGrp="1"/>
          </p:cNvSpPr>
          <p:nvPr>
            <p:ph type="sldNum" sz="quarter" idx="5"/>
          </p:nvPr>
        </p:nvSpPr>
        <p:spPr/>
        <p:txBody>
          <a:bodyPr/>
          <a:lstStyle/>
          <a:p>
            <a:fld id="{89BA293D-9A7B-43CA-94CE-9B9291AB85F9}" type="slidenum">
              <a:rPr lang="en-US"/>
              <a:t>47</a:t>
            </a:fld>
            <a:endParaRPr lang="en-US"/>
          </a:p>
        </p:txBody>
      </p:sp>
    </p:spTree>
    <p:extLst>
      <p:ext uri="{BB962C8B-B14F-4D97-AF65-F5344CB8AC3E}">
        <p14:creationId xmlns:p14="http://schemas.microsoft.com/office/powerpoint/2010/main" val="12063370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most officers now proceed by inviting the suspect to a police station for a voluntary attendance interview unless there are pressing reasons to arrest, for example if the offender is drunk and likely to become violent.</a:t>
            </a:r>
          </a:p>
        </p:txBody>
      </p:sp>
      <p:sp>
        <p:nvSpPr>
          <p:cNvPr id="4" name="Slide Number Placeholder 3"/>
          <p:cNvSpPr>
            <a:spLocks noGrp="1"/>
          </p:cNvSpPr>
          <p:nvPr>
            <p:ph type="sldNum" sz="quarter" idx="5"/>
          </p:nvPr>
        </p:nvSpPr>
        <p:spPr/>
        <p:txBody>
          <a:bodyPr/>
          <a:lstStyle/>
          <a:p>
            <a:fld id="{89BA293D-9A7B-43CA-94CE-9B9291AB85F9}" type="slidenum">
              <a:rPr lang="en-US"/>
              <a:t>50</a:t>
            </a:fld>
            <a:endParaRPr lang="en-US"/>
          </a:p>
        </p:txBody>
      </p:sp>
    </p:spTree>
    <p:extLst>
      <p:ext uri="{BB962C8B-B14F-4D97-AF65-F5344CB8AC3E}">
        <p14:creationId xmlns:p14="http://schemas.microsoft.com/office/powerpoint/2010/main" val="32089000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67592E-CD0E-4C92-8C32-E425CD3F4E10}" type="slidenum">
              <a:rPr lang="en-GB" smtClean="0"/>
              <a:t>59</a:t>
            </a:fld>
            <a:endParaRPr lang="en-GB"/>
          </a:p>
        </p:txBody>
      </p:sp>
    </p:spTree>
    <p:extLst>
      <p:ext uri="{BB962C8B-B14F-4D97-AF65-F5344CB8AC3E}">
        <p14:creationId xmlns:p14="http://schemas.microsoft.com/office/powerpoint/2010/main" val="10953167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b="1" u="sng" baseline="0"/>
          </a:p>
        </p:txBody>
      </p:sp>
      <p:sp>
        <p:nvSpPr>
          <p:cNvPr id="4" name="Slide Number Placeholder 3"/>
          <p:cNvSpPr>
            <a:spLocks noGrp="1"/>
          </p:cNvSpPr>
          <p:nvPr>
            <p:ph type="sldNum" sz="quarter" idx="10"/>
          </p:nvPr>
        </p:nvSpPr>
        <p:spPr/>
        <p:txBody>
          <a:bodyPr/>
          <a:lstStyle/>
          <a:p>
            <a:fld id="{1967592E-CD0E-4C92-8C32-E425CD3F4E10}" type="slidenum">
              <a:rPr lang="en-GB" smtClean="0"/>
              <a:t>61</a:t>
            </a:fld>
            <a:endParaRPr lang="en-GB"/>
          </a:p>
        </p:txBody>
      </p:sp>
    </p:spTree>
    <p:extLst>
      <p:ext uri="{BB962C8B-B14F-4D97-AF65-F5344CB8AC3E}">
        <p14:creationId xmlns:p14="http://schemas.microsoft.com/office/powerpoint/2010/main" val="20800555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b="0" i="0">
                <a:solidFill>
                  <a:srgbClr val="455F7C"/>
                </a:solidFill>
                <a:effectLst/>
                <a:latin typeface="Open Sans" panose="020B0606030504020204" pitchFamily="34" charset="0"/>
              </a:rPr>
              <a:t>In January 2024, the prisoner population of England and Wales stood at 87,538 while the operating capacity of prisons was 89,004. This meant that as of this month, the spare capacity of prisons in England and Wales was just 1,466, an increase on November 2023, when approximately 994 prison places were available.</a:t>
            </a:r>
          </a:p>
          <a:p>
            <a:endParaRPr lang="en-GB" b="0" i="0">
              <a:solidFill>
                <a:srgbClr val="455F7C"/>
              </a:solidFill>
              <a:effectLst/>
              <a:latin typeface="Open Sans" panose="020B0606030504020204" pitchFamily="34" charset="0"/>
              <a:cs typeface="Calibri" panose="020F0502020204030204"/>
            </a:endParaRPr>
          </a:p>
          <a:p>
            <a:endParaRPr lang="en-GB">
              <a:cs typeface="Calibri" panose="020F0502020204030204"/>
            </a:endParaRPr>
          </a:p>
        </p:txBody>
      </p:sp>
      <p:sp>
        <p:nvSpPr>
          <p:cNvPr id="4" name="Slide Number Placeholder 3"/>
          <p:cNvSpPr>
            <a:spLocks noGrp="1"/>
          </p:cNvSpPr>
          <p:nvPr>
            <p:ph type="sldNum" sz="quarter" idx="10"/>
          </p:nvPr>
        </p:nvSpPr>
        <p:spPr/>
        <p:txBody>
          <a:bodyPr/>
          <a:lstStyle/>
          <a:p>
            <a:fld id="{1967592E-CD0E-4C92-8C32-E425CD3F4E10}" type="slidenum">
              <a:rPr lang="en-GB" smtClean="0"/>
              <a:t>62</a:t>
            </a:fld>
            <a:endParaRPr lang="en-GB"/>
          </a:p>
        </p:txBody>
      </p:sp>
    </p:spTree>
    <p:extLst>
      <p:ext uri="{BB962C8B-B14F-4D97-AF65-F5344CB8AC3E}">
        <p14:creationId xmlns:p14="http://schemas.microsoft.com/office/powerpoint/2010/main" val="39324886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a:t>As number of prison staff were cut, a problem of legal highs arrived</a:t>
            </a:r>
            <a:r>
              <a:rPr lang="en-GB" baseline="0"/>
              <a:t> in prisons –New Psychoactive Substances (NPS).</a:t>
            </a:r>
          </a:p>
          <a:p>
            <a:r>
              <a:rPr lang="en-GB" baseline="0"/>
              <a:t>Sold under names such as ‘spice’ and ‘Black Mamba’, the forms of synthetic problem became an increasing problem. </a:t>
            </a:r>
          </a:p>
          <a:p>
            <a:r>
              <a:rPr lang="en-GB" baseline="0"/>
              <a:t>.</a:t>
            </a:r>
          </a:p>
          <a:p>
            <a:r>
              <a:rPr lang="en-GB" baseline="0"/>
              <a:t>These drugs are extremely dangerous but have become very popular in prisons throughout England and Wales as they are hard to detect using the conventional drug testing methods and of course, provide an escape from the normal prison life.</a:t>
            </a:r>
          </a:p>
          <a:p>
            <a:endParaRPr lang="en-GB" baseline="0"/>
          </a:p>
          <a:p>
            <a:r>
              <a:rPr lang="en-GB">
                <a:hlinkClick r:id="rId3"/>
              </a:rPr>
              <a:t>Worrying increase in spice jail deaths highlights 'crisis in prison system' | Middlesex University London (mdx.ac.uk)</a:t>
            </a:r>
            <a:endParaRPr lang="en-GB"/>
          </a:p>
          <a:p>
            <a:endParaRPr lang="en-GB"/>
          </a:p>
          <a:p>
            <a:pPr algn="l"/>
            <a:r>
              <a:rPr lang="en-GB" b="0" i="0">
                <a:solidFill>
                  <a:srgbClr val="333333"/>
                </a:solidFill>
                <a:effectLst/>
                <a:latin typeface="arial" panose="020B0604020202020204" pitchFamily="34" charset="0"/>
              </a:rPr>
              <a:t>A worrying increase in drug-related prison deaths involving ‘Spice’ is highlighting a crisis in the prison system, according to new research.</a:t>
            </a:r>
          </a:p>
          <a:p>
            <a:pPr algn="l"/>
            <a:endParaRPr lang="en-GB" b="0" i="0">
              <a:solidFill>
                <a:srgbClr val="333333"/>
              </a:solidFill>
              <a:effectLst/>
              <a:latin typeface="arial" panose="020B0604020202020204" pitchFamily="34" charset="0"/>
            </a:endParaRPr>
          </a:p>
          <a:p>
            <a:pPr algn="l"/>
            <a:r>
              <a:rPr lang="en-GB" b="0" i="0">
                <a:solidFill>
                  <a:srgbClr val="333333"/>
                </a:solidFill>
                <a:effectLst/>
                <a:latin typeface="arial" panose="020B0604020202020204" pitchFamily="34" charset="0"/>
              </a:rPr>
              <a:t>Synthetic cannabinoids, also known as ‘Spice’ and ‘Black Mamba’, were implicated in 62 (48%) of 129 non-natural deaths between 2015 and 2020 in English and Welsh prisons based on analysis of reports from the Prison and Probation Ombudsman, an independent body which investigates all fatal incidents.</a:t>
            </a:r>
          </a:p>
          <a:p>
            <a:pPr algn="l"/>
            <a:r>
              <a:rPr lang="en-GB" b="0" i="0">
                <a:solidFill>
                  <a:srgbClr val="333333"/>
                </a:solidFill>
                <a:effectLst/>
                <a:latin typeface="arial" panose="020B0604020202020204" pitchFamily="34" charset="0"/>
              </a:rPr>
              <a:t>New psychoactive substances (NPS), often called ‘legal highs’ and which were made illegal in prisons under the Psychoactive Substances Act in 2016, have been widely used in prisons for more than a decade because they are considered to be cheaper and less detectable.</a:t>
            </a:r>
          </a:p>
          <a:p>
            <a:r>
              <a:rPr lang="en-GB">
                <a:solidFill>
                  <a:srgbClr val="333333"/>
                </a:solidFill>
                <a:effectLst/>
                <a:latin typeface="arial" panose="020B0604020202020204" pitchFamily="34" charset="0"/>
              </a:rPr>
              <a:t>"Some of the people who died were imprisoned for very low-level offences, 35% were jailed for property crime and other non-violent offences, and having a community sentence might have allowed better treatment for their substance dependency or mental illness. Reducing harm has to be the most important first step in trying to prevent someone from having an overdose or dying from drugs." Karen Duke, a Professor of Criminology at Middlesex University.</a:t>
            </a:r>
          </a:p>
          <a:p>
            <a:endParaRPr lang="en-GB"/>
          </a:p>
        </p:txBody>
      </p:sp>
      <p:sp>
        <p:nvSpPr>
          <p:cNvPr id="4" name="Slide Number Placeholder 3"/>
          <p:cNvSpPr>
            <a:spLocks noGrp="1"/>
          </p:cNvSpPr>
          <p:nvPr>
            <p:ph type="sldNum" sz="quarter" idx="10"/>
          </p:nvPr>
        </p:nvSpPr>
        <p:spPr/>
        <p:txBody>
          <a:bodyPr/>
          <a:lstStyle/>
          <a:p>
            <a:fld id="{1967592E-CD0E-4C92-8C32-E425CD3F4E10}" type="slidenum">
              <a:rPr lang="en-GB" smtClean="0"/>
              <a:t>63</a:t>
            </a:fld>
            <a:endParaRPr lang="en-GB"/>
          </a:p>
        </p:txBody>
      </p:sp>
    </p:spTree>
    <p:extLst>
      <p:ext uri="{BB962C8B-B14F-4D97-AF65-F5344CB8AC3E}">
        <p14:creationId xmlns:p14="http://schemas.microsoft.com/office/powerpoint/2010/main" val="1874334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a:p>
            <a:r>
              <a:rPr lang="en-GB">
                <a:hlinkClick r:id="rId3"/>
              </a:rPr>
              <a:t>SN04334.pdf (parliament.uk)</a:t>
            </a:r>
            <a:endParaRPr lang="en-GB"/>
          </a:p>
          <a:p>
            <a:endParaRPr lang="en-GB"/>
          </a:p>
          <a:p>
            <a:endParaRPr lang="en-GB" baseline="0"/>
          </a:p>
        </p:txBody>
      </p:sp>
      <p:sp>
        <p:nvSpPr>
          <p:cNvPr id="4" name="Slide Number Placeholder 3"/>
          <p:cNvSpPr>
            <a:spLocks noGrp="1"/>
          </p:cNvSpPr>
          <p:nvPr>
            <p:ph type="sldNum" sz="quarter" idx="10"/>
          </p:nvPr>
        </p:nvSpPr>
        <p:spPr/>
        <p:txBody>
          <a:bodyPr/>
          <a:lstStyle/>
          <a:p>
            <a:fld id="{1967592E-CD0E-4C92-8C32-E425CD3F4E10}" type="slidenum">
              <a:rPr lang="en-GB" smtClean="0"/>
              <a:t>64</a:t>
            </a:fld>
            <a:endParaRPr lang="en-GB"/>
          </a:p>
        </p:txBody>
      </p:sp>
    </p:spTree>
    <p:extLst>
      <p:ext uri="{BB962C8B-B14F-4D97-AF65-F5344CB8AC3E}">
        <p14:creationId xmlns:p14="http://schemas.microsoft.com/office/powerpoint/2010/main" val="4266005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a:hlinkClick r:id="rId3"/>
              </a:rPr>
              <a:t>'Deep crisis' in British prisons as use of force against inmates doubles | Prisons and probation | The Guardian</a:t>
            </a:r>
            <a:endParaRPr lang="en-GB"/>
          </a:p>
        </p:txBody>
      </p:sp>
      <p:sp>
        <p:nvSpPr>
          <p:cNvPr id="4" name="Slide Number Placeholder 3"/>
          <p:cNvSpPr>
            <a:spLocks noGrp="1"/>
          </p:cNvSpPr>
          <p:nvPr>
            <p:ph type="sldNum" sz="quarter" idx="5"/>
          </p:nvPr>
        </p:nvSpPr>
        <p:spPr/>
        <p:txBody>
          <a:bodyPr/>
          <a:lstStyle/>
          <a:p>
            <a:fld id="{CDB22D6C-733C-4772-AB76-D8045B5211BD}" type="slidenum">
              <a:rPr lang="en-GB" smtClean="0"/>
              <a:t>65</a:t>
            </a:fld>
            <a:endParaRPr lang="en-GB"/>
          </a:p>
        </p:txBody>
      </p:sp>
    </p:spTree>
    <p:extLst>
      <p:ext uri="{BB962C8B-B14F-4D97-AF65-F5344CB8AC3E}">
        <p14:creationId xmlns:p14="http://schemas.microsoft.com/office/powerpoint/2010/main" val="31612228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US">
                <a:hlinkClick r:id="rId3"/>
              </a:rPr>
              <a:t>https://www.theweek.co.uk/104032/does-prisoner-rehabilitation-work</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3AEFB105-962C-4D52-9B6F-7DF749D1ADA0}" type="slidenum">
              <a:rPr lang="en-GB"/>
              <a:t>66</a:t>
            </a:fld>
            <a:endParaRPr lang="en-GB"/>
          </a:p>
        </p:txBody>
      </p:sp>
    </p:spTree>
    <p:extLst>
      <p:ext uri="{BB962C8B-B14F-4D97-AF65-F5344CB8AC3E}">
        <p14:creationId xmlns:p14="http://schemas.microsoft.com/office/powerpoint/2010/main" val="26552494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11/26/2024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11/26/2024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college.police.uk/app/stop-and-search/legal/legal-application"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legislation.gov.uk/ukpga/1984/60/section/37" TargetMode="External"/><Relationship Id="rId2" Type="http://schemas.openxmlformats.org/officeDocument/2006/relationships/hyperlink" Target="https://www.legislation.gov.uk/ukpga/1984/60/section/34"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hyperlink" Target="https://yjlc.uk/resources/legal-terms-z/bail" TargetMode="Externa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6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hyperlink" Target="https://www.mdx.ac.uk/news/2023/01/spice-prison-death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64.xml.rels><?xml version="1.0" encoding="UTF-8" standalone="yes"?>
<Relationships xmlns="http://schemas.openxmlformats.org/package/2006/relationships"><Relationship Id="rId3" Type="http://schemas.openxmlformats.org/officeDocument/2006/relationships/hyperlink" Target="https://www.theguardian.com/society/2023/oct/15/two-thirds-prisons-officially-overcrowded-england-wales#:~:text=Two%2Dthirds%20(80)%20of,next%20most%20overcrowded%20after%20Wandsworth."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png"/></Relationships>
</file>

<file path=ppt/slides/_rels/slide65.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6lWO2E3Vo5k?feature=oembed" TargetMode="External"/><Relationship Id="rId5" Type="http://schemas.openxmlformats.org/officeDocument/2006/relationships/image" Target="../media/image35.jpeg"/><Relationship Id="rId4" Type="http://schemas.openxmlformats.org/officeDocument/2006/relationships/image" Target="../media/image34.png"/></Relationships>
</file>

<file path=ppt/slides/_rels/slide6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www.google.co.uk/search?sca_esv=4b38bf61f79e2069&amp;sxsrf=ADLYWILFq2XOp4bHxQMVlI7teDTHqEzSJA:1732631650196&amp;q=problems+with+the+uk+probation+service&amp;udm=7&amp;fbs=AEQNm0Aa4sjWe7Rqy32pFwRj0UkWtG_mNb-HwafvV8cKK_h1a0WYAF4mXQP8CuyQXqW6TNzkZZ7jOZKM_gGu23cm0qZLEDF7DUJzZ_t_bhzc91UF38m4SAZsaVaXwMR9CSs5Gu8IDMBF1JIoFndMOhn8EXTtQS53Z-JnRjHXuJz9nQYyyHEEOfnaHaQ-VuVbnCUxAHKTpQJg&amp;sa=X&amp;ved=2ahUKEwiN_KTwm_qJAxWzVUEAHUD2GxsQtKgLegQIKRAB&amp;biw=1556&amp;bih=893&amp;dpr=1.75#fpstate=ive&amp;vld=cid:9062a801,vid:5rhggYe-5fA,st:0" TargetMode="Externa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54296" y="640080"/>
            <a:ext cx="6894576" cy="3566160"/>
          </a:xfrm>
        </p:spPr>
        <p:txBody>
          <a:bodyPr anchor="b">
            <a:normAutofit/>
          </a:bodyPr>
          <a:lstStyle/>
          <a:p>
            <a:pPr algn="l"/>
            <a:r>
              <a:rPr lang="en-US" sz="6100"/>
              <a:t>Understanding the role of  police constable </a:t>
            </a:r>
            <a:br>
              <a:rPr lang="en-US" sz="6100"/>
            </a:br>
            <a:r>
              <a:rPr lang="en-US" sz="6100"/>
              <a:t>(BMPL4019)</a:t>
            </a:r>
          </a:p>
        </p:txBody>
      </p:sp>
      <p:sp>
        <p:nvSpPr>
          <p:cNvPr id="3" name="Subtitle 2"/>
          <p:cNvSpPr>
            <a:spLocks noGrp="1"/>
          </p:cNvSpPr>
          <p:nvPr>
            <p:ph type="subTitle" idx="1"/>
          </p:nvPr>
        </p:nvSpPr>
        <p:spPr>
          <a:xfrm>
            <a:off x="4654296" y="4636008"/>
            <a:ext cx="6894576" cy="1572768"/>
          </a:xfrm>
        </p:spPr>
        <p:txBody>
          <a:bodyPr vert="horz" lIns="91440" tIns="45720" rIns="91440" bIns="45720" rtlCol="0">
            <a:normAutofit/>
          </a:bodyPr>
          <a:lstStyle/>
          <a:p>
            <a:pPr algn="l"/>
            <a:r>
              <a:rPr lang="en-US"/>
              <a:t>Sadie France</a:t>
            </a:r>
          </a:p>
          <a:p>
            <a:pPr algn="l"/>
            <a:r>
              <a:rPr lang="en-US"/>
              <a:t>Bluelightacademy@uwtsd.ac.uk</a:t>
            </a:r>
          </a:p>
        </p:txBody>
      </p:sp>
      <p:pic>
        <p:nvPicPr>
          <p:cNvPr id="20" name="Picture 19">
            <a:extLst>
              <a:ext uri="{FF2B5EF4-FFF2-40B4-BE49-F238E27FC236}">
                <a16:creationId xmlns:a16="http://schemas.microsoft.com/office/drawing/2014/main" id="{C3ED3FD1-F87B-CA3A-7D6B-044AAFFE71C4}"/>
              </a:ext>
            </a:extLst>
          </p:cNvPr>
          <p:cNvPicPr>
            <a:picLocks noChangeAspect="1"/>
          </p:cNvPicPr>
          <p:nvPr/>
        </p:nvPicPr>
        <p:blipFill rotWithShape="1">
          <a:blip r:embed="rId2"/>
          <a:srcRect l="36556" r="32304" b="6250"/>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8361926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79FFA4-FDC1-1CA4-782C-10485BA37D29}"/>
              </a:ext>
            </a:extLst>
          </p:cNvPr>
          <p:cNvSpPr>
            <a:spLocks noGrp="1"/>
          </p:cNvSpPr>
          <p:nvPr>
            <p:ph type="title"/>
          </p:nvPr>
        </p:nvSpPr>
        <p:spPr>
          <a:xfrm>
            <a:off x="686834" y="1153572"/>
            <a:ext cx="3200400" cy="4461163"/>
          </a:xfrm>
        </p:spPr>
        <p:txBody>
          <a:bodyPr>
            <a:normAutofit/>
          </a:bodyPr>
          <a:lstStyle/>
          <a:p>
            <a:r>
              <a:rPr lang="en-US">
                <a:solidFill>
                  <a:srgbClr val="FFFFFF"/>
                </a:solidFill>
              </a:rPr>
              <a:t>Aims for today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1861FC-DFBB-E856-6A52-32B1B85777B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Lawful searches </a:t>
            </a:r>
          </a:p>
          <a:p>
            <a:r>
              <a:rPr lang="en-US"/>
              <a:t>Managing conflict</a:t>
            </a:r>
          </a:p>
          <a:p>
            <a:r>
              <a:rPr lang="en-US"/>
              <a:t>Custody/ bail</a:t>
            </a:r>
          </a:p>
          <a:p>
            <a:r>
              <a:rPr lang="en-US"/>
              <a:t>Offender rehabilitation </a:t>
            </a:r>
          </a:p>
          <a:p>
            <a:endParaRPr lang="en-US"/>
          </a:p>
        </p:txBody>
      </p:sp>
    </p:spTree>
    <p:extLst>
      <p:ext uri="{BB962C8B-B14F-4D97-AF65-F5344CB8AC3E}">
        <p14:creationId xmlns:p14="http://schemas.microsoft.com/office/powerpoint/2010/main" val="478847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251800-5FE2-2EF0-E035-09257DB65A32}"/>
              </a:ext>
            </a:extLst>
          </p:cNvPr>
          <p:cNvSpPr>
            <a:spLocks noGrp="1"/>
          </p:cNvSpPr>
          <p:nvPr>
            <p:ph type="title"/>
          </p:nvPr>
        </p:nvSpPr>
        <p:spPr>
          <a:xfrm>
            <a:off x="686834" y="1153572"/>
            <a:ext cx="3200400" cy="4461163"/>
          </a:xfrm>
        </p:spPr>
        <p:txBody>
          <a:bodyPr>
            <a:normAutofit/>
          </a:bodyPr>
          <a:lstStyle/>
          <a:p>
            <a:r>
              <a:rPr lang="en-US">
                <a:solidFill>
                  <a:srgbClr val="FFFFFF"/>
                </a:solidFill>
              </a:rPr>
              <a:t>PACE -Police and Criminal Evidence act 1984</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C36007-A545-E372-6016-0B227B60C1A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a:t>Brixton riots 1981- Scarman report</a:t>
            </a:r>
          </a:p>
          <a:p>
            <a:r>
              <a:rPr lang="en-US" sz="2400">
                <a:ea typeface="+mn-lt"/>
                <a:cs typeface="+mn-lt"/>
              </a:rPr>
              <a:t>PACE sets out to strike the right balance between the powers of the police and the rights and freedoms of the public. Maintaining that balance is a central element of PACE.</a:t>
            </a:r>
            <a:endParaRPr lang="en-US" sz="2400"/>
          </a:p>
          <a:p>
            <a:pPr marL="0" indent="0">
              <a:buNone/>
            </a:pPr>
            <a:r>
              <a:rPr lang="en-US" sz="2400">
                <a:ea typeface="+mn-lt"/>
                <a:cs typeface="+mn-lt"/>
              </a:rPr>
              <a:t>The PACE codes of practice cover:</a:t>
            </a:r>
            <a:endParaRPr lang="en-US" sz="2400"/>
          </a:p>
          <a:p>
            <a:r>
              <a:rPr lang="en-US" sz="2400">
                <a:ea typeface="+mn-lt"/>
                <a:cs typeface="+mn-lt"/>
              </a:rPr>
              <a:t>stop and search</a:t>
            </a:r>
            <a:endParaRPr lang="en-US" sz="2400"/>
          </a:p>
          <a:p>
            <a:r>
              <a:rPr lang="en-US" sz="2400">
                <a:ea typeface="+mn-lt"/>
                <a:cs typeface="+mn-lt"/>
              </a:rPr>
              <a:t>arrest</a:t>
            </a:r>
            <a:endParaRPr lang="en-US" sz="2400"/>
          </a:p>
          <a:p>
            <a:r>
              <a:rPr lang="en-US" sz="2400">
                <a:ea typeface="+mn-lt"/>
                <a:cs typeface="+mn-lt"/>
              </a:rPr>
              <a:t>detention</a:t>
            </a:r>
            <a:endParaRPr lang="en-US" sz="2400"/>
          </a:p>
          <a:p>
            <a:r>
              <a:rPr lang="en-US" sz="2400">
                <a:ea typeface="+mn-lt"/>
                <a:cs typeface="+mn-lt"/>
              </a:rPr>
              <a:t>investigation</a:t>
            </a:r>
            <a:endParaRPr lang="en-US" sz="2400"/>
          </a:p>
          <a:p>
            <a:r>
              <a:rPr lang="en-US" sz="2400">
                <a:ea typeface="+mn-lt"/>
                <a:cs typeface="+mn-lt"/>
              </a:rPr>
              <a:t>identification</a:t>
            </a:r>
            <a:endParaRPr lang="en-US" sz="2400"/>
          </a:p>
          <a:p>
            <a:r>
              <a:rPr lang="en-US" sz="2400">
                <a:ea typeface="+mn-lt"/>
                <a:cs typeface="+mn-lt"/>
              </a:rPr>
              <a:t>interviewing detainees</a:t>
            </a:r>
            <a:endParaRPr lang="en-US" sz="2400"/>
          </a:p>
          <a:p>
            <a:endParaRPr lang="en-US" sz="2400"/>
          </a:p>
        </p:txBody>
      </p:sp>
    </p:spTree>
    <p:extLst>
      <p:ext uri="{BB962C8B-B14F-4D97-AF65-F5344CB8AC3E}">
        <p14:creationId xmlns:p14="http://schemas.microsoft.com/office/powerpoint/2010/main" val="2055605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2519B4-EA78-D7F8-C4CF-5E14D9991EA5}"/>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STOP AND SEARCH</a:t>
            </a:r>
          </a:p>
        </p:txBody>
      </p:sp>
      <p:sp>
        <p:nvSpPr>
          <p:cNvPr id="4" name="Content Placeholder 3">
            <a:extLst>
              <a:ext uri="{FF2B5EF4-FFF2-40B4-BE49-F238E27FC236}">
                <a16:creationId xmlns:a16="http://schemas.microsoft.com/office/drawing/2014/main" id="{CB5313CB-5C8C-FA33-741F-9AF88A62D9F6}"/>
              </a:ext>
            </a:extLst>
          </p:cNvPr>
          <p:cNvSpPr>
            <a:spLocks noGrp="1"/>
          </p:cNvSpPr>
          <p:nvPr>
            <p:ph idx="1"/>
          </p:nvPr>
        </p:nvSpPr>
        <p:spPr>
          <a:xfrm>
            <a:off x="3487882" y="1254125"/>
            <a:ext cx="8463396" cy="4299384"/>
          </a:xfrm>
        </p:spPr>
        <p:txBody>
          <a:bodyPr vert="horz" lIns="91440" tIns="45720" rIns="91440" bIns="45720" rtlCol="0" anchor="t">
            <a:normAutofit/>
          </a:bodyPr>
          <a:lstStyle/>
          <a:p>
            <a:r>
              <a:rPr lang="en-US"/>
              <a:t>PACE Code of practice A</a:t>
            </a:r>
          </a:p>
          <a:p>
            <a:r>
              <a:rPr lang="en-US">
                <a:ea typeface="+mn-lt"/>
                <a:cs typeface="+mn-lt"/>
              </a:rPr>
              <a:t>What would an officer use to assist in their decision to S&amp;S (stop and search) a person?</a:t>
            </a:r>
          </a:p>
          <a:p>
            <a:r>
              <a:rPr lang="en-US">
                <a:ea typeface="+mn-lt"/>
                <a:cs typeface="+mn-lt"/>
              </a:rPr>
              <a:t>The decision to S&amp;S a person involves police officers exercising their </a:t>
            </a:r>
            <a:r>
              <a:rPr lang="en-US" b="1">
                <a:ea typeface="+mn-lt"/>
                <a:cs typeface="+mn-lt"/>
              </a:rPr>
              <a:t>professional judgement</a:t>
            </a:r>
            <a:r>
              <a:rPr lang="en-US">
                <a:ea typeface="+mn-lt"/>
                <a:cs typeface="+mn-lt"/>
              </a:rPr>
              <a:t> and using the </a:t>
            </a:r>
            <a:r>
              <a:rPr lang="en-US" b="1">
                <a:ea typeface="+mn-lt"/>
                <a:cs typeface="+mn-lt"/>
              </a:rPr>
              <a:t>NDM.</a:t>
            </a:r>
          </a:p>
          <a:p>
            <a:r>
              <a:rPr lang="en-US" i="1">
                <a:ea typeface="+mn-lt"/>
                <a:cs typeface="+mn-lt"/>
              </a:rPr>
              <a:t>‘stop and search is a legitimate policing tactic’, but is nonetheless, ‘one of the most contentious policing powers’</a:t>
            </a:r>
            <a:r>
              <a:rPr lang="en-US">
                <a:ea typeface="+mn-lt"/>
                <a:cs typeface="+mn-lt"/>
              </a:rPr>
              <a:t>- (IOPC, 2022)</a:t>
            </a:r>
            <a:endParaRPr lang="en-US" b="1">
              <a:ea typeface="+mn-lt"/>
              <a:cs typeface="+mn-lt"/>
            </a:endParaRPr>
          </a:p>
          <a:p>
            <a:endParaRPr lang="en-US" b="1">
              <a:ea typeface="+mn-lt"/>
              <a:cs typeface="+mn-lt"/>
            </a:endParaRPr>
          </a:p>
          <a:p>
            <a:endParaRPr lang="en-US" b="1">
              <a:ea typeface="+mn-lt"/>
              <a:cs typeface="+mn-lt"/>
            </a:endParaRPr>
          </a:p>
          <a:p>
            <a:endParaRPr lang="en-US" b="1">
              <a:ea typeface="+mn-lt"/>
              <a:cs typeface="+mn-lt"/>
            </a:endParaRPr>
          </a:p>
        </p:txBody>
      </p:sp>
    </p:spTree>
    <p:extLst>
      <p:ext uri="{BB962C8B-B14F-4D97-AF65-F5344CB8AC3E}">
        <p14:creationId xmlns:p14="http://schemas.microsoft.com/office/powerpoint/2010/main" val="763955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F42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380EA6-2378-3ABD-047F-FF272FE0EF45}"/>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a:solidFill>
                  <a:srgbClr val="FFFFFF"/>
                </a:solidFill>
              </a:rPr>
              <a:t>What is the purpose of stop and search?</a:t>
            </a: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suspicion enhanced to fight knife crime ...">
            <a:extLst>
              <a:ext uri="{FF2B5EF4-FFF2-40B4-BE49-F238E27FC236}">
                <a16:creationId xmlns:a16="http://schemas.microsoft.com/office/drawing/2014/main" id="{697B0B61-B606-4161-F199-EA2905FF61DD}"/>
              </a:ext>
            </a:extLst>
          </p:cNvPr>
          <p:cNvPicPr>
            <a:picLocks noGrp="1" noChangeAspect="1"/>
          </p:cNvPicPr>
          <p:nvPr>
            <p:ph idx="1"/>
          </p:nvPr>
        </p:nvPicPr>
        <p:blipFill>
          <a:blip r:embed="rId2"/>
          <a:srcRect t="10384" r="-1" b="-1"/>
          <a:stretch/>
        </p:blipFill>
        <p:spPr>
          <a:xfrm>
            <a:off x="976251" y="942538"/>
            <a:ext cx="7163222" cy="4808332"/>
          </a:xfrm>
          <a:prstGeom prst="rect">
            <a:avLst/>
          </a:prstGeom>
          <a:effectLst/>
        </p:spPr>
      </p:pic>
    </p:spTree>
    <p:extLst>
      <p:ext uri="{BB962C8B-B14F-4D97-AF65-F5344CB8AC3E}">
        <p14:creationId xmlns:p14="http://schemas.microsoft.com/office/powerpoint/2010/main" val="20506002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1703FD4-AE0D-F897-3B48-46CCB85B2635}"/>
              </a:ext>
            </a:extLst>
          </p:cNvPr>
          <p:cNvSpPr>
            <a:spLocks noGrp="1"/>
          </p:cNvSpPr>
          <p:nvPr>
            <p:ph type="title"/>
          </p:nvPr>
        </p:nvSpPr>
        <p:spPr>
          <a:xfrm>
            <a:off x="1137034" y="609597"/>
            <a:ext cx="9392421" cy="1330841"/>
          </a:xfrm>
        </p:spPr>
        <p:txBody>
          <a:bodyPr>
            <a:normAutofit/>
          </a:bodyPr>
          <a:lstStyle/>
          <a:p>
            <a:r>
              <a:rPr lang="en-US"/>
              <a:t>PACE</a:t>
            </a:r>
          </a:p>
        </p:txBody>
      </p:sp>
      <p:sp>
        <p:nvSpPr>
          <p:cNvPr id="3" name="Content Placeholder 2">
            <a:extLst>
              <a:ext uri="{FF2B5EF4-FFF2-40B4-BE49-F238E27FC236}">
                <a16:creationId xmlns:a16="http://schemas.microsoft.com/office/drawing/2014/main" id="{FDF9FD14-A8E5-8D93-2DD1-93C4ECB3FA04}"/>
              </a:ext>
            </a:extLst>
          </p:cNvPr>
          <p:cNvSpPr>
            <a:spLocks noGrp="1"/>
          </p:cNvSpPr>
          <p:nvPr>
            <p:ph idx="1"/>
          </p:nvPr>
        </p:nvSpPr>
        <p:spPr>
          <a:xfrm>
            <a:off x="1137034" y="2198362"/>
            <a:ext cx="4958966" cy="3917773"/>
          </a:xfrm>
        </p:spPr>
        <p:txBody>
          <a:bodyPr vert="horz" lIns="91440" tIns="45720" rIns="91440" bIns="45720" rtlCol="0" anchor="t">
            <a:normAutofit/>
          </a:bodyPr>
          <a:lstStyle/>
          <a:p>
            <a:r>
              <a:rPr lang="en-US" sz="2400">
                <a:ea typeface="+mn-lt"/>
                <a:cs typeface="+mn-lt"/>
              </a:rPr>
              <a:t>‘</a:t>
            </a:r>
            <a:r>
              <a:rPr lang="en-US" sz="2400" i="1">
                <a:ea typeface="+mn-lt"/>
                <a:cs typeface="+mn-lt"/>
              </a:rPr>
              <a:t>enable officers to allay or confirm suspicions about individuals without exercising their power of arrest’</a:t>
            </a:r>
            <a:r>
              <a:rPr lang="en-US" sz="2400">
                <a:ea typeface="+mn-lt"/>
                <a:cs typeface="+mn-lt"/>
              </a:rPr>
              <a:t> (PACE Code of Practice A, para 1.4)</a:t>
            </a:r>
          </a:p>
          <a:p>
            <a:r>
              <a:rPr lang="en-US" sz="2400"/>
              <a:t>What does this mean?</a:t>
            </a:r>
          </a:p>
        </p:txBody>
      </p:sp>
      <p:pic>
        <p:nvPicPr>
          <p:cNvPr id="4" name="Picture 3" descr="Does stop and search work? – Full Fact">
            <a:extLst>
              <a:ext uri="{FF2B5EF4-FFF2-40B4-BE49-F238E27FC236}">
                <a16:creationId xmlns:a16="http://schemas.microsoft.com/office/drawing/2014/main" id="{03E8981E-E2BA-F6BD-2C9E-B948EED79381}"/>
              </a:ext>
            </a:extLst>
          </p:cNvPr>
          <p:cNvPicPr>
            <a:picLocks noChangeAspect="1"/>
          </p:cNvPicPr>
          <p:nvPr/>
        </p:nvPicPr>
        <p:blipFill>
          <a:blip r:embed="rId2"/>
          <a:stretch>
            <a:fillRect/>
          </a:stretch>
        </p:blipFill>
        <p:spPr>
          <a:xfrm>
            <a:off x="6719367" y="2803958"/>
            <a:ext cx="4788505" cy="2517826"/>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93571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8EF78-72C9-1DCA-8EF5-C65716134D92}"/>
              </a:ext>
            </a:extLst>
          </p:cNvPr>
          <p:cNvSpPr>
            <a:spLocks noGrp="1"/>
          </p:cNvSpPr>
          <p:nvPr>
            <p:ph type="title"/>
          </p:nvPr>
        </p:nvSpPr>
        <p:spPr>
          <a:xfrm>
            <a:off x="5868557" y="1138036"/>
            <a:ext cx="5444382" cy="1402470"/>
          </a:xfrm>
        </p:spPr>
        <p:txBody>
          <a:bodyPr anchor="t">
            <a:normAutofit/>
          </a:bodyPr>
          <a:lstStyle/>
          <a:p>
            <a:r>
              <a:rPr lang="en-US" sz="3200"/>
              <a:t>Stop and search</a:t>
            </a:r>
          </a:p>
        </p:txBody>
      </p:sp>
      <p:pic>
        <p:nvPicPr>
          <p:cNvPr id="5" name="Picture 4">
            <a:extLst>
              <a:ext uri="{FF2B5EF4-FFF2-40B4-BE49-F238E27FC236}">
                <a16:creationId xmlns:a16="http://schemas.microsoft.com/office/drawing/2014/main" id="{63F96A73-5E6F-B520-FEEB-EEE1D763BB38}"/>
              </a:ext>
            </a:extLst>
          </p:cNvPr>
          <p:cNvPicPr>
            <a:picLocks noChangeAspect="1"/>
          </p:cNvPicPr>
          <p:nvPr/>
        </p:nvPicPr>
        <p:blipFill>
          <a:blip r:embed="rId2"/>
          <a:srcRect l="32321" r="28069" b="6250"/>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232F64-575D-8F67-2A46-B2F2EDDF1EAB}"/>
              </a:ext>
            </a:extLst>
          </p:cNvPr>
          <p:cNvSpPr>
            <a:spLocks noGrp="1"/>
          </p:cNvSpPr>
          <p:nvPr>
            <p:ph idx="1"/>
          </p:nvPr>
        </p:nvSpPr>
        <p:spPr>
          <a:xfrm>
            <a:off x="5868557" y="2551176"/>
            <a:ext cx="5444382" cy="3591207"/>
          </a:xfrm>
        </p:spPr>
        <p:txBody>
          <a:bodyPr vert="horz" lIns="91440" tIns="45720" rIns="91440" bIns="45720" rtlCol="0" anchor="t">
            <a:normAutofit/>
          </a:bodyPr>
          <a:lstStyle/>
          <a:p>
            <a:pPr marL="0" indent="0">
              <a:buNone/>
            </a:pPr>
            <a:r>
              <a:rPr lang="en-US" sz="2000"/>
              <a:t>Where a police officer detains a person </a:t>
            </a:r>
            <a:r>
              <a:rPr lang="en-US" sz="2000">
                <a:ea typeface="+mn-lt"/>
                <a:cs typeface="+mn-lt"/>
              </a:rPr>
              <a:t>in order to search them and their belongings. </a:t>
            </a:r>
            <a:endParaRPr lang="en-US" sz="2000"/>
          </a:p>
          <a:p>
            <a:pPr marL="0" indent="0">
              <a:buNone/>
            </a:pPr>
            <a:r>
              <a:rPr lang="en-US" sz="2000">
                <a:ea typeface="+mn-lt"/>
                <a:cs typeface="+mn-lt"/>
              </a:rPr>
              <a:t>In order to do this, an officer must have </a:t>
            </a:r>
            <a:r>
              <a:rPr lang="en-US" sz="2000" b="1">
                <a:ea typeface="+mn-lt"/>
                <a:cs typeface="+mn-lt"/>
              </a:rPr>
              <a:t>reasonable grounds</a:t>
            </a:r>
            <a:r>
              <a:rPr lang="en-US" sz="2000">
                <a:ea typeface="+mn-lt"/>
                <a:cs typeface="+mn-lt"/>
              </a:rPr>
              <a:t> to believe the person they are stopping and detaining has been:-</a:t>
            </a:r>
          </a:p>
          <a:p>
            <a:r>
              <a:rPr lang="en-US" sz="2000" b="1">
                <a:ea typeface="+mn-lt"/>
                <a:cs typeface="+mn-lt"/>
              </a:rPr>
              <a:t>involved in a criminal activity, </a:t>
            </a:r>
          </a:p>
          <a:p>
            <a:r>
              <a:rPr lang="en-US" sz="2000" b="1">
                <a:ea typeface="+mn-lt"/>
                <a:cs typeface="+mn-lt"/>
              </a:rPr>
              <a:t>is about to be involved in criminality, </a:t>
            </a:r>
          </a:p>
          <a:p>
            <a:r>
              <a:rPr lang="en-US" sz="2000" b="1">
                <a:ea typeface="+mn-lt"/>
                <a:cs typeface="+mn-lt"/>
              </a:rPr>
              <a:t>or is in possession of a prohibited article. </a:t>
            </a:r>
          </a:p>
          <a:p>
            <a:pPr marL="0" indent="0">
              <a:buNone/>
            </a:pPr>
            <a:r>
              <a:rPr lang="en-US" sz="2000">
                <a:ea typeface="+mn-lt"/>
                <a:cs typeface="+mn-lt"/>
              </a:rPr>
              <a:t>*There are some situations where reasonable grounds are not required*</a:t>
            </a:r>
            <a:endParaRPr lang="en-US" sz="2000"/>
          </a:p>
        </p:txBody>
      </p:sp>
    </p:spTree>
    <p:extLst>
      <p:ext uri="{BB962C8B-B14F-4D97-AF65-F5344CB8AC3E}">
        <p14:creationId xmlns:p14="http://schemas.microsoft.com/office/powerpoint/2010/main" val="246882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0E7B5-6298-3A9E-A213-CB5A279A62A5}"/>
              </a:ext>
            </a:extLst>
          </p:cNvPr>
          <p:cNvSpPr>
            <a:spLocks noGrp="1"/>
          </p:cNvSpPr>
          <p:nvPr>
            <p:ph type="title"/>
          </p:nvPr>
        </p:nvSpPr>
        <p:spPr/>
        <p:txBody>
          <a:bodyPr/>
          <a:lstStyle/>
          <a:p>
            <a:r>
              <a:rPr lang="en-US"/>
              <a:t>Reasonable grounds</a:t>
            </a:r>
          </a:p>
        </p:txBody>
      </p:sp>
      <p:sp>
        <p:nvSpPr>
          <p:cNvPr id="3" name="Content Placeholder 2">
            <a:extLst>
              <a:ext uri="{FF2B5EF4-FFF2-40B4-BE49-F238E27FC236}">
                <a16:creationId xmlns:a16="http://schemas.microsoft.com/office/drawing/2014/main" id="{74FD242D-912D-F5F8-D3AE-013023204683}"/>
              </a:ext>
            </a:extLst>
          </p:cNvPr>
          <p:cNvSpPr>
            <a:spLocks noGrp="1"/>
          </p:cNvSpPr>
          <p:nvPr>
            <p:ph idx="1"/>
          </p:nvPr>
        </p:nvSpPr>
        <p:spPr/>
        <p:txBody>
          <a:bodyPr vert="horz" lIns="91440" tIns="45720" rIns="91440" bIns="45720" rtlCol="0" anchor="t">
            <a:normAutofit lnSpcReduction="10000"/>
          </a:bodyPr>
          <a:lstStyle/>
          <a:p>
            <a:pPr marL="0" indent="0">
              <a:buNone/>
            </a:pPr>
            <a:r>
              <a:rPr lang="en-US">
                <a:ea typeface="+mn-lt"/>
                <a:cs typeface="+mn-lt"/>
              </a:rPr>
              <a:t>For a search to be lawful, an officer must be able to justify why the search is necessary, reasonable grounds:</a:t>
            </a:r>
            <a:endParaRPr lang="en-US"/>
          </a:p>
          <a:p>
            <a:r>
              <a:rPr lang="en-US" b="1">
                <a:ea typeface="+mn-lt"/>
                <a:cs typeface="+mn-lt"/>
              </a:rPr>
              <a:t>a genuine suspicion in the mind of the officer that the object for which the power of search is being used will be found; and</a:t>
            </a:r>
            <a:endParaRPr lang="en-US" b="1"/>
          </a:p>
          <a:p>
            <a:endParaRPr lang="en-US" b="1"/>
          </a:p>
          <a:p>
            <a:r>
              <a:rPr lang="en-US" b="1">
                <a:ea typeface="+mn-lt"/>
                <a:cs typeface="+mn-lt"/>
              </a:rPr>
              <a:t>the suspicion must be reasonable, formed on an objective basis from facts, information, and/or intelligence which help to make it likely that the object will be found, and that a reasonable person would also draw the same conclusions.</a:t>
            </a:r>
          </a:p>
          <a:p>
            <a:r>
              <a:rPr lang="en-US" b="1">
                <a:solidFill>
                  <a:srgbClr val="FF0000"/>
                </a:solidFill>
              </a:rPr>
              <a:t>Can't be based on appearance!</a:t>
            </a:r>
          </a:p>
        </p:txBody>
      </p:sp>
    </p:spTree>
    <p:extLst>
      <p:ext uri="{BB962C8B-B14F-4D97-AF65-F5344CB8AC3E}">
        <p14:creationId xmlns:p14="http://schemas.microsoft.com/office/powerpoint/2010/main" val="159215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5CDBCA4-ACCD-376C-9B3E-2D9C83692CDD}"/>
              </a:ext>
            </a:extLst>
          </p:cNvPr>
          <p:cNvSpPr>
            <a:spLocks noGrp="1"/>
          </p:cNvSpPr>
          <p:nvPr>
            <p:ph type="title"/>
          </p:nvPr>
        </p:nvSpPr>
        <p:spPr>
          <a:xfrm>
            <a:off x="838200" y="365125"/>
            <a:ext cx="10515600" cy="1325563"/>
          </a:xfrm>
        </p:spPr>
        <p:txBody>
          <a:bodyPr>
            <a:normAutofit/>
          </a:bodyPr>
          <a:lstStyle/>
          <a:p>
            <a:r>
              <a:rPr lang="en-US"/>
              <a:t>SHACKS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00E35A-723D-59EF-EF5E-6F980D6F42D6}"/>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sz="1800" b="1">
                <a:ea typeface="+mn-lt"/>
                <a:cs typeface="+mn-lt"/>
              </a:rPr>
              <a:t>Seen</a:t>
            </a:r>
            <a:r>
              <a:rPr lang="en-US" sz="1800">
                <a:ea typeface="+mn-lt"/>
                <a:cs typeface="+mn-lt"/>
              </a:rPr>
              <a:t>   - What did you actually see, for example in terms of a person’s </a:t>
            </a:r>
            <a:r>
              <a:rPr lang="en-US" sz="1800" err="1">
                <a:ea typeface="+mn-lt"/>
                <a:cs typeface="+mn-lt"/>
              </a:rPr>
              <a:t>behaviour</a:t>
            </a:r>
            <a:r>
              <a:rPr lang="en-US" sz="1800">
                <a:ea typeface="+mn-lt"/>
                <a:cs typeface="+mn-lt"/>
              </a:rPr>
              <a:t>?</a:t>
            </a:r>
            <a:endParaRPr lang="en-US" sz="1800"/>
          </a:p>
          <a:p>
            <a:r>
              <a:rPr lang="en-US" sz="1800" b="1">
                <a:ea typeface="+mn-lt"/>
                <a:cs typeface="+mn-lt"/>
              </a:rPr>
              <a:t>Heard </a:t>
            </a:r>
            <a:r>
              <a:rPr lang="en-US" sz="1800">
                <a:ea typeface="+mn-lt"/>
                <a:cs typeface="+mn-lt"/>
              </a:rPr>
              <a:t> -  What did you actually hear, for example in terms of what somebody said? Or an alarm sounding nearby?</a:t>
            </a:r>
            <a:endParaRPr lang="en-US" sz="1800"/>
          </a:p>
          <a:p>
            <a:r>
              <a:rPr lang="en-US" sz="1800" b="1">
                <a:ea typeface="+mn-lt"/>
                <a:cs typeface="+mn-lt"/>
              </a:rPr>
              <a:t>Actions</a:t>
            </a:r>
            <a:r>
              <a:rPr lang="en-US" sz="1800">
                <a:ea typeface="+mn-lt"/>
                <a:cs typeface="+mn-lt"/>
              </a:rPr>
              <a:t>   - How did the person respond to you (in terms of their actions) and did this response confirm or challenge your proposed grounds for a search? For example, did they appear to hide an item on their person?</a:t>
            </a:r>
            <a:endParaRPr lang="en-US" sz="1800"/>
          </a:p>
          <a:p>
            <a:r>
              <a:rPr lang="en-US" sz="1800" b="1">
                <a:ea typeface="+mn-lt"/>
                <a:cs typeface="+mn-lt"/>
              </a:rPr>
              <a:t>Conversation</a:t>
            </a:r>
            <a:r>
              <a:rPr lang="en-US" sz="1800">
                <a:ea typeface="+mn-lt"/>
                <a:cs typeface="+mn-lt"/>
              </a:rPr>
              <a:t>   - What did they say in reply to you, or of their own accord, and did their words confirm or challenge your proposed grounds for a search?</a:t>
            </a:r>
            <a:endParaRPr lang="en-US" sz="1800"/>
          </a:p>
          <a:p>
            <a:r>
              <a:rPr lang="en-US" sz="1800" b="1">
                <a:ea typeface="+mn-lt"/>
                <a:cs typeface="+mn-lt"/>
              </a:rPr>
              <a:t>Knowledge </a:t>
            </a:r>
            <a:r>
              <a:rPr lang="en-US" sz="1800">
                <a:ea typeface="+mn-lt"/>
                <a:cs typeface="+mn-lt"/>
              </a:rPr>
              <a:t> -  What is known about the person, for example is there specific information or intelligence that describes the person, or item they may be carrying, in sufficient detail and that links them with criminal offences?</a:t>
            </a:r>
            <a:endParaRPr lang="en-US" sz="1800"/>
          </a:p>
          <a:p>
            <a:r>
              <a:rPr lang="en-US" sz="1800" b="1">
                <a:ea typeface="+mn-lt"/>
                <a:cs typeface="+mn-lt"/>
              </a:rPr>
              <a:t>Smell</a:t>
            </a:r>
            <a:r>
              <a:rPr lang="en-US" sz="1800">
                <a:ea typeface="+mn-lt"/>
                <a:cs typeface="+mn-lt"/>
              </a:rPr>
              <a:t> -   Can you smell illegal drugs, dangerous substances? (Although note that in some forces the smell of cannabis is not, in the absence of any other factors, sufficient reasonable grounds.)</a:t>
            </a:r>
            <a:endParaRPr lang="en-US" sz="1800"/>
          </a:p>
        </p:txBody>
      </p:sp>
    </p:spTree>
    <p:extLst>
      <p:ext uri="{BB962C8B-B14F-4D97-AF65-F5344CB8AC3E}">
        <p14:creationId xmlns:p14="http://schemas.microsoft.com/office/powerpoint/2010/main" val="206934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3527C5-6151-6A05-CB8E-484B724EBB92}"/>
              </a:ext>
            </a:extLst>
          </p:cNvPr>
          <p:cNvSpPr>
            <a:spLocks noGrp="1"/>
          </p:cNvSpPr>
          <p:nvPr>
            <p:ph type="title"/>
          </p:nvPr>
        </p:nvSpPr>
        <p:spPr>
          <a:xfrm>
            <a:off x="686834" y="1153572"/>
            <a:ext cx="3200400" cy="4461163"/>
          </a:xfrm>
        </p:spPr>
        <p:txBody>
          <a:bodyPr>
            <a:normAutofit/>
          </a:bodyPr>
          <a:lstStyle/>
          <a:p>
            <a:r>
              <a:rPr lang="en-US" sz="4100">
                <a:solidFill>
                  <a:srgbClr val="FFFFFF"/>
                </a:solidFill>
              </a:rPr>
              <a:t>Reasonable grounds...lets take a look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0E9D60-BB0B-45DE-86B2-1AA842D806F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1800">
                <a:ea typeface="+mn-lt"/>
                <a:cs typeface="+mn-lt"/>
              </a:rPr>
              <a:t>You are a police constable who is informed during a daily briefing that a male who often carries a large knife for protection has been dealing drugs to school children by the chicken shop. He rides a moped which is described as black in </a:t>
            </a:r>
            <a:r>
              <a:rPr lang="en-US" sz="1800" err="1">
                <a:ea typeface="+mn-lt"/>
                <a:cs typeface="+mn-lt"/>
              </a:rPr>
              <a:t>colour</a:t>
            </a:r>
            <a:r>
              <a:rPr lang="en-US" sz="1800">
                <a:ea typeface="+mn-lt"/>
                <a:cs typeface="+mn-lt"/>
              </a:rPr>
              <a:t>, and the year reference on the number plate is 67. The male has been described as White, about 16–20 years old, he carries a small man bag, and always wears a puffer jacket.</a:t>
            </a:r>
            <a:endParaRPr lang="en-US" sz="1800"/>
          </a:p>
          <a:p>
            <a:endParaRPr lang="en-US" sz="1800"/>
          </a:p>
          <a:p>
            <a:r>
              <a:rPr lang="en-US" sz="1800">
                <a:ea typeface="+mn-lt"/>
                <a:cs typeface="+mn-lt"/>
              </a:rPr>
              <a:t>At about 4.45 pm, you see a young White male loitering by the chicken shop. He is about 17 years old, has a man bag, and is wearing a cap, grey tracksuit, and a black puffer jacket with a fur hood. As police slow down, he goes to a black moped with the registration MK67JPW and makes to get on it. On questioning, he would not give a reasonable explanation about what he is doing or where he has been and refuses to give his details.</a:t>
            </a:r>
            <a:endParaRPr lang="en-US" sz="1800"/>
          </a:p>
          <a:p>
            <a:r>
              <a:rPr lang="en-US" sz="1800" b="1"/>
              <a:t>Are there reasonable grounds?</a:t>
            </a:r>
          </a:p>
          <a:p>
            <a:r>
              <a:rPr lang="en-US" sz="1800" b="1"/>
              <a:t>*Please note:- </a:t>
            </a:r>
            <a:r>
              <a:rPr lang="en-US" sz="1800"/>
              <a:t>Refusing to answer any questions, on its own, can never be used to provide reasonable grounds for suspicion (Code A, para 2.9), nor can grounds be established retrospectively through questioning (Code A, para 2.11).</a:t>
            </a:r>
            <a:endParaRPr lang="en-US" sz="1800" b="1"/>
          </a:p>
        </p:txBody>
      </p:sp>
    </p:spTree>
    <p:extLst>
      <p:ext uri="{BB962C8B-B14F-4D97-AF65-F5344CB8AC3E}">
        <p14:creationId xmlns:p14="http://schemas.microsoft.com/office/powerpoint/2010/main" val="1127083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E7483A-D855-2216-7601-03E85DB40B6E}"/>
              </a:ext>
            </a:extLst>
          </p:cNvPr>
          <p:cNvSpPr>
            <a:spLocks noGrp="1"/>
          </p:cNvSpPr>
          <p:nvPr>
            <p:ph type="title"/>
          </p:nvPr>
        </p:nvSpPr>
        <p:spPr>
          <a:xfrm>
            <a:off x="686834" y="1153572"/>
            <a:ext cx="3200400" cy="4461163"/>
          </a:xfrm>
        </p:spPr>
        <p:txBody>
          <a:bodyPr>
            <a:normAutofit/>
          </a:bodyPr>
          <a:lstStyle/>
          <a:p>
            <a:r>
              <a:rPr lang="en-US">
                <a:solidFill>
                  <a:srgbClr val="FFFFFF"/>
                </a:solidFill>
              </a:rPr>
              <a:t>When requirements for reasonable grounds differ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8D5FCD-35D6-B84E-B75E-63ED3D18F8DA}"/>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US" sz="1800"/>
          </a:p>
          <a:p>
            <a:endParaRPr lang="en-US" sz="1800"/>
          </a:p>
          <a:p>
            <a:pPr marL="0" indent="0">
              <a:buNone/>
            </a:pPr>
            <a:r>
              <a:rPr lang="en-US" sz="1800"/>
              <a:t>The requirements for reasonable grounds are different for certain categories of people, </a:t>
            </a:r>
            <a:r>
              <a:rPr lang="en-US" sz="1800" err="1"/>
              <a:t>eg</a:t>
            </a:r>
            <a:r>
              <a:rPr lang="en-US" sz="1800"/>
              <a:t> gangs and protest groups, and in certain situations. </a:t>
            </a:r>
          </a:p>
          <a:p>
            <a:r>
              <a:rPr lang="en-US" sz="1800"/>
              <a:t>EG- a police officer may have reasonable grounds to stop and search a person who is believed to be a member of a gang if there is reliable and relevant information or intelligence to that effect and the person may be in possession of certain prohibited items (PACE Code A, para 2.6 and Note 9A). </a:t>
            </a:r>
          </a:p>
          <a:p>
            <a:endParaRPr lang="en-US" sz="1800"/>
          </a:p>
          <a:p>
            <a:r>
              <a:rPr lang="en-US" sz="1800"/>
              <a:t>Protest groups, where unlawful objects could have been brought to a demonstration (Code A, para 2.6A). In such circumstances, it is not always necessary for the searching officer to have reasonable suspicion that each and every member of the group is in possession of a prohibited article before carrying out a search of an individual from the group (Howarth v Commissioner of Police of the Metropolis [2011] EWHC 2818 (QB)).</a:t>
            </a:r>
          </a:p>
          <a:p>
            <a:endParaRPr lang="en-US" sz="1800"/>
          </a:p>
        </p:txBody>
      </p:sp>
    </p:spTree>
    <p:extLst>
      <p:ext uri="{BB962C8B-B14F-4D97-AF65-F5344CB8AC3E}">
        <p14:creationId xmlns:p14="http://schemas.microsoft.com/office/powerpoint/2010/main" val="3441797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5EC367-A619-0443-D454-36B99A12327D}"/>
              </a:ext>
            </a:extLst>
          </p:cNvPr>
          <p:cNvSpPr>
            <a:spLocks noGrp="1"/>
          </p:cNvSpPr>
          <p:nvPr>
            <p:ph type="title"/>
          </p:nvPr>
        </p:nvSpPr>
        <p:spPr>
          <a:xfrm>
            <a:off x="838201" y="345810"/>
            <a:ext cx="5120561" cy="1325563"/>
          </a:xfrm>
        </p:spPr>
        <p:txBody>
          <a:bodyPr>
            <a:normAutofit/>
          </a:bodyPr>
          <a:lstStyle/>
          <a:p>
            <a:r>
              <a:rPr lang="en-US"/>
              <a:t>Task</a:t>
            </a:r>
          </a:p>
        </p:txBody>
      </p:sp>
      <p:sp>
        <p:nvSpPr>
          <p:cNvPr id="3" name="Content Placeholder 2">
            <a:extLst>
              <a:ext uri="{FF2B5EF4-FFF2-40B4-BE49-F238E27FC236}">
                <a16:creationId xmlns:a16="http://schemas.microsoft.com/office/drawing/2014/main" id="{EABC630C-2D00-C786-0142-9E543C9D8A2E}"/>
              </a:ext>
            </a:extLst>
          </p:cNvPr>
          <p:cNvSpPr>
            <a:spLocks noGrp="1"/>
          </p:cNvSpPr>
          <p:nvPr>
            <p:ph idx="1"/>
          </p:nvPr>
        </p:nvSpPr>
        <p:spPr>
          <a:xfrm>
            <a:off x="838201" y="1825625"/>
            <a:ext cx="5092194" cy="4351338"/>
          </a:xfrm>
        </p:spPr>
        <p:txBody>
          <a:bodyPr vert="horz" lIns="91440" tIns="45720" rIns="91440" bIns="45720" rtlCol="0">
            <a:normAutofit/>
          </a:bodyPr>
          <a:lstStyle/>
          <a:p>
            <a:r>
              <a:rPr lang="en-US"/>
              <a:t>Research into the following case:-</a:t>
            </a:r>
          </a:p>
          <a:p>
            <a:endParaRPr lang="en-US"/>
          </a:p>
          <a:p>
            <a:pPr marL="0" indent="0">
              <a:buNone/>
            </a:pPr>
            <a:r>
              <a:rPr lang="en-US"/>
              <a:t>Howarth v Commissioner of Police of the Metropolis [2011] EWHC 2818 (QB).</a:t>
            </a:r>
          </a:p>
          <a:p>
            <a:pPr marL="0" indent="0">
              <a:buNone/>
            </a:pPr>
            <a:endParaRPr lang="en-US"/>
          </a:p>
          <a:p>
            <a:endParaRPr lang="en-US"/>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descr="What Is Molasses?">
            <a:extLst>
              <a:ext uri="{FF2B5EF4-FFF2-40B4-BE49-F238E27FC236}">
                <a16:creationId xmlns:a16="http://schemas.microsoft.com/office/drawing/2014/main" id="{94ECFD8D-868A-54A1-1ADF-BDD07129F33B}"/>
              </a:ext>
            </a:extLst>
          </p:cNvPr>
          <p:cNvPicPr>
            <a:picLocks noChangeAspect="1"/>
          </p:cNvPicPr>
          <p:nvPr/>
        </p:nvPicPr>
        <p:blipFill>
          <a:blip r:embed="rId2"/>
          <a:srcRect l="7132" r="18663"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5" name="Picture 4" descr="Walters GIANT CHALK BLOCKS 100x50x50mm ...">
            <a:extLst>
              <a:ext uri="{FF2B5EF4-FFF2-40B4-BE49-F238E27FC236}">
                <a16:creationId xmlns:a16="http://schemas.microsoft.com/office/drawing/2014/main" id="{B8D50221-4AEC-CFBC-54CB-0613A3061D12}"/>
              </a:ext>
            </a:extLst>
          </p:cNvPr>
          <p:cNvPicPr>
            <a:picLocks noChangeAspect="1"/>
          </p:cNvPicPr>
          <p:nvPr/>
        </p:nvPicPr>
        <p:blipFill>
          <a:blip r:embed="rId3"/>
          <a:srcRect t="14532" r="-2" b="-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7604887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D5C59E-3FC3-B18C-F45A-A7F28C0C336B}"/>
              </a:ext>
            </a:extLst>
          </p:cNvPr>
          <p:cNvSpPr>
            <a:spLocks noGrp="1"/>
          </p:cNvSpPr>
          <p:nvPr>
            <p:ph type="title"/>
          </p:nvPr>
        </p:nvSpPr>
        <p:spPr>
          <a:xfrm>
            <a:off x="1137036" y="548640"/>
            <a:ext cx="9543405" cy="1188720"/>
          </a:xfrm>
        </p:spPr>
        <p:txBody>
          <a:bodyPr>
            <a:normAutofit/>
          </a:bodyPr>
          <a:lstStyle/>
          <a:p>
            <a:r>
              <a:rPr lang="en-US">
                <a:solidFill>
                  <a:schemeClr val="tx1">
                    <a:lumMod val="85000"/>
                    <a:lumOff val="15000"/>
                  </a:schemeClr>
                </a:solidFill>
              </a:rPr>
              <a:t>Criticism </a:t>
            </a:r>
          </a:p>
        </p:txBody>
      </p:sp>
      <p:sp>
        <p:nvSpPr>
          <p:cNvPr id="3" name="Content Placeholder 2">
            <a:extLst>
              <a:ext uri="{FF2B5EF4-FFF2-40B4-BE49-F238E27FC236}">
                <a16:creationId xmlns:a16="http://schemas.microsoft.com/office/drawing/2014/main" id="{FC4717D7-1B54-B3D0-FF82-5BCC056B5741}"/>
              </a:ext>
            </a:extLst>
          </p:cNvPr>
          <p:cNvSpPr>
            <a:spLocks noGrp="1"/>
          </p:cNvSpPr>
          <p:nvPr>
            <p:ph idx="1"/>
          </p:nvPr>
        </p:nvSpPr>
        <p:spPr>
          <a:xfrm>
            <a:off x="1957987" y="2431765"/>
            <a:ext cx="8276026" cy="3320031"/>
          </a:xfrm>
        </p:spPr>
        <p:txBody>
          <a:bodyPr vert="horz" lIns="91440" tIns="45720" rIns="91440" bIns="45720" rtlCol="0" anchor="ctr">
            <a:normAutofit/>
          </a:bodyPr>
          <a:lstStyle/>
          <a:p>
            <a:pPr marL="0" indent="0">
              <a:buNone/>
            </a:pPr>
            <a:r>
              <a:rPr lang="en-US" sz="2000">
                <a:solidFill>
                  <a:schemeClr val="tx1">
                    <a:lumMod val="85000"/>
                    <a:lumOff val="15000"/>
                  </a:schemeClr>
                </a:solidFill>
              </a:rPr>
              <a:t>Des</a:t>
            </a:r>
            <a:r>
              <a:rPr lang="en-US" sz="2000">
                <a:solidFill>
                  <a:schemeClr val="tx1">
                    <a:lumMod val="85000"/>
                    <a:lumOff val="15000"/>
                  </a:schemeClr>
                </a:solidFill>
                <a:ea typeface="+mn-lt"/>
                <a:cs typeface="+mn-lt"/>
              </a:rPr>
              <a:t>pite its usefulness, police use of stop and search has often been </a:t>
            </a:r>
            <a:r>
              <a:rPr lang="en-US" sz="2000" err="1">
                <a:solidFill>
                  <a:schemeClr val="tx1">
                    <a:lumMod val="85000"/>
                    <a:lumOff val="15000"/>
                  </a:schemeClr>
                </a:solidFill>
                <a:ea typeface="+mn-lt"/>
                <a:cs typeface="+mn-lt"/>
              </a:rPr>
              <a:t>criticised</a:t>
            </a:r>
            <a:r>
              <a:rPr lang="en-US" sz="2000">
                <a:solidFill>
                  <a:schemeClr val="tx1">
                    <a:lumMod val="85000"/>
                    <a:lumOff val="15000"/>
                  </a:schemeClr>
                </a:solidFill>
                <a:ea typeface="+mn-lt"/>
                <a:cs typeface="+mn-lt"/>
              </a:rPr>
              <a:t>:</a:t>
            </a:r>
            <a:endParaRPr lang="en-US" sz="2000">
              <a:solidFill>
                <a:schemeClr val="tx1">
                  <a:lumMod val="85000"/>
                  <a:lumOff val="15000"/>
                </a:schemeClr>
              </a:solidFill>
            </a:endParaRPr>
          </a:p>
          <a:p>
            <a:r>
              <a:rPr lang="en-US" sz="2000">
                <a:solidFill>
                  <a:schemeClr val="tx1">
                    <a:lumMod val="85000"/>
                    <a:lumOff val="15000"/>
                  </a:schemeClr>
                </a:solidFill>
                <a:ea typeface="+mn-lt"/>
                <a:cs typeface="+mn-lt"/>
              </a:rPr>
              <a:t>usually on the grounds of alleged discrimination against visible ethnic minorities,</a:t>
            </a:r>
          </a:p>
          <a:p>
            <a:r>
              <a:rPr lang="en-US" sz="2000">
                <a:solidFill>
                  <a:schemeClr val="tx1">
                    <a:lumMod val="85000"/>
                    <a:lumOff val="15000"/>
                  </a:schemeClr>
                </a:solidFill>
                <a:ea typeface="+mn-lt"/>
                <a:cs typeface="+mn-lt"/>
              </a:rPr>
              <a:t>particularly Black, Asian, and minority ethnic people, stop and search can reinforce the perception that there is a culture of discrimination within the police,</a:t>
            </a:r>
          </a:p>
          <a:p>
            <a:r>
              <a:rPr lang="en-US" sz="2000">
                <a:solidFill>
                  <a:schemeClr val="tx1">
                    <a:lumMod val="85000"/>
                    <a:lumOff val="15000"/>
                  </a:schemeClr>
                </a:solidFill>
                <a:ea typeface="+mn-lt"/>
                <a:cs typeface="+mn-lt"/>
              </a:rPr>
              <a:t> on the basis of lack of effectiveness or incompetent use (some claim).</a:t>
            </a:r>
          </a:p>
          <a:p>
            <a:endParaRPr lang="en-US" sz="20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46005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6B2E5-E505-7BFB-87FB-FE39B7F93E00}"/>
              </a:ext>
            </a:extLst>
          </p:cNvPr>
          <p:cNvSpPr>
            <a:spLocks noGrp="1"/>
          </p:cNvSpPr>
          <p:nvPr>
            <p:ph type="title"/>
          </p:nvPr>
        </p:nvSpPr>
        <p:spPr/>
        <p:txBody>
          <a:bodyPr/>
          <a:lstStyle/>
          <a:p>
            <a:endParaRPr lang="en-US"/>
          </a:p>
        </p:txBody>
      </p:sp>
      <p:pic>
        <p:nvPicPr>
          <p:cNvPr id="4" name="Content Placeholder 3" descr="A close up of black text&#10;&#10;Description automatically generated">
            <a:extLst>
              <a:ext uri="{FF2B5EF4-FFF2-40B4-BE49-F238E27FC236}">
                <a16:creationId xmlns:a16="http://schemas.microsoft.com/office/drawing/2014/main" id="{238BEA32-C208-2D36-915A-49BA09CE28F8}"/>
              </a:ext>
            </a:extLst>
          </p:cNvPr>
          <p:cNvPicPr>
            <a:picLocks noGrp="1" noChangeAspect="1"/>
          </p:cNvPicPr>
          <p:nvPr>
            <p:ph idx="1"/>
          </p:nvPr>
        </p:nvPicPr>
        <p:blipFill>
          <a:blip r:embed="rId2"/>
          <a:stretch>
            <a:fillRect/>
          </a:stretch>
        </p:blipFill>
        <p:spPr>
          <a:xfrm>
            <a:off x="420007" y="216240"/>
            <a:ext cx="5981700" cy="1619250"/>
          </a:xfrm>
        </p:spPr>
      </p:pic>
      <p:pic>
        <p:nvPicPr>
          <p:cNvPr id="5" name="Picture 4" descr="A screenshot of a website&#10;&#10;Description automatically generated">
            <a:extLst>
              <a:ext uri="{FF2B5EF4-FFF2-40B4-BE49-F238E27FC236}">
                <a16:creationId xmlns:a16="http://schemas.microsoft.com/office/drawing/2014/main" id="{B53D2436-9BC4-3AAC-ED11-CB86C38CEC18}"/>
              </a:ext>
            </a:extLst>
          </p:cNvPr>
          <p:cNvPicPr>
            <a:picLocks noChangeAspect="1"/>
          </p:cNvPicPr>
          <p:nvPr/>
        </p:nvPicPr>
        <p:blipFill>
          <a:blip r:embed="rId3"/>
          <a:stretch>
            <a:fillRect/>
          </a:stretch>
        </p:blipFill>
        <p:spPr>
          <a:xfrm>
            <a:off x="7012139" y="151"/>
            <a:ext cx="4360485" cy="2225222"/>
          </a:xfrm>
          <a:prstGeom prst="rect">
            <a:avLst/>
          </a:prstGeom>
        </p:spPr>
      </p:pic>
      <p:pic>
        <p:nvPicPr>
          <p:cNvPr id="6" name="Picture 5">
            <a:extLst>
              <a:ext uri="{FF2B5EF4-FFF2-40B4-BE49-F238E27FC236}">
                <a16:creationId xmlns:a16="http://schemas.microsoft.com/office/drawing/2014/main" id="{B6DE27AE-BCA1-ED11-5AAD-D326715BBDA3}"/>
              </a:ext>
            </a:extLst>
          </p:cNvPr>
          <p:cNvPicPr>
            <a:picLocks noChangeAspect="1"/>
          </p:cNvPicPr>
          <p:nvPr/>
        </p:nvPicPr>
        <p:blipFill>
          <a:blip r:embed="rId4"/>
          <a:stretch>
            <a:fillRect/>
          </a:stretch>
        </p:blipFill>
        <p:spPr>
          <a:xfrm>
            <a:off x="7841267" y="4156755"/>
            <a:ext cx="4347180" cy="2717347"/>
          </a:xfrm>
          <a:prstGeom prst="rect">
            <a:avLst/>
          </a:prstGeom>
        </p:spPr>
      </p:pic>
      <p:pic>
        <p:nvPicPr>
          <p:cNvPr id="7" name="Picture 6" descr="A group of police officers standing outside a building&#10;&#10;Description automatically generated">
            <a:extLst>
              <a:ext uri="{FF2B5EF4-FFF2-40B4-BE49-F238E27FC236}">
                <a16:creationId xmlns:a16="http://schemas.microsoft.com/office/drawing/2014/main" id="{3EC519E5-B524-B91B-884E-3718D8ABFD3C}"/>
              </a:ext>
            </a:extLst>
          </p:cNvPr>
          <p:cNvPicPr>
            <a:picLocks noChangeAspect="1"/>
          </p:cNvPicPr>
          <p:nvPr/>
        </p:nvPicPr>
        <p:blipFill>
          <a:blip r:embed="rId5"/>
          <a:stretch>
            <a:fillRect/>
          </a:stretch>
        </p:blipFill>
        <p:spPr>
          <a:xfrm>
            <a:off x="-151" y="4855028"/>
            <a:ext cx="2987827" cy="1998134"/>
          </a:xfrm>
          <a:prstGeom prst="rect">
            <a:avLst/>
          </a:prstGeom>
        </p:spPr>
      </p:pic>
      <p:pic>
        <p:nvPicPr>
          <p:cNvPr id="8" name="Picture 7" descr="A screenshot of a computer&#10;&#10;Description automatically generated">
            <a:extLst>
              <a:ext uri="{FF2B5EF4-FFF2-40B4-BE49-F238E27FC236}">
                <a16:creationId xmlns:a16="http://schemas.microsoft.com/office/drawing/2014/main" id="{919D2C3B-FB28-FB1D-8D42-3147745B849A}"/>
              </a:ext>
            </a:extLst>
          </p:cNvPr>
          <p:cNvPicPr>
            <a:picLocks noChangeAspect="1"/>
          </p:cNvPicPr>
          <p:nvPr/>
        </p:nvPicPr>
        <p:blipFill>
          <a:blip r:embed="rId6"/>
          <a:stretch>
            <a:fillRect/>
          </a:stretch>
        </p:blipFill>
        <p:spPr>
          <a:xfrm>
            <a:off x="711125" y="2143125"/>
            <a:ext cx="9439275" cy="2003274"/>
          </a:xfrm>
          <a:prstGeom prst="rect">
            <a:avLst/>
          </a:prstGeom>
        </p:spPr>
      </p:pic>
      <p:pic>
        <p:nvPicPr>
          <p:cNvPr id="9" name="Picture 8" descr="A screenshot of a computer&#10;&#10;Description automatically generated">
            <a:extLst>
              <a:ext uri="{FF2B5EF4-FFF2-40B4-BE49-F238E27FC236}">
                <a16:creationId xmlns:a16="http://schemas.microsoft.com/office/drawing/2014/main" id="{4F5369E4-4772-5BEF-5C39-5718AE19FC14}"/>
              </a:ext>
            </a:extLst>
          </p:cNvPr>
          <p:cNvPicPr>
            <a:picLocks noChangeAspect="1"/>
          </p:cNvPicPr>
          <p:nvPr/>
        </p:nvPicPr>
        <p:blipFill>
          <a:blip r:embed="rId7"/>
          <a:stretch>
            <a:fillRect/>
          </a:stretch>
        </p:blipFill>
        <p:spPr>
          <a:xfrm>
            <a:off x="3042405" y="4863571"/>
            <a:ext cx="4897665" cy="2005240"/>
          </a:xfrm>
          <a:prstGeom prst="rect">
            <a:avLst/>
          </a:prstGeom>
        </p:spPr>
      </p:pic>
    </p:spTree>
    <p:extLst>
      <p:ext uri="{BB962C8B-B14F-4D97-AF65-F5344CB8AC3E}">
        <p14:creationId xmlns:p14="http://schemas.microsoft.com/office/powerpoint/2010/main" val="722050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B00029A-3F56-FF64-5103-B624E021B6B9}"/>
              </a:ext>
            </a:extLst>
          </p:cNvPr>
          <p:cNvSpPr>
            <a:spLocks noGrp="1"/>
          </p:cNvSpPr>
          <p:nvPr>
            <p:ph type="title"/>
          </p:nvPr>
        </p:nvSpPr>
        <p:spPr>
          <a:xfrm>
            <a:off x="838200" y="365125"/>
            <a:ext cx="5393361" cy="1325563"/>
          </a:xfrm>
        </p:spPr>
        <p:txBody>
          <a:bodyPr>
            <a:normAutofit/>
          </a:bodyPr>
          <a:lstStyle/>
          <a:p>
            <a:r>
              <a:rPr lang="en-US"/>
              <a:t>Task</a:t>
            </a:r>
          </a:p>
        </p:txBody>
      </p:sp>
      <p:sp>
        <p:nvSpPr>
          <p:cNvPr id="20" name="Freeform: Shape 19">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9A54B9D-D789-CDB8-935E-EB5F4315BA8D}"/>
              </a:ext>
            </a:extLst>
          </p:cNvPr>
          <p:cNvSpPr>
            <a:spLocks noGrp="1"/>
          </p:cNvSpPr>
          <p:nvPr>
            <p:ph idx="1"/>
          </p:nvPr>
        </p:nvSpPr>
        <p:spPr>
          <a:xfrm>
            <a:off x="838200" y="1825625"/>
            <a:ext cx="5393361" cy="4351338"/>
          </a:xfrm>
        </p:spPr>
        <p:txBody>
          <a:bodyPr vert="horz" lIns="91440" tIns="45720" rIns="91440" bIns="45720" rtlCol="0">
            <a:normAutofit/>
          </a:bodyPr>
          <a:lstStyle/>
          <a:p>
            <a:r>
              <a:rPr lang="en-US"/>
              <a:t>Read the HMICFRS report "Disproportionate use police powers" (on Moodle)</a:t>
            </a:r>
          </a:p>
          <a:p>
            <a:pPr marL="0" indent="0">
              <a:buNone/>
            </a:pPr>
            <a:r>
              <a:rPr lang="en-US"/>
              <a:t>Report back:-</a:t>
            </a:r>
          </a:p>
          <a:p>
            <a:r>
              <a:rPr lang="en-US"/>
              <a:t>Main findings</a:t>
            </a:r>
          </a:p>
          <a:p>
            <a:r>
              <a:rPr lang="en-US"/>
              <a:t>What is being done to improve S&amp;S powers</a:t>
            </a:r>
          </a:p>
        </p:txBody>
      </p:sp>
      <p:sp>
        <p:nvSpPr>
          <p:cNvPr id="22" name="Oval 21">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ames Valley Police ...">
            <a:extLst>
              <a:ext uri="{FF2B5EF4-FFF2-40B4-BE49-F238E27FC236}">
                <a16:creationId xmlns:a16="http://schemas.microsoft.com/office/drawing/2014/main" id="{920C20E4-B34F-DD8C-F97D-E84A7E62D7BD}"/>
              </a:ext>
            </a:extLst>
          </p:cNvPr>
          <p:cNvPicPr>
            <a:picLocks noChangeAspect="1"/>
          </p:cNvPicPr>
          <p:nvPr/>
        </p:nvPicPr>
        <p:blipFill>
          <a:blip r:embed="rId2"/>
          <a:stretch>
            <a:fillRect/>
          </a:stretch>
        </p:blipFill>
        <p:spPr>
          <a:xfrm>
            <a:off x="7887184" y="1756636"/>
            <a:ext cx="3781051" cy="2700750"/>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4" name="Freeform: Shape 23">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6" name="Straight Connector 25">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8" name="Freeform: Shape 27">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9401593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3DF2CC-7B38-8A42-EC81-8393B7DEA96B}"/>
              </a:ext>
            </a:extLst>
          </p:cNvPr>
          <p:cNvSpPr>
            <a:spLocks noGrp="1"/>
          </p:cNvSpPr>
          <p:nvPr>
            <p:ph type="title"/>
          </p:nvPr>
        </p:nvSpPr>
        <p:spPr>
          <a:xfrm>
            <a:off x="686834" y="1153572"/>
            <a:ext cx="3200400" cy="4461163"/>
          </a:xfrm>
        </p:spPr>
        <p:txBody>
          <a:bodyPr>
            <a:normAutofit/>
          </a:bodyPr>
          <a:lstStyle/>
          <a:p>
            <a:r>
              <a:rPr lang="en-US">
                <a:solidFill>
                  <a:srgbClr val="FFFFFF"/>
                </a:solidFill>
              </a:rPr>
              <a:t>Stop and search powers</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E94016-DBB6-F2EA-7919-9F6BB8EB57A6}"/>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Stop and search can be used under many different powers; for example, s 1 of the PACE Act 1984 and s 23 of the Misuse of Drugs Act 1971.</a:t>
            </a:r>
          </a:p>
          <a:p>
            <a:r>
              <a:rPr lang="en-US">
                <a:ea typeface="+mn-lt"/>
                <a:cs typeface="+mn-lt"/>
              </a:rPr>
              <a:t>Every search must conform to the guidelines set out in PACE Code of Practice A and must be recorded. </a:t>
            </a:r>
          </a:p>
          <a:p>
            <a:r>
              <a:rPr lang="en-US">
                <a:ea typeface="+mn-lt"/>
                <a:cs typeface="+mn-lt"/>
              </a:rPr>
              <a:t>The data collected from these records show which areas and ethnicities are involved, and what types of criminal activity are being encountered by officers.</a:t>
            </a:r>
          </a:p>
          <a:p>
            <a:r>
              <a:rPr lang="en-US">
                <a:ea typeface="+mn-lt"/>
                <a:cs typeface="+mn-lt"/>
              </a:rPr>
              <a:t>It is also used as one of the quantitative measurements of police performance.</a:t>
            </a:r>
            <a:endParaRPr lang="en-US"/>
          </a:p>
        </p:txBody>
      </p:sp>
    </p:spTree>
    <p:extLst>
      <p:ext uri="{BB962C8B-B14F-4D97-AF65-F5344CB8AC3E}">
        <p14:creationId xmlns:p14="http://schemas.microsoft.com/office/powerpoint/2010/main" val="1007491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3A4456-3CC1-4A9B-5CCC-F2E72C839E1C}"/>
              </a:ext>
            </a:extLst>
          </p:cNvPr>
          <p:cNvSpPr>
            <a:spLocks noGrp="1"/>
          </p:cNvSpPr>
          <p:nvPr>
            <p:ph type="title"/>
          </p:nvPr>
        </p:nvSpPr>
        <p:spPr>
          <a:xfrm>
            <a:off x="686834" y="1153572"/>
            <a:ext cx="3200400" cy="4461163"/>
          </a:xfrm>
        </p:spPr>
        <p:txBody>
          <a:bodyPr>
            <a:normAutofit/>
          </a:bodyPr>
          <a:lstStyle/>
          <a:p>
            <a:r>
              <a:rPr lang="en-US">
                <a:solidFill>
                  <a:srgbClr val="FFFFFF"/>
                </a:solidFill>
              </a:rPr>
              <a:t>Stop and search powers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F95B32-9671-8F31-5809-D7C94074BF6C}"/>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a:ea typeface="+mn-lt"/>
                <a:cs typeface="+mn-lt"/>
              </a:rPr>
              <a:t>In addition to s 1 of the PACE Act 1984, there are many other pieces of legislation that include search powers. These include:</a:t>
            </a:r>
            <a:endParaRPr lang="en-US"/>
          </a:p>
          <a:p>
            <a:pPr marL="457200" indent="-457200"/>
            <a:r>
              <a:rPr lang="en-US">
                <a:ea typeface="+mn-lt"/>
                <a:cs typeface="+mn-lt"/>
              </a:rPr>
              <a:t>Misuse of Drugs Act 1971;</a:t>
            </a:r>
            <a:endParaRPr lang="en-US"/>
          </a:p>
          <a:p>
            <a:pPr marL="457200" indent="-457200"/>
            <a:r>
              <a:rPr lang="en-US">
                <a:ea typeface="+mn-lt"/>
                <a:cs typeface="+mn-lt"/>
              </a:rPr>
              <a:t>Psychoactive Substances Act 2016;</a:t>
            </a:r>
            <a:endParaRPr lang="en-US"/>
          </a:p>
          <a:p>
            <a:pPr marL="457200" indent="-457200"/>
            <a:r>
              <a:rPr lang="en-US">
                <a:ea typeface="+mn-lt"/>
                <a:cs typeface="+mn-lt"/>
              </a:rPr>
              <a:t>Criminal Justice and Public Order Act 1994;</a:t>
            </a:r>
            <a:endParaRPr lang="en-US"/>
          </a:p>
          <a:p>
            <a:pPr marL="457200" indent="-457200"/>
            <a:r>
              <a:rPr lang="en-US">
                <a:ea typeface="+mn-lt"/>
                <a:cs typeface="+mn-lt"/>
              </a:rPr>
              <a:t>Terrorism Act 2000;</a:t>
            </a:r>
            <a:endParaRPr lang="en-US"/>
          </a:p>
          <a:p>
            <a:pPr marL="457200" indent="-457200"/>
            <a:r>
              <a:rPr lang="en-US">
                <a:ea typeface="+mn-lt"/>
                <a:cs typeface="+mn-lt"/>
              </a:rPr>
              <a:t>Proceeds of Crime Act 2002;</a:t>
            </a:r>
            <a:endParaRPr lang="en-US"/>
          </a:p>
          <a:p>
            <a:pPr marL="457200" indent="-457200"/>
            <a:r>
              <a:rPr lang="en-US">
                <a:ea typeface="+mn-lt"/>
                <a:cs typeface="+mn-lt"/>
              </a:rPr>
              <a:t>Animal Welfare Act 2006; and</a:t>
            </a:r>
            <a:endParaRPr lang="en-US"/>
          </a:p>
          <a:p>
            <a:pPr marL="457200" indent="-457200"/>
            <a:r>
              <a:rPr lang="en-US">
                <a:ea typeface="+mn-lt"/>
                <a:cs typeface="+mn-lt"/>
              </a:rPr>
              <a:t>Firearms Act 1968.</a:t>
            </a:r>
            <a:endParaRPr lang="en-US"/>
          </a:p>
        </p:txBody>
      </p:sp>
    </p:spTree>
    <p:extLst>
      <p:ext uri="{BB962C8B-B14F-4D97-AF65-F5344CB8AC3E}">
        <p14:creationId xmlns:p14="http://schemas.microsoft.com/office/powerpoint/2010/main" val="1491894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800569-EA42-9BB4-1C06-19E4C67505CD}"/>
              </a:ext>
            </a:extLst>
          </p:cNvPr>
          <p:cNvSpPr>
            <a:spLocks noGrp="1"/>
          </p:cNvSpPr>
          <p:nvPr>
            <p:ph type="title"/>
          </p:nvPr>
        </p:nvSpPr>
        <p:spPr>
          <a:xfrm>
            <a:off x="686834" y="1153572"/>
            <a:ext cx="3200400" cy="4461163"/>
          </a:xfrm>
        </p:spPr>
        <p:txBody>
          <a:bodyPr>
            <a:normAutofit/>
          </a:bodyPr>
          <a:lstStyle/>
          <a:p>
            <a:r>
              <a:rPr lang="en-US">
                <a:solidFill>
                  <a:srgbClr val="FFFFFF"/>
                </a:solidFill>
              </a:rPr>
              <a:t>Stop and search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6BDA24-005C-E79A-AA65-C1FA788845DC}"/>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There are currently over 19 different stop and search powers available to police officers. </a:t>
            </a:r>
          </a:p>
          <a:p>
            <a:r>
              <a:rPr lang="en-US"/>
              <a:t>The powers permit officers to search people, vehicles, and/or premises for drugs, weapons, stolen items, fireworks, and even animals. </a:t>
            </a:r>
          </a:p>
          <a:p>
            <a:r>
              <a:rPr lang="en-US"/>
              <a:t>Each stop and search power varies slightly in terms of the grounds necessary to carry out the search and the location in which it can take place.</a:t>
            </a:r>
          </a:p>
        </p:txBody>
      </p:sp>
    </p:spTree>
    <p:extLst>
      <p:ext uri="{BB962C8B-B14F-4D97-AF65-F5344CB8AC3E}">
        <p14:creationId xmlns:p14="http://schemas.microsoft.com/office/powerpoint/2010/main" val="572664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earch doesn't solve knife crime ...">
            <a:extLst>
              <a:ext uri="{FF2B5EF4-FFF2-40B4-BE49-F238E27FC236}">
                <a16:creationId xmlns:a16="http://schemas.microsoft.com/office/drawing/2014/main" id="{D18016E4-38F0-C02D-6EF9-B3F84FF98F52}"/>
              </a:ext>
            </a:extLst>
          </p:cNvPr>
          <p:cNvPicPr>
            <a:picLocks noChangeAspect="1"/>
          </p:cNvPicPr>
          <p:nvPr/>
        </p:nvPicPr>
        <p:blipFill>
          <a:blip r:embed="rId2"/>
          <a:srcRect l="8697" r="21308" b="2"/>
          <a:stretch/>
        </p:blipFill>
        <p:spPr>
          <a:xfrm>
            <a:off x="6781799" y="1714500"/>
            <a:ext cx="5410201" cy="5143500"/>
          </a:xfrm>
          <a:prstGeom prst="rect">
            <a:avLst/>
          </a:prstGeom>
        </p:spPr>
      </p:pic>
      <p:sp useBgFill="1">
        <p:nvSpPr>
          <p:cNvPr id="11" name="Rectangle 10">
            <a:extLst>
              <a:ext uri="{FF2B5EF4-FFF2-40B4-BE49-F238E27FC236}">
                <a16:creationId xmlns:a16="http://schemas.microsoft.com/office/drawing/2014/main" id="{E1ED8A68-A582-AC62-104E-E319E9DB3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BB4E2-D541-9A85-5FD7-00897260FFB9}"/>
              </a:ext>
            </a:extLst>
          </p:cNvPr>
          <p:cNvSpPr>
            <a:spLocks noGrp="1"/>
          </p:cNvSpPr>
          <p:nvPr>
            <p:ph type="title"/>
          </p:nvPr>
        </p:nvSpPr>
        <p:spPr>
          <a:xfrm>
            <a:off x="761801" y="250409"/>
            <a:ext cx="10222952" cy="1228299"/>
          </a:xfrm>
        </p:spPr>
        <p:txBody>
          <a:bodyPr>
            <a:normAutofit/>
          </a:bodyPr>
          <a:lstStyle/>
          <a:p>
            <a:r>
              <a:rPr lang="en-US" sz="4000"/>
              <a:t>Stop and search</a:t>
            </a:r>
          </a:p>
        </p:txBody>
      </p:sp>
      <p:sp>
        <p:nvSpPr>
          <p:cNvPr id="3" name="Content Placeholder 2">
            <a:extLst>
              <a:ext uri="{FF2B5EF4-FFF2-40B4-BE49-F238E27FC236}">
                <a16:creationId xmlns:a16="http://schemas.microsoft.com/office/drawing/2014/main" id="{C671DC2B-6EBF-3187-6547-540667D038BC}"/>
              </a:ext>
            </a:extLst>
          </p:cNvPr>
          <p:cNvSpPr>
            <a:spLocks noGrp="1"/>
          </p:cNvSpPr>
          <p:nvPr>
            <p:ph idx="1"/>
          </p:nvPr>
        </p:nvSpPr>
        <p:spPr>
          <a:xfrm>
            <a:off x="761801" y="2183642"/>
            <a:ext cx="5334199" cy="4115018"/>
          </a:xfrm>
        </p:spPr>
        <p:txBody>
          <a:bodyPr vert="horz" lIns="91440" tIns="45720" rIns="91440" bIns="45720" rtlCol="0" anchor="ctr">
            <a:normAutofit/>
          </a:bodyPr>
          <a:lstStyle/>
          <a:p>
            <a:r>
              <a:rPr lang="en-US" sz="2000">
                <a:ea typeface="+mn-lt"/>
                <a:cs typeface="+mn-lt"/>
              </a:rPr>
              <a:t>The most commonly used stop and search powers are s 1of the PACE Act 1984 (allows officers to search for stolen items and prohibited articles) and, to a lesser extent, s 23 of the Misuse of Drugs Act 1971. </a:t>
            </a:r>
          </a:p>
          <a:p>
            <a:endParaRPr lang="en-US" sz="2000"/>
          </a:p>
          <a:p>
            <a:endParaRPr lang="en-US" sz="2000"/>
          </a:p>
          <a:p>
            <a:endParaRPr lang="en-US" sz="2000"/>
          </a:p>
          <a:p>
            <a:endParaRPr lang="en-US" sz="2000"/>
          </a:p>
        </p:txBody>
      </p:sp>
    </p:spTree>
    <p:extLst>
      <p:ext uri="{BB962C8B-B14F-4D97-AF65-F5344CB8AC3E}">
        <p14:creationId xmlns:p14="http://schemas.microsoft.com/office/powerpoint/2010/main" val="2800942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CF47ABD-89F1-234E-F298-1375A2CE0F82}"/>
              </a:ext>
            </a:extLst>
          </p:cNvPr>
          <p:cNvSpPr>
            <a:spLocks noGrp="1"/>
          </p:cNvSpPr>
          <p:nvPr>
            <p:ph type="title"/>
          </p:nvPr>
        </p:nvSpPr>
        <p:spPr>
          <a:xfrm>
            <a:off x="1137034" y="609597"/>
            <a:ext cx="9392421" cy="1330841"/>
          </a:xfrm>
        </p:spPr>
        <p:txBody>
          <a:bodyPr>
            <a:normAutofit/>
          </a:bodyPr>
          <a:lstStyle/>
          <a:p>
            <a:r>
              <a:rPr lang="en-US"/>
              <a:t>Copy of the search</a:t>
            </a:r>
          </a:p>
        </p:txBody>
      </p:sp>
      <p:sp>
        <p:nvSpPr>
          <p:cNvPr id="3" name="Content Placeholder 2">
            <a:extLst>
              <a:ext uri="{FF2B5EF4-FFF2-40B4-BE49-F238E27FC236}">
                <a16:creationId xmlns:a16="http://schemas.microsoft.com/office/drawing/2014/main" id="{10F44232-0DCB-10AC-1B28-1D3A18A0B852}"/>
              </a:ext>
            </a:extLst>
          </p:cNvPr>
          <p:cNvSpPr>
            <a:spLocks noGrp="1"/>
          </p:cNvSpPr>
          <p:nvPr>
            <p:ph idx="1"/>
          </p:nvPr>
        </p:nvSpPr>
        <p:spPr>
          <a:xfrm>
            <a:off x="1137034" y="2198362"/>
            <a:ext cx="4958966" cy="3917773"/>
          </a:xfrm>
        </p:spPr>
        <p:txBody>
          <a:bodyPr vert="horz" lIns="91440" tIns="45720" rIns="91440" bIns="45720" rtlCol="0" anchor="t">
            <a:normAutofit/>
          </a:bodyPr>
          <a:lstStyle/>
          <a:p>
            <a:r>
              <a:rPr lang="en-US" sz="2000">
                <a:ea typeface="+mn-lt"/>
                <a:cs typeface="+mn-lt"/>
              </a:rPr>
              <a:t>Members of the public are entitled to a copy of the search and could want a copy for various reasons, for example to establish whether the search complied with the Codes of Practice. </a:t>
            </a:r>
          </a:p>
          <a:p>
            <a:r>
              <a:rPr lang="en-US" sz="2000">
                <a:ea typeface="+mn-lt"/>
                <a:cs typeface="+mn-lt"/>
              </a:rPr>
              <a:t>A failure to comply can result in the search being deemed unlawful and could lead to a police misconduct investigation.</a:t>
            </a:r>
          </a:p>
          <a:p>
            <a:endParaRPr lang="en-US" sz="2000"/>
          </a:p>
        </p:txBody>
      </p:sp>
      <p:pic>
        <p:nvPicPr>
          <p:cNvPr id="4" name="Picture 3" descr="More on Cambridgeshire Police Stop and Search from Ely Police Open Day –  Richard Taylor">
            <a:extLst>
              <a:ext uri="{FF2B5EF4-FFF2-40B4-BE49-F238E27FC236}">
                <a16:creationId xmlns:a16="http://schemas.microsoft.com/office/drawing/2014/main" id="{3FA5EEA4-33A1-0761-E789-B83E234234A8}"/>
              </a:ext>
            </a:extLst>
          </p:cNvPr>
          <p:cNvPicPr>
            <a:picLocks noChangeAspect="1"/>
          </p:cNvPicPr>
          <p:nvPr/>
        </p:nvPicPr>
        <p:blipFill>
          <a:blip r:embed="rId2"/>
          <a:stretch>
            <a:fillRect/>
          </a:stretch>
        </p:blipFill>
        <p:spPr>
          <a:xfrm>
            <a:off x="8320182" y="2184914"/>
            <a:ext cx="1586874" cy="3755915"/>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13367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388E2D-DD28-819A-F17C-CB510077E033}"/>
              </a:ext>
            </a:extLst>
          </p:cNvPr>
          <p:cNvSpPr>
            <a:spLocks noGrp="1"/>
          </p:cNvSpPr>
          <p:nvPr>
            <p:ph type="title"/>
          </p:nvPr>
        </p:nvSpPr>
        <p:spPr>
          <a:xfrm>
            <a:off x="686834" y="1153572"/>
            <a:ext cx="3200400" cy="4461163"/>
          </a:xfrm>
        </p:spPr>
        <p:txBody>
          <a:bodyPr>
            <a:normAutofit/>
          </a:bodyPr>
          <a:lstStyle/>
          <a:p>
            <a:r>
              <a:rPr lang="en-US">
                <a:solidFill>
                  <a:srgbClr val="FFFFFF"/>
                </a:solidFill>
              </a:rPr>
              <a:t>Stop and search procedures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8C9B67-70A9-C475-9BCE-207F64EDD0D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Any decision to carry out a stop and/or search must be </a:t>
            </a:r>
            <a:r>
              <a:rPr lang="en-US" b="1">
                <a:ea typeface="+mn-lt"/>
                <a:cs typeface="+mn-lt"/>
              </a:rPr>
              <a:t>fair and the reasons must be lawful </a:t>
            </a:r>
            <a:r>
              <a:rPr lang="en-US">
                <a:ea typeface="+mn-lt"/>
                <a:cs typeface="+mn-lt"/>
              </a:rPr>
              <a:t>and be able to withstand legal scrutiny. </a:t>
            </a:r>
            <a:endParaRPr lang="en-US"/>
          </a:p>
          <a:p>
            <a:pPr marL="0" indent="0">
              <a:buNone/>
            </a:pPr>
            <a:r>
              <a:rPr lang="en-US">
                <a:ea typeface="+mn-lt"/>
                <a:cs typeface="+mn-lt"/>
              </a:rPr>
              <a:t>The conduct of the search must:-</a:t>
            </a:r>
          </a:p>
          <a:p>
            <a:r>
              <a:rPr lang="en-US">
                <a:ea typeface="+mn-lt"/>
                <a:cs typeface="+mn-lt"/>
              </a:rPr>
              <a:t> Follow the proper procedures </a:t>
            </a:r>
          </a:p>
          <a:p>
            <a:r>
              <a:rPr lang="en-US">
                <a:ea typeface="+mn-lt"/>
                <a:cs typeface="+mn-lt"/>
              </a:rPr>
              <a:t> ‘all stops and searches should be carried out with courtesy, consideration and respect for the person concerned. This has a significant impact on public confidence in the police.’  (PACE Code A, para 3.1 and the Terrorism Act 2000 Code of Practice, para 5.1.1</a:t>
            </a:r>
            <a:endParaRPr lang="en-US"/>
          </a:p>
        </p:txBody>
      </p:sp>
    </p:spTree>
    <p:extLst>
      <p:ext uri="{BB962C8B-B14F-4D97-AF65-F5344CB8AC3E}">
        <p14:creationId xmlns:p14="http://schemas.microsoft.com/office/powerpoint/2010/main" val="500591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1813AA-C8F1-3145-C3EC-1AC2FFC414AD}"/>
              </a:ext>
            </a:extLst>
          </p:cNvPr>
          <p:cNvSpPr>
            <a:spLocks noGrp="1"/>
          </p:cNvSpPr>
          <p:nvPr>
            <p:ph type="title"/>
          </p:nvPr>
        </p:nvSpPr>
        <p:spPr>
          <a:xfrm>
            <a:off x="686834" y="1153572"/>
            <a:ext cx="3200400" cy="4461163"/>
          </a:xfrm>
        </p:spPr>
        <p:txBody>
          <a:bodyPr>
            <a:normAutofit/>
          </a:bodyPr>
          <a:lstStyle/>
          <a:p>
            <a:r>
              <a:rPr lang="en-US">
                <a:solidFill>
                  <a:srgbClr val="FFFFFF"/>
                </a:solidFill>
              </a:rPr>
              <a:t>Stop and search procedures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51266C-FA54-7118-C89B-BCB27F1B54C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Police officers must use their powers to stop and search ‘fairly, responsibly, with respect for people being searched, and without unlawful discrimination’ (PACE Code A, para 1.1)</a:t>
            </a:r>
            <a:endParaRPr lang="en-US">
              <a:latin typeface="Aptos Display"/>
              <a:ea typeface="+mn-lt"/>
              <a:cs typeface="+mn-lt"/>
            </a:endParaRPr>
          </a:p>
          <a:p>
            <a:r>
              <a:rPr lang="en-US">
                <a:ea typeface="+mn-lt"/>
                <a:cs typeface="+mn-lt"/>
              </a:rPr>
              <a:t> In addition, ‘any misuse of the powers is likely to be harmful to policing and lead to mistrust of the police’ (Code A, para 1.4). </a:t>
            </a:r>
            <a:endParaRPr lang="en-US">
              <a:latin typeface="Aptos Display"/>
              <a:ea typeface="+mn-lt"/>
              <a:cs typeface="+mn-lt"/>
            </a:endParaRPr>
          </a:p>
          <a:p>
            <a:endParaRPr lang="en-US">
              <a:latin typeface="Aptos"/>
            </a:endParaRPr>
          </a:p>
        </p:txBody>
      </p:sp>
    </p:spTree>
    <p:extLst>
      <p:ext uri="{BB962C8B-B14F-4D97-AF65-F5344CB8AC3E}">
        <p14:creationId xmlns:p14="http://schemas.microsoft.com/office/powerpoint/2010/main" val="1344448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DB4821-C350-68E0-8428-235555896CE6}"/>
              </a:ext>
            </a:extLst>
          </p:cNvPr>
          <p:cNvSpPr>
            <a:spLocks noGrp="1"/>
          </p:cNvSpPr>
          <p:nvPr>
            <p:ph type="title"/>
          </p:nvPr>
        </p:nvSpPr>
        <p:spPr>
          <a:xfrm>
            <a:off x="686834" y="1153572"/>
            <a:ext cx="3200400" cy="4461163"/>
          </a:xfrm>
        </p:spPr>
        <p:txBody>
          <a:bodyPr>
            <a:normAutofit/>
          </a:bodyPr>
          <a:lstStyle/>
          <a:p>
            <a:r>
              <a:rPr lang="en-US">
                <a:solidFill>
                  <a:srgbClr val="FFFFFF"/>
                </a:solidFill>
              </a:rPr>
              <a:t>Stop and search procedures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83ABE6-9241-C0BB-41BE-2A683755F34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a:t>The police also have a responsibility to safeguard and promote the welfare of all persons under the age of 18 (s 11 of the Children Act 2004), and stop and search can sometimes help to protect young people from harm.</a:t>
            </a:r>
          </a:p>
          <a:p>
            <a:r>
              <a:rPr lang="en-US" sz="2400">
                <a:ea typeface="+mn-lt"/>
                <a:cs typeface="+mn-lt"/>
              </a:rPr>
              <a:t>The officer’s responsibility to conduct a risk assessment. If it seems necessary to handcuff the individual before or during the search, the officer must be able to provide justification. </a:t>
            </a:r>
            <a:r>
              <a:rPr lang="en-US" sz="2400" b="1">
                <a:ea typeface="+mn-lt"/>
                <a:cs typeface="+mn-lt"/>
              </a:rPr>
              <a:t>Can you think of a justification to use handcuffs?</a:t>
            </a:r>
          </a:p>
          <a:p>
            <a:r>
              <a:rPr lang="en-US" sz="2400">
                <a:ea typeface="+mn-lt"/>
                <a:cs typeface="+mn-lt"/>
              </a:rPr>
              <a:t>Almost all officers now wear a body-worn camera and this should most certainly be used during a search.</a:t>
            </a:r>
            <a:r>
              <a:rPr lang="en-US" sz="2400" b="1">
                <a:ea typeface="+mn-lt"/>
                <a:cs typeface="+mn-lt"/>
              </a:rPr>
              <a:t> Why do you think this is important?</a:t>
            </a:r>
            <a:endParaRPr lang="en-US" sz="2400" b="1"/>
          </a:p>
        </p:txBody>
      </p:sp>
    </p:spTree>
    <p:extLst>
      <p:ext uri="{BB962C8B-B14F-4D97-AF65-F5344CB8AC3E}">
        <p14:creationId xmlns:p14="http://schemas.microsoft.com/office/powerpoint/2010/main" val="1605411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E1CADF-746D-D43A-8EFE-59B21918967E}"/>
              </a:ext>
            </a:extLst>
          </p:cNvPr>
          <p:cNvSpPr>
            <a:spLocks noGrp="1"/>
          </p:cNvSpPr>
          <p:nvPr>
            <p:ph type="title"/>
          </p:nvPr>
        </p:nvSpPr>
        <p:spPr>
          <a:xfrm>
            <a:off x="686834" y="1153572"/>
            <a:ext cx="3200400" cy="4461163"/>
          </a:xfrm>
        </p:spPr>
        <p:txBody>
          <a:bodyPr>
            <a:normAutofit/>
          </a:bodyPr>
          <a:lstStyle/>
          <a:p>
            <a:r>
              <a:rPr lang="en-US">
                <a:solidFill>
                  <a:srgbClr val="FFFFFF"/>
                </a:solidFill>
              </a:rPr>
              <a:t>Conducting the search</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8780BB-2254-D627-3A9E-530933B7995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The search must be conducted thoroughly but in a reasonable period of time. </a:t>
            </a:r>
          </a:p>
          <a:p>
            <a:r>
              <a:rPr lang="en-US">
                <a:ea typeface="+mn-lt"/>
                <a:cs typeface="+mn-lt"/>
              </a:rPr>
              <a:t>The person should be detained for as short a period as possible.</a:t>
            </a:r>
          </a:p>
          <a:p>
            <a:r>
              <a:rPr lang="en-US">
                <a:ea typeface="+mn-lt"/>
                <a:cs typeface="+mn-lt"/>
              </a:rPr>
              <a:t> The officer should seek cooperation from the person and should take extra care and be patient if the person could be considered vulnerable, </a:t>
            </a:r>
            <a:r>
              <a:rPr lang="en-US" err="1">
                <a:ea typeface="+mn-lt"/>
                <a:cs typeface="+mn-lt"/>
              </a:rPr>
              <a:t>eg</a:t>
            </a:r>
            <a:r>
              <a:rPr lang="en-US">
                <a:ea typeface="+mn-lt"/>
                <a:cs typeface="+mn-lt"/>
              </a:rPr>
              <a:t> due to age, mental or physical illness, or any disabilities.</a:t>
            </a:r>
            <a:endParaRPr lang="en-US"/>
          </a:p>
        </p:txBody>
      </p:sp>
    </p:spTree>
    <p:extLst>
      <p:ext uri="{BB962C8B-B14F-4D97-AF65-F5344CB8AC3E}">
        <p14:creationId xmlns:p14="http://schemas.microsoft.com/office/powerpoint/2010/main" val="3882039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A4126C-6B9E-965D-21BE-13EB3E15A9CC}"/>
              </a:ext>
            </a:extLst>
          </p:cNvPr>
          <p:cNvSpPr>
            <a:spLocks noGrp="1"/>
          </p:cNvSpPr>
          <p:nvPr>
            <p:ph type="title"/>
          </p:nvPr>
        </p:nvSpPr>
        <p:spPr>
          <a:xfrm>
            <a:off x="686834" y="1153572"/>
            <a:ext cx="3200400" cy="4461163"/>
          </a:xfrm>
        </p:spPr>
        <p:txBody>
          <a:bodyPr>
            <a:normAutofit/>
          </a:bodyPr>
          <a:lstStyle/>
          <a:p>
            <a:r>
              <a:rPr lang="en-US">
                <a:solidFill>
                  <a:srgbClr val="FFFFFF"/>
                </a:solidFill>
              </a:rPr>
              <a:t>Conducting the search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A38401-60B4-0713-142C-1FC40089FD14}"/>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The extent of the search must relate to the object the officer is looking for, </a:t>
            </a:r>
          </a:p>
          <a:p>
            <a:r>
              <a:rPr lang="en-US">
                <a:ea typeface="+mn-lt"/>
                <a:cs typeface="+mn-lt"/>
              </a:rPr>
              <a:t>E.G- if you stop someone and tell them you can smell cannabis and describe your search grounds are linked to drugs, you should not then search them under s 1 of the PACE Act 1984- </a:t>
            </a:r>
            <a:r>
              <a:rPr lang="en-US" b="1">
                <a:ea typeface="+mn-lt"/>
                <a:cs typeface="+mn-lt"/>
              </a:rPr>
              <a:t>What legislation should the person be searched under?</a:t>
            </a:r>
          </a:p>
          <a:p>
            <a:pPr marL="0" indent="0">
              <a:buNone/>
            </a:pPr>
            <a:endParaRPr lang="en-US"/>
          </a:p>
        </p:txBody>
      </p:sp>
    </p:spTree>
    <p:extLst>
      <p:ext uri="{BB962C8B-B14F-4D97-AF65-F5344CB8AC3E}">
        <p14:creationId xmlns:p14="http://schemas.microsoft.com/office/powerpoint/2010/main" val="12940743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5CE303-892F-E00F-B501-E896F2802141}"/>
              </a:ext>
            </a:extLst>
          </p:cNvPr>
          <p:cNvSpPr>
            <a:spLocks noGrp="1"/>
          </p:cNvSpPr>
          <p:nvPr>
            <p:ph type="title"/>
          </p:nvPr>
        </p:nvSpPr>
        <p:spPr>
          <a:xfrm>
            <a:off x="686834" y="1153572"/>
            <a:ext cx="3200400" cy="4461163"/>
          </a:xfrm>
        </p:spPr>
        <p:txBody>
          <a:bodyPr>
            <a:normAutofit/>
          </a:bodyPr>
          <a:lstStyle/>
          <a:p>
            <a:r>
              <a:rPr lang="en-US">
                <a:solidFill>
                  <a:srgbClr val="FFFFFF"/>
                </a:solidFill>
              </a:rPr>
              <a:t>Conducting the search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C2CD41-22FE-E276-BA88-75807EB24738}"/>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sz="2200">
                <a:ea typeface="+mn-lt"/>
                <a:cs typeface="+mn-lt"/>
              </a:rPr>
              <a:t>Under s 117 of the PACE Act 1984, reasonable force may be used as a last resort, but only after attempts to search have been met with resistance (PACE Code A, para 3.2).</a:t>
            </a:r>
            <a:endParaRPr lang="en-US" sz="2200"/>
          </a:p>
          <a:p>
            <a:endParaRPr lang="en-US" sz="2200"/>
          </a:p>
          <a:p>
            <a:pPr marL="0" indent="0">
              <a:buNone/>
            </a:pPr>
            <a:r>
              <a:rPr lang="en-US" sz="2200">
                <a:ea typeface="+mn-lt"/>
                <a:cs typeface="+mn-lt"/>
              </a:rPr>
              <a:t>When conducting a search on the street or in public view, an officer can do the following:</a:t>
            </a:r>
            <a:endParaRPr lang="en-US" sz="2200"/>
          </a:p>
          <a:p>
            <a:endParaRPr lang="en-US" sz="2200"/>
          </a:p>
          <a:p>
            <a:r>
              <a:rPr lang="en-US" sz="2200">
                <a:ea typeface="+mn-lt"/>
                <a:cs typeface="+mn-lt"/>
              </a:rPr>
              <a:t>place their hands inside the pockets of outer clothing;</a:t>
            </a:r>
            <a:endParaRPr lang="en-US" sz="2200"/>
          </a:p>
          <a:p>
            <a:r>
              <a:rPr lang="en-US" sz="2200">
                <a:ea typeface="+mn-lt"/>
                <a:cs typeface="+mn-lt"/>
              </a:rPr>
              <a:t>feel round the inside of collars, socks, and shoes (para 3.5);</a:t>
            </a:r>
            <a:endParaRPr lang="en-US" sz="2200"/>
          </a:p>
          <a:p>
            <a:r>
              <a:rPr lang="en-US" sz="2200">
                <a:ea typeface="+mn-lt"/>
                <a:cs typeface="+mn-lt"/>
              </a:rPr>
              <a:t>search a person’s hair, if this does not require the removal of headgear (para 3.5);</a:t>
            </a:r>
            <a:endParaRPr lang="en-US" sz="2200"/>
          </a:p>
          <a:p>
            <a:r>
              <a:rPr lang="en-US" sz="2200">
                <a:ea typeface="+mn-lt"/>
                <a:cs typeface="+mn-lt"/>
              </a:rPr>
              <a:t>require the person to remove their outer coat, jacket, and gloves.</a:t>
            </a:r>
            <a:endParaRPr lang="en-US" sz="2200"/>
          </a:p>
        </p:txBody>
      </p:sp>
    </p:spTree>
    <p:extLst>
      <p:ext uri="{BB962C8B-B14F-4D97-AF65-F5344CB8AC3E}">
        <p14:creationId xmlns:p14="http://schemas.microsoft.com/office/powerpoint/2010/main" val="1700734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827B3D-08CB-A069-5B41-3CB50B7B9E1E}"/>
              </a:ext>
            </a:extLst>
          </p:cNvPr>
          <p:cNvSpPr>
            <a:spLocks noGrp="1"/>
          </p:cNvSpPr>
          <p:nvPr>
            <p:ph type="title"/>
          </p:nvPr>
        </p:nvSpPr>
        <p:spPr>
          <a:xfrm>
            <a:off x="686834" y="1153572"/>
            <a:ext cx="3200400" cy="4461163"/>
          </a:xfrm>
        </p:spPr>
        <p:txBody>
          <a:bodyPr>
            <a:normAutofit/>
          </a:bodyPr>
          <a:lstStyle/>
          <a:p>
            <a:r>
              <a:rPr lang="en-US">
                <a:solidFill>
                  <a:srgbClr val="FFFFFF"/>
                </a:solidFill>
              </a:rPr>
              <a:t>Clothing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54DE30-F374-947D-5753-D7DC0F0CC3D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The person cannot be required to remove any further clothing in public but can be asked to remove more clothing voluntarily. </a:t>
            </a:r>
          </a:p>
          <a:p>
            <a:endParaRPr lang="en-US">
              <a:ea typeface="+mn-lt"/>
              <a:cs typeface="+mn-lt"/>
            </a:endParaRPr>
          </a:p>
          <a:p>
            <a:pPr marL="0" indent="0">
              <a:buNone/>
            </a:pPr>
            <a:endParaRPr lang="en-US">
              <a:ea typeface="+mn-lt"/>
              <a:cs typeface="+mn-lt"/>
            </a:endParaRPr>
          </a:p>
          <a:p>
            <a:r>
              <a:rPr lang="en-US">
                <a:ea typeface="+mn-lt"/>
                <a:cs typeface="+mn-lt"/>
              </a:rPr>
              <a:t>If the person refuses, an officer has no grounds to insist. It should be noted that for this type of search the sex of the officer is irrelevant; for example, there is no legal requirement that only female officers can search female members of the public.</a:t>
            </a:r>
            <a:endParaRPr lang="en-US"/>
          </a:p>
        </p:txBody>
      </p:sp>
    </p:spTree>
    <p:extLst>
      <p:ext uri="{BB962C8B-B14F-4D97-AF65-F5344CB8AC3E}">
        <p14:creationId xmlns:p14="http://schemas.microsoft.com/office/powerpoint/2010/main" val="17023052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11164E-CD7C-EB2A-961C-8A9F31334636}"/>
              </a:ext>
            </a:extLst>
          </p:cNvPr>
          <p:cNvSpPr>
            <a:spLocks noGrp="1"/>
          </p:cNvSpPr>
          <p:nvPr>
            <p:ph type="title"/>
          </p:nvPr>
        </p:nvSpPr>
        <p:spPr>
          <a:xfrm>
            <a:off x="686834" y="1153572"/>
            <a:ext cx="3200400" cy="4461163"/>
          </a:xfrm>
        </p:spPr>
        <p:txBody>
          <a:bodyPr>
            <a:normAutofit/>
          </a:bodyPr>
          <a:lstStyle/>
          <a:p>
            <a:r>
              <a:rPr lang="en-US">
                <a:solidFill>
                  <a:srgbClr val="FFFFFF"/>
                </a:solidFill>
              </a:rPr>
              <a:t>Clothing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2D5474-0574-6A39-3319-23A0AB09BD0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600">
                <a:ea typeface="+mn-lt"/>
                <a:cs typeface="+mn-lt"/>
              </a:rPr>
              <a:t>A more thorough search, </a:t>
            </a:r>
            <a:r>
              <a:rPr lang="en-US" sz="2600" err="1">
                <a:ea typeface="+mn-lt"/>
                <a:cs typeface="+mn-lt"/>
              </a:rPr>
              <a:t>eg</a:t>
            </a:r>
            <a:r>
              <a:rPr lang="en-US" sz="2600">
                <a:ea typeface="+mn-lt"/>
                <a:cs typeface="+mn-lt"/>
              </a:rPr>
              <a:t> requiring the removal of a T-shirt, can be conducted but this must be out of public view, for example at a nearby police station (see para 3.6). </a:t>
            </a:r>
          </a:p>
          <a:p>
            <a:r>
              <a:rPr lang="en-US" sz="2600">
                <a:ea typeface="+mn-lt"/>
                <a:cs typeface="+mn-lt"/>
              </a:rPr>
              <a:t>If anything beyond an outer coat, jacket, gloves, headgear, or footwear is removed, the searching officer and any other officers present must be the same sex as the person being searched, that is unless the person specifically requests otherwise.</a:t>
            </a:r>
          </a:p>
          <a:p>
            <a:r>
              <a:rPr lang="en-US" sz="2600">
                <a:ea typeface="+mn-lt"/>
                <a:cs typeface="+mn-lt"/>
              </a:rPr>
              <a:t> A search that exposes intimate parts of the body can be carried out if necessary, but not as a routine extension of a less intrusive search where nothing has been found.</a:t>
            </a:r>
            <a:endParaRPr lang="en-US" sz="2600"/>
          </a:p>
        </p:txBody>
      </p:sp>
    </p:spTree>
    <p:extLst>
      <p:ext uri="{BB962C8B-B14F-4D97-AF65-F5344CB8AC3E}">
        <p14:creationId xmlns:p14="http://schemas.microsoft.com/office/powerpoint/2010/main" val="1882017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41ACEC-8B25-53B5-1860-CC2A8546AE2C}"/>
              </a:ext>
            </a:extLst>
          </p:cNvPr>
          <p:cNvSpPr>
            <a:spLocks noGrp="1"/>
          </p:cNvSpPr>
          <p:nvPr>
            <p:ph type="title"/>
          </p:nvPr>
        </p:nvSpPr>
        <p:spPr>
          <a:xfrm>
            <a:off x="686834" y="1153572"/>
            <a:ext cx="3200400" cy="4461163"/>
          </a:xfrm>
        </p:spPr>
        <p:txBody>
          <a:bodyPr>
            <a:normAutofit/>
          </a:bodyPr>
          <a:lstStyle/>
          <a:p>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4E4B52-5AF7-7A1A-B099-49E72C5A647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200">
                <a:ea typeface="+mn-lt"/>
                <a:cs typeface="+mn-lt"/>
              </a:rPr>
              <a:t>The search must be conducted thoroughly, but in a reasonable period of time; the detention time for a search should be as short as possible.</a:t>
            </a:r>
            <a:endParaRPr lang="en-US" sz="2200"/>
          </a:p>
          <a:p>
            <a:endParaRPr lang="en-US" sz="2200"/>
          </a:p>
          <a:p>
            <a:pPr marL="0" indent="0">
              <a:buNone/>
            </a:pPr>
            <a:r>
              <a:rPr lang="en-US" sz="2200">
                <a:ea typeface="+mn-lt"/>
                <a:cs typeface="+mn-lt"/>
              </a:rPr>
              <a:t>•The search must also be relevant in that the extent of the search must relate to the object the officer is looking for. However, should an officer be searching a person for weapons under s 1 of the PACE Act 1984, and find drugs (for example), the officer should still act upon this.</a:t>
            </a:r>
            <a:endParaRPr lang="en-US" sz="2200"/>
          </a:p>
          <a:p>
            <a:endParaRPr lang="en-US" sz="2200"/>
          </a:p>
          <a:p>
            <a:pPr marL="0" indent="0">
              <a:buNone/>
            </a:pPr>
            <a:r>
              <a:rPr lang="en-US" sz="2200">
                <a:ea typeface="+mn-lt"/>
                <a:cs typeface="+mn-lt"/>
              </a:rPr>
              <a:t>•The officer should seek cooperation from the person. Under s 117 of the PACE Act 1984 reasonable force may be used as a last resort, but only after attempts to search have been met with resistance (para 3.2).</a:t>
            </a:r>
            <a:endParaRPr lang="en-US" sz="2200"/>
          </a:p>
        </p:txBody>
      </p:sp>
    </p:spTree>
    <p:extLst>
      <p:ext uri="{BB962C8B-B14F-4D97-AF65-F5344CB8AC3E}">
        <p14:creationId xmlns:p14="http://schemas.microsoft.com/office/powerpoint/2010/main" val="25317788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4181B6-646B-ADE1-8D30-C201463EFFA7}"/>
              </a:ext>
            </a:extLst>
          </p:cNvPr>
          <p:cNvSpPr>
            <a:spLocks noGrp="1"/>
          </p:cNvSpPr>
          <p:nvPr>
            <p:ph type="title"/>
          </p:nvPr>
        </p:nvSpPr>
        <p:spPr>
          <a:xfrm>
            <a:off x="686834" y="1153572"/>
            <a:ext cx="3200400" cy="4461163"/>
          </a:xfrm>
        </p:spPr>
        <p:txBody>
          <a:bodyPr>
            <a:normAutofit/>
          </a:bodyPr>
          <a:lstStyle/>
          <a:p>
            <a:r>
              <a:rPr lang="en-US">
                <a:solidFill>
                  <a:srgbClr val="FFFFFF"/>
                </a:solidFill>
              </a:rPr>
              <a:t>Recording the search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330DE6-4C9B-F1CD-44EB-1F4329BB54B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A record of the search needs to be made as soon as possible, and in any case within 24 hours of the search. It must include the following information:</a:t>
            </a:r>
            <a:endParaRPr lang="en-US"/>
          </a:p>
          <a:p>
            <a:pPr marL="0" indent="0">
              <a:buNone/>
            </a:pPr>
            <a:r>
              <a:rPr lang="en-US">
                <a:ea typeface="+mn-lt"/>
                <a:cs typeface="+mn-lt"/>
              </a:rPr>
              <a:t>•the date, time, and location of the search;</a:t>
            </a:r>
            <a:endParaRPr lang="en-US"/>
          </a:p>
          <a:p>
            <a:pPr marL="0" indent="0">
              <a:buNone/>
            </a:pPr>
            <a:r>
              <a:rPr lang="en-US">
                <a:ea typeface="+mn-lt"/>
                <a:cs typeface="+mn-lt"/>
              </a:rPr>
              <a:t>•the officer’s name and those of any other officers present;</a:t>
            </a:r>
            <a:endParaRPr lang="en-US"/>
          </a:p>
          <a:p>
            <a:pPr marL="0" indent="0">
              <a:buNone/>
            </a:pPr>
            <a:r>
              <a:rPr lang="en-US">
                <a:ea typeface="+mn-lt"/>
                <a:cs typeface="+mn-lt"/>
              </a:rPr>
              <a:t>•the name, age, self-defined ethnicity, and address of the person who has been searched; and</a:t>
            </a:r>
            <a:endParaRPr lang="en-US"/>
          </a:p>
          <a:p>
            <a:pPr marL="0" indent="0">
              <a:buNone/>
            </a:pPr>
            <a:r>
              <a:rPr lang="en-US">
                <a:ea typeface="+mn-lt"/>
                <a:cs typeface="+mn-lt"/>
              </a:rPr>
              <a:t>•the grounds or </a:t>
            </a:r>
            <a:r>
              <a:rPr lang="en-US" err="1">
                <a:ea typeface="+mn-lt"/>
                <a:cs typeface="+mn-lt"/>
              </a:rPr>
              <a:t>authorisation</a:t>
            </a:r>
            <a:r>
              <a:rPr lang="en-US">
                <a:ea typeface="+mn-lt"/>
                <a:cs typeface="+mn-lt"/>
              </a:rPr>
              <a:t> for the search.</a:t>
            </a:r>
            <a:endParaRPr lang="en-US"/>
          </a:p>
        </p:txBody>
      </p:sp>
    </p:spTree>
    <p:extLst>
      <p:ext uri="{BB962C8B-B14F-4D97-AF65-F5344CB8AC3E}">
        <p14:creationId xmlns:p14="http://schemas.microsoft.com/office/powerpoint/2010/main" val="12406749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932CA7-6E0F-EAA0-ABD5-3418E5225BC0}"/>
              </a:ext>
            </a:extLst>
          </p:cNvPr>
          <p:cNvSpPr>
            <a:spLocks noGrp="1"/>
          </p:cNvSpPr>
          <p:nvPr>
            <p:ph type="title"/>
          </p:nvPr>
        </p:nvSpPr>
        <p:spPr>
          <a:xfrm>
            <a:off x="686834" y="1153572"/>
            <a:ext cx="3200400" cy="4461163"/>
          </a:xfrm>
        </p:spPr>
        <p:txBody>
          <a:bodyPr>
            <a:normAutofit/>
          </a:bodyPr>
          <a:lstStyle/>
          <a:p>
            <a:r>
              <a:rPr lang="en-US">
                <a:solidFill>
                  <a:srgbClr val="FFFFFF"/>
                </a:solidFill>
              </a:rPr>
              <a:t>Recording objects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D81A2E-2E02-4D99-3F89-8767E96F7E1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a:t>Any objects found also need to be recorded on the search record, and described or photographed. </a:t>
            </a:r>
          </a:p>
          <a:p>
            <a:r>
              <a:rPr lang="en-US" sz="2400"/>
              <a:t>If a vehicle has been searched, its registration, make, and model should be recorded.</a:t>
            </a:r>
          </a:p>
          <a:p>
            <a:r>
              <a:rPr lang="en-US" sz="2400"/>
              <a:t> After searching an unattended vehicle, or anything in or on it, a record of the search must be left, preferably inside the vehicle. If the vehicle is locked, the record should be attached to the outside (see Code A, para 4.8, and s 2(7) of the PACE Act 1984).</a:t>
            </a:r>
          </a:p>
          <a:p>
            <a:r>
              <a:rPr lang="en-US" sz="2400"/>
              <a:t>For further reading, please visit the College of Policing website:- </a:t>
            </a:r>
            <a:r>
              <a:rPr lang="en-US" sz="2400">
                <a:ea typeface="+mn-lt"/>
                <a:cs typeface="+mn-lt"/>
                <a:hlinkClick r:id="rId2"/>
              </a:rPr>
              <a:t>Legal application | College of Policing</a:t>
            </a:r>
            <a:endParaRPr lang="en-US" sz="2400">
              <a:ea typeface="+mn-lt"/>
              <a:cs typeface="+mn-lt"/>
            </a:endParaRPr>
          </a:p>
          <a:p>
            <a:endParaRPr lang="en-US" sz="2400"/>
          </a:p>
        </p:txBody>
      </p:sp>
    </p:spTree>
    <p:extLst>
      <p:ext uri="{BB962C8B-B14F-4D97-AF65-F5344CB8AC3E}">
        <p14:creationId xmlns:p14="http://schemas.microsoft.com/office/powerpoint/2010/main" val="20863065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34E25C-440A-9F34-17B5-D61270D10846}"/>
              </a:ext>
            </a:extLst>
          </p:cNvPr>
          <p:cNvSpPr>
            <a:spLocks noGrp="1"/>
          </p:cNvSpPr>
          <p:nvPr>
            <p:ph type="title"/>
          </p:nvPr>
        </p:nvSpPr>
        <p:spPr>
          <a:xfrm>
            <a:off x="686834" y="1153572"/>
            <a:ext cx="3200400" cy="4461163"/>
          </a:xfrm>
        </p:spPr>
        <p:txBody>
          <a:bodyPr>
            <a:normAutofit/>
          </a:bodyPr>
          <a:lstStyle/>
          <a:p>
            <a:r>
              <a:rPr lang="en-US">
                <a:solidFill>
                  <a:srgbClr val="FFFFFF"/>
                </a:solidFill>
              </a:rPr>
              <a:t>Stop and account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D7F75B-D099-8DEE-C659-1643ED091EE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a:t>Different from S&amp;S</a:t>
            </a:r>
          </a:p>
          <a:p>
            <a:r>
              <a:rPr lang="en-US" sz="2400">
                <a:ea typeface="+mn-lt"/>
                <a:cs typeface="+mn-lt"/>
              </a:rPr>
              <a:t>An officer in uniform or in plain clothes can speak to any person during the course of their duty; this could include a ‘stop and account’. </a:t>
            </a:r>
          </a:p>
          <a:p>
            <a:r>
              <a:rPr lang="en-US" sz="2400">
                <a:ea typeface="+mn-lt"/>
                <a:cs typeface="+mn-lt"/>
              </a:rPr>
              <a:t>The interaction could be in order to prevent crime or carry out investigations to locate suspects. </a:t>
            </a:r>
          </a:p>
          <a:p>
            <a:r>
              <a:rPr lang="en-US" sz="2400">
                <a:ea typeface="+mn-lt"/>
                <a:cs typeface="+mn-lt"/>
              </a:rPr>
              <a:t>There is no requirement for a police officer to make a record of every person they speak to during the course of a shift.</a:t>
            </a:r>
          </a:p>
          <a:p>
            <a:r>
              <a:rPr lang="en-US" sz="2400">
                <a:ea typeface="+mn-lt"/>
                <a:cs typeface="+mn-lt"/>
              </a:rPr>
              <a:t> Should a person provide information about a crime they have witnessed, that person’s details should be recorded in line with the required crime report.</a:t>
            </a:r>
            <a:endParaRPr lang="en-US" sz="2400"/>
          </a:p>
        </p:txBody>
      </p:sp>
    </p:spTree>
    <p:extLst>
      <p:ext uri="{BB962C8B-B14F-4D97-AF65-F5344CB8AC3E}">
        <p14:creationId xmlns:p14="http://schemas.microsoft.com/office/powerpoint/2010/main" val="4260368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7D7B65-914A-F97B-8DB2-35EA1886F0D3}"/>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Custody</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Stopwatch Icon Vector Art, Icons, and ...">
            <a:extLst>
              <a:ext uri="{FF2B5EF4-FFF2-40B4-BE49-F238E27FC236}">
                <a16:creationId xmlns:a16="http://schemas.microsoft.com/office/drawing/2014/main" id="{D5ADBAD4-58C2-B3A7-5E88-B5CAECB41EBB}"/>
              </a:ext>
            </a:extLst>
          </p:cNvPr>
          <p:cNvPicPr>
            <a:picLocks noGrp="1" noChangeAspect="1"/>
          </p:cNvPicPr>
          <p:nvPr>
            <p:ph idx="1"/>
          </p:nvPr>
        </p:nvPicPr>
        <p:blipFill>
          <a:blip r:embed="rId2"/>
          <a:srcRect t="302"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867258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9E2E81-1928-97AE-47CB-FD1434F153BA}"/>
              </a:ext>
            </a:extLst>
          </p:cNvPr>
          <p:cNvSpPr>
            <a:spLocks noGrp="1"/>
          </p:cNvSpPr>
          <p:nvPr>
            <p:ph type="title"/>
          </p:nvPr>
        </p:nvSpPr>
        <p:spPr>
          <a:xfrm>
            <a:off x="686834" y="1153572"/>
            <a:ext cx="3200400" cy="4461163"/>
          </a:xfrm>
        </p:spPr>
        <p:txBody>
          <a:bodyPr>
            <a:normAutofit/>
          </a:bodyPr>
          <a:lstStyle/>
          <a:p>
            <a:r>
              <a:rPr lang="en-US">
                <a:solidFill>
                  <a:srgbClr val="FFFFFF"/>
                </a:solidFill>
              </a:rPr>
              <a:t>Custody clock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193AC0-ECE0-DF23-ED6C-872D3EF59F5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The precise time that the custody officer </a:t>
            </a:r>
            <a:r>
              <a:rPr lang="en-US" err="1">
                <a:ea typeface="+mn-lt"/>
                <a:cs typeface="+mn-lt"/>
              </a:rPr>
              <a:t>authorises</a:t>
            </a:r>
            <a:r>
              <a:rPr lang="en-US">
                <a:ea typeface="+mn-lt"/>
                <a:cs typeface="+mn-lt"/>
              </a:rPr>
              <a:t> the detention is called the ‘</a:t>
            </a:r>
            <a:r>
              <a:rPr lang="en-US" err="1">
                <a:ea typeface="+mn-lt"/>
                <a:cs typeface="+mn-lt"/>
              </a:rPr>
              <a:t>authorised</a:t>
            </a:r>
            <a:r>
              <a:rPr lang="en-US">
                <a:ea typeface="+mn-lt"/>
                <a:cs typeface="+mn-lt"/>
              </a:rPr>
              <a:t> time’ (s 41(2) of the PACE Act 1984).</a:t>
            </a:r>
          </a:p>
          <a:p>
            <a:r>
              <a:rPr lang="en-US">
                <a:ea typeface="+mn-lt"/>
                <a:cs typeface="+mn-lt"/>
              </a:rPr>
              <a:t>The need for continued detention will be reviewed not more than six hours after the ‘</a:t>
            </a:r>
            <a:r>
              <a:rPr lang="en-US" err="1">
                <a:ea typeface="+mn-lt"/>
                <a:cs typeface="+mn-lt"/>
              </a:rPr>
              <a:t>authorised</a:t>
            </a:r>
            <a:r>
              <a:rPr lang="en-US">
                <a:ea typeface="+mn-lt"/>
                <a:cs typeface="+mn-lt"/>
              </a:rPr>
              <a:t> time’ and further reviews will be conducted at nine-hourly intervals after that.</a:t>
            </a:r>
          </a:p>
          <a:p>
            <a:r>
              <a:rPr lang="en-US"/>
              <a:t>Custody time limits are in place to safeguard people.</a:t>
            </a:r>
          </a:p>
          <a:p>
            <a:endParaRPr lang="en-US"/>
          </a:p>
        </p:txBody>
      </p:sp>
    </p:spTree>
    <p:extLst>
      <p:ext uri="{BB962C8B-B14F-4D97-AF65-F5344CB8AC3E}">
        <p14:creationId xmlns:p14="http://schemas.microsoft.com/office/powerpoint/2010/main" val="3308333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E34B8E-5E36-6CD3-4322-AC6CD1397F84}"/>
              </a:ext>
            </a:extLst>
          </p:cNvPr>
          <p:cNvSpPr>
            <a:spLocks noGrp="1"/>
          </p:cNvSpPr>
          <p:nvPr>
            <p:ph type="title"/>
          </p:nvPr>
        </p:nvSpPr>
        <p:spPr>
          <a:xfrm>
            <a:off x="572493" y="238539"/>
            <a:ext cx="11018520" cy="1434415"/>
          </a:xfrm>
        </p:spPr>
        <p:txBody>
          <a:bodyPr anchor="b">
            <a:normAutofit/>
          </a:bodyPr>
          <a:lstStyle/>
          <a:p>
            <a:r>
              <a:rPr lang="en-US" sz="5400"/>
              <a:t>Time limits (PACE)</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BFAC8C-CB00-702D-6FCC-575E58D29647}"/>
              </a:ext>
            </a:extLst>
          </p:cNvPr>
          <p:cNvSpPr>
            <a:spLocks noGrp="1"/>
          </p:cNvSpPr>
          <p:nvPr>
            <p:ph idx="1"/>
          </p:nvPr>
        </p:nvSpPr>
        <p:spPr>
          <a:xfrm>
            <a:off x="572493" y="2071316"/>
            <a:ext cx="8494984" cy="4119172"/>
          </a:xfrm>
        </p:spPr>
        <p:txBody>
          <a:bodyPr vert="horz" lIns="91440" tIns="45720" rIns="91440" bIns="45720" rtlCol="0" anchor="t">
            <a:noAutofit/>
          </a:bodyPr>
          <a:lstStyle/>
          <a:p>
            <a:pPr marL="0" indent="0">
              <a:buNone/>
            </a:pPr>
            <a:r>
              <a:rPr lang="en-US" sz="2000" b="1">
                <a:latin typeface="Aptos"/>
              </a:rPr>
              <a:t>Up to 24 hours</a:t>
            </a:r>
          </a:p>
          <a:p>
            <a:r>
              <a:rPr lang="en-US" sz="2000">
                <a:latin typeface="Aptos"/>
              </a:rPr>
              <a:t>After being arrested, the police can detain in custody without charge, for a period up to 24 hours. The clock starts ticking in custody from either the moment of arrest, or the time of arrival at the police station, depending on which happens first.</a:t>
            </a:r>
          </a:p>
          <a:p>
            <a:pPr marL="0" indent="0">
              <a:buNone/>
            </a:pPr>
            <a:r>
              <a:rPr lang="en-US" sz="2000" b="1">
                <a:latin typeface="Aptos"/>
              </a:rPr>
              <a:t>Up to 36 hours</a:t>
            </a:r>
          </a:p>
          <a:p>
            <a:r>
              <a:rPr lang="en-US" sz="2000">
                <a:latin typeface="Aptos"/>
              </a:rPr>
              <a:t>If the police wish to hold a suspect beyond this 24-hour period, they must secure the permission of a police officer with the rank of superintendent or above. This permission must be given before the expiration of the initial 24-hour period of detention. If the extension is </a:t>
            </a:r>
            <a:r>
              <a:rPr lang="en-US" sz="2000" err="1">
                <a:latin typeface="Aptos"/>
              </a:rPr>
              <a:t>authorised</a:t>
            </a:r>
            <a:r>
              <a:rPr lang="en-US" sz="2000">
                <a:latin typeface="Aptos"/>
              </a:rPr>
              <a:t> after this period has expired, it is unlawful.</a:t>
            </a:r>
          </a:p>
          <a:p>
            <a:pPr marL="0" indent="0">
              <a:buNone/>
            </a:pPr>
            <a:endParaRPr lang="en-US" sz="1000">
              <a:latin typeface="Raleway"/>
            </a:endParaRPr>
          </a:p>
        </p:txBody>
      </p:sp>
      <p:pic>
        <p:nvPicPr>
          <p:cNvPr id="5" name="Content Placeholder 3" descr="Stopwatch Icon Vector Art, Icons, and ...">
            <a:extLst>
              <a:ext uri="{FF2B5EF4-FFF2-40B4-BE49-F238E27FC236}">
                <a16:creationId xmlns:a16="http://schemas.microsoft.com/office/drawing/2014/main" id="{560D703D-0AF9-2188-201A-ED389B3CEC7C}"/>
              </a:ext>
            </a:extLst>
          </p:cNvPr>
          <p:cNvPicPr>
            <a:picLocks noChangeAspect="1"/>
          </p:cNvPicPr>
          <p:nvPr/>
        </p:nvPicPr>
        <p:blipFill>
          <a:blip r:embed="rId2"/>
          <a:srcRect l="2085" r="1712" b="2"/>
          <a:stretch/>
        </p:blipFill>
        <p:spPr>
          <a:xfrm>
            <a:off x="9179063" y="2722111"/>
            <a:ext cx="2520038" cy="2654891"/>
          </a:xfrm>
          <a:prstGeom prst="rect">
            <a:avLst/>
          </a:prstGeom>
        </p:spPr>
      </p:pic>
    </p:spTree>
    <p:extLst>
      <p:ext uri="{BB962C8B-B14F-4D97-AF65-F5344CB8AC3E}">
        <p14:creationId xmlns:p14="http://schemas.microsoft.com/office/powerpoint/2010/main" val="2014032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69A0CA-FA63-42D4-CACE-18A1BEA78A79}"/>
              </a:ext>
            </a:extLst>
          </p:cNvPr>
          <p:cNvSpPr>
            <a:spLocks noGrp="1"/>
          </p:cNvSpPr>
          <p:nvPr>
            <p:ph type="title"/>
          </p:nvPr>
        </p:nvSpPr>
        <p:spPr>
          <a:xfrm>
            <a:off x="686834" y="1153572"/>
            <a:ext cx="3200400" cy="4461163"/>
          </a:xfrm>
        </p:spPr>
        <p:txBody>
          <a:bodyPr>
            <a:normAutofit/>
          </a:bodyPr>
          <a:lstStyle/>
          <a:p>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8B3ACB-786A-39BD-9183-0AC764438AB1}"/>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000" b="1"/>
              <a:t>Up to 72 hours</a:t>
            </a:r>
            <a:endParaRPr lang="en-US" sz="2000"/>
          </a:p>
          <a:p>
            <a:r>
              <a:rPr lang="en-US" sz="2000"/>
              <a:t>To extend a suspect’s period in detention beyond 36 hours, for a period up to 72 hours, a </a:t>
            </a:r>
            <a:r>
              <a:rPr lang="en-US" sz="2000" b="1"/>
              <a:t>warrant </a:t>
            </a:r>
            <a:r>
              <a:rPr lang="en-US" sz="2000"/>
              <a:t>for further detention must be secured by the Crown. This is done by way of proceedings at a magistrates’ court. This decision must be handed down before the expiry of the initial 36-hour detention period, and the warrant may not exceed an additional 36-hour detention without charge.</a:t>
            </a:r>
          </a:p>
          <a:p>
            <a:r>
              <a:rPr lang="en-US" sz="2000" b="1"/>
              <a:t>Up to 96 hours</a:t>
            </a:r>
            <a:endParaRPr lang="en-US" sz="2000"/>
          </a:p>
          <a:p>
            <a:r>
              <a:rPr lang="en-US" sz="2000"/>
              <a:t>For the most serious crimes including murder, the police may apply to hold a suspect for between 36 and 96 hours, subject to the approval of a magistrates’ court, who must believe that there are reasonable grounds for continued detention. </a:t>
            </a:r>
          </a:p>
          <a:p>
            <a:r>
              <a:rPr lang="en-US" sz="2000" b="1"/>
              <a:t>For terrorism charges, a suspect can be held for up to 14 days without receiving an official charge.</a:t>
            </a:r>
            <a:endParaRPr lang="en-US" sz="2000"/>
          </a:p>
          <a:p>
            <a:endParaRPr lang="en-US" sz="2000"/>
          </a:p>
        </p:txBody>
      </p:sp>
    </p:spTree>
    <p:extLst>
      <p:ext uri="{BB962C8B-B14F-4D97-AF65-F5344CB8AC3E}">
        <p14:creationId xmlns:p14="http://schemas.microsoft.com/office/powerpoint/2010/main" val="1080587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5400" b="1">
                <a:latin typeface="+mj-lt"/>
                <a:ea typeface="+mj-ea"/>
                <a:cs typeface="+mj-cs"/>
              </a:rPr>
              <a:t>Prisoner Rights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txBox="1">
            <a:spLocks noChangeArrowheads="1"/>
          </p:cNvSpPr>
          <p:nvPr/>
        </p:nvSpPr>
        <p:spPr>
          <a:xfrm>
            <a:off x="640080" y="2872899"/>
            <a:ext cx="4243589" cy="332066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spcBef>
                <a:spcPct val="50000"/>
              </a:spcBef>
            </a:pPr>
            <a:endParaRPr lang="en-US" altLang="en-US" sz="2200"/>
          </a:p>
          <a:p>
            <a:pPr indent="-228600">
              <a:lnSpc>
                <a:spcPct val="90000"/>
              </a:lnSpc>
              <a:spcBef>
                <a:spcPct val="50000"/>
              </a:spcBef>
            </a:pPr>
            <a:r>
              <a:rPr lang="en-US" altLang="en-US" sz="2200"/>
              <a:t>Right to free independent legal advice and consult with a solicitor</a:t>
            </a:r>
          </a:p>
          <a:p>
            <a:pPr indent="-228600">
              <a:lnSpc>
                <a:spcPct val="90000"/>
              </a:lnSpc>
              <a:spcBef>
                <a:spcPct val="50000"/>
              </a:spcBef>
            </a:pPr>
            <a:r>
              <a:rPr lang="en-US" sz="2200"/>
              <a:t>Right to have somebody informed of their arrest</a:t>
            </a:r>
            <a:endParaRPr lang="en-US" altLang="en-US" sz="2200"/>
          </a:p>
          <a:p>
            <a:pPr indent="-228600">
              <a:lnSpc>
                <a:spcPct val="90000"/>
              </a:lnSpc>
              <a:spcBef>
                <a:spcPct val="50000"/>
              </a:spcBef>
            </a:pPr>
            <a:r>
              <a:rPr lang="en-US" altLang="en-US" sz="2200"/>
              <a:t>Right to consult the codes of practice</a:t>
            </a:r>
          </a:p>
        </p:txBody>
      </p:sp>
      <p:pic>
        <p:nvPicPr>
          <p:cNvPr id="2" name="Picture 1" descr="police cells for male prisoners ...">
            <a:extLst>
              <a:ext uri="{FF2B5EF4-FFF2-40B4-BE49-F238E27FC236}">
                <a16:creationId xmlns:a16="http://schemas.microsoft.com/office/drawing/2014/main" id="{A0B053FA-838E-6F09-C5B4-824B16817411}"/>
              </a:ext>
            </a:extLst>
          </p:cNvPr>
          <p:cNvPicPr>
            <a:picLocks noChangeAspect="1"/>
          </p:cNvPicPr>
          <p:nvPr/>
        </p:nvPicPr>
        <p:blipFill>
          <a:blip r:embed="rId3"/>
          <a:srcRect t="302"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60265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B2F109-FA2A-85BF-2516-F9B57D572A3C}"/>
              </a:ext>
            </a:extLst>
          </p:cNvPr>
          <p:cNvSpPr>
            <a:spLocks noGrp="1"/>
          </p:cNvSpPr>
          <p:nvPr>
            <p:ph type="title"/>
          </p:nvPr>
        </p:nvSpPr>
        <p:spPr>
          <a:xfrm>
            <a:off x="686834" y="1153572"/>
            <a:ext cx="3200400" cy="4461163"/>
          </a:xfrm>
        </p:spPr>
        <p:txBody>
          <a:bodyPr>
            <a:normAutofit/>
          </a:bodyPr>
          <a:lstStyle/>
          <a:p>
            <a:r>
              <a:rPr lang="en-US">
                <a:solidFill>
                  <a:srgbClr val="FFFFFF"/>
                </a:solidFill>
              </a:rPr>
              <a:t>Managing conflict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396E2E-45A1-6561-57BA-D00359CE310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Managing conflict appropriately and effectively is an essential skill in a police officer’s arsenal and can literally save a person’s life, including your own. </a:t>
            </a:r>
          </a:p>
          <a:p>
            <a:r>
              <a:rPr lang="en-US">
                <a:ea typeface="+mn-lt"/>
                <a:cs typeface="+mn-lt"/>
              </a:rPr>
              <a:t>Beyond being operationally effective, ‘Managing Conflict in a Professional Policing Context’ is also a named Area of Operational Competence required to achieve Full Operational Competence (FOC).</a:t>
            </a:r>
            <a:endParaRPr lang="en-US"/>
          </a:p>
        </p:txBody>
      </p:sp>
    </p:spTree>
    <p:extLst>
      <p:ext uri="{BB962C8B-B14F-4D97-AF65-F5344CB8AC3E}">
        <p14:creationId xmlns:p14="http://schemas.microsoft.com/office/powerpoint/2010/main" val="30443738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AD401D-8E2A-F09B-E20C-D4CF69D467C4}"/>
              </a:ext>
            </a:extLst>
          </p:cNvPr>
          <p:cNvSpPr>
            <a:spLocks noGrp="1"/>
          </p:cNvSpPr>
          <p:nvPr>
            <p:ph type="title"/>
          </p:nvPr>
        </p:nvSpPr>
        <p:spPr>
          <a:xfrm>
            <a:off x="686834" y="1153572"/>
            <a:ext cx="3200400" cy="4461163"/>
          </a:xfrm>
        </p:spPr>
        <p:txBody>
          <a:bodyPr>
            <a:normAutofit/>
          </a:bodyPr>
          <a:lstStyle/>
          <a:p>
            <a:r>
              <a:rPr lang="en-US">
                <a:solidFill>
                  <a:srgbClr val="FFFFFF"/>
                </a:solidFill>
                <a:ea typeface="+mj-lt"/>
                <a:cs typeface="+mj-lt"/>
              </a:rPr>
              <a:t>Conflict management and policing principles</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E8883D-5336-FF69-EC96-6343B11307C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Appropriate and effective conflict management is a vital part of achieving the public’s consent to exercise policing authority, and ensure procedural justice. </a:t>
            </a:r>
          </a:p>
          <a:p>
            <a:r>
              <a:rPr lang="en-US">
                <a:ea typeface="+mn-lt"/>
                <a:cs typeface="+mn-lt"/>
              </a:rPr>
              <a:t>For example, a member of the public who witnesses a police officer see red in a conflict and use force inappropriately, or even get into a screaming-match with another person.</a:t>
            </a:r>
          </a:p>
          <a:p>
            <a:r>
              <a:rPr lang="en-US">
                <a:ea typeface="+mn-lt"/>
                <a:cs typeface="+mn-lt"/>
              </a:rPr>
              <a:t>What</a:t>
            </a:r>
            <a:r>
              <a:rPr lang="en-US"/>
              <a:t> impact could this experience have on the public?</a:t>
            </a:r>
          </a:p>
        </p:txBody>
      </p:sp>
    </p:spTree>
    <p:extLst>
      <p:ext uri="{BB962C8B-B14F-4D97-AF65-F5344CB8AC3E}">
        <p14:creationId xmlns:p14="http://schemas.microsoft.com/office/powerpoint/2010/main" val="6896889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diagram of a diagram&#10;&#10;Description automatically generated">
            <a:extLst>
              <a:ext uri="{FF2B5EF4-FFF2-40B4-BE49-F238E27FC236}">
                <a16:creationId xmlns:a16="http://schemas.microsoft.com/office/drawing/2014/main" id="{0C64BCEF-90D6-E985-013F-8970D6DB52F3}"/>
              </a:ext>
            </a:extLst>
          </p:cNvPr>
          <p:cNvPicPr>
            <a:picLocks noGrp="1" noChangeAspect="1"/>
          </p:cNvPicPr>
          <p:nvPr>
            <p:ph idx="1"/>
          </p:nvPr>
        </p:nvPicPr>
        <p:blipFill>
          <a:blip r:embed="rId2"/>
          <a:srcRect l="1315"/>
          <a:stretch/>
        </p:blipFill>
        <p:spPr>
          <a:xfrm>
            <a:off x="20" y="1282"/>
            <a:ext cx="12191980" cy="6856718"/>
          </a:xfrm>
          <a:prstGeom prst="rect">
            <a:avLst/>
          </a:prstGeom>
        </p:spPr>
      </p:pic>
    </p:spTree>
    <p:extLst>
      <p:ext uri="{BB962C8B-B14F-4D97-AF65-F5344CB8AC3E}">
        <p14:creationId xmlns:p14="http://schemas.microsoft.com/office/powerpoint/2010/main" val="36928889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 name="Content Placeholder 9" descr="A diagram of a group of people&#10;&#10;Description automatically generated">
            <a:extLst>
              <a:ext uri="{FF2B5EF4-FFF2-40B4-BE49-F238E27FC236}">
                <a16:creationId xmlns:a16="http://schemas.microsoft.com/office/drawing/2014/main" id="{CD561007-782D-E34A-7C48-3618DC7367B9}"/>
              </a:ext>
            </a:extLst>
          </p:cNvPr>
          <p:cNvPicPr>
            <a:picLocks noGrp="1" noChangeAspect="1"/>
          </p:cNvPicPr>
          <p:nvPr>
            <p:ph idx="1"/>
          </p:nvPr>
        </p:nvPicPr>
        <p:blipFill>
          <a:blip r:embed="rId2"/>
          <a:srcRect b="1765"/>
          <a:stretch/>
        </p:blipFill>
        <p:spPr>
          <a:xfrm>
            <a:off x="20" y="1282"/>
            <a:ext cx="12191980" cy="6856718"/>
          </a:xfrm>
          <a:prstGeom prst="rect">
            <a:avLst/>
          </a:prstGeom>
        </p:spPr>
      </p:pic>
      <p:sp>
        <p:nvSpPr>
          <p:cNvPr id="13" name="Rectangle: Rounded Corners 12">
            <a:extLst>
              <a:ext uri="{FF2B5EF4-FFF2-40B4-BE49-F238E27FC236}">
                <a16:creationId xmlns:a16="http://schemas.microsoft.com/office/drawing/2014/main" id="{E8503D61-61BB-D3C2-E98D-6511456AC3DA}"/>
              </a:ext>
            </a:extLst>
          </p:cNvPr>
          <p:cNvSpPr/>
          <p:nvPr/>
        </p:nvSpPr>
        <p:spPr>
          <a:xfrm>
            <a:off x="9281351" y="6187567"/>
            <a:ext cx="2478445" cy="649523"/>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376424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02C9E-3F1D-EACC-9157-EECE88782982}"/>
              </a:ext>
            </a:extLst>
          </p:cNvPr>
          <p:cNvSpPr>
            <a:spLocks noGrp="1"/>
          </p:cNvSpPr>
          <p:nvPr>
            <p:ph type="title"/>
          </p:nvPr>
        </p:nvSpPr>
        <p:spPr/>
        <p:txBody>
          <a:bodyPr/>
          <a:lstStyle/>
          <a:p>
            <a:r>
              <a:rPr lang="en-US"/>
              <a:t>Origins of conflict</a:t>
            </a:r>
          </a:p>
        </p:txBody>
      </p:sp>
      <p:sp>
        <p:nvSpPr>
          <p:cNvPr id="3" name="Content Placeholder 2">
            <a:extLst>
              <a:ext uri="{FF2B5EF4-FFF2-40B4-BE49-F238E27FC236}">
                <a16:creationId xmlns:a16="http://schemas.microsoft.com/office/drawing/2014/main" id="{0C8DEA22-15C2-4FAA-D5AB-76156B1A0169}"/>
              </a:ext>
            </a:extLst>
          </p:cNvPr>
          <p:cNvSpPr>
            <a:spLocks noGrp="1"/>
          </p:cNvSpPr>
          <p:nvPr>
            <p:ph idx="1"/>
          </p:nvPr>
        </p:nvSpPr>
        <p:spPr/>
        <p:txBody>
          <a:bodyPr vert="horz" lIns="91440" tIns="45720" rIns="91440" bIns="45720" rtlCol="0" anchor="t">
            <a:normAutofit/>
          </a:bodyPr>
          <a:lstStyle/>
          <a:p>
            <a:r>
              <a:rPr lang="en-US">
                <a:ea typeface="+mn-lt"/>
                <a:cs typeface="+mn-lt"/>
              </a:rPr>
              <a:t>The officer’s initial goal in responding to a conflict is to understand what is causing the conflict in the first place.</a:t>
            </a:r>
          </a:p>
          <a:p>
            <a:r>
              <a:rPr lang="en-US">
                <a:ea typeface="+mn-lt"/>
                <a:cs typeface="+mn-lt"/>
              </a:rPr>
              <a:t>In some situations, the spark of a conflict is irrelevant or appears trivial because the conflict is about a wider, perhaps less immediately apparent, issue. </a:t>
            </a:r>
            <a:endParaRPr lang="en-US"/>
          </a:p>
          <a:p>
            <a:endParaRPr lang="en-US"/>
          </a:p>
          <a:p>
            <a:r>
              <a:rPr lang="en-US"/>
              <a:t>Can you think of any examples?</a:t>
            </a:r>
          </a:p>
          <a:p>
            <a:endParaRPr lang="en-US"/>
          </a:p>
        </p:txBody>
      </p:sp>
    </p:spTree>
    <p:extLst>
      <p:ext uri="{BB962C8B-B14F-4D97-AF65-F5344CB8AC3E}">
        <p14:creationId xmlns:p14="http://schemas.microsoft.com/office/powerpoint/2010/main" val="5546311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5BE146-361F-1558-17F0-A41436C5B789}"/>
              </a:ext>
            </a:extLst>
          </p:cNvPr>
          <p:cNvSpPr>
            <a:spLocks noGrp="1"/>
          </p:cNvSpPr>
          <p:nvPr>
            <p:ph type="title"/>
          </p:nvPr>
        </p:nvSpPr>
        <p:spPr>
          <a:xfrm>
            <a:off x="1156851" y="637763"/>
            <a:ext cx="2910051" cy="5576768"/>
          </a:xfrm>
        </p:spPr>
        <p:txBody>
          <a:bodyPr anchor="t">
            <a:normAutofit/>
          </a:bodyPr>
          <a:lstStyle/>
          <a:p>
            <a:r>
              <a:rPr lang="en-US" sz="4800">
                <a:solidFill>
                  <a:schemeClr val="bg1"/>
                </a:solidFill>
              </a:rPr>
              <a:t>Example</a:t>
            </a:r>
          </a:p>
        </p:txBody>
      </p:sp>
      <p:sp>
        <p:nvSpPr>
          <p:cNvPr id="11" name="Rectangle 1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118" y="0"/>
            <a:ext cx="7529872"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uslim shop keeper notices regular ...">
            <a:extLst>
              <a:ext uri="{FF2B5EF4-FFF2-40B4-BE49-F238E27FC236}">
                <a16:creationId xmlns:a16="http://schemas.microsoft.com/office/drawing/2014/main" id="{9C9639F1-3374-374B-4D9E-FD14D4287064}"/>
              </a:ext>
            </a:extLst>
          </p:cNvPr>
          <p:cNvPicPr>
            <a:picLocks noChangeAspect="1"/>
          </p:cNvPicPr>
          <p:nvPr/>
        </p:nvPicPr>
        <p:blipFill>
          <a:blip r:embed="rId3"/>
          <a:stretch>
            <a:fillRect/>
          </a:stretch>
        </p:blipFill>
        <p:spPr>
          <a:xfrm>
            <a:off x="5452937" y="637762"/>
            <a:ext cx="5566896" cy="2927110"/>
          </a:xfrm>
          <a:prstGeom prst="rect">
            <a:avLst/>
          </a:prstGeom>
        </p:spPr>
      </p:pic>
      <p:sp>
        <p:nvSpPr>
          <p:cNvPr id="13" name="Rectangle 12">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6" y="4006121"/>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D7508B-2340-41F8-80DF-EE363CF1AF34}"/>
              </a:ext>
            </a:extLst>
          </p:cNvPr>
          <p:cNvSpPr>
            <a:spLocks noGrp="1"/>
          </p:cNvSpPr>
          <p:nvPr>
            <p:ph idx="1"/>
          </p:nvPr>
        </p:nvSpPr>
        <p:spPr>
          <a:xfrm>
            <a:off x="5439965" y="4212709"/>
            <a:ext cx="5605390" cy="2001821"/>
          </a:xfrm>
        </p:spPr>
        <p:txBody>
          <a:bodyPr vert="horz" lIns="91440" tIns="45720" rIns="91440" bIns="45720" rtlCol="0">
            <a:normAutofit/>
          </a:bodyPr>
          <a:lstStyle/>
          <a:p>
            <a:pPr marL="0" indent="0">
              <a:buNone/>
            </a:pPr>
            <a:r>
              <a:rPr lang="en-US" sz="1800"/>
              <a:t>Shop keeper</a:t>
            </a:r>
          </a:p>
          <a:p>
            <a:pPr marL="0" indent="0">
              <a:buNone/>
            </a:pPr>
            <a:endParaRPr lang="en-US" sz="1800"/>
          </a:p>
        </p:txBody>
      </p:sp>
    </p:spTree>
    <p:extLst>
      <p:ext uri="{BB962C8B-B14F-4D97-AF65-F5344CB8AC3E}">
        <p14:creationId xmlns:p14="http://schemas.microsoft.com/office/powerpoint/2010/main" val="1716876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F18FF3-FF0A-4F99-2855-A297B3ABE328}"/>
              </a:ext>
            </a:extLst>
          </p:cNvPr>
          <p:cNvSpPr>
            <a:spLocks noGrp="1"/>
          </p:cNvSpPr>
          <p:nvPr>
            <p:ph type="title"/>
          </p:nvPr>
        </p:nvSpPr>
        <p:spPr>
          <a:xfrm>
            <a:off x="640080" y="325369"/>
            <a:ext cx="4368602" cy="1956841"/>
          </a:xfrm>
        </p:spPr>
        <p:txBody>
          <a:bodyPr anchor="b">
            <a:normAutofit/>
          </a:bodyPr>
          <a:lstStyle/>
          <a:p>
            <a:r>
              <a:rPr lang="en-US" sz="5400"/>
              <a:t>Origins of conflict</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87BE5E-0D85-48B8-08EF-5A88E3B4B0ED}"/>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a:ea typeface="+mn-lt"/>
                <a:cs typeface="+mn-lt"/>
              </a:rPr>
              <a:t>Social, cultural, personal, and medical issues may cause or contribute to origins of a conflict.</a:t>
            </a:r>
          </a:p>
          <a:p>
            <a:r>
              <a:rPr lang="en-US" sz="2200"/>
              <a:t>Enquiries would need to be made.</a:t>
            </a:r>
          </a:p>
          <a:p>
            <a:endParaRPr lang="en-US" sz="2200"/>
          </a:p>
        </p:txBody>
      </p:sp>
      <p:pic>
        <p:nvPicPr>
          <p:cNvPr id="5" name="Picture 4" descr="Colorful carved figures of humans">
            <a:extLst>
              <a:ext uri="{FF2B5EF4-FFF2-40B4-BE49-F238E27FC236}">
                <a16:creationId xmlns:a16="http://schemas.microsoft.com/office/drawing/2014/main" id="{3C4E5774-2F7C-7C36-74DE-FC0C49940260}"/>
              </a:ext>
            </a:extLst>
          </p:cNvPr>
          <p:cNvPicPr>
            <a:picLocks noChangeAspect="1"/>
          </p:cNvPicPr>
          <p:nvPr/>
        </p:nvPicPr>
        <p:blipFill>
          <a:blip r:embed="rId3"/>
          <a:srcRect l="14675" r="13862" b="-1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232641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846E8B-6107-765F-1B1B-E3D7F86781FB}"/>
              </a:ext>
            </a:extLst>
          </p:cNvPr>
          <p:cNvSpPr>
            <a:spLocks noGrp="1"/>
          </p:cNvSpPr>
          <p:nvPr>
            <p:ph type="title"/>
          </p:nvPr>
        </p:nvSpPr>
        <p:spPr>
          <a:xfrm>
            <a:off x="686834" y="591344"/>
            <a:ext cx="3200400" cy="5585619"/>
          </a:xfrm>
        </p:spPr>
        <p:txBody>
          <a:bodyPr>
            <a:normAutofit/>
          </a:bodyPr>
          <a:lstStyle/>
          <a:p>
            <a:r>
              <a:rPr lang="en-US">
                <a:solidFill>
                  <a:srgbClr val="FFFFFF"/>
                </a:solidFill>
              </a:rPr>
              <a:t>Negotiation- (MOREPIES)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50995B-8A4B-C12C-931F-D81855FD9054}"/>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1500" b="1">
                <a:ea typeface="+mn-lt"/>
                <a:cs typeface="+mn-lt"/>
              </a:rPr>
              <a:t>M</a:t>
            </a:r>
            <a:r>
              <a:rPr lang="en-US" sz="1500">
                <a:ea typeface="+mn-lt"/>
                <a:cs typeface="+mn-lt"/>
              </a:rPr>
              <a:t>inimal Encouragers—using verbal and non-verbal communication: use single or double words to show you have heard what has been said (not ‘okay’ as this could be construed as you agreeing to something) and a nod of the head.</a:t>
            </a:r>
            <a:endParaRPr lang="en-US" sz="1500"/>
          </a:p>
          <a:p>
            <a:r>
              <a:rPr lang="en-US" sz="1500" b="1">
                <a:ea typeface="+mn-lt"/>
                <a:cs typeface="+mn-lt"/>
              </a:rPr>
              <a:t>O</a:t>
            </a:r>
            <a:r>
              <a:rPr lang="en-US" sz="1500">
                <a:ea typeface="+mn-lt"/>
                <a:cs typeface="+mn-lt"/>
              </a:rPr>
              <a:t>pen questions—those that elicit a reply other than ‘no’ or ‘yes’, such as why, when, how, etc.</a:t>
            </a:r>
            <a:endParaRPr lang="en-US" sz="1500"/>
          </a:p>
          <a:p>
            <a:r>
              <a:rPr lang="en-US" sz="1500" b="1">
                <a:ea typeface="+mn-lt"/>
                <a:cs typeface="+mn-lt"/>
              </a:rPr>
              <a:t>R</a:t>
            </a:r>
            <a:r>
              <a:rPr lang="en-US" sz="1500">
                <a:ea typeface="+mn-lt"/>
                <a:cs typeface="+mn-lt"/>
              </a:rPr>
              <a:t>eflection—echo phrases used by the person; it demonstrates that you have listened to what they have said.</a:t>
            </a:r>
            <a:endParaRPr lang="en-US" sz="1500"/>
          </a:p>
          <a:p>
            <a:r>
              <a:rPr lang="en-US" sz="1500" b="1">
                <a:ea typeface="+mn-lt"/>
                <a:cs typeface="+mn-lt"/>
              </a:rPr>
              <a:t>E</a:t>
            </a:r>
            <a:r>
              <a:rPr lang="en-US" sz="1500">
                <a:ea typeface="+mn-lt"/>
                <a:cs typeface="+mn-lt"/>
              </a:rPr>
              <a:t>ffective pauses—this is hugely important, as it allows the person to disclose more or vent their anger, it also gives you thinking time and makes you appear confident.</a:t>
            </a:r>
            <a:endParaRPr lang="en-US" sz="1500"/>
          </a:p>
          <a:p>
            <a:r>
              <a:rPr lang="en-US" sz="1500" b="1">
                <a:ea typeface="+mn-lt"/>
                <a:cs typeface="+mn-lt"/>
              </a:rPr>
              <a:t>P</a:t>
            </a:r>
            <a:r>
              <a:rPr lang="en-US" sz="1500">
                <a:ea typeface="+mn-lt"/>
                <a:cs typeface="+mn-lt"/>
              </a:rPr>
              <a:t>araphrase—condense what has been said but in your own words to show that you have not only listened but understood what they have said. This allows them to challenge or correct you.</a:t>
            </a:r>
            <a:endParaRPr lang="en-US" sz="1500"/>
          </a:p>
          <a:p>
            <a:r>
              <a:rPr lang="en-US" sz="1500" b="1">
                <a:ea typeface="+mn-lt"/>
                <a:cs typeface="+mn-lt"/>
              </a:rPr>
              <a:t>‘I’</a:t>
            </a:r>
            <a:r>
              <a:rPr lang="en-US" sz="1500">
                <a:ea typeface="+mn-lt"/>
                <a:cs typeface="+mn-lt"/>
              </a:rPr>
              <a:t> messages—start your sentence with ‘I’ to make the message more personal and to build rapport.</a:t>
            </a:r>
            <a:endParaRPr lang="en-US" sz="1500"/>
          </a:p>
          <a:p>
            <a:r>
              <a:rPr lang="en-US" sz="1500" b="1">
                <a:ea typeface="+mn-lt"/>
                <a:cs typeface="+mn-lt"/>
              </a:rPr>
              <a:t>E</a:t>
            </a:r>
            <a:r>
              <a:rPr lang="en-US" sz="1500">
                <a:ea typeface="+mn-lt"/>
                <a:cs typeface="+mn-lt"/>
              </a:rPr>
              <a:t>motional labelling—‘You appear to be angry’ shows empathy.</a:t>
            </a:r>
            <a:endParaRPr lang="en-US" sz="1500"/>
          </a:p>
          <a:p>
            <a:r>
              <a:rPr lang="en-US" sz="1500" b="1">
                <a:ea typeface="+mn-lt"/>
                <a:cs typeface="+mn-lt"/>
              </a:rPr>
              <a:t>S</a:t>
            </a:r>
            <a:r>
              <a:rPr lang="en-US" sz="1500">
                <a:ea typeface="+mn-lt"/>
                <a:cs typeface="+mn-lt"/>
              </a:rPr>
              <a:t>ummary—conclude the negotiation by summarizing what has been said and agreed upon to cement the negotiation.</a:t>
            </a:r>
            <a:endParaRPr lang="en-US" sz="1500"/>
          </a:p>
        </p:txBody>
      </p:sp>
    </p:spTree>
    <p:extLst>
      <p:ext uri="{BB962C8B-B14F-4D97-AF65-F5344CB8AC3E}">
        <p14:creationId xmlns:p14="http://schemas.microsoft.com/office/powerpoint/2010/main" val="130788895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2468898-5A6E-4D55-85EC-308E785EE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70F312-38A2-2426-7EBF-2B26D85401DC}"/>
              </a:ext>
            </a:extLst>
          </p:cNvPr>
          <p:cNvSpPr>
            <a:spLocks noGrp="1"/>
          </p:cNvSpPr>
          <p:nvPr>
            <p:ph type="title"/>
          </p:nvPr>
        </p:nvSpPr>
        <p:spPr>
          <a:xfrm>
            <a:off x="429768" y="411480"/>
            <a:ext cx="11201400" cy="1106424"/>
          </a:xfrm>
        </p:spPr>
        <p:txBody>
          <a:bodyPr>
            <a:normAutofit/>
          </a:bodyPr>
          <a:lstStyle/>
          <a:p>
            <a:r>
              <a:rPr lang="en-US" sz="3600"/>
              <a:t>Bail</a:t>
            </a:r>
          </a:p>
        </p:txBody>
      </p:sp>
      <p:sp>
        <p:nvSpPr>
          <p:cNvPr id="13" name="Rectangle 12">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845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Content Placeholder 3" descr="police bail">
            <a:extLst>
              <a:ext uri="{FF2B5EF4-FFF2-40B4-BE49-F238E27FC236}">
                <a16:creationId xmlns:a16="http://schemas.microsoft.com/office/drawing/2014/main" id="{92A9649E-CF7B-1904-892D-6150D96BBA61}"/>
              </a:ext>
            </a:extLst>
          </p:cNvPr>
          <p:cNvPicPr>
            <a:picLocks noChangeAspect="1"/>
          </p:cNvPicPr>
          <p:nvPr/>
        </p:nvPicPr>
        <p:blipFill>
          <a:blip r:embed="rId2"/>
          <a:stretch>
            <a:fillRect/>
          </a:stretch>
        </p:blipFill>
        <p:spPr>
          <a:xfrm>
            <a:off x="429768" y="1747518"/>
            <a:ext cx="6702552" cy="4460243"/>
          </a:xfrm>
          <a:prstGeom prst="rect">
            <a:avLst/>
          </a:prstGeom>
        </p:spPr>
      </p:pic>
      <p:sp useBgFill="1">
        <p:nvSpPr>
          <p:cNvPr id="15" name="Rectangle 14">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88E74966-88CB-E805-8E8A-2C2912D57D1D}"/>
              </a:ext>
            </a:extLst>
          </p:cNvPr>
          <p:cNvSpPr>
            <a:spLocks noGrp="1"/>
          </p:cNvSpPr>
          <p:nvPr>
            <p:ph idx="1"/>
          </p:nvPr>
        </p:nvSpPr>
        <p:spPr>
          <a:xfrm>
            <a:off x="7938752" y="2020824"/>
            <a:ext cx="3455097" cy="3959352"/>
          </a:xfrm>
        </p:spPr>
        <p:txBody>
          <a:bodyPr anchor="ctr">
            <a:normAutofit/>
          </a:bodyPr>
          <a:lstStyle/>
          <a:p>
            <a:endParaRPr lang="en-US" sz="1800"/>
          </a:p>
        </p:txBody>
      </p:sp>
    </p:spTree>
    <p:extLst>
      <p:ext uri="{BB962C8B-B14F-4D97-AF65-F5344CB8AC3E}">
        <p14:creationId xmlns:p14="http://schemas.microsoft.com/office/powerpoint/2010/main" val="143351156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DA0548-0D2A-0E9F-CC0C-682F93CA75E2}"/>
              </a:ext>
            </a:extLst>
          </p:cNvPr>
          <p:cNvSpPr>
            <a:spLocks noGrp="1"/>
          </p:cNvSpPr>
          <p:nvPr>
            <p:ph type="title"/>
          </p:nvPr>
        </p:nvSpPr>
        <p:spPr>
          <a:xfrm>
            <a:off x="686834" y="591344"/>
            <a:ext cx="3200400" cy="5585619"/>
          </a:xfrm>
        </p:spPr>
        <p:txBody>
          <a:bodyPr>
            <a:normAutofit/>
          </a:bodyPr>
          <a:lstStyle/>
          <a:p>
            <a:r>
              <a:rPr lang="en-US">
                <a:solidFill>
                  <a:srgbClr val="FFFFFF"/>
                </a:solidFill>
              </a:rPr>
              <a:t>Police Bail (Pre- charge)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9E7355-F2E2-6500-16FD-608F838BBE11}"/>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a:ea typeface="+mn-lt"/>
                <a:cs typeface="+mn-lt"/>
              </a:rPr>
              <a:t>Attempting to ensure that a person appears at a specified time at a specified place, such as a police station (police bail) or a court (court bail).</a:t>
            </a:r>
          </a:p>
          <a:p>
            <a:r>
              <a:rPr lang="en-US" sz="2400">
                <a:ea typeface="+mn-lt"/>
                <a:cs typeface="+mn-lt"/>
              </a:rPr>
              <a:t>Bail is used during investigations to allow more time for further enquiries, as there is a time limit on how long a suspect can be held without being charged</a:t>
            </a:r>
          </a:p>
          <a:p>
            <a:r>
              <a:rPr lang="en-US" sz="2400">
                <a:ea typeface="+mn-lt"/>
                <a:cs typeface="+mn-lt"/>
              </a:rPr>
              <a:t>The ‘custody clock’ is stopped when a suspect is released on bail but restarts when they return to the police station on the specified date, carrying on from the time it was stopped.</a:t>
            </a:r>
          </a:p>
          <a:p>
            <a:r>
              <a:rPr lang="en-US" sz="2400">
                <a:ea typeface="+mn-lt"/>
                <a:cs typeface="+mn-lt"/>
              </a:rPr>
              <a:t>*Bail can also be used to bind a defendant who has been charged to appear in court.</a:t>
            </a:r>
            <a:endParaRPr lang="en-US" sz="2400"/>
          </a:p>
          <a:p>
            <a:endParaRPr lang="en-US" sz="2400"/>
          </a:p>
        </p:txBody>
      </p:sp>
    </p:spTree>
    <p:extLst>
      <p:ext uri="{BB962C8B-B14F-4D97-AF65-F5344CB8AC3E}">
        <p14:creationId xmlns:p14="http://schemas.microsoft.com/office/powerpoint/2010/main" val="416424148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1D6D95-2322-E6A3-B1BB-BF871A008F9F}"/>
              </a:ext>
            </a:extLst>
          </p:cNvPr>
          <p:cNvSpPr>
            <a:spLocks noGrp="1"/>
          </p:cNvSpPr>
          <p:nvPr>
            <p:ph type="title"/>
          </p:nvPr>
        </p:nvSpPr>
        <p:spPr>
          <a:xfrm>
            <a:off x="686834" y="591344"/>
            <a:ext cx="3200400" cy="5585619"/>
          </a:xfrm>
        </p:spPr>
        <p:txBody>
          <a:bodyPr>
            <a:normAutofit/>
          </a:bodyPr>
          <a:lstStyle/>
          <a:p>
            <a:r>
              <a:rPr lang="en-US" sz="4100">
                <a:solidFill>
                  <a:srgbClr val="FFFFFF"/>
                </a:solidFill>
              </a:rPr>
              <a:t>Circumstance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5A993F-E86A-84A9-01B4-2C80F1CFA974}"/>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sz="1500" b="1">
                <a:latin typeface="Aptos"/>
                <a:ea typeface="Lato"/>
                <a:cs typeface="Lato"/>
              </a:rPr>
              <a:t>Pre-charge police bail can be imposed in a number of different circumstances including:</a:t>
            </a:r>
            <a:endParaRPr lang="en-US" sz="1500" b="1">
              <a:latin typeface="Aptos"/>
            </a:endParaRPr>
          </a:p>
          <a:p>
            <a:r>
              <a:rPr lang="en-US" sz="1500">
                <a:latin typeface="Aptos"/>
                <a:ea typeface="Lato"/>
                <a:cs typeface="Lato"/>
              </a:rPr>
              <a:t>Where there is as yet insufficient evidence to charge a suspect and they are released pending further investigation (</a:t>
            </a:r>
            <a:r>
              <a:rPr lang="en-US" sz="1500">
                <a:latin typeface="Aptos"/>
                <a:ea typeface="Lato"/>
                <a:cs typeface="Lato"/>
                <a:hlinkClick r:id="rId2">
                  <a:extLst>
                    <a:ext uri="{A12FA001-AC4F-418D-AE19-62706E023703}">
                      <ahyp:hlinkClr xmlns:ahyp="http://schemas.microsoft.com/office/drawing/2018/hyperlinkcolor" val="tx"/>
                    </a:ext>
                  </a:extLst>
                </a:hlinkClick>
              </a:rPr>
              <a:t>sections 34(2), 34(5)</a:t>
            </a:r>
            <a:r>
              <a:rPr lang="en-US" sz="1500">
                <a:latin typeface="Aptos"/>
                <a:ea typeface="Lato"/>
                <a:cs typeface="Lato"/>
              </a:rPr>
              <a:t> and </a:t>
            </a:r>
            <a:r>
              <a:rPr lang="en-US" sz="1500">
                <a:latin typeface="Aptos"/>
                <a:ea typeface="Lato"/>
                <a:cs typeface="Lato"/>
                <a:hlinkClick r:id="rId3">
                  <a:extLst>
                    <a:ext uri="{A12FA001-AC4F-418D-AE19-62706E023703}">
                      <ahyp:hlinkClr xmlns:ahyp="http://schemas.microsoft.com/office/drawing/2018/hyperlinkcolor" val="tx"/>
                    </a:ext>
                  </a:extLst>
                </a:hlinkClick>
              </a:rPr>
              <a:t>37(2) of the Police and Criminal Evidence Act 1984 (PACE)</a:t>
            </a:r>
            <a:endParaRPr lang="en-US" sz="1500">
              <a:latin typeface="Aptos"/>
            </a:endParaRPr>
          </a:p>
          <a:p>
            <a:r>
              <a:rPr lang="en-US" sz="1500">
                <a:latin typeface="Aptos"/>
                <a:ea typeface="Lato"/>
                <a:cs typeface="Lato"/>
              </a:rPr>
              <a:t>Where the police consider that there is sufficient evidence to charge, but the matter must be referred to the CPS for a charging decision (</a:t>
            </a:r>
            <a:r>
              <a:rPr lang="en-US" sz="1500">
                <a:latin typeface="Aptos"/>
                <a:ea typeface="Lato"/>
                <a:cs typeface="Lato"/>
                <a:hlinkClick r:id="rId3">
                  <a:extLst>
                    <a:ext uri="{A12FA001-AC4F-418D-AE19-62706E023703}">
                      <ahyp:hlinkClr xmlns:ahyp="http://schemas.microsoft.com/office/drawing/2018/hyperlinkcolor" val="tx"/>
                    </a:ext>
                  </a:extLst>
                </a:hlinkClick>
              </a:rPr>
              <a:t>s.37(7)(a) PACE).</a:t>
            </a:r>
            <a:endParaRPr lang="en-US" sz="1500">
              <a:latin typeface="Aptos"/>
            </a:endParaRPr>
          </a:p>
          <a:p>
            <a:r>
              <a:rPr lang="en-US" sz="1500">
                <a:latin typeface="Aptos"/>
                <a:ea typeface="Lato"/>
                <a:cs typeface="Lato"/>
              </a:rPr>
              <a:t>Where it is no longer necessary to detain a suspect to secure or preserve evidence or obtain it by questioning, yet the police are not in a position to charge, the suspect must be released, but it is open to the police to release them on bail or without bail where there is a need for further investigation of any matter for which he was detained.</a:t>
            </a:r>
            <a:endParaRPr lang="en-US" sz="1500">
              <a:latin typeface="Aptos"/>
            </a:endParaRPr>
          </a:p>
          <a:p>
            <a:pPr marL="0" indent="0">
              <a:buNone/>
            </a:pPr>
            <a:r>
              <a:rPr lang="en-US" sz="1500">
                <a:latin typeface="Aptos"/>
                <a:ea typeface="Lato"/>
                <a:cs typeface="Lato"/>
              </a:rPr>
              <a:t>It is for the police to decide whether a suspect is released with or without bail and if released on bail, whether any conditions of bail should be imposed.</a:t>
            </a:r>
          </a:p>
          <a:p>
            <a:pPr marL="0" indent="0">
              <a:buNone/>
            </a:pPr>
            <a:r>
              <a:rPr lang="en-US" sz="1500" b="1">
                <a:latin typeface="Aptos"/>
                <a:ea typeface="Lato"/>
                <a:cs typeface="Lato"/>
              </a:rPr>
              <a:t>Where it is practicable to do so investigators should seek the views of victims on bail and possible bail conditions (s.47ZZA PACE)</a:t>
            </a:r>
            <a:endParaRPr lang="en-US" sz="1500" b="1">
              <a:latin typeface="Aptos"/>
            </a:endParaRPr>
          </a:p>
          <a:p>
            <a:endParaRPr lang="en-US" sz="1500"/>
          </a:p>
        </p:txBody>
      </p:sp>
    </p:spTree>
    <p:extLst>
      <p:ext uri="{BB962C8B-B14F-4D97-AF65-F5344CB8AC3E}">
        <p14:creationId xmlns:p14="http://schemas.microsoft.com/office/powerpoint/2010/main" val="918890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B28828-1E91-1B9C-EFF5-6046FE673A7E}"/>
              </a:ext>
            </a:extLst>
          </p:cNvPr>
          <p:cNvSpPr>
            <a:spLocks noGrp="1"/>
          </p:cNvSpPr>
          <p:nvPr>
            <p:ph type="title"/>
          </p:nvPr>
        </p:nvSpPr>
        <p:spPr>
          <a:xfrm>
            <a:off x="686834" y="1153572"/>
            <a:ext cx="3200400" cy="4461163"/>
          </a:xfrm>
        </p:spPr>
        <p:txBody>
          <a:bodyPr>
            <a:normAutofit/>
          </a:bodyPr>
          <a:lstStyle/>
          <a:p>
            <a:r>
              <a:rPr lang="en-US" sz="4100">
                <a:solidFill>
                  <a:srgbClr val="FFFFFF"/>
                </a:solidFill>
              </a:rPr>
              <a:t>Authorisation of bail</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511528-E6C9-F8FD-5435-257BD5991CE7}"/>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a:ea typeface="+mn-lt"/>
                <a:cs typeface="+mn-lt"/>
              </a:rPr>
              <a:t>Any initial police bail must be </a:t>
            </a:r>
            <a:r>
              <a:rPr lang="en-US" err="1">
                <a:ea typeface="+mn-lt"/>
                <a:cs typeface="+mn-lt"/>
              </a:rPr>
              <a:t>authorised</a:t>
            </a:r>
            <a:r>
              <a:rPr lang="en-US">
                <a:ea typeface="+mn-lt"/>
                <a:cs typeface="+mn-lt"/>
              </a:rPr>
              <a:t>:-</a:t>
            </a:r>
            <a:endParaRPr lang="en-US"/>
          </a:p>
          <a:p>
            <a:r>
              <a:rPr lang="en-US">
                <a:ea typeface="+mn-lt"/>
                <a:cs typeface="+mn-lt"/>
              </a:rPr>
              <a:t>by an officer of at least the rank of inspector </a:t>
            </a:r>
          </a:p>
          <a:p>
            <a:r>
              <a:rPr lang="en-US">
                <a:ea typeface="+mn-lt"/>
                <a:cs typeface="+mn-lt"/>
              </a:rPr>
              <a:t>and may only be for a maximum period of 28 days. </a:t>
            </a:r>
          </a:p>
          <a:p>
            <a:r>
              <a:rPr lang="en-US">
                <a:ea typeface="+mn-lt"/>
                <a:cs typeface="+mn-lt"/>
              </a:rPr>
              <a:t>An extension of up to three months can be </a:t>
            </a:r>
            <a:r>
              <a:rPr lang="en-US" err="1">
                <a:ea typeface="+mn-lt"/>
                <a:cs typeface="+mn-lt"/>
              </a:rPr>
              <a:t>authorised</a:t>
            </a:r>
            <a:r>
              <a:rPr lang="en-US">
                <a:ea typeface="+mn-lt"/>
                <a:cs typeface="+mn-lt"/>
              </a:rPr>
              <a:t> by an officer of at least superintendent rank. Any longer extensions must be </a:t>
            </a:r>
            <a:r>
              <a:rPr lang="en-US" err="1">
                <a:ea typeface="+mn-lt"/>
                <a:cs typeface="+mn-lt"/>
              </a:rPr>
              <a:t>authorised</a:t>
            </a:r>
            <a:r>
              <a:rPr lang="en-US">
                <a:ea typeface="+mn-lt"/>
                <a:cs typeface="+mn-lt"/>
              </a:rPr>
              <a:t> by a magistrates’ court.</a:t>
            </a:r>
            <a:endParaRPr lang="en-US"/>
          </a:p>
        </p:txBody>
      </p:sp>
    </p:spTree>
    <p:extLst>
      <p:ext uri="{BB962C8B-B14F-4D97-AF65-F5344CB8AC3E}">
        <p14:creationId xmlns:p14="http://schemas.microsoft.com/office/powerpoint/2010/main" val="241403516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A0BC36-F53A-0FBA-961C-07A11BA782E9}"/>
              </a:ext>
            </a:extLst>
          </p:cNvPr>
          <p:cNvSpPr>
            <a:spLocks noGrp="1"/>
          </p:cNvSpPr>
          <p:nvPr>
            <p:ph type="title"/>
          </p:nvPr>
        </p:nvSpPr>
        <p:spPr>
          <a:xfrm>
            <a:off x="686834" y="1153572"/>
            <a:ext cx="3200400" cy="4461163"/>
          </a:xfrm>
        </p:spPr>
        <p:txBody>
          <a:bodyPr>
            <a:normAutofit/>
          </a:bodyPr>
          <a:lstStyle/>
          <a:p>
            <a:r>
              <a:rPr lang="en-US">
                <a:solidFill>
                  <a:srgbClr val="FFFFFF"/>
                </a:solidFill>
              </a:rPr>
              <a:t>Street bail</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9BE0B5-77D8-3159-BBD5-73A494EFDA2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Allows police officers to release a suspect on bail without going to a police station.</a:t>
            </a:r>
          </a:p>
          <a:p>
            <a:r>
              <a:rPr lang="en-US">
                <a:ea typeface="+mn-lt"/>
                <a:cs typeface="+mn-lt"/>
              </a:rPr>
              <a:t>The suspect must then attend a specified police station on a specified date.</a:t>
            </a:r>
          </a:p>
          <a:p>
            <a:pPr marL="0" indent="0">
              <a:buNone/>
            </a:pPr>
            <a:r>
              <a:rPr lang="en-US">
                <a:ea typeface="+mn-lt"/>
                <a:cs typeface="+mn-lt"/>
              </a:rPr>
              <a:t>(ss 30A–30D of the PACE Act 1984)</a:t>
            </a:r>
          </a:p>
          <a:p>
            <a:r>
              <a:rPr lang="en-US">
                <a:ea typeface="+mn-lt"/>
                <a:cs typeface="+mn-lt"/>
              </a:rPr>
              <a:t>Subject to the new more stringent conditions in relation to </a:t>
            </a:r>
            <a:r>
              <a:rPr lang="en-US" err="1">
                <a:ea typeface="+mn-lt"/>
                <a:cs typeface="+mn-lt"/>
              </a:rPr>
              <a:t>authorisation</a:t>
            </a:r>
            <a:r>
              <a:rPr lang="en-US">
                <a:ea typeface="+mn-lt"/>
                <a:cs typeface="+mn-lt"/>
              </a:rPr>
              <a:t> and time limits.</a:t>
            </a:r>
          </a:p>
          <a:p>
            <a:r>
              <a:rPr lang="en-US"/>
              <a:t>Voluntary Attendance Interview (VAI)- commonly used.</a:t>
            </a:r>
          </a:p>
        </p:txBody>
      </p:sp>
    </p:spTree>
    <p:extLst>
      <p:ext uri="{BB962C8B-B14F-4D97-AF65-F5344CB8AC3E}">
        <p14:creationId xmlns:p14="http://schemas.microsoft.com/office/powerpoint/2010/main" val="5884279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A0FD91-0AFD-DB0A-30F3-4028D36549FF}"/>
              </a:ext>
            </a:extLst>
          </p:cNvPr>
          <p:cNvSpPr>
            <a:spLocks noGrp="1"/>
          </p:cNvSpPr>
          <p:nvPr>
            <p:ph type="title"/>
          </p:nvPr>
        </p:nvSpPr>
        <p:spPr>
          <a:xfrm>
            <a:off x="1171074" y="1396686"/>
            <a:ext cx="3240506" cy="4064628"/>
          </a:xfrm>
        </p:spPr>
        <p:txBody>
          <a:bodyPr>
            <a:normAutofit/>
          </a:bodyPr>
          <a:lstStyle/>
          <a:p>
            <a:r>
              <a:rPr lang="en-US">
                <a:solidFill>
                  <a:srgbClr val="FFFFFF"/>
                </a:solidFill>
              </a:rPr>
              <a:t>Session 2</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EE4475B-684D-C938-98AE-E66E9B7C0542}"/>
              </a:ext>
            </a:extLst>
          </p:cNvPr>
          <p:cNvSpPr>
            <a:spLocks noGrp="1"/>
          </p:cNvSpPr>
          <p:nvPr>
            <p:ph idx="1"/>
          </p:nvPr>
        </p:nvSpPr>
        <p:spPr>
          <a:xfrm>
            <a:off x="5370153" y="1526033"/>
            <a:ext cx="5536397" cy="3935281"/>
          </a:xfrm>
        </p:spPr>
        <p:txBody>
          <a:bodyPr>
            <a:normAutofit/>
          </a:bodyPr>
          <a:lstStyle/>
          <a:p>
            <a:endParaRPr lang="en-US"/>
          </a:p>
        </p:txBody>
      </p:sp>
    </p:spTree>
    <p:extLst>
      <p:ext uri="{BB962C8B-B14F-4D97-AF65-F5344CB8AC3E}">
        <p14:creationId xmlns:p14="http://schemas.microsoft.com/office/powerpoint/2010/main" val="177050066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665F88-FFF3-CE0E-3801-807BAB0E409D}"/>
              </a:ext>
            </a:extLst>
          </p:cNvPr>
          <p:cNvSpPr>
            <a:spLocks noGrp="1"/>
          </p:cNvSpPr>
          <p:nvPr>
            <p:ph type="title"/>
          </p:nvPr>
        </p:nvSpPr>
        <p:spPr>
          <a:xfrm>
            <a:off x="686834" y="1153572"/>
            <a:ext cx="3200400" cy="4461163"/>
          </a:xfrm>
        </p:spPr>
        <p:txBody>
          <a:bodyPr>
            <a:normAutofit/>
          </a:bodyPr>
          <a:lstStyle/>
          <a:p>
            <a:r>
              <a:rPr lang="en-US" sz="3700">
                <a:solidFill>
                  <a:srgbClr val="FFFFFF"/>
                </a:solidFill>
              </a:rPr>
              <a:t>Bail considerations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565017-1C63-F342-5656-348B391F8967}"/>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endParaRPr lang="en-US" sz="2200"/>
          </a:p>
          <a:p>
            <a:endParaRPr lang="en-US" sz="2200"/>
          </a:p>
          <a:p>
            <a:pPr marL="0" indent="0">
              <a:buNone/>
            </a:pPr>
            <a:r>
              <a:rPr lang="en-US" sz="2200">
                <a:ea typeface="+mn-lt"/>
                <a:cs typeface="+mn-lt"/>
              </a:rPr>
              <a:t>1.What type of offence has been committed and is it too serious for street bail to be used?</a:t>
            </a:r>
            <a:endParaRPr lang="en-US" sz="2200"/>
          </a:p>
          <a:p>
            <a:pPr marL="0" indent="0">
              <a:buNone/>
            </a:pPr>
            <a:r>
              <a:rPr lang="en-US" sz="2200">
                <a:ea typeface="+mn-lt"/>
                <a:cs typeface="+mn-lt"/>
              </a:rPr>
              <a:t>2.What has been the impact of the offence?</a:t>
            </a:r>
            <a:endParaRPr lang="en-US" sz="2200"/>
          </a:p>
          <a:p>
            <a:pPr marL="0" indent="0">
              <a:buNone/>
            </a:pPr>
            <a:r>
              <a:rPr lang="en-US" sz="2200">
                <a:ea typeface="+mn-lt"/>
                <a:cs typeface="+mn-lt"/>
              </a:rPr>
              <a:t>3.Would the delay caused by using street bail result in loss of vital forensic evidence?</a:t>
            </a:r>
            <a:endParaRPr lang="en-US" sz="2200"/>
          </a:p>
          <a:p>
            <a:pPr marL="0" indent="0">
              <a:buNone/>
            </a:pPr>
            <a:r>
              <a:rPr lang="en-US" sz="2200">
                <a:ea typeface="+mn-lt"/>
                <a:cs typeface="+mn-lt"/>
              </a:rPr>
              <a:t>4.Is the person fit to be released back onto the streets?</a:t>
            </a:r>
            <a:endParaRPr lang="en-US" sz="2200"/>
          </a:p>
          <a:p>
            <a:pPr marL="0" indent="0">
              <a:buNone/>
            </a:pPr>
            <a:r>
              <a:rPr lang="en-US" sz="2200">
                <a:ea typeface="+mn-lt"/>
                <a:cs typeface="+mn-lt"/>
              </a:rPr>
              <a:t>5.Does the person understand what is happening? Are they vulnerable?</a:t>
            </a:r>
            <a:endParaRPr lang="en-US" sz="2200"/>
          </a:p>
          <a:p>
            <a:pPr marL="0" indent="0">
              <a:buNone/>
            </a:pPr>
            <a:r>
              <a:rPr lang="en-US" sz="2200">
                <a:ea typeface="+mn-lt"/>
                <a:cs typeface="+mn-lt"/>
              </a:rPr>
              <a:t>6.If released on bail, is the person likely to commit a further offence?</a:t>
            </a:r>
            <a:endParaRPr lang="en-US" sz="2200"/>
          </a:p>
          <a:p>
            <a:pPr marL="0" indent="0">
              <a:buNone/>
            </a:pPr>
            <a:r>
              <a:rPr lang="en-US" sz="2200">
                <a:ea typeface="+mn-lt"/>
                <a:cs typeface="+mn-lt"/>
              </a:rPr>
              <a:t>7.Has the person provided a correct name and address? This is needed for street bail.</a:t>
            </a:r>
            <a:endParaRPr lang="en-US" sz="2200"/>
          </a:p>
        </p:txBody>
      </p:sp>
    </p:spTree>
    <p:extLst>
      <p:ext uri="{BB962C8B-B14F-4D97-AF65-F5344CB8AC3E}">
        <p14:creationId xmlns:p14="http://schemas.microsoft.com/office/powerpoint/2010/main" val="1801387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C67E6-2B3E-86B5-4953-09940FE04E36}"/>
              </a:ext>
            </a:extLst>
          </p:cNvPr>
          <p:cNvSpPr>
            <a:spLocks noGrp="1"/>
          </p:cNvSpPr>
          <p:nvPr>
            <p:ph type="title"/>
          </p:nvPr>
        </p:nvSpPr>
        <p:spPr>
          <a:xfrm>
            <a:off x="572493" y="238539"/>
            <a:ext cx="11018520" cy="1434415"/>
          </a:xfrm>
        </p:spPr>
        <p:txBody>
          <a:bodyPr anchor="b">
            <a:normAutofit/>
          </a:bodyPr>
          <a:lstStyle/>
          <a:p>
            <a:r>
              <a:rPr lang="en-US" sz="4600"/>
              <a:t>Is it an offence to not turn up to the police station, whilst on bail?</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E446BD-56EE-36DD-0579-E1E726B1E978}"/>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400" b="1" u="sng">
                <a:ea typeface="+mn-lt"/>
                <a:cs typeface="+mn-lt"/>
              </a:rPr>
              <a:t>Section 66(1) of the Bail Act 1976:-</a:t>
            </a:r>
            <a:endParaRPr lang="en-US" b="1" u="sng"/>
          </a:p>
          <a:p>
            <a:r>
              <a:rPr lang="en-US" sz="2400">
                <a:ea typeface="+mn-lt"/>
                <a:cs typeface="+mn-lt"/>
              </a:rPr>
              <a:t>It is an offence for a person who has been released on bail in criminal proceedings to fail without reasonable cause to surrender to custody. This is a summary offence, and the penalty is </a:t>
            </a:r>
            <a:r>
              <a:rPr lang="en-US" sz="2400" b="1">
                <a:ea typeface="+mn-lt"/>
                <a:cs typeface="+mn-lt"/>
              </a:rPr>
              <a:t>three months’</a:t>
            </a:r>
            <a:r>
              <a:rPr lang="en-US" sz="2400">
                <a:ea typeface="+mn-lt"/>
                <a:cs typeface="+mn-lt"/>
              </a:rPr>
              <a:t> imprisonment and/or a fine.</a:t>
            </a:r>
            <a:endParaRPr lang="en-US" sz="2400"/>
          </a:p>
          <a:p>
            <a:r>
              <a:rPr lang="en-US" sz="2400">
                <a:ea typeface="+mn-lt"/>
                <a:cs typeface="+mn-lt"/>
              </a:rPr>
              <a:t>A person who fails to attend the police station or court at the appointed time, or breaks attached conditions, can be arrested without warrant under s 46A(1) of the PACE Act 1984</a:t>
            </a:r>
            <a:endParaRPr lang="en-US" sz="2400"/>
          </a:p>
          <a:p>
            <a:endParaRPr lang="en-US" sz="2200"/>
          </a:p>
        </p:txBody>
      </p:sp>
      <p:pic>
        <p:nvPicPr>
          <p:cNvPr id="4" name="Picture 3" descr="Lost and found: Finding therapy behind bars">
            <a:extLst>
              <a:ext uri="{FF2B5EF4-FFF2-40B4-BE49-F238E27FC236}">
                <a16:creationId xmlns:a16="http://schemas.microsoft.com/office/drawing/2014/main" id="{361DE26C-B3DA-4AAA-9317-031ACB5A3180}"/>
              </a:ext>
            </a:extLst>
          </p:cNvPr>
          <p:cNvPicPr>
            <a:picLocks noChangeAspect="1"/>
          </p:cNvPicPr>
          <p:nvPr/>
        </p:nvPicPr>
        <p:blipFill>
          <a:blip r:embed="rId2"/>
          <a:srcRect l="31771" r="130" b="2"/>
          <a:stretch/>
        </p:blipFill>
        <p:spPr>
          <a:xfrm>
            <a:off x="7675658" y="2093976"/>
            <a:ext cx="3941064" cy="4096512"/>
          </a:xfrm>
          <a:prstGeom prst="rect">
            <a:avLst/>
          </a:prstGeom>
        </p:spPr>
      </p:pic>
    </p:spTree>
    <p:extLst>
      <p:ext uri="{BB962C8B-B14F-4D97-AF65-F5344CB8AC3E}">
        <p14:creationId xmlns:p14="http://schemas.microsoft.com/office/powerpoint/2010/main" val="1780660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923738-E7DB-1DC3-3A52-BD178FEC0C76}"/>
              </a:ext>
            </a:extLst>
          </p:cNvPr>
          <p:cNvSpPr>
            <a:spLocks noGrp="1"/>
          </p:cNvSpPr>
          <p:nvPr>
            <p:ph type="title"/>
          </p:nvPr>
        </p:nvSpPr>
        <p:spPr>
          <a:xfrm>
            <a:off x="686834" y="1153572"/>
            <a:ext cx="3200400" cy="4461163"/>
          </a:xfrm>
        </p:spPr>
        <p:txBody>
          <a:bodyPr>
            <a:normAutofit/>
          </a:bodyPr>
          <a:lstStyle/>
          <a:p>
            <a:r>
              <a:rPr lang="en-US" sz="4100">
                <a:solidFill>
                  <a:srgbClr val="FFFFFF"/>
                </a:solidFill>
              </a:rPr>
              <a:t>Unconditional bail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48104C-CC78-434C-4045-A2F7B1DAA3ED}"/>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a:ea typeface="+mn-lt"/>
                <a:cs typeface="+mn-lt"/>
              </a:rPr>
              <a:t>There is a presumption that all defendants have a right to unconditional bail.</a:t>
            </a:r>
            <a:endParaRPr lang="en-US"/>
          </a:p>
          <a:p>
            <a:pPr marL="0" indent="0">
              <a:buNone/>
            </a:pPr>
            <a:r>
              <a:rPr lang="en-US">
                <a:ea typeface="+mn-lt"/>
                <a:cs typeface="+mn-lt"/>
              </a:rPr>
              <a:t>Unconditional bail ought to be granted only if the court considers there to be no risk that the defendant might re-offend, abscond, or interfere with victims/witnesses.</a:t>
            </a:r>
            <a:endParaRPr lang="en-US"/>
          </a:p>
          <a:p>
            <a:endParaRPr lang="en-US"/>
          </a:p>
        </p:txBody>
      </p:sp>
    </p:spTree>
    <p:extLst>
      <p:ext uri="{BB962C8B-B14F-4D97-AF65-F5344CB8AC3E}">
        <p14:creationId xmlns:p14="http://schemas.microsoft.com/office/powerpoint/2010/main" val="3722992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3CDEF1-97D8-7DEF-067F-1474C87CFCD3}"/>
              </a:ext>
            </a:extLst>
          </p:cNvPr>
          <p:cNvSpPr>
            <a:spLocks noGrp="1"/>
          </p:cNvSpPr>
          <p:nvPr>
            <p:ph type="title"/>
          </p:nvPr>
        </p:nvSpPr>
        <p:spPr>
          <a:xfrm>
            <a:off x="686834" y="1153572"/>
            <a:ext cx="3200400" cy="4461163"/>
          </a:xfrm>
        </p:spPr>
        <p:txBody>
          <a:bodyPr>
            <a:normAutofit/>
          </a:bodyPr>
          <a:lstStyle/>
          <a:p>
            <a:r>
              <a:rPr lang="en-US">
                <a:solidFill>
                  <a:srgbClr val="FFFFFF"/>
                </a:solidFill>
              </a:rPr>
              <a:t>Conditional bail</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F3D2F7-39A7-FC73-E986-DA0666059A4F}"/>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sz="2600">
                <a:ea typeface="+mn-lt"/>
                <a:cs typeface="+mn-lt"/>
              </a:rPr>
              <a:t>Bail conditions should only be imposed in order to address any of the risks that would be inherent in granting unconditional bail. </a:t>
            </a:r>
          </a:p>
          <a:p>
            <a:pPr marL="0" indent="0">
              <a:buNone/>
            </a:pPr>
            <a:r>
              <a:rPr lang="en-US" sz="2600">
                <a:ea typeface="+mn-lt"/>
                <a:cs typeface="+mn-lt"/>
              </a:rPr>
              <a:t>In proposing (or considering) conditions of bail, prosecutors must ensure that that they are </a:t>
            </a:r>
          </a:p>
          <a:p>
            <a:r>
              <a:rPr lang="en-US" sz="2600">
                <a:ea typeface="+mn-lt"/>
                <a:cs typeface="+mn-lt"/>
              </a:rPr>
              <a:t>necessary, </a:t>
            </a:r>
          </a:p>
          <a:p>
            <a:r>
              <a:rPr lang="en-US" sz="2600">
                <a:ea typeface="+mn-lt"/>
                <a:cs typeface="+mn-lt"/>
              </a:rPr>
              <a:t>reasonable, </a:t>
            </a:r>
          </a:p>
          <a:p>
            <a:r>
              <a:rPr lang="en-US" sz="2600">
                <a:ea typeface="+mn-lt"/>
                <a:cs typeface="+mn-lt"/>
              </a:rPr>
              <a:t>proportionate </a:t>
            </a:r>
          </a:p>
          <a:p>
            <a:r>
              <a:rPr lang="en-US" sz="2600">
                <a:ea typeface="+mn-lt"/>
                <a:cs typeface="+mn-lt"/>
              </a:rPr>
              <a:t>and capable of being enforced. </a:t>
            </a:r>
          </a:p>
          <a:p>
            <a:pPr marL="0" indent="0">
              <a:buNone/>
            </a:pPr>
            <a:r>
              <a:rPr lang="en-US" sz="2600">
                <a:ea typeface="+mn-lt"/>
                <a:cs typeface="+mn-lt"/>
              </a:rPr>
              <a:t>Consideration should also be given to the extent to which they meet the objections to bail. </a:t>
            </a:r>
            <a:endParaRPr lang="en-US" sz="2600"/>
          </a:p>
        </p:txBody>
      </p:sp>
    </p:spTree>
    <p:extLst>
      <p:ext uri="{BB962C8B-B14F-4D97-AF65-F5344CB8AC3E}">
        <p14:creationId xmlns:p14="http://schemas.microsoft.com/office/powerpoint/2010/main" val="2279756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5DF8E91-8FC5-5068-559A-8BAF22C8E067}"/>
              </a:ext>
            </a:extLst>
          </p:cNvPr>
          <p:cNvSpPr>
            <a:spLocks noGrp="1"/>
          </p:cNvSpPr>
          <p:nvPr>
            <p:ph type="title"/>
          </p:nvPr>
        </p:nvSpPr>
        <p:spPr>
          <a:xfrm>
            <a:off x="1137034" y="609597"/>
            <a:ext cx="9392421" cy="1330841"/>
          </a:xfrm>
        </p:spPr>
        <p:txBody>
          <a:bodyPr>
            <a:normAutofit/>
          </a:bodyPr>
          <a:lstStyle/>
          <a:p>
            <a:r>
              <a:rPr lang="en-US"/>
              <a:t>Task</a:t>
            </a:r>
          </a:p>
        </p:txBody>
      </p:sp>
      <p:sp>
        <p:nvSpPr>
          <p:cNvPr id="3" name="Content Placeholder 2">
            <a:extLst>
              <a:ext uri="{FF2B5EF4-FFF2-40B4-BE49-F238E27FC236}">
                <a16:creationId xmlns:a16="http://schemas.microsoft.com/office/drawing/2014/main" id="{72A868AB-F73D-E970-13BF-45933AAF9EA3}"/>
              </a:ext>
            </a:extLst>
          </p:cNvPr>
          <p:cNvSpPr>
            <a:spLocks noGrp="1"/>
          </p:cNvSpPr>
          <p:nvPr>
            <p:ph idx="1"/>
          </p:nvPr>
        </p:nvSpPr>
        <p:spPr>
          <a:xfrm>
            <a:off x="1137034" y="2198362"/>
            <a:ext cx="4958966" cy="3917773"/>
          </a:xfrm>
        </p:spPr>
        <p:txBody>
          <a:bodyPr vert="horz" lIns="91440" tIns="45720" rIns="91440" bIns="45720" rtlCol="0">
            <a:normAutofit/>
          </a:bodyPr>
          <a:lstStyle/>
          <a:p>
            <a:r>
              <a:rPr lang="en-US" sz="2000"/>
              <a:t>Research into some types of bail conditions</a:t>
            </a:r>
          </a:p>
          <a:p>
            <a:pPr marL="0" indent="0">
              <a:buNone/>
            </a:pPr>
            <a:endParaRPr lang="en-US" sz="2000"/>
          </a:p>
          <a:p>
            <a:pPr marL="0" indent="0">
              <a:buNone/>
            </a:pPr>
            <a:endParaRPr lang="en-US" sz="2000"/>
          </a:p>
          <a:p>
            <a:pPr marL="0" indent="0">
              <a:buNone/>
            </a:pPr>
            <a:endParaRPr lang="en-US" sz="2000"/>
          </a:p>
        </p:txBody>
      </p:sp>
      <p:pic>
        <p:nvPicPr>
          <p:cNvPr id="4" name="Picture 3" descr="Modification and Deletion in Bail ...">
            <a:extLst>
              <a:ext uri="{FF2B5EF4-FFF2-40B4-BE49-F238E27FC236}">
                <a16:creationId xmlns:a16="http://schemas.microsoft.com/office/drawing/2014/main" id="{AFC88C6E-FA5B-2CB7-06CA-A76AE462F9AF}"/>
              </a:ext>
            </a:extLst>
          </p:cNvPr>
          <p:cNvPicPr>
            <a:picLocks noChangeAspect="1"/>
          </p:cNvPicPr>
          <p:nvPr/>
        </p:nvPicPr>
        <p:blipFill>
          <a:blip r:embed="rId2"/>
          <a:stretch>
            <a:fillRect/>
          </a:stretch>
        </p:blipFill>
        <p:spPr>
          <a:xfrm>
            <a:off x="6719367" y="2469605"/>
            <a:ext cx="4788505" cy="3186532"/>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9203899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E4A6C-DEC4-EED2-7E93-3B3E93FA719A}"/>
              </a:ext>
            </a:extLst>
          </p:cNvPr>
          <p:cNvSpPr>
            <a:spLocks noGrp="1"/>
          </p:cNvSpPr>
          <p:nvPr>
            <p:ph type="title"/>
          </p:nvPr>
        </p:nvSpPr>
        <p:spPr>
          <a:xfrm>
            <a:off x="686834" y="1153572"/>
            <a:ext cx="3200400" cy="4461163"/>
          </a:xfrm>
        </p:spPr>
        <p:txBody>
          <a:bodyPr>
            <a:normAutofit/>
          </a:bodyPr>
          <a:lstStyle/>
          <a:p>
            <a:r>
              <a:rPr lang="en-US">
                <a:solidFill>
                  <a:srgbClr val="FFFFFF"/>
                </a:solidFill>
              </a:rPr>
              <a:t>Bail conditions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4FC753-0568-52FE-3BA6-33A5C233EB8C}"/>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sz="2000">
                <a:ea typeface="+mn-lt"/>
                <a:cs typeface="+mn-lt"/>
              </a:rPr>
              <a:t>Something a person must or must not do when they are on </a:t>
            </a:r>
            <a:r>
              <a:rPr lang="en-US" sz="2000">
                <a:ea typeface="+mn-lt"/>
                <a:cs typeface="+mn-lt"/>
                <a:hlinkClick r:id="rId2">
                  <a:extLst>
                    <a:ext uri="{A12FA001-AC4F-418D-AE19-62706E023703}">
                      <ahyp:hlinkClr xmlns:ahyp="http://schemas.microsoft.com/office/drawing/2018/hyperlinkcolor" val="tx"/>
                    </a:ext>
                  </a:extLst>
                </a:hlinkClick>
              </a:rPr>
              <a:t>bail</a:t>
            </a:r>
            <a:r>
              <a:rPr lang="en-US" sz="2000">
                <a:ea typeface="+mn-lt"/>
                <a:cs typeface="+mn-lt"/>
              </a:rPr>
              <a:t>.</a:t>
            </a:r>
            <a:endParaRPr lang="en-US" sz="2000"/>
          </a:p>
          <a:p>
            <a:r>
              <a:rPr lang="en-US" sz="2000">
                <a:latin typeface="Arial"/>
                <a:ea typeface="+mn-lt"/>
                <a:cs typeface="Arial"/>
              </a:rPr>
              <a:t>The defendant must not contact, either directly or indirectly, a named person or people, for example the victim and any children;</a:t>
            </a:r>
            <a:endParaRPr lang="en-US" sz="2000">
              <a:latin typeface="Arial"/>
              <a:cs typeface="Arial"/>
            </a:endParaRPr>
          </a:p>
          <a:p>
            <a:r>
              <a:rPr lang="en-US" sz="2000">
                <a:latin typeface="Arial"/>
                <a:ea typeface="+mn-lt"/>
                <a:cs typeface="Arial"/>
              </a:rPr>
              <a:t>the defendant must not go to a named place, for example the victim's place of work, shopping area or children's school;</a:t>
            </a:r>
            <a:endParaRPr lang="en-US" sz="2000"/>
          </a:p>
          <a:p>
            <a:r>
              <a:rPr lang="en-US" sz="2000">
                <a:latin typeface="Arial"/>
                <a:ea typeface="+mn-lt"/>
                <a:cs typeface="Arial"/>
              </a:rPr>
              <a:t>the defendant must reside at a named address;</a:t>
            </a:r>
            <a:endParaRPr lang="en-US" sz="2000"/>
          </a:p>
          <a:p>
            <a:r>
              <a:rPr lang="en-US" sz="2000">
                <a:latin typeface="Arial"/>
                <a:ea typeface="+mn-lt"/>
                <a:cs typeface="Arial"/>
              </a:rPr>
              <a:t>the defendant must report to a named police station on a given day or days at a given time;</a:t>
            </a:r>
            <a:endParaRPr lang="en-US" sz="2000">
              <a:latin typeface="Arial"/>
              <a:cs typeface="Arial"/>
            </a:endParaRPr>
          </a:p>
          <a:p>
            <a:r>
              <a:rPr lang="en-US" sz="2000">
                <a:latin typeface="Arial"/>
                <a:ea typeface="+mn-lt"/>
                <a:cs typeface="Arial"/>
              </a:rPr>
              <a:t>the defendant must abide by a curfew between certain specified hours;</a:t>
            </a:r>
            <a:endParaRPr lang="en-US" sz="2000">
              <a:latin typeface="Arial"/>
              <a:cs typeface="Arial"/>
            </a:endParaRPr>
          </a:p>
          <a:p>
            <a:r>
              <a:rPr lang="en-US" sz="2000">
                <a:latin typeface="Arial"/>
                <a:ea typeface="+mn-lt"/>
                <a:cs typeface="Arial"/>
              </a:rPr>
              <a:t>the defendant must wear an electronic tag.</a:t>
            </a:r>
            <a:endParaRPr lang="en-US" sz="2000"/>
          </a:p>
          <a:p>
            <a:pPr marL="0" indent="0">
              <a:buNone/>
            </a:pPr>
            <a:r>
              <a:rPr lang="en-US" sz="2000">
                <a:latin typeface="Arial"/>
                <a:ea typeface="+mn-lt"/>
                <a:cs typeface="Arial"/>
              </a:rPr>
              <a:t>Breach of bail conditions is not an ‘Offence’ but does carry a power of arrest.</a:t>
            </a:r>
            <a:endParaRPr lang="en-US" sz="2000">
              <a:latin typeface="Arial"/>
              <a:cs typeface="Arial"/>
            </a:endParaRPr>
          </a:p>
          <a:p>
            <a:endParaRPr lang="en-US" sz="2000"/>
          </a:p>
          <a:p>
            <a:endParaRPr lang="en-US" sz="2000"/>
          </a:p>
        </p:txBody>
      </p:sp>
    </p:spTree>
    <p:extLst>
      <p:ext uri="{BB962C8B-B14F-4D97-AF65-F5344CB8AC3E}">
        <p14:creationId xmlns:p14="http://schemas.microsoft.com/office/powerpoint/2010/main" val="3883282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ABD679-8C9A-7297-F600-F522D1CAC122}"/>
              </a:ext>
            </a:extLst>
          </p:cNvPr>
          <p:cNvSpPr>
            <a:spLocks noGrp="1"/>
          </p:cNvSpPr>
          <p:nvPr>
            <p:ph type="title"/>
          </p:nvPr>
        </p:nvSpPr>
        <p:spPr>
          <a:xfrm>
            <a:off x="1171074" y="1396686"/>
            <a:ext cx="3240506" cy="4064628"/>
          </a:xfrm>
        </p:spPr>
        <p:txBody>
          <a:bodyPr>
            <a:normAutofit/>
          </a:bodyPr>
          <a:lstStyle/>
          <a:p>
            <a:r>
              <a:rPr lang="en-US">
                <a:solidFill>
                  <a:srgbClr val="FFFFFF"/>
                </a:solidFill>
              </a:rPr>
              <a:t>Offender rehabilitation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9865C57-F92C-41EA-7196-5A92F6CB7AD7}"/>
              </a:ext>
            </a:extLst>
          </p:cNvPr>
          <p:cNvSpPr>
            <a:spLocks noGrp="1"/>
          </p:cNvSpPr>
          <p:nvPr>
            <p:ph idx="1"/>
          </p:nvPr>
        </p:nvSpPr>
        <p:spPr>
          <a:xfrm>
            <a:off x="5370153" y="1526033"/>
            <a:ext cx="5536397" cy="3935281"/>
          </a:xfrm>
        </p:spPr>
        <p:txBody>
          <a:bodyPr vert="horz" lIns="91440" tIns="45720" rIns="91440" bIns="45720" rtlCol="0">
            <a:normAutofit/>
          </a:bodyPr>
          <a:lstStyle/>
          <a:p>
            <a:r>
              <a:rPr lang="en-US"/>
              <a:t>What is being done to support offender rehabilitation in the UK?</a:t>
            </a:r>
          </a:p>
          <a:p>
            <a:r>
              <a:rPr lang="en-US"/>
              <a:t>Prison system</a:t>
            </a:r>
          </a:p>
          <a:p>
            <a:r>
              <a:rPr lang="en-US"/>
              <a:t>Community initiatives</a:t>
            </a:r>
          </a:p>
          <a:p>
            <a:r>
              <a:rPr lang="en-US"/>
              <a:t>Voluntary sector involvement</a:t>
            </a:r>
          </a:p>
        </p:txBody>
      </p:sp>
    </p:spTree>
    <p:extLst>
      <p:ext uri="{BB962C8B-B14F-4D97-AF65-F5344CB8AC3E}">
        <p14:creationId xmlns:p14="http://schemas.microsoft.com/office/powerpoint/2010/main" val="3141775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3"/>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3875" y="5317240"/>
            <a:ext cx="11210925" cy="744836"/>
          </a:xfrm>
        </p:spPr>
        <p:txBody>
          <a:bodyPr vert="horz" lIns="91440" tIns="45720" rIns="91440" bIns="45720" rtlCol="0" anchor="ctr">
            <a:normAutofit/>
          </a:bodyPr>
          <a:lstStyle/>
          <a:p>
            <a:r>
              <a:rPr lang="en-US" sz="3600">
                <a:solidFill>
                  <a:schemeClr val="tx1">
                    <a:lumMod val="85000"/>
                    <a:lumOff val="15000"/>
                  </a:schemeClr>
                </a:solidFill>
              </a:rPr>
              <a:t>PRISONS AND IMPRISONMENT</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0615757"/>
      </p:ext>
    </p:extLst>
  </p:cSld>
  <p:clrMapOvr>
    <a:masterClrMapping/>
  </p:clrMapOvr>
  <p:transition spd="slow">
    <p:wipe/>
  </p:transition>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9A06EC-3DA2-24DF-87B1-9E9743033F74}"/>
              </a:ext>
            </a:extLst>
          </p:cNvPr>
          <p:cNvSpPr>
            <a:spLocks noGrp="1"/>
          </p:cNvSpPr>
          <p:nvPr>
            <p:ph type="title"/>
          </p:nvPr>
        </p:nvSpPr>
        <p:spPr>
          <a:xfrm>
            <a:off x="1171074" y="1396686"/>
            <a:ext cx="3240506" cy="4064628"/>
          </a:xfrm>
        </p:spPr>
        <p:txBody>
          <a:bodyPr>
            <a:normAutofit/>
          </a:bodyPr>
          <a:lstStyle/>
          <a:p>
            <a:r>
              <a:rPr lang="en-US">
                <a:solidFill>
                  <a:srgbClr val="FFFFFF"/>
                </a:solidFill>
              </a:rPr>
              <a:t>Prisons</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855E13F-E735-1BBD-C3CE-D34EC2AAD5A8}"/>
              </a:ext>
            </a:extLst>
          </p:cNvPr>
          <p:cNvSpPr>
            <a:spLocks noGrp="1"/>
          </p:cNvSpPr>
          <p:nvPr>
            <p:ph idx="1"/>
          </p:nvPr>
        </p:nvSpPr>
        <p:spPr>
          <a:xfrm>
            <a:off x="5370153" y="1526033"/>
            <a:ext cx="5536397" cy="3935281"/>
          </a:xfrm>
        </p:spPr>
        <p:txBody>
          <a:bodyPr vert="horz" lIns="91440" tIns="45720" rIns="91440" bIns="45720" rtlCol="0">
            <a:normAutofit/>
          </a:bodyPr>
          <a:lstStyle/>
          <a:p>
            <a:r>
              <a:rPr lang="en-US" sz="2000"/>
              <a:t>Each prisoner has an allocated case manager and a custody plan- </a:t>
            </a:r>
            <a:r>
              <a:rPr lang="en-US" sz="2000">
                <a:ea typeface="+mn-lt"/>
                <a:cs typeface="+mn-lt"/>
              </a:rPr>
              <a:t>designed to address their specific needs, manage risk of harm and reduce the risk of reoffending.</a:t>
            </a:r>
          </a:p>
          <a:p>
            <a:endParaRPr lang="en-US" sz="2000"/>
          </a:p>
          <a:p>
            <a:pPr marL="0" indent="0">
              <a:buNone/>
            </a:pPr>
            <a:r>
              <a:rPr lang="en-US" sz="2000">
                <a:ea typeface="+mn-lt"/>
                <a:cs typeface="+mn-lt"/>
              </a:rPr>
              <a:t>Prisons run a range of services aimed at reducing reoffending. Services include the provision of :-</a:t>
            </a:r>
          </a:p>
          <a:p>
            <a:r>
              <a:rPr lang="en-US" sz="2000">
                <a:ea typeface="+mn-lt"/>
                <a:cs typeface="+mn-lt"/>
              </a:rPr>
              <a:t>academic </a:t>
            </a:r>
            <a:r>
              <a:rPr lang="en-US" sz="2000" err="1">
                <a:ea typeface="+mn-lt"/>
                <a:cs typeface="+mn-lt"/>
              </a:rPr>
              <a:t>programmes</a:t>
            </a:r>
            <a:r>
              <a:rPr lang="en-US" sz="2000">
                <a:ea typeface="+mn-lt"/>
                <a:cs typeface="+mn-lt"/>
              </a:rPr>
              <a:t>,</a:t>
            </a:r>
          </a:p>
          <a:p>
            <a:r>
              <a:rPr lang="en-US" sz="2000">
                <a:ea typeface="+mn-lt"/>
                <a:cs typeface="+mn-lt"/>
              </a:rPr>
              <a:t>vocational courses </a:t>
            </a:r>
          </a:p>
          <a:p>
            <a:r>
              <a:rPr lang="en-US" sz="2000">
                <a:ea typeface="+mn-lt"/>
                <a:cs typeface="+mn-lt"/>
              </a:rPr>
              <a:t> employment opportunities</a:t>
            </a:r>
          </a:p>
          <a:p>
            <a:endParaRPr lang="en-US" sz="2000"/>
          </a:p>
          <a:p>
            <a:endParaRPr lang="en-US" sz="2000"/>
          </a:p>
        </p:txBody>
      </p:sp>
    </p:spTree>
    <p:extLst>
      <p:ext uri="{BB962C8B-B14F-4D97-AF65-F5344CB8AC3E}">
        <p14:creationId xmlns:p14="http://schemas.microsoft.com/office/powerpoint/2010/main" val="1639467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5689" y="-71976"/>
            <a:ext cx="7290054" cy="1124712"/>
          </a:xfrm>
        </p:spPr>
        <p:txBody>
          <a:bodyPr/>
          <a:lstStyle/>
          <a:p>
            <a:r>
              <a:rPr lang="en-GB"/>
              <a:t>Why do we need prisons?</a:t>
            </a:r>
          </a:p>
        </p:txBody>
      </p:sp>
      <p:pic>
        <p:nvPicPr>
          <p:cNvPr id="4" name="Content Placeholder 3"/>
          <p:cNvPicPr>
            <a:picLocks noGrp="1" noChangeAspect="1"/>
          </p:cNvPicPr>
          <p:nvPr>
            <p:ph idx="1"/>
          </p:nvPr>
        </p:nvPicPr>
        <p:blipFill>
          <a:blip r:embed="rId3"/>
          <a:stretch>
            <a:fillRect/>
          </a:stretch>
        </p:blipFill>
        <p:spPr>
          <a:xfrm>
            <a:off x="2669784" y="1758711"/>
            <a:ext cx="3326554" cy="2201574"/>
          </a:xfrm>
          <a:prstGeom prst="rect">
            <a:avLst/>
          </a:prstGeom>
        </p:spPr>
      </p:pic>
      <p:sp>
        <p:nvSpPr>
          <p:cNvPr id="5" name="TextBox 4"/>
          <p:cNvSpPr txBox="1"/>
          <p:nvPr/>
        </p:nvSpPr>
        <p:spPr>
          <a:xfrm>
            <a:off x="1730116" y="2052461"/>
            <a:ext cx="1232453" cy="646331"/>
          </a:xfrm>
          <a:prstGeom prst="rect">
            <a:avLst/>
          </a:prstGeom>
          <a:noFill/>
        </p:spPr>
        <p:txBody>
          <a:bodyPr wrap="square" rtlCol="0">
            <a:spAutoFit/>
          </a:bodyPr>
          <a:lstStyle/>
          <a:p>
            <a:r>
              <a:rPr lang="en-GB" sz="1800" b="1"/>
              <a:t>Deterring crime</a:t>
            </a:r>
          </a:p>
        </p:txBody>
      </p:sp>
      <p:sp>
        <p:nvSpPr>
          <p:cNvPr id="6" name="TextBox 5"/>
          <p:cNvSpPr txBox="1"/>
          <p:nvPr/>
        </p:nvSpPr>
        <p:spPr>
          <a:xfrm>
            <a:off x="5954214" y="2050107"/>
            <a:ext cx="1816454" cy="646331"/>
          </a:xfrm>
          <a:prstGeom prst="rect">
            <a:avLst/>
          </a:prstGeom>
          <a:noFill/>
        </p:spPr>
        <p:txBody>
          <a:bodyPr wrap="square" rtlCol="0">
            <a:spAutoFit/>
          </a:bodyPr>
          <a:lstStyle/>
          <a:p>
            <a:r>
              <a:rPr lang="en-GB" sz="1800" b="1"/>
              <a:t>Rehabilitation of offenders</a:t>
            </a:r>
          </a:p>
        </p:txBody>
      </p:sp>
      <p:sp>
        <p:nvSpPr>
          <p:cNvPr id="7" name="TextBox 6"/>
          <p:cNvSpPr txBox="1"/>
          <p:nvPr/>
        </p:nvSpPr>
        <p:spPr>
          <a:xfrm>
            <a:off x="7555758" y="1975126"/>
            <a:ext cx="2819693" cy="3647152"/>
          </a:xfrm>
          <a:prstGeom prst="rect">
            <a:avLst/>
          </a:prstGeom>
          <a:solidFill>
            <a:schemeClr val="bg1"/>
          </a:solidFill>
        </p:spPr>
        <p:txBody>
          <a:bodyPr wrap="square" rtlCol="0">
            <a:spAutoFit/>
          </a:bodyPr>
          <a:lstStyle/>
          <a:p>
            <a:pPr algn="ctr"/>
            <a:r>
              <a:rPr lang="en-GB" sz="2100" b="1" u="sng">
                <a:solidFill>
                  <a:srgbClr val="00B050"/>
                </a:solidFill>
                <a:latin typeface="Arial Unicode MS" panose="020B0604020202020204" pitchFamily="34" charset="-128"/>
                <a:ea typeface="Arial Unicode MS" panose="020B0604020202020204" pitchFamily="34" charset="-128"/>
                <a:cs typeface="Arial Unicode MS" panose="020B0604020202020204" pitchFamily="34" charset="-128"/>
              </a:rPr>
              <a:t>The Gladstone Report 1895</a:t>
            </a:r>
          </a:p>
          <a:p>
            <a:pPr algn="ctr"/>
            <a:endParaRPr lang="en-GB" sz="2100" b="1" u="sng">
              <a:solidFill>
                <a:srgbClr val="92D050"/>
              </a:solidFill>
              <a:latin typeface="Arial Unicode MS" panose="020B0604020202020204" pitchFamily="34" charset="-128"/>
              <a:ea typeface="Arial Unicode MS" panose="020B0604020202020204" pitchFamily="34" charset="-128"/>
              <a:cs typeface="Arial Unicode MS" panose="020B0604020202020204" pitchFamily="34" charset="-128"/>
            </a:endParaRPr>
          </a:p>
          <a:p>
            <a:pPr marL="342900" indent="-342900" algn="ctr">
              <a:buFont typeface="Arial" panose="020B0604020202020204" pitchFamily="34" charset="0"/>
              <a:buChar char="•"/>
            </a:pPr>
            <a:r>
              <a:rPr lang="en-GB" sz="2100" b="1">
                <a:solidFill>
                  <a:srgbClr val="92D050"/>
                </a:solidFill>
                <a:latin typeface="Arial Unicode MS" panose="020B0604020202020204" pitchFamily="34" charset="-128"/>
                <a:ea typeface="Arial Unicode MS" panose="020B0604020202020204" pitchFamily="34" charset="-128"/>
                <a:cs typeface="Arial Unicode MS" panose="020B0604020202020204" pitchFamily="34" charset="-128"/>
              </a:rPr>
              <a:t>Move away from harsh conditions </a:t>
            </a:r>
          </a:p>
          <a:p>
            <a:pPr marL="342900" indent="-342900" algn="ctr">
              <a:buFont typeface="Arial" panose="020B0604020202020204" pitchFamily="34" charset="0"/>
              <a:buChar char="•"/>
            </a:pPr>
            <a:r>
              <a:rPr lang="en-GB" sz="2100" b="1">
                <a:solidFill>
                  <a:srgbClr val="92D050"/>
                </a:solidFill>
                <a:latin typeface="Arial Unicode MS" panose="020B0604020202020204" pitchFamily="34" charset="-128"/>
                <a:ea typeface="Arial Unicode MS" panose="020B0604020202020204" pitchFamily="34" charset="-128"/>
                <a:cs typeface="Arial Unicode MS" panose="020B0604020202020204" pitchFamily="34" charset="-128"/>
              </a:rPr>
              <a:t>Prisons </a:t>
            </a:r>
            <a:r>
              <a:rPr lang="en-GB" sz="2100" b="1" i="1">
                <a:solidFill>
                  <a:srgbClr val="92D050"/>
                </a:solidFill>
                <a:latin typeface="Arial Unicode MS" panose="020B0604020202020204" pitchFamily="34" charset="-128"/>
                <a:ea typeface="Arial Unicode MS" panose="020B0604020202020204" pitchFamily="34" charset="-128"/>
                <a:cs typeface="Arial Unicode MS" panose="020B0604020202020204" pitchFamily="34" charset="-128"/>
              </a:rPr>
              <a:t>‘treat prisoners too much as irreclaimable criminals rather than reclaimable men and women’ </a:t>
            </a:r>
          </a:p>
        </p:txBody>
      </p:sp>
      <p:pic>
        <p:nvPicPr>
          <p:cNvPr id="9" name="Picture 8"/>
          <p:cNvPicPr>
            <a:picLocks noChangeAspect="1"/>
          </p:cNvPicPr>
          <p:nvPr/>
        </p:nvPicPr>
        <p:blipFill>
          <a:blip r:embed="rId4"/>
          <a:stretch>
            <a:fillRect/>
          </a:stretch>
        </p:blipFill>
        <p:spPr>
          <a:xfrm>
            <a:off x="1833032" y="4492507"/>
            <a:ext cx="1943100" cy="1321594"/>
          </a:xfrm>
          <a:prstGeom prst="rect">
            <a:avLst/>
          </a:prstGeom>
        </p:spPr>
      </p:pic>
      <p:sp>
        <p:nvSpPr>
          <p:cNvPr id="10" name="Oval Callout 9"/>
          <p:cNvSpPr/>
          <p:nvPr/>
        </p:nvSpPr>
        <p:spPr>
          <a:xfrm>
            <a:off x="3910933" y="3433990"/>
            <a:ext cx="3229919" cy="1222514"/>
          </a:xfrm>
          <a:prstGeom prst="wedgeEllipseCallout">
            <a:avLst>
              <a:gd name="adj1" fmla="val -39296"/>
              <a:gd name="adj2" fmla="val 86890"/>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11" name="Picture 10"/>
          <p:cNvPicPr>
            <a:picLocks noChangeAspect="1"/>
          </p:cNvPicPr>
          <p:nvPr/>
        </p:nvPicPr>
        <p:blipFill>
          <a:blip r:embed="rId5"/>
          <a:stretch>
            <a:fillRect/>
          </a:stretch>
        </p:blipFill>
        <p:spPr>
          <a:xfrm>
            <a:off x="3994708" y="3908137"/>
            <a:ext cx="3060557" cy="265867"/>
          </a:xfrm>
          <a:prstGeom prst="rect">
            <a:avLst/>
          </a:prstGeom>
        </p:spPr>
      </p:pic>
      <p:sp>
        <p:nvSpPr>
          <p:cNvPr id="12" name="TextBox 11"/>
          <p:cNvSpPr txBox="1"/>
          <p:nvPr/>
        </p:nvSpPr>
        <p:spPr>
          <a:xfrm>
            <a:off x="1833033" y="4178179"/>
            <a:ext cx="1668855" cy="300082"/>
          </a:xfrm>
          <a:prstGeom prst="rect">
            <a:avLst/>
          </a:prstGeom>
          <a:noFill/>
        </p:spPr>
        <p:txBody>
          <a:bodyPr wrap="square" rtlCol="0">
            <a:spAutoFit/>
          </a:bodyPr>
          <a:lstStyle/>
          <a:p>
            <a:r>
              <a:rPr lang="en-GB" sz="1350"/>
              <a:t>After 2012</a:t>
            </a:r>
          </a:p>
        </p:txBody>
      </p:sp>
    </p:spTree>
    <p:extLst>
      <p:ext uri="{BB962C8B-B14F-4D97-AF65-F5344CB8AC3E}">
        <p14:creationId xmlns:p14="http://schemas.microsoft.com/office/powerpoint/2010/main" val="2049698411"/>
      </p:ext>
    </p:extLst>
  </p:cSld>
  <p:clrMapOvr>
    <a:masterClrMapping/>
  </p:clrMapOvr>
  <p:transition spd="slow">
    <p:wipe/>
  </p:transition>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graph showing the growth of the population&#10;&#10;Description automatically generated">
            <a:extLst>
              <a:ext uri="{FF2B5EF4-FFF2-40B4-BE49-F238E27FC236}">
                <a16:creationId xmlns:a16="http://schemas.microsoft.com/office/drawing/2014/main" id="{36DF2ED2-BBA0-92D0-1FC3-5B91AF018B5C}"/>
              </a:ext>
            </a:extLst>
          </p:cNvPr>
          <p:cNvPicPr>
            <a:picLocks noChangeAspect="1"/>
          </p:cNvPicPr>
          <p:nvPr/>
        </p:nvPicPr>
        <p:blipFill>
          <a:blip r:embed="rId3"/>
          <a:srcRect b="4679"/>
          <a:stretch/>
        </p:blipFill>
        <p:spPr>
          <a:xfrm>
            <a:off x="20" y="1282"/>
            <a:ext cx="12191980" cy="6856718"/>
          </a:xfrm>
          <a:prstGeom prst="rect">
            <a:avLst/>
          </a:prstGeom>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3234345821"/>
      </p:ext>
    </p:extLst>
  </p:cSld>
  <p:clrMapOvr>
    <a:masterClrMapping/>
  </p:clrMapOvr>
  <p:transition spd="slow">
    <p:wipe/>
  </p:transition>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C98A213-5994-475E-B327-DC6EC27FB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8881" y="670218"/>
            <a:ext cx="10909640" cy="1065836"/>
          </a:xfrm>
        </p:spPr>
        <p:txBody>
          <a:bodyPr vert="horz" lIns="91440" tIns="45720" rIns="91440" bIns="45720" rtlCol="0" anchor="ctr">
            <a:normAutofit/>
          </a:bodyPr>
          <a:lstStyle/>
          <a:p>
            <a:pPr algn="ctr"/>
            <a:r>
              <a:rPr lang="en-US" sz="6600"/>
              <a:t>Substance misuse in prison</a:t>
            </a:r>
          </a:p>
        </p:txBody>
      </p:sp>
      <p:sp>
        <p:nvSpPr>
          <p:cNvPr id="14" name="sketch line">
            <a:extLst>
              <a:ext uri="{FF2B5EF4-FFF2-40B4-BE49-F238E27FC236}">
                <a16:creationId xmlns:a16="http://schemas.microsoft.com/office/drawing/2014/main" id="{4B030A0D-0DAD-4A99-89BB-419527D6A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9376" y="1800088"/>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hlinkClick r:id="rId3"/>
            <a:extLst>
              <a:ext uri="{FF2B5EF4-FFF2-40B4-BE49-F238E27FC236}">
                <a16:creationId xmlns:a16="http://schemas.microsoft.com/office/drawing/2014/main" id="{66BE6428-6DCA-E2C7-4503-8436987F8086}"/>
              </a:ext>
            </a:extLst>
          </p:cNvPr>
          <p:cNvPicPr>
            <a:picLocks noChangeAspect="1"/>
          </p:cNvPicPr>
          <p:nvPr/>
        </p:nvPicPr>
        <p:blipFill>
          <a:blip r:embed="rId4"/>
          <a:stretch>
            <a:fillRect/>
          </a:stretch>
        </p:blipFill>
        <p:spPr>
          <a:xfrm>
            <a:off x="292608" y="2676947"/>
            <a:ext cx="3758184" cy="3485715"/>
          </a:xfrm>
          <a:prstGeom prst="rect">
            <a:avLst/>
          </a:prstGeom>
        </p:spPr>
      </p:pic>
      <p:pic>
        <p:nvPicPr>
          <p:cNvPr id="6" name="Content Placeholder 5"/>
          <p:cNvPicPr>
            <a:picLocks noGrp="1" noChangeAspect="1"/>
          </p:cNvPicPr>
          <p:nvPr>
            <p:ph idx="1"/>
          </p:nvPr>
        </p:nvPicPr>
        <p:blipFill>
          <a:blip r:embed="rId5"/>
          <a:stretch>
            <a:fillRect/>
          </a:stretch>
        </p:blipFill>
        <p:spPr>
          <a:xfrm>
            <a:off x="4216908" y="3282954"/>
            <a:ext cx="3758184" cy="2273701"/>
          </a:xfrm>
          <a:prstGeom prst="rect">
            <a:avLst/>
          </a:prstGeom>
        </p:spPr>
      </p:pic>
      <p:pic>
        <p:nvPicPr>
          <p:cNvPr id="7" name="Picture 6"/>
          <p:cNvPicPr>
            <a:picLocks noChangeAspect="1"/>
          </p:cNvPicPr>
          <p:nvPr/>
        </p:nvPicPr>
        <p:blipFill rotWithShape="1">
          <a:blip r:embed="rId6"/>
          <a:srcRect t="17790" r="51081"/>
          <a:stretch/>
        </p:blipFill>
        <p:spPr>
          <a:xfrm>
            <a:off x="8141208" y="2651392"/>
            <a:ext cx="3758184" cy="3536824"/>
          </a:xfrm>
          <a:prstGeom prst="rect">
            <a:avLst/>
          </a:prstGeom>
        </p:spPr>
      </p:pic>
    </p:spTree>
    <p:extLst>
      <p:ext uri="{BB962C8B-B14F-4D97-AF65-F5344CB8AC3E}">
        <p14:creationId xmlns:p14="http://schemas.microsoft.com/office/powerpoint/2010/main" val="752399656"/>
      </p:ext>
    </p:extLst>
  </p:cSld>
  <p:clrMapOvr>
    <a:masterClrMapping/>
  </p:clrMapOvr>
  <p:transition spd="slow">
    <p:wipe/>
  </p:transition>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6600"/>
              <a:t>Overcrowding in prison</a:t>
            </a:r>
          </a:p>
        </p:txBody>
      </p:sp>
      <p:sp>
        <p:nvSpPr>
          <p:cNvPr id="16"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hlinkClick r:id="rId3"/>
            <a:extLst>
              <a:ext uri="{FF2B5EF4-FFF2-40B4-BE49-F238E27FC236}">
                <a16:creationId xmlns:a16="http://schemas.microsoft.com/office/drawing/2014/main" id="{248167D9-D341-D7FD-B4E2-5FA3A9B60DFA}"/>
              </a:ext>
            </a:extLst>
          </p:cNvPr>
          <p:cNvPicPr>
            <a:picLocks noChangeAspect="1"/>
          </p:cNvPicPr>
          <p:nvPr/>
        </p:nvPicPr>
        <p:blipFill>
          <a:blip r:embed="rId4"/>
          <a:stretch>
            <a:fillRect/>
          </a:stretch>
        </p:blipFill>
        <p:spPr>
          <a:xfrm>
            <a:off x="1209278" y="2642616"/>
            <a:ext cx="3835940" cy="3605784"/>
          </a:xfrm>
          <a:prstGeom prst="rect">
            <a:avLst/>
          </a:prstGeom>
        </p:spPr>
      </p:pic>
      <p:pic>
        <p:nvPicPr>
          <p:cNvPr id="9" name="Content Placeholder 8">
            <a:extLst>
              <a:ext uri="{FF2B5EF4-FFF2-40B4-BE49-F238E27FC236}">
                <a16:creationId xmlns:a16="http://schemas.microsoft.com/office/drawing/2014/main" id="{610AB911-89AF-1DF5-A081-D96615DCA56C}"/>
              </a:ext>
            </a:extLst>
          </p:cNvPr>
          <p:cNvPicPr>
            <a:picLocks noGrp="1" noChangeAspect="1"/>
          </p:cNvPicPr>
          <p:nvPr>
            <p:ph idx="1"/>
          </p:nvPr>
        </p:nvPicPr>
        <p:blipFill>
          <a:blip r:embed="rId5"/>
          <a:stretch>
            <a:fillRect/>
          </a:stretch>
        </p:blipFill>
        <p:spPr>
          <a:xfrm>
            <a:off x="6254496" y="2908562"/>
            <a:ext cx="5614416" cy="3073892"/>
          </a:xfrm>
          <a:prstGeom prst="rect">
            <a:avLst/>
          </a:prstGeom>
        </p:spPr>
      </p:pic>
    </p:spTree>
    <p:extLst>
      <p:ext uri="{BB962C8B-B14F-4D97-AF65-F5344CB8AC3E}">
        <p14:creationId xmlns:p14="http://schemas.microsoft.com/office/powerpoint/2010/main" val="73155023"/>
      </p:ext>
    </p:extLst>
  </p:cSld>
  <p:clrMapOvr>
    <a:masterClrMapping/>
  </p:clrMapOvr>
  <p:transition spd="slow">
    <p:wipe/>
  </p:transition>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screenshot of a computer&#10;&#10;Description automatically generated with low confidence">
            <a:extLst>
              <a:ext uri="{FF2B5EF4-FFF2-40B4-BE49-F238E27FC236}">
                <a16:creationId xmlns:a16="http://schemas.microsoft.com/office/drawing/2014/main" id="{694343C1-504C-CA0D-B5D1-A8CCA92BCA82}"/>
              </a:ext>
            </a:extLst>
          </p:cNvPr>
          <p:cNvPicPr>
            <a:picLocks noChangeAspect="1"/>
          </p:cNvPicPr>
          <p:nvPr/>
        </p:nvPicPr>
        <p:blipFill>
          <a:blip r:embed="rId4"/>
          <a:stretch>
            <a:fillRect/>
          </a:stretch>
        </p:blipFill>
        <p:spPr>
          <a:xfrm>
            <a:off x="1916049" y="188640"/>
            <a:ext cx="8208966" cy="1865494"/>
          </a:xfrm>
          <a:prstGeom prst="rect">
            <a:avLst/>
          </a:prstGeom>
        </p:spPr>
      </p:pic>
      <p:pic>
        <p:nvPicPr>
          <p:cNvPr id="9" name="Online Media 8" title="Uk's Prison Violence Exposed 2022 Prison Undercover Documentary">
            <a:hlinkClick r:id="" action="ppaction://media"/>
            <a:extLst>
              <a:ext uri="{FF2B5EF4-FFF2-40B4-BE49-F238E27FC236}">
                <a16:creationId xmlns:a16="http://schemas.microsoft.com/office/drawing/2014/main" id="{BBA74FF7-CF65-B428-7395-786571332D3B}"/>
              </a:ext>
            </a:extLst>
          </p:cNvPr>
          <p:cNvPicPr>
            <a:picLocks noRot="1" noChangeAspect="1"/>
          </p:cNvPicPr>
          <p:nvPr>
            <a:videoFile r:link="rId1"/>
          </p:nvPr>
        </p:nvPicPr>
        <p:blipFill>
          <a:blip r:embed="rId5"/>
          <a:stretch>
            <a:fillRect/>
          </a:stretch>
        </p:blipFill>
        <p:spPr>
          <a:xfrm>
            <a:off x="1834302" y="1998425"/>
            <a:ext cx="8553009" cy="4832450"/>
          </a:xfrm>
          <a:prstGeom prst="rect">
            <a:avLst/>
          </a:prstGeom>
        </p:spPr>
      </p:pic>
    </p:spTree>
    <p:extLst>
      <p:ext uri="{BB962C8B-B14F-4D97-AF65-F5344CB8AC3E}">
        <p14:creationId xmlns:p14="http://schemas.microsoft.com/office/powerpoint/2010/main" val="263469376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98B0FEE-7401-D528-3FCC-F045E1B6AC85}"/>
              </a:ext>
            </a:extLst>
          </p:cNvPr>
          <p:cNvPicPr>
            <a:picLocks noChangeAspect="1"/>
          </p:cNvPicPr>
          <p:nvPr/>
        </p:nvPicPr>
        <p:blipFill rotWithShape="1">
          <a:blip r:embed="rId3"/>
          <a:srcRect l="14471" r="6570"/>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2B96F9-0720-47E1-97D3-B33430968AD2}"/>
              </a:ext>
            </a:extLst>
          </p:cNvPr>
          <p:cNvSpPr>
            <a:spLocks noGrp="1"/>
          </p:cNvSpPr>
          <p:nvPr>
            <p:ph type="title"/>
          </p:nvPr>
        </p:nvSpPr>
        <p:spPr>
          <a:xfrm>
            <a:off x="838200" y="365125"/>
            <a:ext cx="3822189" cy="1899912"/>
          </a:xfrm>
        </p:spPr>
        <p:txBody>
          <a:bodyPr>
            <a:normAutofit/>
          </a:bodyPr>
          <a:lstStyle/>
          <a:p>
            <a:r>
              <a:rPr lang="en-GB" sz="4000"/>
              <a:t>Does prisoner rehabilitation work?</a:t>
            </a:r>
          </a:p>
        </p:txBody>
      </p:sp>
      <p:sp>
        <p:nvSpPr>
          <p:cNvPr id="3" name="Content Placeholder 2">
            <a:extLst>
              <a:ext uri="{FF2B5EF4-FFF2-40B4-BE49-F238E27FC236}">
                <a16:creationId xmlns:a16="http://schemas.microsoft.com/office/drawing/2014/main" id="{59C14E5C-3835-4D94-BEA4-F02E9FB6237C}"/>
              </a:ext>
            </a:extLst>
          </p:cNvPr>
          <p:cNvSpPr>
            <a:spLocks noGrp="1"/>
          </p:cNvSpPr>
          <p:nvPr>
            <p:ph idx="1"/>
          </p:nvPr>
        </p:nvSpPr>
        <p:spPr>
          <a:xfrm>
            <a:off x="838200" y="2434201"/>
            <a:ext cx="3822189" cy="3742762"/>
          </a:xfrm>
        </p:spPr>
        <p:txBody>
          <a:bodyPr vert="horz" lIns="68580" tIns="34290" rIns="68580" bIns="34290" rtlCol="0">
            <a:normAutofit/>
          </a:bodyPr>
          <a:lstStyle/>
          <a:p>
            <a:pPr marL="0" indent="0">
              <a:buNone/>
            </a:pPr>
            <a:r>
              <a:rPr lang="en-GB" sz="2000" b="1">
                <a:ea typeface="+mj-lt"/>
                <a:cs typeface="+mj-lt"/>
              </a:rPr>
              <a:t>The question of prisoner rehabilitation is back in the spotlight after a former director general of the Prison Service said rehabilitation of those in jail does not work and should be abolished.</a:t>
            </a:r>
            <a:endParaRPr lang="en-US" sz="2000" b="1">
              <a:ea typeface="+mj-lt"/>
              <a:cs typeface="+mj-lt"/>
            </a:endParaRPr>
          </a:p>
        </p:txBody>
      </p:sp>
    </p:spTree>
    <p:extLst>
      <p:ext uri="{BB962C8B-B14F-4D97-AF65-F5344CB8AC3E}">
        <p14:creationId xmlns:p14="http://schemas.microsoft.com/office/powerpoint/2010/main" val="1905917402"/>
      </p:ext>
    </p:extLst>
  </p:cSld>
  <p:clrMapOvr>
    <a:masterClrMapping/>
  </p:clrMapOvr>
  <p:transition spd="slow">
    <p:wipe/>
  </p:transition>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EE5694-BD22-6DE6-669B-1ADAAEC1F43D}"/>
              </a:ext>
            </a:extLst>
          </p:cNvPr>
          <p:cNvSpPr>
            <a:spLocks noGrp="1"/>
          </p:cNvSpPr>
          <p:nvPr>
            <p:ph type="title"/>
          </p:nvPr>
        </p:nvSpPr>
        <p:spPr>
          <a:xfrm>
            <a:off x="686834" y="1153572"/>
            <a:ext cx="3200400" cy="4461163"/>
          </a:xfrm>
        </p:spPr>
        <p:txBody>
          <a:bodyPr>
            <a:normAutofit/>
          </a:bodyPr>
          <a:lstStyle/>
          <a:p>
            <a:r>
              <a:rPr lang="en-US">
                <a:solidFill>
                  <a:srgbClr val="FFFFFF"/>
                </a:solidFill>
              </a:rPr>
              <a:t>Community- probation service</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D30175-2178-F8DB-E9B6-337817845F6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200"/>
              <a:t>Collaboration between services is fundamental</a:t>
            </a:r>
          </a:p>
          <a:p>
            <a:r>
              <a:rPr lang="en-US" sz="2200">
                <a:ea typeface="+mn-lt"/>
                <a:cs typeface="+mn-lt"/>
              </a:rPr>
              <a:t>The probation service itself is currently split across 12 areas in England and Wales, with each led by a regional probation director</a:t>
            </a:r>
            <a:endParaRPr lang="en-US" sz="2200"/>
          </a:p>
          <a:p>
            <a:pPr marL="0" indent="0">
              <a:buNone/>
            </a:pPr>
            <a:r>
              <a:rPr lang="en-US" sz="2200"/>
              <a:t>Each area has a reducing reoffender plan:-</a:t>
            </a:r>
          </a:p>
          <a:p>
            <a:r>
              <a:rPr lang="en-US" sz="2200">
                <a:ea typeface="+mn-lt"/>
                <a:cs typeface="+mn-lt"/>
              </a:rPr>
              <a:t> plans for interventions in their area</a:t>
            </a:r>
          </a:p>
          <a:p>
            <a:r>
              <a:rPr lang="en-US" sz="2200">
                <a:ea typeface="+mn-lt"/>
                <a:cs typeface="+mn-lt"/>
              </a:rPr>
              <a:t> how they intend to aid resettlement</a:t>
            </a:r>
          </a:p>
          <a:p>
            <a:r>
              <a:rPr lang="en-US" sz="2200">
                <a:ea typeface="+mn-lt"/>
                <a:cs typeface="+mn-lt"/>
              </a:rPr>
              <a:t> how they will collaborate with other </a:t>
            </a:r>
            <a:r>
              <a:rPr lang="en-US" sz="2200" err="1">
                <a:ea typeface="+mn-lt"/>
                <a:cs typeface="+mn-lt"/>
              </a:rPr>
              <a:t>organisations</a:t>
            </a:r>
            <a:r>
              <a:rPr lang="en-US" sz="2200">
                <a:ea typeface="+mn-lt"/>
                <a:cs typeface="+mn-lt"/>
              </a:rPr>
              <a:t> (including voluntary </a:t>
            </a:r>
            <a:r>
              <a:rPr lang="en-US" sz="2200" err="1">
                <a:ea typeface="+mn-lt"/>
                <a:cs typeface="+mn-lt"/>
              </a:rPr>
              <a:t>organisations</a:t>
            </a:r>
            <a:r>
              <a:rPr lang="en-US" sz="2200">
                <a:ea typeface="+mn-lt"/>
                <a:cs typeface="+mn-lt"/>
              </a:rPr>
              <a:t>) to address offenders’ needs.</a:t>
            </a:r>
            <a:endParaRPr lang="en-US" sz="2200"/>
          </a:p>
          <a:p>
            <a:r>
              <a:rPr lang="en-US" sz="2200">
                <a:ea typeface="+mn-lt"/>
                <a:cs typeface="+mn-lt"/>
              </a:rPr>
              <a:t>Specialist </a:t>
            </a:r>
            <a:r>
              <a:rPr lang="en-US" sz="2200" err="1">
                <a:ea typeface="+mn-lt"/>
                <a:cs typeface="+mn-lt"/>
              </a:rPr>
              <a:t>organisations</a:t>
            </a:r>
            <a:r>
              <a:rPr lang="en-US" sz="2200">
                <a:ea typeface="+mn-lt"/>
                <a:cs typeface="+mn-lt"/>
              </a:rPr>
              <a:t> will continue to play a role in the probation system, delivering resettlement and rehabilitative services such as education, training and employment and accommodation.</a:t>
            </a:r>
            <a:endParaRPr lang="en-US" sz="2200"/>
          </a:p>
          <a:p>
            <a:endParaRPr lang="en-US" sz="2200"/>
          </a:p>
        </p:txBody>
      </p:sp>
    </p:spTree>
    <p:extLst>
      <p:ext uri="{BB962C8B-B14F-4D97-AF65-F5344CB8AC3E}">
        <p14:creationId xmlns:p14="http://schemas.microsoft.com/office/powerpoint/2010/main" val="2194900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E2B9D-66F7-8CDB-A9E0-D9D757311384}"/>
              </a:ext>
            </a:extLst>
          </p:cNvPr>
          <p:cNvSpPr>
            <a:spLocks noGrp="1"/>
          </p:cNvSpPr>
          <p:nvPr>
            <p:ph type="title"/>
          </p:nvPr>
        </p:nvSpPr>
        <p:spPr/>
        <p:txBody>
          <a:bodyPr/>
          <a:lstStyle/>
          <a:p>
            <a:r>
              <a:rPr lang="en-US"/>
              <a:t>The probation service in crisis</a:t>
            </a:r>
          </a:p>
        </p:txBody>
      </p:sp>
      <p:sp>
        <p:nvSpPr>
          <p:cNvPr id="3" name="Content Placeholder 2">
            <a:extLst>
              <a:ext uri="{FF2B5EF4-FFF2-40B4-BE49-F238E27FC236}">
                <a16:creationId xmlns:a16="http://schemas.microsoft.com/office/drawing/2014/main" id="{325749E3-373B-F223-079C-5DA6AE0D3996}"/>
              </a:ext>
            </a:extLst>
          </p:cNvPr>
          <p:cNvSpPr>
            <a:spLocks noGrp="1"/>
          </p:cNvSpPr>
          <p:nvPr>
            <p:ph idx="1"/>
          </p:nvPr>
        </p:nvSpPr>
        <p:spPr/>
        <p:txBody>
          <a:bodyPr vert="horz" lIns="91440" tIns="45720" rIns="91440" bIns="45720" rtlCol="0" anchor="t">
            <a:normAutofit/>
          </a:bodyPr>
          <a:lstStyle/>
          <a:p>
            <a:r>
              <a:rPr lang="en-US" sz="2400">
                <a:solidFill>
                  <a:srgbClr val="444444"/>
                </a:solidFill>
                <a:ea typeface="+mn-lt"/>
                <a:cs typeface="+mn-lt"/>
              </a:rPr>
              <a:t>"Every probation service in the UK is failing to meet minimum standards as the service buckles under the weight of record staff shortages and huge caseloads, an investigation has revealed"</a:t>
            </a:r>
          </a:p>
          <a:p>
            <a:endParaRPr lang="en-US" sz="2000">
              <a:solidFill>
                <a:srgbClr val="444444"/>
              </a:solidFill>
              <a:latin typeface="Aptos"/>
              <a:ea typeface="Verdana"/>
            </a:endParaRPr>
          </a:p>
          <a:p>
            <a:r>
              <a:rPr lang="en-US" sz="2000">
                <a:solidFill>
                  <a:srgbClr val="333333"/>
                </a:solidFill>
                <a:latin typeface="Verdana"/>
                <a:ea typeface="Verdana"/>
              </a:rPr>
              <a:t>The Probation Service is understaffed. The National Audit Office told us that “in December 2022, 1,762 out of 6,158 Probation Officer roles were unfilled, a vacancy rate of 29%”.</a:t>
            </a:r>
            <a:endParaRPr lang="en-US" sz="2000">
              <a:solidFill>
                <a:srgbClr val="444444"/>
              </a:solidFill>
              <a:latin typeface="Aptos" panose="020B0004020202020204"/>
              <a:ea typeface="Verdana"/>
            </a:endParaRPr>
          </a:p>
          <a:p>
            <a:r>
              <a:rPr lang="en-US" sz="2000">
                <a:solidFill>
                  <a:srgbClr val="333333"/>
                </a:solidFill>
                <a:latin typeface="Verdana"/>
                <a:ea typeface="Verdana"/>
              </a:rPr>
              <a:t> Academics from Sheffield Hallam University confirmed that, as of March 2023, there was “a shortfall of 1,771 level 4 Probation Officers against the required staffing level of 6,158”.The then Chief Inspector of Probation Justin Russell</a:t>
            </a:r>
            <a:r>
              <a:rPr lang="en-US" sz="2400">
                <a:solidFill>
                  <a:srgbClr val="333333"/>
                </a:solidFill>
                <a:latin typeface="Verdana"/>
                <a:ea typeface="Verdana"/>
              </a:rPr>
              <a:t> p</a:t>
            </a:r>
            <a:r>
              <a:rPr lang="en-US" sz="2000">
                <a:solidFill>
                  <a:srgbClr val="333333"/>
                </a:solidFill>
                <a:latin typeface="Verdana"/>
                <a:ea typeface="Verdana"/>
              </a:rPr>
              <a:t>ointed out that the vacancy rate was “34% in London” and “over 50%” in certain areas of London. Vacancy rates for probation officer roles are high in all 12 regions of the Probation Service - (Parliament, 2024)</a:t>
            </a:r>
            <a:endParaRPr lang="en-US" sz="2000">
              <a:solidFill>
                <a:srgbClr val="444444"/>
              </a:solidFill>
            </a:endParaRPr>
          </a:p>
        </p:txBody>
      </p:sp>
    </p:spTree>
    <p:extLst>
      <p:ext uri="{BB962C8B-B14F-4D97-AF65-F5344CB8AC3E}">
        <p14:creationId xmlns:p14="http://schemas.microsoft.com/office/powerpoint/2010/main" val="139259494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C50651-0C34-5A06-CCBB-CF94575552EE}"/>
              </a:ext>
            </a:extLst>
          </p:cNvPr>
          <p:cNvSpPr>
            <a:spLocks noGrp="1"/>
          </p:cNvSpPr>
          <p:nvPr>
            <p:ph type="title"/>
          </p:nvPr>
        </p:nvSpPr>
        <p:spPr>
          <a:xfrm>
            <a:off x="640080" y="325369"/>
            <a:ext cx="4368602" cy="1956841"/>
          </a:xfrm>
        </p:spPr>
        <p:txBody>
          <a:bodyPr anchor="b">
            <a:normAutofit/>
          </a:bodyPr>
          <a:lstStyle/>
          <a:p>
            <a:endParaRPr lang="en-US"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09C222-971F-3C5A-1D33-215501C422B4}"/>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a:ea typeface="+mn-lt"/>
                <a:cs typeface="+mn-lt"/>
                <a:hlinkClick r:id="rId2"/>
              </a:rPr>
              <a:t>problems with the uk probation service - Google Search</a:t>
            </a:r>
          </a:p>
          <a:p>
            <a:endParaRPr lang="en-US" sz="2200"/>
          </a:p>
        </p:txBody>
      </p:sp>
      <p:pic>
        <p:nvPicPr>
          <p:cNvPr id="4" name="Picture 3" descr="A screenshot of a person&amp;#39;s face&#10;&#10;Description automatically generated">
            <a:extLst>
              <a:ext uri="{FF2B5EF4-FFF2-40B4-BE49-F238E27FC236}">
                <a16:creationId xmlns:a16="http://schemas.microsoft.com/office/drawing/2014/main" id="{671F2235-839C-C1F0-D60C-1157F15D734A}"/>
              </a:ext>
            </a:extLst>
          </p:cNvPr>
          <p:cNvPicPr>
            <a:picLocks noChangeAspect="1"/>
          </p:cNvPicPr>
          <p:nvPr/>
        </p:nvPicPr>
        <p:blipFill>
          <a:blip r:embed="rId3"/>
          <a:srcRect l="9784" r="30286"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2018438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F6214B-0CFE-5240-2D98-FDA237202435}"/>
              </a:ext>
            </a:extLst>
          </p:cNvPr>
          <p:cNvSpPr>
            <a:spLocks noGrp="1"/>
          </p:cNvSpPr>
          <p:nvPr>
            <p:ph type="title"/>
          </p:nvPr>
        </p:nvSpPr>
        <p:spPr>
          <a:xfrm>
            <a:off x="686834" y="1153572"/>
            <a:ext cx="3200400" cy="4461163"/>
          </a:xfrm>
        </p:spPr>
        <p:txBody>
          <a:bodyPr>
            <a:normAutofit/>
          </a:bodyPr>
          <a:lstStyle/>
          <a:p>
            <a:r>
              <a:rPr lang="en-US">
                <a:solidFill>
                  <a:srgbClr val="FFFFFF"/>
                </a:solidFill>
              </a:rPr>
              <a:t>Voluntary sector involvement </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BFBA58-427F-90B0-DF56-045DC9D129E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200"/>
              <a:t>The government have invested in voluntary </a:t>
            </a:r>
            <a:r>
              <a:rPr lang="en-US" sz="2200" err="1"/>
              <a:t>organisations</a:t>
            </a:r>
            <a:r>
              <a:rPr lang="en-US" sz="2200"/>
              <a:t> such as charities, to aid in offender rehabilitation</a:t>
            </a:r>
          </a:p>
          <a:p>
            <a:r>
              <a:rPr lang="en-US" sz="2200" i="1">
                <a:ea typeface="+mn-lt"/>
                <a:cs typeface="+mn-lt"/>
              </a:rPr>
              <a:t>"The majority of delivery partners for resettlement and rehabilitation services will be voluntary sector </a:t>
            </a:r>
            <a:r>
              <a:rPr lang="en-US" sz="2200" i="1" err="1">
                <a:ea typeface="+mn-lt"/>
                <a:cs typeface="+mn-lt"/>
              </a:rPr>
              <a:t>organisations</a:t>
            </a:r>
            <a:r>
              <a:rPr lang="en-US" sz="2200" i="1">
                <a:ea typeface="+mn-lt"/>
                <a:cs typeface="+mn-lt"/>
              </a:rPr>
              <a:t> and approximately two thirds of the total contract value has gone to the voluntary sector. We are pleased that the government has </a:t>
            </a:r>
            <a:r>
              <a:rPr lang="en-US" sz="2200" i="1" err="1">
                <a:ea typeface="+mn-lt"/>
                <a:cs typeface="+mn-lt"/>
              </a:rPr>
              <a:t>recognised</a:t>
            </a:r>
            <a:r>
              <a:rPr lang="en-US" sz="2200" i="1">
                <a:ea typeface="+mn-lt"/>
                <a:cs typeface="+mn-lt"/>
              </a:rPr>
              <a:t> the knowledge and expertise in our sector which has emerged as the main partner in the delivery of rehabilitation and resettlement services".-</a:t>
            </a:r>
            <a:r>
              <a:rPr lang="en-US" sz="2200">
                <a:ea typeface="+mn-lt"/>
                <a:cs typeface="+mn-lt"/>
              </a:rPr>
              <a:t> (House of Lords, 2022)</a:t>
            </a:r>
          </a:p>
          <a:p>
            <a:endParaRPr lang="en-US" sz="2200"/>
          </a:p>
          <a:p>
            <a:r>
              <a:rPr lang="en-US" sz="2200" b="1"/>
              <a:t>TASK-</a:t>
            </a:r>
            <a:r>
              <a:rPr lang="en-US" sz="2200"/>
              <a:t> Research into the charity "The clink charity" and report back what they do to support offender rehabilitation.</a:t>
            </a:r>
          </a:p>
        </p:txBody>
      </p:sp>
    </p:spTree>
    <p:extLst>
      <p:ext uri="{BB962C8B-B14F-4D97-AF65-F5344CB8AC3E}">
        <p14:creationId xmlns:p14="http://schemas.microsoft.com/office/powerpoint/2010/main" val="4245125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54CB865E-CD81-4A88-4EDA-4E91F0C4E8FF}"/>
              </a:ext>
            </a:extLst>
          </p:cNvPr>
          <p:cNvPicPr>
            <a:picLocks noChangeAspect="1"/>
          </p:cNvPicPr>
          <p:nvPr/>
        </p:nvPicPr>
        <p:blipFill>
          <a:blip r:embed="rId2"/>
          <a:srcRect r="-2" b="6263"/>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12A015-1FC9-C42F-659D-1D0E3741E690}"/>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Questions?</a:t>
            </a:r>
          </a:p>
        </p:txBody>
      </p:sp>
    </p:spTree>
    <p:extLst>
      <p:ext uri="{BB962C8B-B14F-4D97-AF65-F5344CB8AC3E}">
        <p14:creationId xmlns:p14="http://schemas.microsoft.com/office/powerpoint/2010/main" val="362834347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BA7C1C-2F57-4293-5745-C64D46B7DF07}"/>
              </a:ext>
            </a:extLst>
          </p:cNvPr>
          <p:cNvSpPr>
            <a:spLocks noGrp="1"/>
          </p:cNvSpPr>
          <p:nvPr>
            <p:ph type="title"/>
          </p:nvPr>
        </p:nvSpPr>
        <p:spPr>
          <a:xfrm>
            <a:off x="686834" y="1153572"/>
            <a:ext cx="3200400" cy="4461163"/>
          </a:xfrm>
        </p:spPr>
        <p:txBody>
          <a:bodyPr>
            <a:normAutofit/>
          </a:bodyPr>
          <a:lstStyle/>
          <a:p>
            <a:r>
              <a:rPr lang="en-US">
                <a:solidFill>
                  <a:srgbClr val="FFFFFF"/>
                </a:solidFill>
              </a:rPr>
              <a:t>Next week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59383D-04CC-5CEF-614A-93B2709B8FEC}"/>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Revision session – interview questions</a:t>
            </a:r>
          </a:p>
        </p:txBody>
      </p:sp>
    </p:spTree>
    <p:extLst>
      <p:ext uri="{BB962C8B-B14F-4D97-AF65-F5344CB8AC3E}">
        <p14:creationId xmlns:p14="http://schemas.microsoft.com/office/powerpoint/2010/main" val="28658073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72</Slides>
  <Notes>17</Notes>
  <HiddenSlides>6</HiddenSlides>
  <ScaleCrop>false</ScaleCrop>
  <HeadingPairs>
    <vt:vector size="4" baseType="variant">
      <vt:variant>
        <vt:lpstr>Theme</vt:lpstr>
      </vt:variant>
      <vt:variant>
        <vt:i4>1</vt:i4>
      </vt:variant>
      <vt:variant>
        <vt:lpstr>Slide Titles</vt:lpstr>
      </vt:variant>
      <vt:variant>
        <vt:i4>72</vt:i4>
      </vt:variant>
    </vt:vector>
  </HeadingPairs>
  <TitlesOfParts>
    <vt:vector size="73" baseType="lpstr">
      <vt:lpstr>office theme</vt:lpstr>
      <vt:lpstr>Understanding the role of  police constable  (BMPL4019)</vt:lpstr>
      <vt:lpstr>Aims for today</vt:lpstr>
      <vt:lpstr>PACE -Police and Criminal Evidence act 1984</vt:lpstr>
      <vt:lpstr>STOP AND SEARCH</vt:lpstr>
      <vt:lpstr>What is the purpose of stop and search?</vt:lpstr>
      <vt:lpstr>PACE</vt:lpstr>
      <vt:lpstr>Stop and search</vt:lpstr>
      <vt:lpstr>Reasonable grounds</vt:lpstr>
      <vt:lpstr>SHACKS</vt:lpstr>
      <vt:lpstr>Reasonable grounds...lets take a look</vt:lpstr>
      <vt:lpstr>When requirements for reasonable grounds differ</vt:lpstr>
      <vt:lpstr>Task</vt:lpstr>
      <vt:lpstr>Criticism </vt:lpstr>
      <vt:lpstr>PowerPoint Presentation</vt:lpstr>
      <vt:lpstr>Task</vt:lpstr>
      <vt:lpstr>Stop and search powers</vt:lpstr>
      <vt:lpstr>Stop and search powers</vt:lpstr>
      <vt:lpstr>Stop and search </vt:lpstr>
      <vt:lpstr>Stop and search</vt:lpstr>
      <vt:lpstr>Copy of the search</vt:lpstr>
      <vt:lpstr>Stop and search procedures </vt:lpstr>
      <vt:lpstr>Stop and search procedures </vt:lpstr>
      <vt:lpstr>Stop and search procedures </vt:lpstr>
      <vt:lpstr>Conducting the search</vt:lpstr>
      <vt:lpstr>Conducting the search </vt:lpstr>
      <vt:lpstr>Conducting the search </vt:lpstr>
      <vt:lpstr>Clothing</vt:lpstr>
      <vt:lpstr>Clothing</vt:lpstr>
      <vt:lpstr>PowerPoint Presentation</vt:lpstr>
      <vt:lpstr>Recording the search </vt:lpstr>
      <vt:lpstr>Recording objects</vt:lpstr>
      <vt:lpstr>Stop and account</vt:lpstr>
      <vt:lpstr>Custody</vt:lpstr>
      <vt:lpstr>Custody clock</vt:lpstr>
      <vt:lpstr>Time limits (PACE)</vt:lpstr>
      <vt:lpstr>PowerPoint Presentation</vt:lpstr>
      <vt:lpstr>PowerPoint Presentation</vt:lpstr>
      <vt:lpstr>Managing conflict</vt:lpstr>
      <vt:lpstr>Conflict management and policing principles</vt:lpstr>
      <vt:lpstr>PowerPoint Presentation</vt:lpstr>
      <vt:lpstr>PowerPoint Presentation</vt:lpstr>
      <vt:lpstr>Origins of conflict</vt:lpstr>
      <vt:lpstr>Example</vt:lpstr>
      <vt:lpstr>Origins of conflict</vt:lpstr>
      <vt:lpstr>Negotiation- (MOREPIES)</vt:lpstr>
      <vt:lpstr>Bail</vt:lpstr>
      <vt:lpstr>Police Bail (Pre- charge)</vt:lpstr>
      <vt:lpstr>Circumstance </vt:lpstr>
      <vt:lpstr>Authorisation of bail</vt:lpstr>
      <vt:lpstr>Street bail</vt:lpstr>
      <vt:lpstr>Session 2</vt:lpstr>
      <vt:lpstr>Bail considerations</vt:lpstr>
      <vt:lpstr>Is it an offence to not turn up to the police station, whilst on bail?</vt:lpstr>
      <vt:lpstr>Unconditional bail </vt:lpstr>
      <vt:lpstr>Conditional bail</vt:lpstr>
      <vt:lpstr>Task</vt:lpstr>
      <vt:lpstr>Bail conditions</vt:lpstr>
      <vt:lpstr>Offender rehabilitation</vt:lpstr>
      <vt:lpstr>PRISONS AND IMPRISONMENT</vt:lpstr>
      <vt:lpstr>Prisons</vt:lpstr>
      <vt:lpstr>Why do we need prisons?</vt:lpstr>
      <vt:lpstr>PowerPoint Presentation</vt:lpstr>
      <vt:lpstr>Substance misuse in prison</vt:lpstr>
      <vt:lpstr>Overcrowding in prison</vt:lpstr>
      <vt:lpstr>PowerPoint Presentation</vt:lpstr>
      <vt:lpstr>Does prisoner rehabilitation work?</vt:lpstr>
      <vt:lpstr>Community- probation service</vt:lpstr>
      <vt:lpstr>The probation service in crisis</vt:lpstr>
      <vt:lpstr>PowerPoint Presentation</vt:lpstr>
      <vt:lpstr>Voluntary sector involvement </vt:lpstr>
      <vt:lpstr>Questions?</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2024-09-12T14:42:58Z</dcterms:created>
  <dcterms:modified xsi:type="dcterms:W3CDTF">2024-11-26T14:40:51Z</dcterms:modified>
</cp:coreProperties>
</file>