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C1592B-8342-48BC-8E21-1E9371152C7A}" v="24" dt="2026-10-11T23:12:14.5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03" autoAdjust="0"/>
    <p:restoredTop sz="94660"/>
  </p:normalViewPr>
  <p:slideViewPr>
    <p:cSldViewPr snapToGrid="0">
      <p:cViewPr>
        <p:scale>
          <a:sx n="66" d="100"/>
          <a:sy n="66" d="100"/>
        </p:scale>
        <p:origin x="1214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ann Dalton" userId="ac1fb058d4030959" providerId="LiveId" clId="{8C7774D7-8DE0-40D4-8591-8D3EA16AAF41}"/>
    <pc:docChg chg="undo custSel addSld modSld">
      <pc:chgData name="Roseann Dalton" userId="ac1fb058d4030959" providerId="LiveId" clId="{8C7774D7-8DE0-40D4-8591-8D3EA16AAF41}" dt="2026-10-11T23:12:19.817" v="9492" actId="20577"/>
      <pc:docMkLst>
        <pc:docMk/>
      </pc:docMkLst>
      <pc:sldChg chg="modSp mod">
        <pc:chgData name="Roseann Dalton" userId="ac1fb058d4030959" providerId="LiveId" clId="{8C7774D7-8DE0-40D4-8591-8D3EA16AAF41}" dt="2026-10-09T20:26:19.606" v="2613" actId="20577"/>
        <pc:sldMkLst>
          <pc:docMk/>
          <pc:sldMk cId="538878163" sldId="257"/>
        </pc:sldMkLst>
        <pc:spChg chg="mod">
          <ac:chgData name="Roseann Dalton" userId="ac1fb058d4030959" providerId="LiveId" clId="{8C7774D7-8DE0-40D4-8591-8D3EA16AAF41}" dt="2026-10-09T20:26:19.606" v="2613" actId="20577"/>
          <ac:spMkLst>
            <pc:docMk/>
            <pc:sldMk cId="538878163" sldId="257"/>
            <ac:spMk id="2" creationId="{68426125-B3EB-C998-DB8F-44E445C30C48}"/>
          </ac:spMkLst>
        </pc:spChg>
      </pc:sldChg>
      <pc:sldChg chg="addSp delSp modSp mod">
        <pc:chgData name="Roseann Dalton" userId="ac1fb058d4030959" providerId="LiveId" clId="{8C7774D7-8DE0-40D4-8591-8D3EA16AAF41}" dt="2026-10-09T12:05:44.550" v="651" actId="20577"/>
        <pc:sldMkLst>
          <pc:docMk/>
          <pc:sldMk cId="4288884265" sldId="259"/>
        </pc:sldMkLst>
        <pc:spChg chg="add mod">
          <ac:chgData name="Roseann Dalton" userId="ac1fb058d4030959" providerId="LiveId" clId="{8C7774D7-8DE0-40D4-8591-8D3EA16AAF41}" dt="2026-10-09T12:05:44.550" v="651" actId="20577"/>
          <ac:spMkLst>
            <pc:docMk/>
            <pc:sldMk cId="4288884265" sldId="259"/>
            <ac:spMk id="5" creationId="{DB43E150-62A7-1B54-066B-0499C8229D35}"/>
          </ac:spMkLst>
        </pc:spChg>
      </pc:sldChg>
      <pc:sldChg chg="addSp delSp modSp mod">
        <pc:chgData name="Roseann Dalton" userId="ac1fb058d4030959" providerId="LiveId" clId="{8C7774D7-8DE0-40D4-8591-8D3EA16AAF41}" dt="2026-10-09T20:24:49.071" v="2566" actId="20577"/>
        <pc:sldMkLst>
          <pc:docMk/>
          <pc:sldMk cId="4054701299" sldId="260"/>
        </pc:sldMkLst>
        <pc:spChg chg="mod">
          <ac:chgData name="Roseann Dalton" userId="ac1fb058d4030959" providerId="LiveId" clId="{8C7774D7-8DE0-40D4-8591-8D3EA16AAF41}" dt="2026-10-09T12:07:30.131" v="720" actId="20577"/>
          <ac:spMkLst>
            <pc:docMk/>
            <pc:sldMk cId="4054701299" sldId="260"/>
            <ac:spMk id="2" creationId="{D5E9F30E-F420-F7EC-6BF6-4EAA64D9390B}"/>
          </ac:spMkLst>
        </pc:spChg>
        <pc:spChg chg="mod">
          <ac:chgData name="Roseann Dalton" userId="ac1fb058d4030959" providerId="LiveId" clId="{8C7774D7-8DE0-40D4-8591-8D3EA16AAF41}" dt="2026-10-09T20:16:06.966" v="2199" actId="14100"/>
          <ac:spMkLst>
            <pc:docMk/>
            <pc:sldMk cId="4054701299" sldId="260"/>
            <ac:spMk id="3" creationId="{9450143D-B22E-40C4-6B96-D54E7264DB6F}"/>
          </ac:spMkLst>
        </pc:spChg>
        <pc:spChg chg="add mod">
          <ac:chgData name="Roseann Dalton" userId="ac1fb058d4030959" providerId="LiveId" clId="{8C7774D7-8DE0-40D4-8591-8D3EA16AAF41}" dt="2026-10-09T20:15:58.203" v="2198" actId="20577"/>
          <ac:spMkLst>
            <pc:docMk/>
            <pc:sldMk cId="4054701299" sldId="260"/>
            <ac:spMk id="6" creationId="{C0BC2917-1662-5703-738B-CD7CB1789608}"/>
          </ac:spMkLst>
        </pc:spChg>
        <pc:spChg chg="add mod">
          <ac:chgData name="Roseann Dalton" userId="ac1fb058d4030959" providerId="LiveId" clId="{8C7774D7-8DE0-40D4-8591-8D3EA16AAF41}" dt="2026-10-09T20:08:31.591" v="1967" actId="767"/>
          <ac:spMkLst>
            <pc:docMk/>
            <pc:sldMk cId="4054701299" sldId="260"/>
            <ac:spMk id="8" creationId="{CAE0BDA3-EA40-AE7B-6E24-EABBB01F5F9F}"/>
          </ac:spMkLst>
        </pc:spChg>
        <pc:spChg chg="add mod">
          <ac:chgData name="Roseann Dalton" userId="ac1fb058d4030959" providerId="LiveId" clId="{8C7774D7-8DE0-40D4-8591-8D3EA16AAF41}" dt="2026-10-09T20:09:54.556" v="1983" actId="20577"/>
          <ac:spMkLst>
            <pc:docMk/>
            <pc:sldMk cId="4054701299" sldId="260"/>
            <ac:spMk id="9" creationId="{F7C62428-A14C-1E73-1CA1-4AA7C2E39C1A}"/>
          </ac:spMkLst>
        </pc:spChg>
        <pc:spChg chg="add mod">
          <ac:chgData name="Roseann Dalton" userId="ac1fb058d4030959" providerId="LiveId" clId="{8C7774D7-8DE0-40D4-8591-8D3EA16AAF41}" dt="2026-10-09T20:20:32.552" v="2363" actId="14100"/>
          <ac:spMkLst>
            <pc:docMk/>
            <pc:sldMk cId="4054701299" sldId="260"/>
            <ac:spMk id="10" creationId="{80361473-86AD-EC5A-B817-E59EE41648E0}"/>
          </ac:spMkLst>
        </pc:spChg>
        <pc:spChg chg="add mod">
          <ac:chgData name="Roseann Dalton" userId="ac1fb058d4030959" providerId="LiveId" clId="{8C7774D7-8DE0-40D4-8591-8D3EA16AAF41}" dt="2026-10-09T20:24:49.071" v="2566" actId="20577"/>
          <ac:spMkLst>
            <pc:docMk/>
            <pc:sldMk cId="4054701299" sldId="260"/>
            <ac:spMk id="12" creationId="{B197E3D6-EE7E-C88A-7C2F-33704452B4DA}"/>
          </ac:spMkLst>
        </pc:spChg>
        <pc:graphicFrameChg chg="add mod modGraphic">
          <ac:chgData name="Roseann Dalton" userId="ac1fb058d4030959" providerId="LiveId" clId="{8C7774D7-8DE0-40D4-8591-8D3EA16AAF41}" dt="2026-10-09T12:51:45.942" v="1941" actId="1076"/>
          <ac:graphicFrameMkLst>
            <pc:docMk/>
            <pc:sldMk cId="4054701299" sldId="260"/>
            <ac:graphicFrameMk id="4" creationId="{A2AC9653-51BE-BC6A-F7D3-8622EA185ED0}"/>
          </ac:graphicFrameMkLst>
        </pc:graphicFrameChg>
      </pc:sldChg>
      <pc:sldChg chg="addSp delSp modSp new mod">
        <pc:chgData name="Roseann Dalton" userId="ac1fb058d4030959" providerId="LiveId" clId="{8C7774D7-8DE0-40D4-8591-8D3EA16AAF41}" dt="2026-10-10T09:54:15.395" v="3324" actId="20577"/>
        <pc:sldMkLst>
          <pc:docMk/>
          <pc:sldMk cId="1648400524" sldId="261"/>
        </pc:sldMkLst>
        <pc:spChg chg="mod">
          <ac:chgData name="Roseann Dalton" userId="ac1fb058d4030959" providerId="LiveId" clId="{8C7774D7-8DE0-40D4-8591-8D3EA16AAF41}" dt="2026-10-09T20:27:25.764" v="2673" actId="20577"/>
          <ac:spMkLst>
            <pc:docMk/>
            <pc:sldMk cId="1648400524" sldId="261"/>
            <ac:spMk id="2" creationId="{0084E834-4C3E-43F0-242A-79AE586E9CD3}"/>
          </ac:spMkLst>
        </pc:spChg>
        <pc:spChg chg="add mod">
          <ac:chgData name="Roseann Dalton" userId="ac1fb058d4030959" providerId="LiveId" clId="{8C7774D7-8DE0-40D4-8591-8D3EA16AAF41}" dt="2026-10-10T09:20:56.233" v="2693" actId="21"/>
          <ac:spMkLst>
            <pc:docMk/>
            <pc:sldMk cId="1648400524" sldId="261"/>
            <ac:spMk id="6" creationId="{CB1B706F-A52B-DA46-1CA0-F991F751DC7D}"/>
          </ac:spMkLst>
        </pc:spChg>
        <pc:spChg chg="add mod">
          <ac:chgData name="Roseann Dalton" userId="ac1fb058d4030959" providerId="LiveId" clId="{8C7774D7-8DE0-40D4-8591-8D3EA16AAF41}" dt="2026-10-10T09:46:08.783" v="3047" actId="2711"/>
          <ac:spMkLst>
            <pc:docMk/>
            <pc:sldMk cId="1648400524" sldId="261"/>
            <ac:spMk id="9" creationId="{DCDE2CB7-BAF9-A19B-37DD-D12096F1CDC6}"/>
          </ac:spMkLst>
        </pc:spChg>
        <pc:spChg chg="add mod">
          <ac:chgData name="Roseann Dalton" userId="ac1fb058d4030959" providerId="LiveId" clId="{8C7774D7-8DE0-40D4-8591-8D3EA16AAF41}" dt="2026-10-10T09:30:47.373" v="3004" actId="1076"/>
          <ac:spMkLst>
            <pc:docMk/>
            <pc:sldMk cId="1648400524" sldId="261"/>
            <ac:spMk id="10" creationId="{409CCFB2-9C6D-4FDD-229E-3EFCD3790DD1}"/>
          </ac:spMkLst>
        </pc:spChg>
        <pc:spChg chg="add mod">
          <ac:chgData name="Roseann Dalton" userId="ac1fb058d4030959" providerId="LiveId" clId="{8C7774D7-8DE0-40D4-8591-8D3EA16AAF41}" dt="2026-10-10T09:50:18.543" v="3108" actId="1076"/>
          <ac:spMkLst>
            <pc:docMk/>
            <pc:sldMk cId="1648400524" sldId="261"/>
            <ac:spMk id="11" creationId="{885780D3-239C-5F29-97B2-437A47D27688}"/>
          </ac:spMkLst>
        </pc:spChg>
        <pc:spChg chg="add mod">
          <ac:chgData name="Roseann Dalton" userId="ac1fb058d4030959" providerId="LiveId" clId="{8C7774D7-8DE0-40D4-8591-8D3EA16AAF41}" dt="2026-10-10T09:50:33.534" v="3111" actId="1076"/>
          <ac:spMkLst>
            <pc:docMk/>
            <pc:sldMk cId="1648400524" sldId="261"/>
            <ac:spMk id="12" creationId="{E2463440-1644-200B-92D9-8847D0DF8E6A}"/>
          </ac:spMkLst>
        </pc:spChg>
        <pc:spChg chg="add mod">
          <ac:chgData name="Roseann Dalton" userId="ac1fb058d4030959" providerId="LiveId" clId="{8C7774D7-8DE0-40D4-8591-8D3EA16AAF41}" dt="2026-10-10T09:52:48.247" v="3222" actId="313"/>
          <ac:spMkLst>
            <pc:docMk/>
            <pc:sldMk cId="1648400524" sldId="261"/>
            <ac:spMk id="13" creationId="{94E8F7AD-52D6-4CFB-AFAD-981D4AD2D31B}"/>
          </ac:spMkLst>
        </pc:spChg>
        <pc:spChg chg="add mod">
          <ac:chgData name="Roseann Dalton" userId="ac1fb058d4030959" providerId="LiveId" clId="{8C7774D7-8DE0-40D4-8591-8D3EA16AAF41}" dt="2026-10-10T09:54:15.395" v="3324" actId="20577"/>
          <ac:spMkLst>
            <pc:docMk/>
            <pc:sldMk cId="1648400524" sldId="261"/>
            <ac:spMk id="14" creationId="{1543D4AD-FF25-7513-320A-56A6B0DF6549}"/>
          </ac:spMkLst>
        </pc:spChg>
        <pc:graphicFrameChg chg="add del mod modGraphic">
          <ac:chgData name="Roseann Dalton" userId="ac1fb058d4030959" providerId="LiveId" clId="{8C7774D7-8DE0-40D4-8591-8D3EA16AAF41}" dt="2026-10-10T09:20:56.233" v="2693" actId="21"/>
          <ac:graphicFrameMkLst>
            <pc:docMk/>
            <pc:sldMk cId="1648400524" sldId="261"/>
            <ac:graphicFrameMk id="4" creationId="{6B5199D7-F58F-EBFA-9B46-883BF68D5286}"/>
          </ac:graphicFrameMkLst>
        </pc:graphicFrameChg>
      </pc:sldChg>
      <pc:sldChg chg="addSp delSp modSp new mod setBg setClrOvrMap">
        <pc:chgData name="Roseann Dalton" userId="ac1fb058d4030959" providerId="LiveId" clId="{8C7774D7-8DE0-40D4-8591-8D3EA16AAF41}" dt="2026-10-11T21:21:43.866" v="4690" actId="26606"/>
        <pc:sldMkLst>
          <pc:docMk/>
          <pc:sldMk cId="2245553547" sldId="262"/>
        </pc:sldMkLst>
        <pc:spChg chg="mod">
          <ac:chgData name="Roseann Dalton" userId="ac1fb058d4030959" providerId="LiveId" clId="{8C7774D7-8DE0-40D4-8591-8D3EA16AAF41}" dt="2026-10-11T21:21:43.866" v="4690" actId="26606"/>
          <ac:spMkLst>
            <pc:docMk/>
            <pc:sldMk cId="2245553547" sldId="262"/>
            <ac:spMk id="2" creationId="{4503A842-7C9E-7D1A-D33A-408DDFA6359B}"/>
          </ac:spMkLst>
        </pc:spChg>
        <pc:spChg chg="mod">
          <ac:chgData name="Roseann Dalton" userId="ac1fb058d4030959" providerId="LiveId" clId="{8C7774D7-8DE0-40D4-8591-8D3EA16AAF41}" dt="2026-10-11T21:21:43.866" v="4690" actId="26606"/>
          <ac:spMkLst>
            <pc:docMk/>
            <pc:sldMk cId="2245553547" sldId="262"/>
            <ac:spMk id="3" creationId="{3698252A-7341-3F44-6365-D18B14E18C1B}"/>
          </ac:spMkLst>
        </pc:spChg>
        <pc:spChg chg="add mod">
          <ac:chgData name="Roseann Dalton" userId="ac1fb058d4030959" providerId="LiveId" clId="{8C7774D7-8DE0-40D4-8591-8D3EA16AAF41}" dt="2026-10-11T21:21:43.866" v="4690" actId="26606"/>
          <ac:spMkLst>
            <pc:docMk/>
            <pc:sldMk cId="2245553547" sldId="262"/>
            <ac:spMk id="4" creationId="{6422FF7F-2CF6-C16B-5DEB-27206B235456}"/>
          </ac:spMkLst>
        </pc:spChg>
        <pc:spChg chg="add del">
          <ac:chgData name="Roseann Dalton" userId="ac1fb058d4030959" providerId="LiveId" clId="{8C7774D7-8DE0-40D4-8591-8D3EA16AAF41}" dt="2026-10-11T21:21:17.853" v="4686" actId="26606"/>
          <ac:spMkLst>
            <pc:docMk/>
            <pc:sldMk cId="2245553547" sldId="262"/>
            <ac:spMk id="9" creationId="{21739CA5-F0F5-48E1-8E8C-F24B71827E46}"/>
          </ac:spMkLst>
        </pc:spChg>
        <pc:spChg chg="add del">
          <ac:chgData name="Roseann Dalton" userId="ac1fb058d4030959" providerId="LiveId" clId="{8C7774D7-8DE0-40D4-8591-8D3EA16AAF41}" dt="2026-10-11T21:21:17.853" v="4686" actId="26606"/>
          <ac:spMkLst>
            <pc:docMk/>
            <pc:sldMk cId="2245553547" sldId="262"/>
            <ac:spMk id="11" creationId="{3EAD2937-F230-41D4-B9C5-975B129BFC20}"/>
          </ac:spMkLst>
        </pc:spChg>
        <pc:spChg chg="add del">
          <ac:chgData name="Roseann Dalton" userId="ac1fb058d4030959" providerId="LiveId" clId="{8C7774D7-8DE0-40D4-8591-8D3EA16AAF41}" dt="2026-10-11T21:21:17.853" v="4686" actId="26606"/>
          <ac:spMkLst>
            <pc:docMk/>
            <pc:sldMk cId="2245553547" sldId="262"/>
            <ac:spMk id="13" creationId="{CCD444A3-C338-4886-B7F1-4BA2AF46EB64}"/>
          </ac:spMkLst>
        </pc:spChg>
        <pc:spChg chg="add del">
          <ac:chgData name="Roseann Dalton" userId="ac1fb058d4030959" providerId="LiveId" clId="{8C7774D7-8DE0-40D4-8591-8D3EA16AAF41}" dt="2026-10-11T21:21:22.732" v="4688" actId="26606"/>
          <ac:spMkLst>
            <pc:docMk/>
            <pc:sldMk cId="2245553547" sldId="262"/>
            <ac:spMk id="15" creationId="{8CA06CD6-90CA-4C45-856C-6771339E1E22}"/>
          </ac:spMkLst>
        </pc:spChg>
        <pc:spChg chg="add del">
          <ac:chgData name="Roseann Dalton" userId="ac1fb058d4030959" providerId="LiveId" clId="{8C7774D7-8DE0-40D4-8591-8D3EA16AAF41}" dt="2026-10-11T21:21:43.866" v="4690" actId="26606"/>
          <ac:spMkLst>
            <pc:docMk/>
            <pc:sldMk cId="2245553547" sldId="262"/>
            <ac:spMk id="18" creationId="{E35A04CF-97D4-4FF7-B359-C546B1F62E54}"/>
          </ac:spMkLst>
        </pc:spChg>
        <pc:spChg chg="add del">
          <ac:chgData name="Roseann Dalton" userId="ac1fb058d4030959" providerId="LiveId" clId="{8C7774D7-8DE0-40D4-8591-8D3EA16AAF41}" dt="2026-10-11T21:21:43.866" v="4690" actId="26606"/>
          <ac:spMkLst>
            <pc:docMk/>
            <pc:sldMk cId="2245553547" sldId="262"/>
            <ac:spMk id="19" creationId="{1DE7243B-5109-444B-8FAF-7437C66BC0E9}"/>
          </ac:spMkLst>
        </pc:spChg>
        <pc:spChg chg="add del">
          <ac:chgData name="Roseann Dalton" userId="ac1fb058d4030959" providerId="LiveId" clId="{8C7774D7-8DE0-40D4-8591-8D3EA16AAF41}" dt="2026-10-11T21:21:43.866" v="4690" actId="26606"/>
          <ac:spMkLst>
            <pc:docMk/>
            <pc:sldMk cId="2245553547" sldId="262"/>
            <ac:spMk id="20" creationId="{4C5D6221-DA7B-4611-AA26-7D8E349FDE96}"/>
          </ac:spMkLst>
        </pc:spChg>
        <pc:spChg chg="add">
          <ac:chgData name="Roseann Dalton" userId="ac1fb058d4030959" providerId="LiveId" clId="{8C7774D7-8DE0-40D4-8591-8D3EA16AAF41}" dt="2026-10-11T21:21:43.866" v="4690" actId="26606"/>
          <ac:spMkLst>
            <pc:docMk/>
            <pc:sldMk cId="2245553547" sldId="262"/>
            <ac:spMk id="25" creationId="{10F24D38-B79E-44B4-830E-043F45D96DC2}"/>
          </ac:spMkLst>
        </pc:spChg>
        <pc:cxnChg chg="add del">
          <ac:chgData name="Roseann Dalton" userId="ac1fb058d4030959" providerId="LiveId" clId="{8C7774D7-8DE0-40D4-8591-8D3EA16AAF41}" dt="2026-10-11T21:21:22.732" v="4688" actId="26606"/>
          <ac:cxnSpMkLst>
            <pc:docMk/>
            <pc:sldMk cId="2245553547" sldId="262"/>
            <ac:cxnSpMk id="16" creationId="{5021601D-2758-4B15-A31C-FDA184C51B3A}"/>
          </ac:cxnSpMkLst>
        </pc:cxnChg>
        <pc:cxnChg chg="add">
          <ac:chgData name="Roseann Dalton" userId="ac1fb058d4030959" providerId="LiveId" clId="{8C7774D7-8DE0-40D4-8591-8D3EA16AAF41}" dt="2026-10-11T21:21:43.866" v="4690" actId="26606"/>
          <ac:cxnSpMkLst>
            <pc:docMk/>
            <pc:sldMk cId="2245553547" sldId="262"/>
            <ac:cxnSpMk id="27" creationId="{FC469874-256B-45B3-A79C-7591B4BA1ECC}"/>
          </ac:cxnSpMkLst>
        </pc:cxnChg>
      </pc:sldChg>
      <pc:sldChg chg="addSp delSp modSp new mod">
        <pc:chgData name="Roseann Dalton" userId="ac1fb058d4030959" providerId="LiveId" clId="{8C7774D7-8DE0-40D4-8591-8D3EA16AAF41}" dt="2026-10-11T21:45:12.307" v="5532" actId="20577"/>
        <pc:sldMkLst>
          <pc:docMk/>
          <pc:sldMk cId="2074831901" sldId="263"/>
        </pc:sldMkLst>
        <pc:spChg chg="mod">
          <ac:chgData name="Roseann Dalton" userId="ac1fb058d4030959" providerId="LiveId" clId="{8C7774D7-8DE0-40D4-8591-8D3EA16AAF41}" dt="2026-10-11T21:45:12.307" v="5532" actId="20577"/>
          <ac:spMkLst>
            <pc:docMk/>
            <pc:sldMk cId="2074831901" sldId="263"/>
            <ac:spMk id="2" creationId="{545EFE1A-EE54-778E-73B3-BF3D40BCC5C3}"/>
          </ac:spMkLst>
        </pc:spChg>
        <pc:spChg chg="mod">
          <ac:chgData name="Roseann Dalton" userId="ac1fb058d4030959" providerId="LiveId" clId="{8C7774D7-8DE0-40D4-8591-8D3EA16AAF41}" dt="2026-10-11T21:10:25.154" v="4207" actId="14100"/>
          <ac:spMkLst>
            <pc:docMk/>
            <pc:sldMk cId="2074831901" sldId="263"/>
            <ac:spMk id="3" creationId="{9E1513D1-3549-78CA-F998-279B83098DD1}"/>
          </ac:spMkLst>
        </pc:spChg>
        <pc:spChg chg="add del mod">
          <ac:chgData name="Roseann Dalton" userId="ac1fb058d4030959" providerId="LiveId" clId="{8C7774D7-8DE0-40D4-8591-8D3EA16AAF41}" dt="2026-10-11T21:10:26.373" v="4209"/>
          <ac:spMkLst>
            <pc:docMk/>
            <pc:sldMk cId="2074831901" sldId="263"/>
            <ac:spMk id="4" creationId="{76736C7C-37C6-0993-9271-A54ADE691219}"/>
          </ac:spMkLst>
        </pc:spChg>
        <pc:spChg chg="add del mod">
          <ac:chgData name="Roseann Dalton" userId="ac1fb058d4030959" providerId="LiveId" clId="{8C7774D7-8DE0-40D4-8591-8D3EA16AAF41}" dt="2026-10-11T21:10:45.638" v="4214"/>
          <ac:spMkLst>
            <pc:docMk/>
            <pc:sldMk cId="2074831901" sldId="263"/>
            <ac:spMk id="5" creationId="{491F6F89-F8DF-1E60-9C0A-F1309FB80656}"/>
          </ac:spMkLst>
        </pc:spChg>
        <pc:spChg chg="add mod">
          <ac:chgData name="Roseann Dalton" userId="ac1fb058d4030959" providerId="LiveId" clId="{8C7774D7-8DE0-40D4-8591-8D3EA16AAF41}" dt="2026-10-11T21:14:41.740" v="4407" actId="20577"/>
          <ac:spMkLst>
            <pc:docMk/>
            <pc:sldMk cId="2074831901" sldId="263"/>
            <ac:spMk id="6" creationId="{56A6D130-F5CC-50AE-20A0-B82466802D4C}"/>
          </ac:spMkLst>
        </pc:spChg>
        <pc:spChg chg="add mod">
          <ac:chgData name="Roseann Dalton" userId="ac1fb058d4030959" providerId="LiveId" clId="{8C7774D7-8DE0-40D4-8591-8D3EA16AAF41}" dt="2026-10-11T21:18:20.872" v="4533" actId="20577"/>
          <ac:spMkLst>
            <pc:docMk/>
            <pc:sldMk cId="2074831901" sldId="263"/>
            <ac:spMk id="7" creationId="{C1236DBC-A9CC-FC77-6E91-8B010A4F8147}"/>
          </ac:spMkLst>
        </pc:spChg>
        <pc:spChg chg="add mod">
          <ac:chgData name="Roseann Dalton" userId="ac1fb058d4030959" providerId="LiveId" clId="{8C7774D7-8DE0-40D4-8591-8D3EA16AAF41}" dt="2026-10-11T21:21:00.675" v="4684" actId="20577"/>
          <ac:spMkLst>
            <pc:docMk/>
            <pc:sldMk cId="2074831901" sldId="263"/>
            <ac:spMk id="8" creationId="{D3BFDDF9-A276-F2A5-B580-EC94EC5257FB}"/>
          </ac:spMkLst>
        </pc:spChg>
      </pc:sldChg>
      <pc:sldChg chg="modSp new mod">
        <pc:chgData name="Roseann Dalton" userId="ac1fb058d4030959" providerId="LiveId" clId="{8C7774D7-8DE0-40D4-8591-8D3EA16AAF41}" dt="2026-10-11T21:45:38.292" v="5543" actId="20577"/>
        <pc:sldMkLst>
          <pc:docMk/>
          <pc:sldMk cId="1995998194" sldId="264"/>
        </pc:sldMkLst>
        <pc:spChg chg="mod">
          <ac:chgData name="Roseann Dalton" userId="ac1fb058d4030959" providerId="LiveId" clId="{8C7774D7-8DE0-40D4-8591-8D3EA16AAF41}" dt="2026-10-11T21:45:38.292" v="5543" actId="20577"/>
          <ac:spMkLst>
            <pc:docMk/>
            <pc:sldMk cId="1995998194" sldId="264"/>
            <ac:spMk id="2" creationId="{01DC26D0-7623-70A4-D6D4-01D0CC1F0451}"/>
          </ac:spMkLst>
        </pc:spChg>
        <pc:spChg chg="mod">
          <ac:chgData name="Roseann Dalton" userId="ac1fb058d4030959" providerId="LiveId" clId="{8C7774D7-8DE0-40D4-8591-8D3EA16AAF41}" dt="2026-10-11T21:43:53.003" v="5512" actId="20577"/>
          <ac:spMkLst>
            <pc:docMk/>
            <pc:sldMk cId="1995998194" sldId="264"/>
            <ac:spMk id="3" creationId="{9C6912A3-8B62-4C94-A006-8EF2ED836CF1}"/>
          </ac:spMkLst>
        </pc:spChg>
      </pc:sldChg>
      <pc:sldChg chg="addSp delSp modSp new mod">
        <pc:chgData name="Roseann Dalton" userId="ac1fb058d4030959" providerId="LiveId" clId="{8C7774D7-8DE0-40D4-8591-8D3EA16AAF41}" dt="2026-10-11T22:26:02.382" v="6554"/>
        <pc:sldMkLst>
          <pc:docMk/>
          <pc:sldMk cId="3485738543" sldId="265"/>
        </pc:sldMkLst>
        <pc:spChg chg="mod">
          <ac:chgData name="Roseann Dalton" userId="ac1fb058d4030959" providerId="LiveId" clId="{8C7774D7-8DE0-40D4-8591-8D3EA16AAF41}" dt="2026-10-11T21:47:05.344" v="5612" actId="20577"/>
          <ac:spMkLst>
            <pc:docMk/>
            <pc:sldMk cId="3485738543" sldId="265"/>
            <ac:spMk id="2" creationId="{04879E9E-9E97-686C-BE21-407B9D991520}"/>
          </ac:spMkLst>
        </pc:spChg>
        <pc:spChg chg="mod">
          <ac:chgData name="Roseann Dalton" userId="ac1fb058d4030959" providerId="LiveId" clId="{8C7774D7-8DE0-40D4-8591-8D3EA16AAF41}" dt="2026-10-11T22:23:21.366" v="6340" actId="20577"/>
          <ac:spMkLst>
            <pc:docMk/>
            <pc:sldMk cId="3485738543" sldId="265"/>
            <ac:spMk id="3" creationId="{CCEC2DC6-FB8B-E318-A1FB-8186A72A9FE2}"/>
          </ac:spMkLst>
        </pc:spChg>
        <pc:spChg chg="add del mod">
          <ac:chgData name="Roseann Dalton" userId="ac1fb058d4030959" providerId="LiveId" clId="{8C7774D7-8DE0-40D4-8591-8D3EA16AAF41}" dt="2026-10-11T22:07:38.517" v="5759"/>
          <ac:spMkLst>
            <pc:docMk/>
            <pc:sldMk cId="3485738543" sldId="265"/>
            <ac:spMk id="6" creationId="{056C8B7E-F3DD-97F9-D4AB-BF95ECDE52A0}"/>
          </ac:spMkLst>
        </pc:spChg>
        <pc:spChg chg="add del mod">
          <ac:chgData name="Roseann Dalton" userId="ac1fb058d4030959" providerId="LiveId" clId="{8C7774D7-8DE0-40D4-8591-8D3EA16AAF41}" dt="2026-10-11T22:07:38.506" v="5757" actId="21"/>
          <ac:spMkLst>
            <pc:docMk/>
            <pc:sldMk cId="3485738543" sldId="265"/>
            <ac:spMk id="7" creationId="{DEF8E150-4A33-7803-8EA4-A9659B785D91}"/>
          </ac:spMkLst>
        </pc:spChg>
        <pc:spChg chg="add mod">
          <ac:chgData name="Roseann Dalton" userId="ac1fb058d4030959" providerId="LiveId" clId="{8C7774D7-8DE0-40D4-8591-8D3EA16AAF41}" dt="2026-10-11T22:07:45.804" v="5760" actId="1076"/>
          <ac:spMkLst>
            <pc:docMk/>
            <pc:sldMk cId="3485738543" sldId="265"/>
            <ac:spMk id="8" creationId="{007635BD-3926-9419-5583-9F93EAB29791}"/>
          </ac:spMkLst>
        </pc:spChg>
        <pc:spChg chg="add mod">
          <ac:chgData name="Roseann Dalton" userId="ac1fb058d4030959" providerId="LiveId" clId="{8C7774D7-8DE0-40D4-8591-8D3EA16AAF41}" dt="2026-10-11T22:11:31.511" v="5843" actId="1076"/>
          <ac:spMkLst>
            <pc:docMk/>
            <pc:sldMk cId="3485738543" sldId="265"/>
            <ac:spMk id="9" creationId="{C75AEB2E-C05C-61C3-07E5-06D46F4C520F}"/>
          </ac:spMkLst>
        </pc:spChg>
        <pc:spChg chg="add mod">
          <ac:chgData name="Roseann Dalton" userId="ac1fb058d4030959" providerId="LiveId" clId="{8C7774D7-8DE0-40D4-8591-8D3EA16AAF41}" dt="2026-10-11T22:13:53.567" v="5924" actId="20577"/>
          <ac:spMkLst>
            <pc:docMk/>
            <pc:sldMk cId="3485738543" sldId="265"/>
            <ac:spMk id="10" creationId="{9881CADB-0F42-3332-C5D2-B4D577EDEE6C}"/>
          </ac:spMkLst>
        </pc:spChg>
        <pc:spChg chg="add mod">
          <ac:chgData name="Roseann Dalton" userId="ac1fb058d4030959" providerId="LiveId" clId="{8C7774D7-8DE0-40D4-8591-8D3EA16AAF41}" dt="2026-10-11T22:15:49.352" v="6021" actId="20577"/>
          <ac:spMkLst>
            <pc:docMk/>
            <pc:sldMk cId="3485738543" sldId="265"/>
            <ac:spMk id="11" creationId="{0CB739B8-895A-E881-B92D-CA9A5FCC5DC1}"/>
          </ac:spMkLst>
        </pc:spChg>
        <pc:spChg chg="add mod">
          <ac:chgData name="Roseann Dalton" userId="ac1fb058d4030959" providerId="LiveId" clId="{8C7774D7-8DE0-40D4-8591-8D3EA16AAF41}" dt="2026-10-11T22:17:26.420" v="6089" actId="20577"/>
          <ac:spMkLst>
            <pc:docMk/>
            <pc:sldMk cId="3485738543" sldId="265"/>
            <ac:spMk id="12" creationId="{24316563-434B-9AC7-03A6-4F37BD6B8D9A}"/>
          </ac:spMkLst>
        </pc:spChg>
        <pc:spChg chg="add mod">
          <ac:chgData name="Roseann Dalton" userId="ac1fb058d4030959" providerId="LiveId" clId="{8C7774D7-8DE0-40D4-8591-8D3EA16AAF41}" dt="2026-10-11T22:17:57.662" v="6091" actId="1076"/>
          <ac:spMkLst>
            <pc:docMk/>
            <pc:sldMk cId="3485738543" sldId="265"/>
            <ac:spMk id="13" creationId="{A07A40BB-1122-F214-4EDB-C4E4550AF612}"/>
          </ac:spMkLst>
        </pc:spChg>
        <pc:spChg chg="add mod">
          <ac:chgData name="Roseann Dalton" userId="ac1fb058d4030959" providerId="LiveId" clId="{8C7774D7-8DE0-40D4-8591-8D3EA16AAF41}" dt="2026-10-11T22:21:40.719" v="6299" actId="5793"/>
          <ac:spMkLst>
            <pc:docMk/>
            <pc:sldMk cId="3485738543" sldId="265"/>
            <ac:spMk id="14" creationId="{350EF046-B516-9155-6CBC-4F500A54E991}"/>
          </ac:spMkLst>
        </pc:spChg>
        <pc:spChg chg="add mod">
          <ac:chgData name="Roseann Dalton" userId="ac1fb058d4030959" providerId="LiveId" clId="{8C7774D7-8DE0-40D4-8591-8D3EA16AAF41}" dt="2026-10-11T22:26:02.382" v="6554"/>
          <ac:spMkLst>
            <pc:docMk/>
            <pc:sldMk cId="3485738543" sldId="265"/>
            <ac:spMk id="15" creationId="{E76F6F45-9427-86E7-C86F-7EC880350139}"/>
          </ac:spMkLst>
        </pc:spChg>
      </pc:sldChg>
      <pc:sldChg chg="addSp delSp modSp new mod">
        <pc:chgData name="Roseann Dalton" userId="ac1fb058d4030959" providerId="LiveId" clId="{8C7774D7-8DE0-40D4-8591-8D3EA16AAF41}" dt="2026-10-11T22:42:03.142" v="7462"/>
        <pc:sldMkLst>
          <pc:docMk/>
          <pc:sldMk cId="2731278214" sldId="266"/>
        </pc:sldMkLst>
        <pc:spChg chg="mod">
          <ac:chgData name="Roseann Dalton" userId="ac1fb058d4030959" providerId="LiveId" clId="{8C7774D7-8DE0-40D4-8591-8D3EA16AAF41}" dt="2026-10-11T22:26:52.620" v="6573" actId="20577"/>
          <ac:spMkLst>
            <pc:docMk/>
            <pc:sldMk cId="2731278214" sldId="266"/>
            <ac:spMk id="2" creationId="{D9EB1A96-82D7-3F09-E661-74CDAE39510D}"/>
          </ac:spMkLst>
        </pc:spChg>
        <pc:spChg chg="mod">
          <ac:chgData name="Roseann Dalton" userId="ac1fb058d4030959" providerId="LiveId" clId="{8C7774D7-8DE0-40D4-8591-8D3EA16AAF41}" dt="2026-10-11T22:27:58.279" v="7028" actId="20577"/>
          <ac:spMkLst>
            <pc:docMk/>
            <pc:sldMk cId="2731278214" sldId="266"/>
            <ac:spMk id="3" creationId="{2ABEF7C6-2EE0-930B-BC81-27DBFED81EAE}"/>
          </ac:spMkLst>
        </pc:spChg>
        <pc:spChg chg="add mod">
          <ac:chgData name="Roseann Dalton" userId="ac1fb058d4030959" providerId="LiveId" clId="{8C7774D7-8DE0-40D4-8591-8D3EA16AAF41}" dt="2026-10-11T22:38:51.023" v="7291" actId="14100"/>
          <ac:spMkLst>
            <pc:docMk/>
            <pc:sldMk cId="2731278214" sldId="266"/>
            <ac:spMk id="4" creationId="{A801C2F8-0D26-C3CE-4A7C-37E1BFAE90D0}"/>
          </ac:spMkLst>
        </pc:spChg>
        <pc:spChg chg="add mod">
          <ac:chgData name="Roseann Dalton" userId="ac1fb058d4030959" providerId="LiveId" clId="{8C7774D7-8DE0-40D4-8591-8D3EA16AAF41}" dt="2026-10-11T22:38:41.055" v="7290" actId="1076"/>
          <ac:spMkLst>
            <pc:docMk/>
            <pc:sldMk cId="2731278214" sldId="266"/>
            <ac:spMk id="5" creationId="{D9B95D9E-5100-728F-1BD6-1EF9211FD57C}"/>
          </ac:spMkLst>
        </pc:spChg>
        <pc:spChg chg="add mod">
          <ac:chgData name="Roseann Dalton" userId="ac1fb058d4030959" providerId="LiveId" clId="{8C7774D7-8DE0-40D4-8591-8D3EA16AAF41}" dt="2026-10-11T22:39:07.115" v="7293" actId="14100"/>
          <ac:spMkLst>
            <pc:docMk/>
            <pc:sldMk cId="2731278214" sldId="266"/>
            <ac:spMk id="6" creationId="{C4ACDA3A-C6A2-992A-ED2E-52E1BD5A4169}"/>
          </ac:spMkLst>
        </pc:spChg>
        <pc:spChg chg="add del mod">
          <ac:chgData name="Roseann Dalton" userId="ac1fb058d4030959" providerId="LiveId" clId="{8C7774D7-8DE0-40D4-8591-8D3EA16AAF41}" dt="2026-10-11T22:42:03.142" v="7462"/>
          <ac:spMkLst>
            <pc:docMk/>
            <pc:sldMk cId="2731278214" sldId="266"/>
            <ac:spMk id="7" creationId="{6DC228B6-9195-F067-CC4A-FCAF844E9367}"/>
          </ac:spMkLst>
        </pc:spChg>
        <pc:spChg chg="add mod">
          <ac:chgData name="Roseann Dalton" userId="ac1fb058d4030959" providerId="LiveId" clId="{8C7774D7-8DE0-40D4-8591-8D3EA16AAF41}" dt="2026-10-11T22:38:30.195" v="7288" actId="1076"/>
          <ac:spMkLst>
            <pc:docMk/>
            <pc:sldMk cId="2731278214" sldId="266"/>
            <ac:spMk id="8" creationId="{94F11B30-22EC-31FD-4E6C-76FA74621D52}"/>
          </ac:spMkLst>
        </pc:spChg>
        <pc:spChg chg="add mod">
          <ac:chgData name="Roseann Dalton" userId="ac1fb058d4030959" providerId="LiveId" clId="{8C7774D7-8DE0-40D4-8591-8D3EA16AAF41}" dt="2026-10-11T22:39:12.440" v="7294" actId="14100"/>
          <ac:spMkLst>
            <pc:docMk/>
            <pc:sldMk cId="2731278214" sldId="266"/>
            <ac:spMk id="9" creationId="{D3CD9DB3-29C2-7144-10E4-D0EC2BB69321}"/>
          </ac:spMkLst>
        </pc:spChg>
        <pc:spChg chg="add mod">
          <ac:chgData name="Roseann Dalton" userId="ac1fb058d4030959" providerId="LiveId" clId="{8C7774D7-8DE0-40D4-8591-8D3EA16AAF41}" dt="2026-10-11T22:41:45.380" v="7459" actId="20577"/>
          <ac:spMkLst>
            <pc:docMk/>
            <pc:sldMk cId="2731278214" sldId="266"/>
            <ac:spMk id="10" creationId="{5C838391-2DA6-A4E3-58E8-5538EDA0256D}"/>
          </ac:spMkLst>
        </pc:spChg>
      </pc:sldChg>
      <pc:sldChg chg="addSp delSp modSp new mod setBg addAnim">
        <pc:chgData name="Roseann Dalton" userId="ac1fb058d4030959" providerId="LiveId" clId="{8C7774D7-8DE0-40D4-8591-8D3EA16AAF41}" dt="2026-10-11T23:12:19.817" v="9492" actId="20577"/>
        <pc:sldMkLst>
          <pc:docMk/>
          <pc:sldMk cId="1063212183" sldId="267"/>
        </pc:sldMkLst>
        <pc:spChg chg="mod">
          <ac:chgData name="Roseann Dalton" userId="ac1fb058d4030959" providerId="LiveId" clId="{8C7774D7-8DE0-40D4-8591-8D3EA16AAF41}" dt="2026-10-11T22:45:00.575" v="7540" actId="26606"/>
          <ac:spMkLst>
            <pc:docMk/>
            <pc:sldMk cId="1063212183" sldId="267"/>
            <ac:spMk id="2" creationId="{91B7D937-A08C-958E-409A-F96742E241DC}"/>
          </ac:spMkLst>
        </pc:spChg>
        <pc:spChg chg="mod">
          <ac:chgData name="Roseann Dalton" userId="ac1fb058d4030959" providerId="LiveId" clId="{8C7774D7-8DE0-40D4-8591-8D3EA16AAF41}" dt="2026-10-11T23:12:19.817" v="9492" actId="20577"/>
          <ac:spMkLst>
            <pc:docMk/>
            <pc:sldMk cId="1063212183" sldId="267"/>
            <ac:spMk id="3" creationId="{F1AF9099-0F6E-C891-E98A-91DFD77FC173}"/>
          </ac:spMkLst>
        </pc:spChg>
        <pc:spChg chg="add del mod">
          <ac:chgData name="Roseann Dalton" userId="ac1fb058d4030959" providerId="LiveId" clId="{8C7774D7-8DE0-40D4-8591-8D3EA16AAF41}" dt="2026-10-11T22:44:54.721" v="7539" actId="478"/>
          <ac:spMkLst>
            <pc:docMk/>
            <pc:sldMk cId="1063212183" sldId="267"/>
            <ac:spMk id="4" creationId="{B580846F-00D9-535D-8245-AA0DF39BFB8A}"/>
          </ac:spMkLst>
        </pc:spChg>
        <pc:spChg chg="add del">
          <ac:chgData name="Roseann Dalton" userId="ac1fb058d4030959" providerId="LiveId" clId="{8C7774D7-8DE0-40D4-8591-8D3EA16AAF41}" dt="2026-10-11T22:45:00.575" v="7540" actId="26606"/>
          <ac:spMkLst>
            <pc:docMk/>
            <pc:sldMk cId="1063212183" sldId="267"/>
            <ac:spMk id="8" creationId="{6F5A5072-7B47-4D32-B52A-4EBBF590B8A5}"/>
          </ac:spMkLst>
        </pc:spChg>
        <pc:spChg chg="add del">
          <ac:chgData name="Roseann Dalton" userId="ac1fb058d4030959" providerId="LiveId" clId="{8C7774D7-8DE0-40D4-8591-8D3EA16AAF41}" dt="2026-10-11T22:45:00.575" v="7540" actId="26606"/>
          <ac:spMkLst>
            <pc:docMk/>
            <pc:sldMk cId="1063212183" sldId="267"/>
            <ac:spMk id="10" creationId="{9715DAF0-AE1B-46C9-8A6B-DB2AA05AB91D}"/>
          </ac:spMkLst>
        </pc:spChg>
        <pc:spChg chg="add del">
          <ac:chgData name="Roseann Dalton" userId="ac1fb058d4030959" providerId="LiveId" clId="{8C7774D7-8DE0-40D4-8591-8D3EA16AAF41}" dt="2026-10-11T22:45:00.575" v="7540" actId="26606"/>
          <ac:spMkLst>
            <pc:docMk/>
            <pc:sldMk cId="1063212183" sldId="267"/>
            <ac:spMk id="12" creationId="{6016219D-510E-4184-9090-6D5578A87BD1}"/>
          </ac:spMkLst>
        </pc:spChg>
        <pc:spChg chg="add">
          <ac:chgData name="Roseann Dalton" userId="ac1fb058d4030959" providerId="LiveId" clId="{8C7774D7-8DE0-40D4-8591-8D3EA16AAF41}" dt="2026-10-11T22:44:28.900" v="7537" actId="26606"/>
          <ac:spMkLst>
            <pc:docMk/>
            <pc:sldMk cId="1063212183" sldId="267"/>
            <ac:spMk id="14" creationId="{AFF4A713-7B75-4B21-90D7-5AB19547C728}"/>
          </ac:spMkLst>
        </pc:spChg>
        <pc:spChg chg="add del">
          <ac:chgData name="Roseann Dalton" userId="ac1fb058d4030959" providerId="LiveId" clId="{8C7774D7-8DE0-40D4-8591-8D3EA16AAF41}" dt="2026-10-11T22:45:00.575" v="7540" actId="26606"/>
          <ac:spMkLst>
            <pc:docMk/>
            <pc:sldMk cId="1063212183" sldId="267"/>
            <ac:spMk id="16" creationId="{DC631C0B-6DA6-4E57-8231-CE32B3434A7E}"/>
          </ac:spMkLst>
        </pc:spChg>
        <pc:spChg chg="add del">
          <ac:chgData name="Roseann Dalton" userId="ac1fb058d4030959" providerId="LiveId" clId="{8C7774D7-8DE0-40D4-8591-8D3EA16AAF41}" dt="2026-10-11T22:45:00.575" v="7540" actId="26606"/>
          <ac:spMkLst>
            <pc:docMk/>
            <pc:sldMk cId="1063212183" sldId="267"/>
            <ac:spMk id="18" creationId="{C29501E6-A978-4A61-9689-9085AF97A53A}"/>
          </ac:spMkLst>
        </pc:spChg>
        <pc:spChg chg="add">
          <ac:chgData name="Roseann Dalton" userId="ac1fb058d4030959" providerId="LiveId" clId="{8C7774D7-8DE0-40D4-8591-8D3EA16AAF41}" dt="2026-10-11T22:45:00.575" v="7540" actId="26606"/>
          <ac:spMkLst>
            <pc:docMk/>
            <pc:sldMk cId="1063212183" sldId="267"/>
            <ac:spMk id="23" creationId="{1B15ED52-F352-441B-82BF-E0EA34836D08}"/>
          </ac:spMkLst>
        </pc:spChg>
        <pc:spChg chg="add">
          <ac:chgData name="Roseann Dalton" userId="ac1fb058d4030959" providerId="LiveId" clId="{8C7774D7-8DE0-40D4-8591-8D3EA16AAF41}" dt="2026-10-11T22:45:00.575" v="7540" actId="26606"/>
          <ac:spMkLst>
            <pc:docMk/>
            <pc:sldMk cId="1063212183" sldId="267"/>
            <ac:spMk id="27" creationId="{BC4C4868-CB8F-4AF9-9CDB-8108F2C19B67}"/>
          </ac:spMkLst>
        </pc:spChg>
        <pc:spChg chg="add">
          <ac:chgData name="Roseann Dalton" userId="ac1fb058d4030959" providerId="LiveId" clId="{8C7774D7-8DE0-40D4-8591-8D3EA16AAF41}" dt="2026-10-11T22:45:00.575" v="7540" actId="26606"/>
          <ac:spMkLst>
            <pc:docMk/>
            <pc:sldMk cId="1063212183" sldId="267"/>
            <ac:spMk id="31" creationId="{53E5B1A8-3AC9-4BD1-9BBC-78CA94F2D1B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1EBACE-9A68-47FB-B14D-ABAD235116D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7CF4323D-1170-4355-B5F6-1A762B0E83C7}">
      <dgm:prSet/>
      <dgm:spPr/>
      <dgm:t>
        <a:bodyPr/>
        <a:lstStyle/>
        <a:p>
          <a:r>
            <a:rPr lang="en-GB"/>
            <a:t>2. Organisation overview – Health Connect UK</a:t>
          </a:r>
          <a:endParaRPr lang="en-US"/>
        </a:p>
      </dgm:t>
    </dgm:pt>
    <dgm:pt modelId="{0512B7B6-58EA-4F25-9C7B-6EAF7ED18B5E}" type="parTrans" cxnId="{0A9A18A9-D8E3-495B-895C-4B1A8E754257}">
      <dgm:prSet/>
      <dgm:spPr/>
      <dgm:t>
        <a:bodyPr/>
        <a:lstStyle/>
        <a:p>
          <a:endParaRPr lang="en-US"/>
        </a:p>
      </dgm:t>
    </dgm:pt>
    <dgm:pt modelId="{9D68E5B5-DAAC-4ACA-80BC-7E0501682E9D}" type="sibTrans" cxnId="{0A9A18A9-D8E3-495B-895C-4B1A8E754257}">
      <dgm:prSet/>
      <dgm:spPr/>
      <dgm:t>
        <a:bodyPr/>
        <a:lstStyle/>
        <a:p>
          <a:endParaRPr lang="en-US"/>
        </a:p>
      </dgm:t>
    </dgm:pt>
    <dgm:pt modelId="{FE3D0C39-D897-48AF-A5CB-ACAF580242A6}">
      <dgm:prSet/>
      <dgm:spPr/>
      <dgm:t>
        <a:bodyPr/>
        <a:lstStyle/>
        <a:p>
          <a:r>
            <a:rPr lang="en-GB"/>
            <a:t>Business model: digital healthcare organisation delivering virtual consultations, remote patient monitoring, and digital healthcare services across the UK.</a:t>
          </a:r>
          <a:endParaRPr lang="en-US"/>
        </a:p>
      </dgm:t>
    </dgm:pt>
    <dgm:pt modelId="{FFAB824C-89B5-4FA1-8CCC-DE18119E66D2}" type="parTrans" cxnId="{DD03070D-ABD1-48F4-A0DB-5268515A14FD}">
      <dgm:prSet/>
      <dgm:spPr/>
      <dgm:t>
        <a:bodyPr/>
        <a:lstStyle/>
        <a:p>
          <a:endParaRPr lang="en-US"/>
        </a:p>
      </dgm:t>
    </dgm:pt>
    <dgm:pt modelId="{DAD07CD2-2877-4AA4-8C13-BD88F399FF75}" type="sibTrans" cxnId="{DD03070D-ABD1-48F4-A0DB-5268515A14FD}">
      <dgm:prSet/>
      <dgm:spPr/>
      <dgm:t>
        <a:bodyPr/>
        <a:lstStyle/>
        <a:p>
          <a:endParaRPr lang="en-US"/>
        </a:p>
      </dgm:t>
    </dgm:pt>
    <dgm:pt modelId="{F54962AE-D8BA-4969-A184-D1FF7080A803}">
      <dgm:prSet/>
      <dgm:spPr/>
      <dgm:t>
        <a:bodyPr/>
        <a:lstStyle/>
        <a:p>
          <a:r>
            <a:rPr lang="en-GB"/>
            <a:t>Current workforce challenges : Scarce healthcare +technology talent ∙Increased employee turnover ∙Wellbeing and burnout concerns ∙Digital-health skills shortages ∙Multidisciplinary team complexity∙ Leadership development gaps.</a:t>
          </a:r>
          <a:endParaRPr lang="en-US"/>
        </a:p>
      </dgm:t>
    </dgm:pt>
    <dgm:pt modelId="{78EB9F77-EAAC-4563-81BF-C2F47A69BD46}" type="parTrans" cxnId="{6D32B5A2-6CAA-4145-9EE8-AD3EE4728D8F}">
      <dgm:prSet/>
      <dgm:spPr/>
      <dgm:t>
        <a:bodyPr/>
        <a:lstStyle/>
        <a:p>
          <a:endParaRPr lang="en-US"/>
        </a:p>
      </dgm:t>
    </dgm:pt>
    <dgm:pt modelId="{B6B5C606-220B-45B6-B7DF-C2771AA292D8}" type="sibTrans" cxnId="{6D32B5A2-6CAA-4145-9EE8-AD3EE4728D8F}">
      <dgm:prSet/>
      <dgm:spPr/>
      <dgm:t>
        <a:bodyPr/>
        <a:lstStyle/>
        <a:p>
          <a:endParaRPr lang="en-US"/>
        </a:p>
      </dgm:t>
    </dgm:pt>
    <dgm:pt modelId="{8817F118-5F67-4B86-82BF-AE9E8E1F1A13}">
      <dgm:prSet/>
      <dgm:spPr/>
      <dgm:t>
        <a:bodyPr/>
        <a:lstStyle/>
        <a:p>
          <a:r>
            <a:rPr lang="en-GB"/>
            <a:t>Why HRM Matters: Strategic HRM links workforce capability to organisational goals. Recruitment alone cannot solve the challenge: Health Connect UK needs an integrated system of planning, selection, development, motivation, and retention.</a:t>
          </a:r>
          <a:endParaRPr lang="en-US"/>
        </a:p>
      </dgm:t>
    </dgm:pt>
    <dgm:pt modelId="{924B7CDE-3E87-400F-B8E2-B9E8EFF8874E}" type="parTrans" cxnId="{F2B7AB9F-04A4-4328-845F-5A19049D4E07}">
      <dgm:prSet/>
      <dgm:spPr/>
      <dgm:t>
        <a:bodyPr/>
        <a:lstStyle/>
        <a:p>
          <a:endParaRPr lang="en-US"/>
        </a:p>
      </dgm:t>
    </dgm:pt>
    <dgm:pt modelId="{259D6B31-2B24-4854-B30C-5C6D6688313E}" type="sibTrans" cxnId="{F2B7AB9F-04A4-4328-845F-5A19049D4E07}">
      <dgm:prSet/>
      <dgm:spPr/>
      <dgm:t>
        <a:bodyPr/>
        <a:lstStyle/>
        <a:p>
          <a:endParaRPr lang="en-US"/>
        </a:p>
      </dgm:t>
    </dgm:pt>
    <dgm:pt modelId="{8276A978-9EB2-4F3F-9C5B-70C12D918025}" type="pres">
      <dgm:prSet presAssocID="{D31EBACE-9A68-47FB-B14D-ABAD235116D1}" presName="root" presStyleCnt="0">
        <dgm:presLayoutVars>
          <dgm:dir/>
          <dgm:resizeHandles val="exact"/>
        </dgm:presLayoutVars>
      </dgm:prSet>
      <dgm:spPr/>
    </dgm:pt>
    <dgm:pt modelId="{FFAB8210-8188-4625-87EE-6B505D5A35D6}" type="pres">
      <dgm:prSet presAssocID="{7CF4323D-1170-4355-B5F6-1A762B0E83C7}" presName="compNode" presStyleCnt="0"/>
      <dgm:spPr/>
    </dgm:pt>
    <dgm:pt modelId="{203282CC-790C-4D59-A72D-CEB6F599A96F}" type="pres">
      <dgm:prSet presAssocID="{7CF4323D-1170-4355-B5F6-1A762B0E83C7}" presName="bgRect" presStyleLbl="bgShp" presStyleIdx="0" presStyleCnt="4"/>
      <dgm:spPr/>
    </dgm:pt>
    <dgm:pt modelId="{1EC6EA2E-2250-4659-856A-ADE2B3BD1F91}" type="pres">
      <dgm:prSet presAssocID="{7CF4323D-1170-4355-B5F6-1A762B0E83C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6948C28-B14E-4C2C-A60D-67A03CBB7B57}" type="pres">
      <dgm:prSet presAssocID="{7CF4323D-1170-4355-B5F6-1A762B0E83C7}" presName="spaceRect" presStyleCnt="0"/>
      <dgm:spPr/>
    </dgm:pt>
    <dgm:pt modelId="{7787E791-9519-427C-8E90-2B903610C8FD}" type="pres">
      <dgm:prSet presAssocID="{7CF4323D-1170-4355-B5F6-1A762B0E83C7}" presName="parTx" presStyleLbl="revTx" presStyleIdx="0" presStyleCnt="4">
        <dgm:presLayoutVars>
          <dgm:chMax val="0"/>
          <dgm:chPref val="0"/>
        </dgm:presLayoutVars>
      </dgm:prSet>
      <dgm:spPr/>
    </dgm:pt>
    <dgm:pt modelId="{7DF585F1-F4BF-4D53-A364-A3E44342C445}" type="pres">
      <dgm:prSet presAssocID="{9D68E5B5-DAAC-4ACA-80BC-7E0501682E9D}" presName="sibTrans" presStyleCnt="0"/>
      <dgm:spPr/>
    </dgm:pt>
    <dgm:pt modelId="{33967734-B9ED-4788-89A1-AC5D292B3AB1}" type="pres">
      <dgm:prSet presAssocID="{FE3D0C39-D897-48AF-A5CB-ACAF580242A6}" presName="compNode" presStyleCnt="0"/>
      <dgm:spPr/>
    </dgm:pt>
    <dgm:pt modelId="{F3402DD3-BEEE-4DD4-8464-22CB307566E9}" type="pres">
      <dgm:prSet presAssocID="{FE3D0C39-D897-48AF-A5CB-ACAF580242A6}" presName="bgRect" presStyleLbl="bgShp" presStyleIdx="1" presStyleCnt="4"/>
      <dgm:spPr/>
    </dgm:pt>
    <dgm:pt modelId="{DA4D5B9C-DA78-4422-BA53-8270CD118B91}" type="pres">
      <dgm:prSet presAssocID="{FE3D0C39-D897-48AF-A5CB-ACAF580242A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E661CDE0-3714-4D11-BF4B-62A65896743E}" type="pres">
      <dgm:prSet presAssocID="{FE3D0C39-D897-48AF-A5CB-ACAF580242A6}" presName="spaceRect" presStyleCnt="0"/>
      <dgm:spPr/>
    </dgm:pt>
    <dgm:pt modelId="{93785789-6624-4F90-8979-FC9BF591F3DB}" type="pres">
      <dgm:prSet presAssocID="{FE3D0C39-D897-48AF-A5CB-ACAF580242A6}" presName="parTx" presStyleLbl="revTx" presStyleIdx="1" presStyleCnt="4">
        <dgm:presLayoutVars>
          <dgm:chMax val="0"/>
          <dgm:chPref val="0"/>
        </dgm:presLayoutVars>
      </dgm:prSet>
      <dgm:spPr/>
    </dgm:pt>
    <dgm:pt modelId="{9C76F0F3-FD53-46B7-B625-FE3DF3F7EA2F}" type="pres">
      <dgm:prSet presAssocID="{DAD07CD2-2877-4AA4-8C13-BD88F399FF75}" presName="sibTrans" presStyleCnt="0"/>
      <dgm:spPr/>
    </dgm:pt>
    <dgm:pt modelId="{B1138685-30CA-4955-B194-9D96A4CBCB6D}" type="pres">
      <dgm:prSet presAssocID="{F54962AE-D8BA-4969-A184-D1FF7080A803}" presName="compNode" presStyleCnt="0"/>
      <dgm:spPr/>
    </dgm:pt>
    <dgm:pt modelId="{3F94A154-40DB-48F1-B543-A8542B5F5345}" type="pres">
      <dgm:prSet presAssocID="{F54962AE-D8BA-4969-A184-D1FF7080A803}" presName="bgRect" presStyleLbl="bgShp" presStyleIdx="2" presStyleCnt="4"/>
      <dgm:spPr/>
    </dgm:pt>
    <dgm:pt modelId="{B52045D7-BEE7-4893-A8EE-CF7992E2919C}" type="pres">
      <dgm:prSet presAssocID="{F54962AE-D8BA-4969-A184-D1FF7080A80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D7A4E50-48BF-47FB-A8AB-AEB7CC19B99A}" type="pres">
      <dgm:prSet presAssocID="{F54962AE-D8BA-4969-A184-D1FF7080A803}" presName="spaceRect" presStyleCnt="0"/>
      <dgm:spPr/>
    </dgm:pt>
    <dgm:pt modelId="{1BE7B42F-1764-4C36-8783-869621397901}" type="pres">
      <dgm:prSet presAssocID="{F54962AE-D8BA-4969-A184-D1FF7080A803}" presName="parTx" presStyleLbl="revTx" presStyleIdx="2" presStyleCnt="4">
        <dgm:presLayoutVars>
          <dgm:chMax val="0"/>
          <dgm:chPref val="0"/>
        </dgm:presLayoutVars>
      </dgm:prSet>
      <dgm:spPr/>
    </dgm:pt>
    <dgm:pt modelId="{B5C08B4B-1658-4F01-B84C-59EA0CE60A06}" type="pres">
      <dgm:prSet presAssocID="{B6B5C606-220B-45B6-B7DF-C2771AA292D8}" presName="sibTrans" presStyleCnt="0"/>
      <dgm:spPr/>
    </dgm:pt>
    <dgm:pt modelId="{67BA9CBD-5508-4F07-AF09-5036B212440C}" type="pres">
      <dgm:prSet presAssocID="{8817F118-5F67-4B86-82BF-AE9E8E1F1A13}" presName="compNode" presStyleCnt="0"/>
      <dgm:spPr/>
    </dgm:pt>
    <dgm:pt modelId="{438E3F8A-A1F6-4190-B6F2-3A5AE0138BEC}" type="pres">
      <dgm:prSet presAssocID="{8817F118-5F67-4B86-82BF-AE9E8E1F1A13}" presName="bgRect" presStyleLbl="bgShp" presStyleIdx="3" presStyleCnt="4"/>
      <dgm:spPr/>
    </dgm:pt>
    <dgm:pt modelId="{A97E6B37-759A-4E6D-B66A-36CD595F0133}" type="pres">
      <dgm:prSet presAssocID="{8817F118-5F67-4B86-82BF-AE9E8E1F1A1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22DB4EE-EB9F-45E3-95F7-B70C174F6E57}" type="pres">
      <dgm:prSet presAssocID="{8817F118-5F67-4B86-82BF-AE9E8E1F1A13}" presName="spaceRect" presStyleCnt="0"/>
      <dgm:spPr/>
    </dgm:pt>
    <dgm:pt modelId="{2236D282-C4C5-430F-91B8-A1C3FFCE4B92}" type="pres">
      <dgm:prSet presAssocID="{8817F118-5F67-4B86-82BF-AE9E8E1F1A1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D03070D-ABD1-48F4-A0DB-5268515A14FD}" srcId="{D31EBACE-9A68-47FB-B14D-ABAD235116D1}" destId="{FE3D0C39-D897-48AF-A5CB-ACAF580242A6}" srcOrd="1" destOrd="0" parTransId="{FFAB824C-89B5-4FA1-8CCC-DE18119E66D2}" sibTransId="{DAD07CD2-2877-4AA4-8C13-BD88F399FF75}"/>
    <dgm:cxn modelId="{14608472-84F8-49D7-A4E4-26BC7C0515BB}" type="presOf" srcId="{FE3D0C39-D897-48AF-A5CB-ACAF580242A6}" destId="{93785789-6624-4F90-8979-FC9BF591F3DB}" srcOrd="0" destOrd="0" presId="urn:microsoft.com/office/officeart/2018/2/layout/IconVerticalSolidList"/>
    <dgm:cxn modelId="{7E814A55-0E98-49BD-8758-63C31EA16DB2}" type="presOf" srcId="{D31EBACE-9A68-47FB-B14D-ABAD235116D1}" destId="{8276A978-9EB2-4F3F-9C5B-70C12D918025}" srcOrd="0" destOrd="0" presId="urn:microsoft.com/office/officeart/2018/2/layout/IconVerticalSolidList"/>
    <dgm:cxn modelId="{9731C185-217C-4ADE-9363-3D5A38BC1546}" type="presOf" srcId="{F54962AE-D8BA-4969-A184-D1FF7080A803}" destId="{1BE7B42F-1764-4C36-8783-869621397901}" srcOrd="0" destOrd="0" presId="urn:microsoft.com/office/officeart/2018/2/layout/IconVerticalSolidList"/>
    <dgm:cxn modelId="{F2B7AB9F-04A4-4328-845F-5A19049D4E07}" srcId="{D31EBACE-9A68-47FB-B14D-ABAD235116D1}" destId="{8817F118-5F67-4B86-82BF-AE9E8E1F1A13}" srcOrd="3" destOrd="0" parTransId="{924B7CDE-3E87-400F-B8E2-B9E8EFF8874E}" sibTransId="{259D6B31-2B24-4854-B30C-5C6D6688313E}"/>
    <dgm:cxn modelId="{6D32B5A2-6CAA-4145-9EE8-AD3EE4728D8F}" srcId="{D31EBACE-9A68-47FB-B14D-ABAD235116D1}" destId="{F54962AE-D8BA-4969-A184-D1FF7080A803}" srcOrd="2" destOrd="0" parTransId="{78EB9F77-EAAC-4563-81BF-C2F47A69BD46}" sibTransId="{B6B5C606-220B-45B6-B7DF-C2771AA292D8}"/>
    <dgm:cxn modelId="{1FB319A7-1F6A-487F-93BE-427677563D75}" type="presOf" srcId="{7CF4323D-1170-4355-B5F6-1A762B0E83C7}" destId="{7787E791-9519-427C-8E90-2B903610C8FD}" srcOrd="0" destOrd="0" presId="urn:microsoft.com/office/officeart/2018/2/layout/IconVerticalSolidList"/>
    <dgm:cxn modelId="{0A9A18A9-D8E3-495B-895C-4B1A8E754257}" srcId="{D31EBACE-9A68-47FB-B14D-ABAD235116D1}" destId="{7CF4323D-1170-4355-B5F6-1A762B0E83C7}" srcOrd="0" destOrd="0" parTransId="{0512B7B6-58EA-4F25-9C7B-6EAF7ED18B5E}" sibTransId="{9D68E5B5-DAAC-4ACA-80BC-7E0501682E9D}"/>
    <dgm:cxn modelId="{EA4009CD-1250-4D0F-9F40-7A763DA7176F}" type="presOf" srcId="{8817F118-5F67-4B86-82BF-AE9E8E1F1A13}" destId="{2236D282-C4C5-430F-91B8-A1C3FFCE4B92}" srcOrd="0" destOrd="0" presId="urn:microsoft.com/office/officeart/2018/2/layout/IconVerticalSolidList"/>
    <dgm:cxn modelId="{ED19F554-45C6-405E-88D9-94137C42D544}" type="presParOf" srcId="{8276A978-9EB2-4F3F-9C5B-70C12D918025}" destId="{FFAB8210-8188-4625-87EE-6B505D5A35D6}" srcOrd="0" destOrd="0" presId="urn:microsoft.com/office/officeart/2018/2/layout/IconVerticalSolidList"/>
    <dgm:cxn modelId="{B63318C2-EDAB-4DBA-B800-6BB5C57C4635}" type="presParOf" srcId="{FFAB8210-8188-4625-87EE-6B505D5A35D6}" destId="{203282CC-790C-4D59-A72D-CEB6F599A96F}" srcOrd="0" destOrd="0" presId="urn:microsoft.com/office/officeart/2018/2/layout/IconVerticalSolidList"/>
    <dgm:cxn modelId="{D8BFBFEE-F045-4E08-81D8-82EB2E1D5282}" type="presParOf" srcId="{FFAB8210-8188-4625-87EE-6B505D5A35D6}" destId="{1EC6EA2E-2250-4659-856A-ADE2B3BD1F91}" srcOrd="1" destOrd="0" presId="urn:microsoft.com/office/officeart/2018/2/layout/IconVerticalSolidList"/>
    <dgm:cxn modelId="{68B41198-A196-4C47-B683-02FB24A1A85A}" type="presParOf" srcId="{FFAB8210-8188-4625-87EE-6B505D5A35D6}" destId="{96948C28-B14E-4C2C-A60D-67A03CBB7B57}" srcOrd="2" destOrd="0" presId="urn:microsoft.com/office/officeart/2018/2/layout/IconVerticalSolidList"/>
    <dgm:cxn modelId="{9C67D76F-0691-4627-93F0-8E8FD624BF01}" type="presParOf" srcId="{FFAB8210-8188-4625-87EE-6B505D5A35D6}" destId="{7787E791-9519-427C-8E90-2B903610C8FD}" srcOrd="3" destOrd="0" presId="urn:microsoft.com/office/officeart/2018/2/layout/IconVerticalSolidList"/>
    <dgm:cxn modelId="{FBE742C4-602C-4411-800F-EA143E2AD1B5}" type="presParOf" srcId="{8276A978-9EB2-4F3F-9C5B-70C12D918025}" destId="{7DF585F1-F4BF-4D53-A364-A3E44342C445}" srcOrd="1" destOrd="0" presId="urn:microsoft.com/office/officeart/2018/2/layout/IconVerticalSolidList"/>
    <dgm:cxn modelId="{2C08F8BD-4876-48A3-8133-A0E69551347C}" type="presParOf" srcId="{8276A978-9EB2-4F3F-9C5B-70C12D918025}" destId="{33967734-B9ED-4788-89A1-AC5D292B3AB1}" srcOrd="2" destOrd="0" presId="urn:microsoft.com/office/officeart/2018/2/layout/IconVerticalSolidList"/>
    <dgm:cxn modelId="{1059CBF3-A1BB-47C2-8249-02AFE525309F}" type="presParOf" srcId="{33967734-B9ED-4788-89A1-AC5D292B3AB1}" destId="{F3402DD3-BEEE-4DD4-8464-22CB307566E9}" srcOrd="0" destOrd="0" presId="urn:microsoft.com/office/officeart/2018/2/layout/IconVerticalSolidList"/>
    <dgm:cxn modelId="{F53751CC-02AA-4F4F-ADB3-1FD2C3361F35}" type="presParOf" srcId="{33967734-B9ED-4788-89A1-AC5D292B3AB1}" destId="{DA4D5B9C-DA78-4422-BA53-8270CD118B91}" srcOrd="1" destOrd="0" presId="urn:microsoft.com/office/officeart/2018/2/layout/IconVerticalSolidList"/>
    <dgm:cxn modelId="{086273B3-29F9-446D-883C-1798BB491479}" type="presParOf" srcId="{33967734-B9ED-4788-89A1-AC5D292B3AB1}" destId="{E661CDE0-3714-4D11-BF4B-62A65896743E}" srcOrd="2" destOrd="0" presId="urn:microsoft.com/office/officeart/2018/2/layout/IconVerticalSolidList"/>
    <dgm:cxn modelId="{04733D70-71A7-46F9-804B-ADACA068864C}" type="presParOf" srcId="{33967734-B9ED-4788-89A1-AC5D292B3AB1}" destId="{93785789-6624-4F90-8979-FC9BF591F3DB}" srcOrd="3" destOrd="0" presId="urn:microsoft.com/office/officeart/2018/2/layout/IconVerticalSolidList"/>
    <dgm:cxn modelId="{AAE157DA-D619-4B48-958C-FD0AA531C607}" type="presParOf" srcId="{8276A978-9EB2-4F3F-9C5B-70C12D918025}" destId="{9C76F0F3-FD53-46B7-B625-FE3DF3F7EA2F}" srcOrd="3" destOrd="0" presId="urn:microsoft.com/office/officeart/2018/2/layout/IconVerticalSolidList"/>
    <dgm:cxn modelId="{7329AB00-6B86-48A2-84F6-534E5DCCEDB3}" type="presParOf" srcId="{8276A978-9EB2-4F3F-9C5B-70C12D918025}" destId="{B1138685-30CA-4955-B194-9D96A4CBCB6D}" srcOrd="4" destOrd="0" presId="urn:microsoft.com/office/officeart/2018/2/layout/IconVerticalSolidList"/>
    <dgm:cxn modelId="{C4ED8B7A-EB54-4149-805E-B68CA5F6B6DB}" type="presParOf" srcId="{B1138685-30CA-4955-B194-9D96A4CBCB6D}" destId="{3F94A154-40DB-48F1-B543-A8542B5F5345}" srcOrd="0" destOrd="0" presId="urn:microsoft.com/office/officeart/2018/2/layout/IconVerticalSolidList"/>
    <dgm:cxn modelId="{2B99FE4B-BC0B-4C91-8EC0-776EFABD3A67}" type="presParOf" srcId="{B1138685-30CA-4955-B194-9D96A4CBCB6D}" destId="{B52045D7-BEE7-4893-A8EE-CF7992E2919C}" srcOrd="1" destOrd="0" presId="urn:microsoft.com/office/officeart/2018/2/layout/IconVerticalSolidList"/>
    <dgm:cxn modelId="{5E070E67-4E01-4778-9105-A32A650584D3}" type="presParOf" srcId="{B1138685-30CA-4955-B194-9D96A4CBCB6D}" destId="{2D7A4E50-48BF-47FB-A8AB-AEB7CC19B99A}" srcOrd="2" destOrd="0" presId="urn:microsoft.com/office/officeart/2018/2/layout/IconVerticalSolidList"/>
    <dgm:cxn modelId="{EB655F45-92FC-4F85-926D-53B1809B7CB0}" type="presParOf" srcId="{B1138685-30CA-4955-B194-9D96A4CBCB6D}" destId="{1BE7B42F-1764-4C36-8783-869621397901}" srcOrd="3" destOrd="0" presId="urn:microsoft.com/office/officeart/2018/2/layout/IconVerticalSolidList"/>
    <dgm:cxn modelId="{180085D6-6D3A-42D0-8E62-EFF89F3086CB}" type="presParOf" srcId="{8276A978-9EB2-4F3F-9C5B-70C12D918025}" destId="{B5C08B4B-1658-4F01-B84C-59EA0CE60A06}" srcOrd="5" destOrd="0" presId="urn:microsoft.com/office/officeart/2018/2/layout/IconVerticalSolidList"/>
    <dgm:cxn modelId="{6025AF4B-9061-47D5-ADF6-3019326EF952}" type="presParOf" srcId="{8276A978-9EB2-4F3F-9C5B-70C12D918025}" destId="{67BA9CBD-5508-4F07-AF09-5036B212440C}" srcOrd="6" destOrd="0" presId="urn:microsoft.com/office/officeart/2018/2/layout/IconVerticalSolidList"/>
    <dgm:cxn modelId="{279A6D98-5E3C-45D6-B147-A8948E214DC1}" type="presParOf" srcId="{67BA9CBD-5508-4F07-AF09-5036B212440C}" destId="{438E3F8A-A1F6-4190-B6F2-3A5AE0138BEC}" srcOrd="0" destOrd="0" presId="urn:microsoft.com/office/officeart/2018/2/layout/IconVerticalSolidList"/>
    <dgm:cxn modelId="{43419D1F-32E8-4AA8-B1FB-82B4D7DEDAC4}" type="presParOf" srcId="{67BA9CBD-5508-4F07-AF09-5036B212440C}" destId="{A97E6B37-759A-4E6D-B66A-36CD595F0133}" srcOrd="1" destOrd="0" presId="urn:microsoft.com/office/officeart/2018/2/layout/IconVerticalSolidList"/>
    <dgm:cxn modelId="{FBB74856-134A-4EC7-B424-0203315273F6}" type="presParOf" srcId="{67BA9CBD-5508-4F07-AF09-5036B212440C}" destId="{B22DB4EE-EB9F-45E3-95F7-B70C174F6E57}" srcOrd="2" destOrd="0" presId="urn:microsoft.com/office/officeart/2018/2/layout/IconVerticalSolidList"/>
    <dgm:cxn modelId="{B19CACA3-D452-4B75-9AC3-74DA3EF4DF30}" type="presParOf" srcId="{67BA9CBD-5508-4F07-AF09-5036B212440C}" destId="{2236D282-C4C5-430F-91B8-A1C3FFCE4B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3282CC-790C-4D59-A72D-CEB6F599A96F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6EA2E-2250-4659-856A-ADE2B3BD1F91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7E791-9519-427C-8E90-2B903610C8FD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2. Organisation overview – Health Connect UK</a:t>
          </a:r>
          <a:endParaRPr lang="en-US" sz="1700" kern="1200"/>
        </a:p>
      </dsp:txBody>
      <dsp:txXfrm>
        <a:off x="1057183" y="1805"/>
        <a:ext cx="9458416" cy="915310"/>
      </dsp:txXfrm>
    </dsp:sp>
    <dsp:sp modelId="{F3402DD3-BEEE-4DD4-8464-22CB307566E9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D5B9C-DA78-4422-BA53-8270CD118B91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85789-6624-4F90-8979-FC9BF591F3DB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Business model: digital healthcare organisation delivering virtual consultations, remote patient monitoring, and digital healthcare services across the UK.</a:t>
          </a:r>
          <a:endParaRPr lang="en-US" sz="1700" kern="1200"/>
        </a:p>
      </dsp:txBody>
      <dsp:txXfrm>
        <a:off x="1057183" y="1145944"/>
        <a:ext cx="9458416" cy="915310"/>
      </dsp:txXfrm>
    </dsp:sp>
    <dsp:sp modelId="{3F94A154-40DB-48F1-B543-A8542B5F5345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045D7-BEE7-4893-A8EE-CF7992E2919C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7B42F-1764-4C36-8783-869621397901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Current workforce challenges : Scarce healthcare +technology talent ∙Increased employee turnover ∙Wellbeing and burnout concerns ∙Digital-health skills shortages ∙Multidisciplinary team complexity∙ Leadership development gaps.</a:t>
          </a:r>
          <a:endParaRPr lang="en-US" sz="1700" kern="1200"/>
        </a:p>
      </dsp:txBody>
      <dsp:txXfrm>
        <a:off x="1057183" y="2290082"/>
        <a:ext cx="9458416" cy="915310"/>
      </dsp:txXfrm>
    </dsp:sp>
    <dsp:sp modelId="{438E3F8A-A1F6-4190-B6F2-3A5AE0138BEC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7E6B37-759A-4E6D-B66A-36CD595F0133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6D282-C4C5-430F-91B8-A1C3FFCE4B92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Why HRM Matters: Strategic HRM links workforce capability to organisational goals. Recruitment alone cannot solve the challenge: Health Connect UK needs an integrated system of planning, selection, development, motivation, and retention.</a:t>
          </a:r>
          <a:endParaRPr lang="en-US" sz="1700" kern="1200"/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9F7EB-A1C2-1E45-968C-09EC4FB728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32053D-B27A-5D9F-15E1-860637A66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1322B-CEDE-C762-F5D6-6EEACCA10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179763-9F61-6998-2457-CE0FB4BB2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9E8022-4177-C721-A146-2120BB149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444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58279-ADAD-28F2-A0B3-80458DC33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F8432-6ACE-BC86-D584-B79B13E1F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4FCF9-FE2E-8294-2255-1907BF3F6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39C64-2F82-D864-DC1D-1E33E1D86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3072C-0278-2B9E-BBF6-0CB6D2D02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330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B185B-6192-D0C0-8C28-3B06339FD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5E4764-30C9-219B-1931-7122FCB6B0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5CFF1-C4C7-EF77-F765-63F04DABB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9E9C4-FBB4-F089-3CDC-E6A5066F4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ADA14-C242-AFC0-885D-2A26FB35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221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DBCB2-6DB7-93CC-A3DB-5C8782DD9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4AF52-7933-D8F2-AE65-3187862CC7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5576BB-F24C-7CDA-AEC0-721CDE7F29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C4FBC1-2D4E-6905-42EE-D82A8026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E26B9E-8D69-2873-2593-69F4BFDF5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AA6D73-8DA9-4778-927F-777488128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361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2938E-966A-7115-0C77-524CF141F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4565B2-0A13-8628-6BF1-B176D8CFD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FACC8E-532E-E2CE-1505-D358A9A4E1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A81FC8-363C-327D-43D4-0397102065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C90C99-7421-4F71-EEAF-C144D875E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68C605-4973-AE8F-9CD5-D94894914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59E107-B472-ACEA-BAC2-E7E1D8984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BAA4A8-57B9-6450-CEC5-53641EF10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827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89B31-278C-3507-6C44-E91EEDB14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CE08D0-A50C-010E-7544-CF2D8FAC0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74B0E3-B991-7DE2-29D6-121DE9D6F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6D1E00-5007-0B15-1275-CACB77D87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533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FD6F5-C439-4243-AF9D-C2A5C9D9B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F314C0-5D48-49FD-FAF3-F4B86CBDD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9B6DCA-ACE0-FF38-0547-5368EA3ED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52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042C2-2AA6-FE3E-C47F-9DFC207C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87CCD-9BDA-75E7-CA5B-84149D0C4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4AC691-18A1-2571-3944-C1C5520C9D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13731E-1E98-1F64-F899-3CDF2D158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44CF6-55A9-6E4A-5DF2-D0DE59FAA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D17BC8-2492-E903-C200-D8392547A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01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D2EE-9435-F157-E6E4-E41A13019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3772A8-6385-0B82-88C5-FE058B24FB1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4B4D4-4A46-A2B2-6821-7647CD22AC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B132B1-89E7-5A3B-F819-29965E892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7E5585-3563-F6D4-F9A9-539A44F86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6F3829-4F0D-0D09-938D-C2F8DC21F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03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9EF98-C230-710A-E5F9-5D614F1E4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DE7B47-7770-EFBC-3D77-7109F38E73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CEE99-F1E8-F2EE-A534-3565418AA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3BBF2D-6E11-B111-7307-2D662DC89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42897B-CF99-5759-5677-C7663F5AE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56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5331D7-B9F2-2773-BB56-26B38A79F0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CA1136-CAEE-EA1F-45F3-F10108C0F8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1EA3-27D4-607F-1B72-900FC4C0E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E252FD-D3B5-E7D4-14F0-B98BEC76B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2D4C8-0F2D-FBD8-4AEB-20A31339A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647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52D5E2-2C8D-14AA-2489-7213A50AA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0A31FC-3BF2-ECB3-3B45-340717C348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8859BC-E8CC-7277-2220-A7BA33426E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072193-DE17-4925-B782-CF0A4B6C0B4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9AC70-732C-FBE8-F224-8B5984C6E9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D150B1-FF32-FA05-FC37-08A2B9A048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0F31CA-8453-4EE7-B79D-0244BEFCB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286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F13D9-2127-707F-7074-CAA13A103F37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Strategic Human Resource Management</a:t>
            </a:r>
            <a:b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Health Connect UK</a:t>
            </a:r>
            <a:b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Miss Roseann Dalton</a:t>
            </a:r>
            <a:b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2509158</a:t>
            </a:r>
            <a:b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LCLM5002</a:t>
            </a:r>
            <a:b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Amer Kareem</a:t>
            </a:r>
            <a:b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Samson Oladejo</a:t>
            </a:r>
            <a:b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Component 1 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426808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26125-B3EB-C998-DB8F-44E445C30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2. Organisation overview- Health connect UK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6DCEB9-AE03-28C0-938B-CB1BD31CD6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15251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887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F479AB-6BF0-F9C5-A92F-CB61CC02C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3. Strategic importance of HRM –theory framing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50F7CD-AC73-EBBB-E064-C6D83B8EB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Amo framework                                           Strategic HRM logic                         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A: Ability                                          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Recruit the right capability and develop 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Scarce digital-health skills.                          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M: Motivation                                   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meaningful work, recognition, fair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reward, and development opportunities.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O: Opportunity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Give employees voice, autonomy,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Teamwork and opportunities to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Contribute.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2E6B9A7-D86C-3052-4ABC-A55D505BC6A5}"/>
              </a:ext>
            </a:extLst>
          </p:cNvPr>
          <p:cNvSpPr txBox="1"/>
          <p:nvPr/>
        </p:nvSpPr>
        <p:spPr>
          <a:xfrm>
            <a:off x="4843848" y="2347784"/>
            <a:ext cx="19770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People Practices </a:t>
            </a:r>
          </a:p>
          <a:p>
            <a:r>
              <a:rPr lang="en-GB" sz="1400" dirty="0"/>
              <a:t>Workforce planning</a:t>
            </a:r>
          </a:p>
          <a:p>
            <a:r>
              <a:rPr lang="en-GB" sz="1400" dirty="0"/>
              <a:t>Recruitment L&amp;D Reward Performance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A834954-8943-6F00-445B-3ED15022F07E}"/>
              </a:ext>
            </a:extLst>
          </p:cNvPr>
          <p:cNvSpPr txBox="1"/>
          <p:nvPr/>
        </p:nvSpPr>
        <p:spPr>
          <a:xfrm>
            <a:off x="6820930" y="1825624"/>
            <a:ext cx="2409568" cy="1603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Employee outcomes </a:t>
            </a:r>
          </a:p>
          <a:p>
            <a:r>
              <a:rPr lang="en-GB" sz="1400" dirty="0"/>
              <a:t>Capability Engagement </a:t>
            </a:r>
          </a:p>
          <a:p>
            <a:r>
              <a:rPr lang="en-GB" sz="1400" dirty="0"/>
              <a:t>Commitment wellbeing</a:t>
            </a:r>
          </a:p>
          <a:p>
            <a:r>
              <a:rPr lang="en-GB" sz="1400" dirty="0"/>
              <a:t>Retention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6CD838B-E8C6-8558-D2EB-1277191DCF76}"/>
              </a:ext>
            </a:extLst>
          </p:cNvPr>
          <p:cNvSpPr txBox="1"/>
          <p:nvPr/>
        </p:nvSpPr>
        <p:spPr>
          <a:xfrm>
            <a:off x="9045146" y="2247682"/>
            <a:ext cx="29038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outcomes </a:t>
            </a:r>
          </a:p>
          <a:p>
            <a:r>
              <a:rPr lang="en-GB" sz="1400" dirty="0"/>
              <a:t>Productivity Innovation</a:t>
            </a:r>
          </a:p>
          <a:p>
            <a:r>
              <a:rPr lang="en-GB" sz="1400" dirty="0"/>
              <a:t>Quality Scalability Patient</a:t>
            </a:r>
          </a:p>
          <a:p>
            <a:r>
              <a:rPr lang="en-GB" sz="1400" dirty="0"/>
              <a:t>experience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98A08F1-6437-934D-6BA7-F674B4156FF7}"/>
              </a:ext>
            </a:extLst>
          </p:cNvPr>
          <p:cNvSpPr txBox="1"/>
          <p:nvPr/>
        </p:nvSpPr>
        <p:spPr>
          <a:xfrm>
            <a:off x="5490313" y="4196934"/>
            <a:ext cx="53623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Best-practice HR practices may improve outcomes, but no universal bundle exists. Health connect UK should adapt HR practices to its digital-health context, workforce segments and growth strategy.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59494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5C908-B762-39B0-1B70-2829BA742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Workforce planning – the gap between supply and demand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D2134-5874-5348-A01A-843882E439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Future workforce demand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Clinical capacity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Digital/technology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Data &amp; AI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pPr marL="0" indent="0">
              <a:buNone/>
            </a:pPr>
            <a:r>
              <a:rPr lang="en-GB" sz="2000" dirty="0" err="1"/>
              <a:t>Current+expected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Supply</a:t>
            </a:r>
          </a:p>
          <a:p>
            <a:pPr marL="0" indent="0">
              <a:buNone/>
            </a:pPr>
            <a:r>
              <a:rPr lang="en-GB" sz="1400" dirty="0"/>
              <a:t>Digital/technology</a:t>
            </a:r>
          </a:p>
          <a:p>
            <a:pPr marL="0" indent="0">
              <a:buNone/>
            </a:pPr>
            <a:r>
              <a:rPr lang="en-GB" sz="1400" dirty="0"/>
              <a:t>Data &amp; AI</a:t>
            </a:r>
          </a:p>
          <a:p>
            <a:pPr marL="0" indent="0">
              <a:buNone/>
            </a:pPr>
            <a:r>
              <a:rPr lang="en-GB" sz="1400" dirty="0" err="1"/>
              <a:t>Leadship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43E150-62A7-1B54-066B-0499C8229D35}"/>
              </a:ext>
            </a:extLst>
          </p:cNvPr>
          <p:cNvSpPr txBox="1"/>
          <p:nvPr/>
        </p:nvSpPr>
        <p:spPr>
          <a:xfrm>
            <a:off x="4449097" y="1690688"/>
            <a:ext cx="673017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Six-stage planning approach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Business strategy: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Growth, service volumes and technology roadmap</a:t>
            </a:r>
          </a:p>
          <a:p>
            <a:pPr marL="457200" indent="-457200"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Current workforce: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Headcount, skills, turnover and critical roles</a:t>
            </a:r>
          </a:p>
          <a:p>
            <a:pPr marL="457200" indent="-457200"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Future demand: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Roles and capabilities needed</a:t>
            </a:r>
          </a:p>
          <a:p>
            <a:pPr marL="457200" indent="-457200"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Gap analysis: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Where capacity or capability will be insufficient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Actions: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Build, buy, redeploy or redesign work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Review: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Quarterly dashboard and scenario updates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Recommendation: move from annual headcount planning to a skills-based workforce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Intelligence and scenario planning.</a:t>
            </a:r>
          </a:p>
        </p:txBody>
      </p:sp>
    </p:spTree>
    <p:extLst>
      <p:ext uri="{BB962C8B-B14F-4D97-AF65-F5344CB8AC3E}">
        <p14:creationId xmlns:p14="http://schemas.microsoft.com/office/powerpoint/2010/main" val="4288884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9F30E-F420-F7EC-6BF6-4EAA64D93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5. Skills gap identification-what specifically is missing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0143D-B22E-40C4-6B96-D54E7264D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129833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 a skills matrix to distinguish immediate recruitment needs from capability that can be built internally.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2AC9653-51BE-BC6A-F7D3-8622EA185E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4547956"/>
              </p:ext>
            </p:extLst>
          </p:nvPr>
        </p:nvGraphicFramePr>
        <p:xfrm>
          <a:off x="838200" y="2250767"/>
          <a:ext cx="10515600" cy="2549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265189491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255669044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92308985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133927047"/>
                    </a:ext>
                  </a:extLst>
                </a:gridCol>
              </a:tblGrid>
              <a:tr h="363930">
                <a:tc>
                  <a:txBody>
                    <a:bodyPr/>
                    <a:lstStyle/>
                    <a:p>
                      <a:r>
                        <a:rPr lang="en-GB" dirty="0"/>
                        <a:t>Capability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Current supply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Strategic 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HR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2094268"/>
                  </a:ext>
                </a:extLst>
              </a:tr>
              <a:tr h="36393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clinical practice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Upskill + recruit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144535"/>
                  </a:ext>
                </a:extLst>
              </a:tr>
              <a:tr h="36393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analytics / 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Vey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academy + targeted hires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3454293"/>
                  </a:ext>
                </a:extLst>
              </a:tr>
              <a:tr h="36393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Cybersecurity / IG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Very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 specialist + train all staff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6698573"/>
                  </a:ext>
                </a:extLst>
              </a:tr>
              <a:tr h="36393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 / 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 talent + internal mobility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8670502"/>
                  </a:ext>
                </a:extLst>
              </a:tr>
              <a:tr h="36393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672036"/>
                  </a:ext>
                </a:extLst>
              </a:tr>
              <a:tr h="36393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 / digital adoption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Coaching + communities of practice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847138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AE0BDA3-EA40-AE7B-6E24-EABBB01F5F9F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C62428-A14C-1E73-1CA1-4AA7C2E39C1A}"/>
              </a:ext>
            </a:extLst>
          </p:cNvPr>
          <p:cNvSpPr txBox="1"/>
          <p:nvPr/>
        </p:nvSpPr>
        <p:spPr>
          <a:xfrm flipV="1">
            <a:off x="1539240" y="5225249"/>
            <a:ext cx="4409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BC2917-1662-5703-738B-CD7CB1789608}"/>
              </a:ext>
            </a:extLst>
          </p:cNvPr>
          <p:cNvSpPr txBox="1"/>
          <p:nvPr/>
        </p:nvSpPr>
        <p:spPr>
          <a:xfrm>
            <a:off x="934066" y="5225249"/>
            <a:ext cx="414921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 internally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Digital clinical skills, leadership, digital adoption and data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Literacy can be developed through structured L&amp;D, coaching projects and internal mobility.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361473-86AD-EC5A-B817-E59EE41648E0}"/>
              </a:ext>
            </a:extLst>
          </p:cNvPr>
          <p:cNvSpPr txBox="1"/>
          <p:nvPr/>
        </p:nvSpPr>
        <p:spPr>
          <a:xfrm>
            <a:off x="5014454" y="5225249"/>
            <a:ext cx="400172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Buy externally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Prioritise hard-to-build specialist capability such as advanced cyber, specialist data/ai and scarce technical roles.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197E3D6-EE7E-C88A-7C2F-33704452B4DA}"/>
              </a:ext>
            </a:extLst>
          </p:cNvPr>
          <p:cNvSpPr txBox="1"/>
          <p:nvPr/>
        </p:nvSpPr>
        <p:spPr>
          <a:xfrm>
            <a:off x="8850015" y="5225249"/>
            <a:ext cx="294967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Blend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 apprenticeship graduate routes and partnerships to create a longer-term digital health pipeline.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54701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4E834-4C3E-43F0-242A-79AE586E9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6. Recruitment challenges – the external market context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1B706F-A52B-DA46-1CA0-F991F751D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CDE2CB7-BAF9-A19B-37DD-D12096F1CDC6}"/>
              </a:ext>
            </a:extLst>
          </p:cNvPr>
          <p:cNvSpPr/>
          <p:nvPr/>
        </p:nvSpPr>
        <p:spPr>
          <a:xfrm>
            <a:off x="934720" y="1925320"/>
            <a:ext cx="4439920" cy="13004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Scarce Skills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Digital health data ai and cyber skills are highly contested.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9CCFB2-9C6D-4FDD-229E-3EFCD3790DD1}"/>
              </a:ext>
            </a:extLst>
          </p:cNvPr>
          <p:cNvSpPr/>
          <p:nvPr/>
        </p:nvSpPr>
        <p:spPr>
          <a:xfrm>
            <a:off x="6329680" y="1925320"/>
            <a:ext cx="4257040" cy="13004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connect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competes with NHS private healthcare and technology employers.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5780D3-239C-5F29-97B2-437A47D27688}"/>
              </a:ext>
            </a:extLst>
          </p:cNvPr>
          <p:cNvSpPr/>
          <p:nvPr/>
        </p:nvSpPr>
        <p:spPr>
          <a:xfrm>
            <a:off x="883920" y="3393769"/>
            <a:ext cx="4541520" cy="13004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Candidate expectations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Flexibility wellbeing career growth and development attraction.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463440-1644-200B-92D9-8847D0DF8E6A}"/>
              </a:ext>
            </a:extLst>
          </p:cNvPr>
          <p:cNvSpPr/>
          <p:nvPr/>
        </p:nvSpPr>
        <p:spPr>
          <a:xfrm>
            <a:off x="6385560" y="3429000"/>
            <a:ext cx="4201160" cy="13004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Recruitment cost /speed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Long vacancies can be increased workload and burnout .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4E8F7AD-52D6-4CFB-AFAD-981D4AD2D31B}"/>
              </a:ext>
            </a:extLst>
          </p:cNvPr>
          <p:cNvSpPr/>
          <p:nvPr/>
        </p:nvSpPr>
        <p:spPr>
          <a:xfrm>
            <a:off x="930787" y="4876562"/>
            <a:ext cx="4443853" cy="10719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Employer brand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creadible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employee value proposition is essential in a digital first labour market.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543D4AD-FF25-7513-320A-56A6B0DF6549}"/>
              </a:ext>
            </a:extLst>
          </p:cNvPr>
          <p:cNvSpPr/>
          <p:nvPr/>
        </p:nvSpPr>
        <p:spPr>
          <a:xfrm>
            <a:off x="6385560" y="4932680"/>
            <a:ext cx="4201160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Selection risk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 application volumes can make it harder to identify genuinely critical skills.</a:t>
            </a:r>
          </a:p>
        </p:txBody>
      </p:sp>
    </p:spTree>
    <p:extLst>
      <p:ext uri="{BB962C8B-B14F-4D97-AF65-F5344CB8AC3E}">
        <p14:creationId xmlns:p14="http://schemas.microsoft.com/office/powerpoint/2010/main" val="1648400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3A842-7C9E-7D1A-D33A-408DDFA63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7.Recruitmentmethods internal vs external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8252A-7341-3F44-6365-D18B14E18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Internal recruitment</a:t>
            </a:r>
          </a:p>
          <a:p>
            <a:pPr marL="0"/>
            <a:r>
              <a:rPr lang="en-US" sz="2400">
                <a:solidFill>
                  <a:srgbClr val="FFFFFF"/>
                </a:solidFill>
              </a:rPr>
              <a:t>It would retain organisational knowledge, support career progression, and1 reduce cultural/onboarding risk. It can improve retention and engagement; however, it may also reproduce existing skills gaps and increase the risk of internal competition.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22FF7F-2CF6-C16B-5DEB-27206B235456}"/>
              </a:ext>
            </a:extLst>
          </p:cNvPr>
          <p:cNvSpPr txBox="1"/>
          <p:nvPr/>
        </p:nvSpPr>
        <p:spPr>
          <a:xfrm>
            <a:off x="6256020" y="2266345"/>
            <a:ext cx="5097780" cy="39106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FFFFFF"/>
                </a:solidFill>
              </a:rPr>
              <a:t>External recruitment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FFFFFF"/>
                </a:solidFill>
              </a:rPr>
              <a:t>Has access to scarce capabilities, new ideas, and external benchmarks, with a larger candidate pool; useful for rapid capability gaps,4ed longer cultural integration and greater fit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5535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EFE1A-EE54-778E-73B3-BF3D40BCC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8. Recruitment methods online and social media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513D1-3549-78CA-F998-279B83098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4321"/>
            <a:ext cx="5064760" cy="1422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Careers website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would try to create a role-specific landing page. Employee stories, job previews, and clear development pathways.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A6D130-F5CC-50AE-20A0-B82466802D4C}"/>
              </a:ext>
            </a:extLst>
          </p:cNvPr>
          <p:cNvSpPr txBox="1"/>
          <p:nvPr/>
        </p:nvSpPr>
        <p:spPr>
          <a:xfrm>
            <a:off x="6461760" y="1538289"/>
            <a:ext cx="36677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LinkedIn professional networks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Look at targeting scarce digital data, product and leadership skills, and specialist communities.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236DBC-A9CC-FC77-6E91-8B010A4F8147}"/>
              </a:ext>
            </a:extLst>
          </p:cNvPr>
          <p:cNvSpPr txBox="1"/>
          <p:nvPr/>
        </p:nvSpPr>
        <p:spPr>
          <a:xfrm>
            <a:off x="955040" y="3891281"/>
            <a:ext cx="4622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Specialist job boards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Good healthcare and technology also, we would look into getting data and professional bodies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BFDDF9-A276-F2A5-B580-EC94EC5257FB}"/>
              </a:ext>
            </a:extLst>
          </p:cNvPr>
          <p:cNvSpPr txBox="1"/>
          <p:nvPr/>
        </p:nvSpPr>
        <p:spPr>
          <a:xfrm>
            <a:off x="6736080" y="4070291"/>
            <a:ext cx="3667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media campaigns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 would need flexible working, career development, and a real employee experience.</a:t>
            </a:r>
          </a:p>
        </p:txBody>
      </p:sp>
    </p:spTree>
    <p:extLst>
      <p:ext uri="{BB962C8B-B14F-4D97-AF65-F5344CB8AC3E}">
        <p14:creationId xmlns:p14="http://schemas.microsoft.com/office/powerpoint/2010/main" val="2074831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26D0-7623-70A4-D6D4-01D0CC1F0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9. Recommendations recruitment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12A3-8B62-4C94-A006-8EF2ED836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1. Build an employee value              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around purpose and flexibility and professional autonomy and development and digital innovation.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Proposition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2. Segment recruitment channels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specialist external sourcing, online/social for reach.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3. Introduce structured selection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job analysis, work samples, and structured interviews to improve consistency.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4. Strengthen talent pipelines    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Apprenticeships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partnerships and talent communities and graduate routes 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5. Measure recruitment quality   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Cost of hire, offer acceptance quality of hire 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5998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9E9E-9E97-686C-BE21-407B9D991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10. Learning and development linking training to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C2DC6-FB8B-E318-A1FB-8186A72A9F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Learning needs analysis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7635BD-3926-9419-5583-9F93EAB29791}"/>
              </a:ext>
            </a:extLst>
          </p:cNvPr>
          <p:cNvSpPr/>
          <p:nvPr/>
        </p:nvSpPr>
        <p:spPr>
          <a:xfrm>
            <a:off x="838200" y="2377440"/>
            <a:ext cx="1986280" cy="14274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need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Growth through digital transformation and patient priorities.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75AEB2E-C05C-61C3-07E5-06D46F4C520F}"/>
              </a:ext>
            </a:extLst>
          </p:cNvPr>
          <p:cNvSpPr/>
          <p:nvPr/>
        </p:nvSpPr>
        <p:spPr>
          <a:xfrm>
            <a:off x="3007031" y="2377440"/>
            <a:ext cx="1986280" cy="14274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Skill gap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Current &amp; future knowledge, skills, and behaviours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881CADB-0F42-3332-C5D2-B4D577EDEE6C}"/>
              </a:ext>
            </a:extLst>
          </p:cNvPr>
          <p:cNvSpPr/>
          <p:nvPr/>
        </p:nvSpPr>
        <p:spPr>
          <a:xfrm>
            <a:off x="5175862" y="2377440"/>
            <a:ext cx="1887794" cy="14274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Intervention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Formal learning &amp; work-based projects and mentoring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CB739B8-895A-E881-B92D-CA9A5FCC5DC1}"/>
              </a:ext>
            </a:extLst>
          </p:cNvPr>
          <p:cNvSpPr/>
          <p:nvPr/>
        </p:nvSpPr>
        <p:spPr>
          <a:xfrm>
            <a:off x="7246206" y="2377440"/>
            <a:ext cx="1760141" cy="14274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Transfer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Manager support and feedback plus communities of practice.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316563-434B-9AC7-03A6-4F37BD6B8D9A}"/>
              </a:ext>
            </a:extLst>
          </p:cNvPr>
          <p:cNvSpPr/>
          <p:nvPr/>
        </p:nvSpPr>
        <p:spPr>
          <a:xfrm>
            <a:off x="9184969" y="2377439"/>
            <a:ext cx="1760141" cy="142747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Capability and performance, and business outcome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07A40BB-1122-F214-4EDB-C4E4550AF612}"/>
              </a:ext>
            </a:extLst>
          </p:cNvPr>
          <p:cNvSpPr/>
          <p:nvPr/>
        </p:nvSpPr>
        <p:spPr>
          <a:xfrm>
            <a:off x="2844145" y="3955575"/>
            <a:ext cx="68826" cy="457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0EF046-B516-9155-6CBC-4F500A54E991}"/>
              </a:ext>
            </a:extLst>
          </p:cNvPr>
          <p:cNvSpPr/>
          <p:nvPr/>
        </p:nvSpPr>
        <p:spPr>
          <a:xfrm>
            <a:off x="747252" y="4356735"/>
            <a:ext cx="5093109" cy="11198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UK Digital Health Academy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Core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progammes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digital clinical practice/data literacy and cybersecurity and information governance and product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76F6F45-9427-86E7-C86F-7EC880350139}"/>
              </a:ext>
            </a:extLst>
          </p:cNvPr>
          <p:cNvSpPr/>
          <p:nvPr/>
        </p:nvSpPr>
        <p:spPr>
          <a:xfrm>
            <a:off x="6095999" y="4356735"/>
            <a:ext cx="4925961" cy="1110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to evaluate impact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 post-capability measures of learning transfer, evidence and performance indicators, and business and service outcomes.</a:t>
            </a:r>
          </a:p>
        </p:txBody>
      </p:sp>
    </p:spTree>
    <p:extLst>
      <p:ext uri="{BB962C8B-B14F-4D97-AF65-F5344CB8AC3E}">
        <p14:creationId xmlns:p14="http://schemas.microsoft.com/office/powerpoint/2010/main" val="3485738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B1A96-82D7-3F09-E661-74CDAE395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11.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EF7C6-2EE0-930B-BC81-27DBFED81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A801C2F8-0D26-C3CE-4A7C-37E1BFAE90D0}"/>
              </a:ext>
            </a:extLst>
          </p:cNvPr>
          <p:cNvSpPr/>
          <p:nvPr/>
        </p:nvSpPr>
        <p:spPr>
          <a:xfrm>
            <a:off x="1691148" y="2045110"/>
            <a:ext cx="944406" cy="948813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9B95D9E-5100-728F-1BD6-1EF9211FD57C}"/>
              </a:ext>
            </a:extLst>
          </p:cNvPr>
          <p:cNvSpPr/>
          <p:nvPr/>
        </p:nvSpPr>
        <p:spPr>
          <a:xfrm>
            <a:off x="1176427" y="3598605"/>
            <a:ext cx="2340079" cy="13255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Plan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 workforce planning and skills to address capability gaps before they become vacancies. </a:t>
            </a:r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C4ACDA3A-C6A2-992A-ED2E-52E1BD5A4169}"/>
              </a:ext>
            </a:extLst>
          </p:cNvPr>
          <p:cNvSpPr/>
          <p:nvPr/>
        </p:nvSpPr>
        <p:spPr>
          <a:xfrm>
            <a:off x="5301532" y="1973825"/>
            <a:ext cx="1040273" cy="1020098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F11B30-22EC-31FD-4E6C-76FA74621D52}"/>
              </a:ext>
            </a:extLst>
          </p:cNvPr>
          <p:cNvSpPr/>
          <p:nvPr/>
        </p:nvSpPr>
        <p:spPr>
          <a:xfrm>
            <a:off x="4640827" y="3628103"/>
            <a:ext cx="2255029" cy="13255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 &amp;attract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Develop scarce capabilities through targeted external online and social recruitment.</a:t>
            </a:r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D3CD9DB3-29C2-7144-10E4-D0EC2BB69321}"/>
              </a:ext>
            </a:extLst>
          </p:cNvPr>
          <p:cNvSpPr/>
          <p:nvPr/>
        </p:nvSpPr>
        <p:spPr>
          <a:xfrm>
            <a:off x="8278761" y="2045110"/>
            <a:ext cx="1118418" cy="948813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838391-2DA6-A4E3-58E8-5538EDA0256D}"/>
              </a:ext>
            </a:extLst>
          </p:cNvPr>
          <p:cNvSpPr/>
          <p:nvPr/>
        </p:nvSpPr>
        <p:spPr>
          <a:xfrm>
            <a:off x="7737987" y="3598606"/>
            <a:ext cx="2255029" cy="13255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Retain &amp; engage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Strengthen career development, well-being, leadership recognition, and employee voice.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12782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B7D937-A08C-958E-409A-F96742E2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12.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F9099-0F6E-C891-E98A-91DFD77FC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97" y="1622744"/>
            <a:ext cx="12099399" cy="52352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200" kern="1200" dirty="0">
                <a:latin typeface="Arial" panose="020B0604020202020204" pitchFamily="34" charset="0"/>
                <a:cs typeface="Arial" panose="020B0604020202020204" pitchFamily="34" charset="0"/>
              </a:rPr>
              <a:t>Appelbaum, E</a:t>
            </a:r>
            <a:r>
              <a:rPr lang="en-GB" sz="1200" kern="1200" dirty="0">
                <a:latin typeface="Arial" panose="020B0604020202020204" pitchFamily="34" charset="0"/>
                <a:cs typeface="Arial" panose="020B0604020202020204" pitchFamily="34" charset="0"/>
              </a:rPr>
              <a:t>., Bailey, T.,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Berg, P and Kalleberg, A. L. (2000). Manufacturing Advantage: Why High Performance Work Systems Pay Off. Ithaca,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Cornell University Press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Backer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 E.,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Huselid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A. (2006). Strategic human resources management: Where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do we go from here? Journal of Management 32(6) pp 898-925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Deci, E. L., and Ryan, R. M. (2000). The what and why of goal pursuits: Human need and self-determination of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Psychological Inquiry, 11(4), pp. 227-268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Locke E. A and Latham, G. P. (2000). Building a practically useful theory of goal setting and task motivation. American Psychologist, 57(9), pp. 705-717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 (2025) Strategic workforce planning guide for people professionals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Chartered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Institute of Personnel and Development (CIPD) (2025) Learning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needs analysis.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 (2026) Recruitment: An Introduction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Bass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 M. (1985). Leadership and performance beyond expectations. New York: Free Press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Boxall. P.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purcell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J. (2016) Strategy and human resource management, 4th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London: Palgrave Macmillan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Herz. F. (1959) The motivation to work. 2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New York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wiley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Vroom, V. H.V.H (1964) Work and motivation new York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wiley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 (2025) Learning and development strategy and policy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 (2026) Resourcing and talent planning report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 (2026)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market outlook summer 2026</a:t>
            </a:r>
          </a:p>
          <a:p>
            <a:pPr marL="0" indent="0"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212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1350</Words>
  <Application>Microsoft Office PowerPoint</Application>
  <PresentationFormat>Widescreen</PresentationFormat>
  <Paragraphs>178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Strategic Human Resource Management  Health Connect UK  Miss Roseann Dalton 2509158 LCLM5002 Amer Kareem Samson Oladejo Component 1 Individual Presentation</vt:lpstr>
      <vt:lpstr>2. Organisation overview- Health connect UK</vt:lpstr>
      <vt:lpstr>3. Strategic importance of HRM –theory framing</vt:lpstr>
      <vt:lpstr>Workforce planning – the gap between supply and demand</vt:lpstr>
      <vt:lpstr>5. Skills gap identification-what specifically is missing</vt:lpstr>
      <vt:lpstr>6. Recruitment challenges – the external market context</vt:lpstr>
      <vt:lpstr>7.Recruitmentmethods internal vs external</vt:lpstr>
      <vt:lpstr>8. Recruitment methods online and social media 8</vt:lpstr>
      <vt:lpstr>9. Recommendations recruitment </vt:lpstr>
      <vt:lpstr>10. Learning and development linking training to strategy </vt:lpstr>
      <vt:lpstr>11. Conclusion</vt:lpstr>
      <vt:lpstr>12.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Roseann Dalton</dc:creator>
  <cp:lastModifiedBy>Roseann Dalton</cp:lastModifiedBy>
  <cp:revision>1</cp:revision>
  <dcterms:created xsi:type="dcterms:W3CDTF">2026-10-08T17:41:35Z</dcterms:created>
  <dcterms:modified xsi:type="dcterms:W3CDTF">2026-10-11T23:12:20Z</dcterms:modified>
</cp:coreProperties>
</file>