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Masters/slideMaster15.xml" ContentType="application/vnd.openxmlformats-officedocument.presentationml.slideMaster+xml"/>
  <Override PartName="/ppt/slideMasters/slideMaster16.xml" ContentType="application/vnd.openxmlformats-officedocument.presentationml.slideMaster+xml"/>
  <Override PartName="/ppt/slideMasters/slideMaster17.xml" ContentType="application/vnd.openxmlformats-officedocument.presentationml.slideMaster+xml"/>
  <Override PartName="/ppt/slideMasters/slideMaster18.xml" ContentType="application/vnd.openxmlformats-officedocument.presentationml.slideMaster+xml"/>
  <Override PartName="/ppt/slideMasters/slideMaster19.xml" ContentType="application/vnd.openxmlformats-officedocument.presentationml.slideMaster+xml"/>
  <Override PartName="/ppt/slideMasters/slideMaster20.xml" ContentType="application/vnd.openxmlformats-officedocument.presentationml.slideMaster+xml"/>
  <Override PartName="/ppt/slideMasters/slideMaster21.xml" ContentType="application/vnd.openxmlformats-officedocument.presentationml.slideMaster+xml"/>
  <Override PartName="/ppt/slideMasters/slideMaster22.xml" ContentType="application/vnd.openxmlformats-officedocument.presentationml.slideMaster+xml"/>
  <Override PartName="/ppt/slideMasters/slideMaster23.xml" ContentType="application/vnd.openxmlformats-officedocument.presentationml.slideMaster+xml"/>
  <Override PartName="/ppt/slideMasters/slideMaster24.xml" ContentType="application/vnd.openxmlformats-officedocument.presentationml.slideMaster+xml"/>
  <Override PartName="/ppt/slideMasters/slideMaster25.xml" ContentType="application/vnd.openxmlformats-officedocument.presentationml.slideMaster+xml"/>
  <Override PartName="/ppt/slideMasters/slideMaster26.xml" ContentType="application/vnd.openxmlformats-officedocument.presentationml.slideMaster+xml"/>
  <Override PartName="/ppt/slideMasters/slideMaster27.xml" ContentType="application/vnd.openxmlformats-officedocument.presentationml.slideMaster+xml"/>
  <Override PartName="/ppt/slideMasters/slideMaster28.xml" ContentType="application/vnd.openxmlformats-officedocument.presentationml.slideMaster+xml"/>
  <Override PartName="/ppt/slideMasters/slideMaster29.xml" ContentType="application/vnd.openxmlformats-officedocument.presentationml.slideMaster+xml"/>
  <Override PartName="/ppt/slideMasters/slideMaster30.xml" ContentType="application/vnd.openxmlformats-officedocument.presentationml.slideMaster+xml"/>
  <Override PartName="/ppt/slideMasters/slideMaster31.xml" ContentType="application/vnd.openxmlformats-officedocument.presentationml.slideMaster+xml"/>
  <Override PartName="/ppt/slideMasters/slideMaster32.xml" ContentType="application/vnd.openxmlformats-officedocument.presentationml.slideMaster+xml"/>
  <Override PartName="/ppt/slideMasters/slideMaster33.xml" ContentType="application/vnd.openxmlformats-officedocument.presentationml.slideMaster+xml"/>
  <Override PartName="/ppt/slideMasters/slideMaster34.xml" ContentType="application/vnd.openxmlformats-officedocument.presentationml.slideMaster+xml"/>
  <Override PartName="/ppt/slideMasters/slideMaster35.xml" ContentType="application/vnd.openxmlformats-officedocument.presentationml.slideMaster+xml"/>
  <Override PartName="/ppt/slideMasters/slideMaster36.xml" ContentType="application/vnd.openxmlformats-officedocument.presentationml.slideMaster+xml"/>
  <Override PartName="/ppt/slideMasters/slideMaster37.xml" ContentType="application/vnd.openxmlformats-officedocument.presentationml.slideMaster+xml"/>
  <Override PartName="/ppt/slideMasters/slideMaster38.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slideLayouts/slideLayout3.xml" ContentType="application/vnd.openxmlformats-officedocument.presentationml.slideLayout+xml"/>
  <Override PartName="/ppt/theme/theme3.xml" ContentType="application/vnd.openxmlformats-officedocument.theme+xml"/>
  <Override PartName="/ppt/slideLayouts/slideLayout4.xml" ContentType="application/vnd.openxmlformats-officedocument.presentationml.slideLayout+xml"/>
  <Override PartName="/ppt/theme/theme4.xml" ContentType="application/vnd.openxmlformats-officedocument.theme+xml"/>
  <Override PartName="/ppt/slideLayouts/slideLayout5.xml" ContentType="application/vnd.openxmlformats-officedocument.presentationml.slideLayout+xml"/>
  <Override PartName="/ppt/theme/theme5.xml" ContentType="application/vnd.openxmlformats-officedocument.theme+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theme/theme6.xml" ContentType="application/vnd.openxmlformats-officedocument.theme+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theme/theme7.xml" ContentType="application/vnd.openxmlformats-officedocument.theme+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8.xml" ContentType="application/vnd.openxmlformats-officedocument.theme+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theme/theme9.xml" ContentType="application/vnd.openxmlformats-officedocument.theme+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10.xml" ContentType="application/vnd.openxmlformats-officedocument.theme+xml"/>
  <Override PartName="/ppt/slideLayouts/slideLayout25.xml" ContentType="application/vnd.openxmlformats-officedocument.presentationml.slideLayout+xml"/>
  <Override PartName="/ppt/theme/theme11.xml" ContentType="application/vnd.openxmlformats-officedocument.theme+xml"/>
  <Override PartName="/ppt/slideLayouts/slideLayout26.xml" ContentType="application/vnd.openxmlformats-officedocument.presentationml.slideLayout+xml"/>
  <Override PartName="/ppt/theme/theme12.xml" ContentType="application/vnd.openxmlformats-officedocument.theme+xml"/>
  <Override PartName="/ppt/slideLayouts/slideLayout27.xml" ContentType="application/vnd.openxmlformats-officedocument.presentationml.slideLayout+xml"/>
  <Override PartName="/ppt/theme/theme13.xml" ContentType="application/vnd.openxmlformats-officedocument.theme+xml"/>
  <Override PartName="/ppt/slideLayouts/slideLayout28.xml" ContentType="application/vnd.openxmlformats-officedocument.presentationml.slideLayout+xml"/>
  <Override PartName="/ppt/theme/theme14.xml" ContentType="application/vnd.openxmlformats-officedocument.theme+xml"/>
  <Override PartName="/ppt/slideLayouts/slideLayout29.xml" ContentType="application/vnd.openxmlformats-officedocument.presentationml.slideLayout+xml"/>
  <Override PartName="/ppt/theme/theme15.xml" ContentType="application/vnd.openxmlformats-officedocument.theme+xml"/>
  <Override PartName="/ppt/slideLayouts/slideLayout30.xml" ContentType="application/vnd.openxmlformats-officedocument.presentationml.slideLayout+xml"/>
  <Override PartName="/ppt/theme/theme16.xml" ContentType="application/vnd.openxmlformats-officedocument.theme+xml"/>
  <Override PartName="/ppt/slideLayouts/slideLayout31.xml" ContentType="application/vnd.openxmlformats-officedocument.presentationml.slideLayout+xml"/>
  <Override PartName="/ppt/theme/theme17.xml" ContentType="application/vnd.openxmlformats-officedocument.theme+xml"/>
  <Override PartName="/ppt/slideLayouts/slideLayout32.xml" ContentType="application/vnd.openxmlformats-officedocument.presentationml.slideLayout+xml"/>
  <Override PartName="/ppt/theme/theme18.xml" ContentType="application/vnd.openxmlformats-officedocument.theme+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theme/theme19.xml" ContentType="application/vnd.openxmlformats-officedocument.theme+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theme/theme20.xml" ContentType="application/vnd.openxmlformats-officedocument.theme+xml"/>
  <Override PartName="/ppt/slideLayouts/slideLayout45.xml" ContentType="application/vnd.openxmlformats-officedocument.presentationml.slideLayout+xml"/>
  <Override PartName="/ppt/theme/theme21.xml" ContentType="application/vnd.openxmlformats-officedocument.theme+xml"/>
  <Override PartName="/ppt/slideLayouts/slideLayout46.xml" ContentType="application/vnd.openxmlformats-officedocument.presentationml.slideLayout+xml"/>
  <Override PartName="/ppt/theme/theme22.xml" ContentType="application/vnd.openxmlformats-officedocument.theme+xml"/>
  <Override PartName="/ppt/slideLayouts/slideLayout47.xml" ContentType="application/vnd.openxmlformats-officedocument.presentationml.slideLayout+xml"/>
  <Override PartName="/ppt/theme/theme23.xml" ContentType="application/vnd.openxmlformats-officedocument.theme+xml"/>
  <Override PartName="/ppt/slideLayouts/slideLayout48.xml" ContentType="application/vnd.openxmlformats-officedocument.presentationml.slideLayout+xml"/>
  <Override PartName="/ppt/theme/theme24.xml" ContentType="application/vnd.openxmlformats-officedocument.theme+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theme/theme25.xml" ContentType="application/vnd.openxmlformats-officedocument.theme+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theme/theme26.xml" ContentType="application/vnd.openxmlformats-officedocument.theme+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theme/theme27.xml" ContentType="application/vnd.openxmlformats-officedocument.theme+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theme/theme28.xml" ContentType="application/vnd.openxmlformats-officedocument.theme+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slideLayouts/slideLayout67.xml" ContentType="application/vnd.openxmlformats-officedocument.presentationml.slideLayout+xml"/>
  <Override PartName="/ppt/theme/theme29.xml" ContentType="application/vnd.openxmlformats-officedocument.theme+xml"/>
  <Override PartName="/ppt/slideLayouts/slideLayout68.xml" ContentType="application/vnd.openxmlformats-officedocument.presentationml.slideLayout+xml"/>
  <Override PartName="/ppt/theme/theme30.xml" ContentType="application/vnd.openxmlformats-officedocument.theme+xml"/>
  <Override PartName="/ppt/slideLayouts/slideLayout69.xml" ContentType="application/vnd.openxmlformats-officedocument.presentationml.slideLayout+xml"/>
  <Override PartName="/ppt/theme/theme31.xml" ContentType="application/vnd.openxmlformats-officedocument.theme+xml"/>
  <Override PartName="/ppt/slideLayouts/slideLayout70.xml" ContentType="application/vnd.openxmlformats-officedocument.presentationml.slideLayout+xml"/>
  <Override PartName="/ppt/theme/theme32.xml" ContentType="application/vnd.openxmlformats-officedocument.theme+xml"/>
  <Override PartName="/ppt/slideLayouts/slideLayout71.xml" ContentType="application/vnd.openxmlformats-officedocument.presentationml.slideLayout+xml"/>
  <Override PartName="/ppt/theme/theme33.xml" ContentType="application/vnd.openxmlformats-officedocument.theme+xml"/>
  <Override PartName="/ppt/slideLayouts/slideLayout72.xml" ContentType="application/vnd.openxmlformats-officedocument.presentationml.slideLayout+xml"/>
  <Override PartName="/ppt/theme/theme34.xml" ContentType="application/vnd.openxmlformats-officedocument.theme+xml"/>
  <Override PartName="/ppt/slideLayouts/slideLayout73.xml" ContentType="application/vnd.openxmlformats-officedocument.presentationml.slideLayout+xml"/>
  <Override PartName="/ppt/theme/theme35.xml" ContentType="application/vnd.openxmlformats-officedocument.theme+xml"/>
  <Override PartName="/ppt/slideLayouts/slideLayout74.xml" ContentType="application/vnd.openxmlformats-officedocument.presentationml.slideLayout+xml"/>
  <Override PartName="/ppt/theme/theme36.xml" ContentType="application/vnd.openxmlformats-officedocument.theme+xml"/>
  <Override PartName="/ppt/slideLayouts/slideLayout75.xml" ContentType="application/vnd.openxmlformats-officedocument.presentationml.slideLayout+xml"/>
  <Override PartName="/ppt/theme/theme37.xml" ContentType="application/vnd.openxmlformats-officedocument.theme+xml"/>
  <Override PartName="/ppt/slideLayouts/slideLayout76.xml" ContentType="application/vnd.openxmlformats-officedocument.presentationml.slideLayout+xml"/>
  <Override PartName="/ppt/slideLayouts/slideLayout77.xml" ContentType="application/vnd.openxmlformats-officedocument.presentationml.slideLayout+xml"/>
  <Override PartName="/ppt/slideLayouts/slideLayout78.xml" ContentType="application/vnd.openxmlformats-officedocument.presentationml.slideLayout+xml"/>
  <Override PartName="/ppt/slideLayouts/slideLayout79.xml" ContentType="application/vnd.openxmlformats-officedocument.presentationml.slideLayout+xml"/>
  <Override PartName="/ppt/slideLayouts/slideLayout80.xml" ContentType="application/vnd.openxmlformats-officedocument.presentationml.slideLayout+xml"/>
  <Override PartName="/ppt/slideLayouts/slideLayout81.xml" ContentType="application/vnd.openxmlformats-officedocument.presentationml.slideLayout+xml"/>
  <Override PartName="/ppt/slideLayouts/slideLayout82.xml" ContentType="application/vnd.openxmlformats-officedocument.presentationml.slideLayout+xml"/>
  <Override PartName="/ppt/slideLayouts/slideLayout83.xml" ContentType="application/vnd.openxmlformats-officedocument.presentationml.slideLayout+xml"/>
  <Override PartName="/ppt/theme/theme38.xml" ContentType="application/vnd.openxmlformats-officedocument.theme+xml"/>
  <Override PartName="/ppt/theme/theme39.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5" r:id="rId4"/>
    <p:sldMasterId id="2147483687" r:id="rId5"/>
    <p:sldMasterId id="2147483689" r:id="rId6"/>
    <p:sldMasterId id="2147483691" r:id="rId7"/>
    <p:sldMasterId id="2147483693" r:id="rId8"/>
    <p:sldMasterId id="2147483695" r:id="rId9"/>
    <p:sldMasterId id="2147483698" r:id="rId10"/>
    <p:sldMasterId id="2147483701" r:id="rId11"/>
    <p:sldMasterId id="2147483708" r:id="rId12"/>
    <p:sldMasterId id="2147483714" r:id="rId13"/>
    <p:sldMasterId id="2147483719" r:id="rId14"/>
    <p:sldMasterId id="2147483721" r:id="rId15"/>
    <p:sldMasterId id="2147483723" r:id="rId16"/>
    <p:sldMasterId id="2147483725" r:id="rId17"/>
    <p:sldMasterId id="2147483727" r:id="rId18"/>
    <p:sldMasterId id="2147483729" r:id="rId19"/>
    <p:sldMasterId id="2147483731" r:id="rId20"/>
    <p:sldMasterId id="2147483733" r:id="rId21"/>
    <p:sldMasterId id="2147483735" r:id="rId22"/>
    <p:sldMasterId id="2147483744" r:id="rId23"/>
    <p:sldMasterId id="2147483749" r:id="rId24"/>
    <p:sldMasterId id="2147483751" r:id="rId25"/>
    <p:sldMasterId id="2147483753" r:id="rId26"/>
    <p:sldMasterId id="2147483755" r:id="rId27"/>
    <p:sldMasterId id="2147483757" r:id="rId28"/>
    <p:sldMasterId id="2147483760" r:id="rId29"/>
    <p:sldMasterId id="2147483763" r:id="rId30"/>
    <p:sldMasterId id="2147483770" r:id="rId31"/>
    <p:sldMasterId id="2147483776" r:id="rId32"/>
    <p:sldMasterId id="2147483781" r:id="rId33"/>
    <p:sldMasterId id="2147483783" r:id="rId34"/>
    <p:sldMasterId id="2147483785" r:id="rId35"/>
    <p:sldMasterId id="2147483787" r:id="rId36"/>
    <p:sldMasterId id="2147483789" r:id="rId37"/>
    <p:sldMasterId id="2147483791" r:id="rId38"/>
    <p:sldMasterId id="2147483793" r:id="rId39"/>
    <p:sldMasterId id="2147483795" r:id="rId40"/>
    <p:sldMasterId id="2147483797" r:id="rId41"/>
  </p:sldMasterIdLst>
  <p:notesMasterIdLst>
    <p:notesMasterId r:id="rId64"/>
  </p:notesMasterIdLst>
  <p:sldIdLst>
    <p:sldId id="281" r:id="rId42"/>
    <p:sldId id="280" r:id="rId43"/>
    <p:sldId id="279" r:id="rId44"/>
    <p:sldId id="258" r:id="rId45"/>
    <p:sldId id="267" r:id="rId46"/>
    <p:sldId id="268" r:id="rId47"/>
    <p:sldId id="266" r:id="rId48"/>
    <p:sldId id="269" r:id="rId49"/>
    <p:sldId id="271" r:id="rId50"/>
    <p:sldId id="272" r:id="rId51"/>
    <p:sldId id="270" r:id="rId52"/>
    <p:sldId id="273" r:id="rId53"/>
    <p:sldId id="259" r:id="rId54"/>
    <p:sldId id="262" r:id="rId55"/>
    <p:sldId id="274" r:id="rId56"/>
    <p:sldId id="260" r:id="rId57"/>
    <p:sldId id="261" r:id="rId58"/>
    <p:sldId id="275" r:id="rId59"/>
    <p:sldId id="263" r:id="rId60"/>
    <p:sldId id="264" r:id="rId61"/>
    <p:sldId id="265" r:id="rId62"/>
    <p:sldId id="276" r:id="rId63"/>
  </p:sldIdLst>
  <p:sldSz cx="12192000" cy="6858000"/>
  <p:notesSz cx="6858000" cy="9144000"/>
  <p:defaultTextStyle>
    <a:defPPr>
      <a:defRPr lang="en-US"/>
    </a:defPPr>
    <a:lvl1pPr algn="l" rtl="0" eaLnBrk="0" fontAlgn="base" hangingPunct="0">
      <a:spcBef>
        <a:spcPct val="0"/>
      </a:spcBef>
      <a:spcAft>
        <a:spcPct val="0"/>
      </a:spcAft>
      <a:defRPr sz="2400" kern="1200">
        <a:solidFill>
          <a:schemeClr val="tx1"/>
        </a:solidFill>
        <a:latin typeface="Times" panose="02020603050405020304" pitchFamily="18" charset="0"/>
        <a:ea typeface="ＭＳ Ｐゴシック" panose="020B0600070205080204" pitchFamily="34" charset="-128"/>
        <a:cs typeface="+mn-cs"/>
      </a:defRPr>
    </a:lvl1pPr>
    <a:lvl2pPr marL="457200" algn="l" rtl="0" eaLnBrk="0" fontAlgn="base" hangingPunct="0">
      <a:spcBef>
        <a:spcPct val="0"/>
      </a:spcBef>
      <a:spcAft>
        <a:spcPct val="0"/>
      </a:spcAft>
      <a:defRPr sz="2400" kern="1200">
        <a:solidFill>
          <a:schemeClr val="tx1"/>
        </a:solidFill>
        <a:latin typeface="Times" panose="02020603050405020304" pitchFamily="18" charset="0"/>
        <a:ea typeface="ＭＳ Ｐゴシック" panose="020B0600070205080204" pitchFamily="34" charset="-128"/>
        <a:cs typeface="+mn-cs"/>
      </a:defRPr>
    </a:lvl2pPr>
    <a:lvl3pPr marL="914400" algn="l" rtl="0" eaLnBrk="0" fontAlgn="base" hangingPunct="0">
      <a:spcBef>
        <a:spcPct val="0"/>
      </a:spcBef>
      <a:spcAft>
        <a:spcPct val="0"/>
      </a:spcAft>
      <a:defRPr sz="2400" kern="1200">
        <a:solidFill>
          <a:schemeClr val="tx1"/>
        </a:solidFill>
        <a:latin typeface="Times" panose="02020603050405020304" pitchFamily="18" charset="0"/>
        <a:ea typeface="ＭＳ Ｐゴシック" panose="020B0600070205080204" pitchFamily="34" charset="-128"/>
        <a:cs typeface="+mn-cs"/>
      </a:defRPr>
    </a:lvl3pPr>
    <a:lvl4pPr marL="1371600" algn="l" rtl="0" eaLnBrk="0" fontAlgn="base" hangingPunct="0">
      <a:spcBef>
        <a:spcPct val="0"/>
      </a:spcBef>
      <a:spcAft>
        <a:spcPct val="0"/>
      </a:spcAft>
      <a:defRPr sz="2400" kern="1200">
        <a:solidFill>
          <a:schemeClr val="tx1"/>
        </a:solidFill>
        <a:latin typeface="Times" panose="02020603050405020304" pitchFamily="18" charset="0"/>
        <a:ea typeface="ＭＳ Ｐゴシック" panose="020B0600070205080204" pitchFamily="34" charset="-128"/>
        <a:cs typeface="+mn-cs"/>
      </a:defRPr>
    </a:lvl4pPr>
    <a:lvl5pPr marL="1828800" algn="l" rtl="0" eaLnBrk="0" fontAlgn="base" hangingPunct="0">
      <a:spcBef>
        <a:spcPct val="0"/>
      </a:spcBef>
      <a:spcAft>
        <a:spcPct val="0"/>
      </a:spcAft>
      <a:defRPr sz="2400" kern="1200">
        <a:solidFill>
          <a:schemeClr val="tx1"/>
        </a:solidFill>
        <a:latin typeface="Times" panose="02020603050405020304" pitchFamily="18" charset="0"/>
        <a:ea typeface="ＭＳ Ｐゴシック" panose="020B0600070205080204" pitchFamily="34" charset="-128"/>
        <a:cs typeface="+mn-cs"/>
      </a:defRPr>
    </a:lvl5pPr>
    <a:lvl6pPr marL="2286000" algn="l" defTabSz="914400" rtl="0" eaLnBrk="1" latinLnBrk="0" hangingPunct="1">
      <a:defRPr sz="2400" kern="1200">
        <a:solidFill>
          <a:schemeClr val="tx1"/>
        </a:solidFill>
        <a:latin typeface="Times" panose="02020603050405020304" pitchFamily="18" charset="0"/>
        <a:ea typeface="ＭＳ Ｐゴシック" panose="020B0600070205080204" pitchFamily="34" charset="-128"/>
        <a:cs typeface="+mn-cs"/>
      </a:defRPr>
    </a:lvl6pPr>
    <a:lvl7pPr marL="2743200" algn="l" defTabSz="914400" rtl="0" eaLnBrk="1" latinLnBrk="0" hangingPunct="1">
      <a:defRPr sz="2400" kern="1200">
        <a:solidFill>
          <a:schemeClr val="tx1"/>
        </a:solidFill>
        <a:latin typeface="Times" panose="02020603050405020304" pitchFamily="18" charset="0"/>
        <a:ea typeface="ＭＳ Ｐゴシック" panose="020B0600070205080204" pitchFamily="34" charset="-128"/>
        <a:cs typeface="+mn-cs"/>
      </a:defRPr>
    </a:lvl7pPr>
    <a:lvl8pPr marL="3200400" algn="l" defTabSz="914400" rtl="0" eaLnBrk="1" latinLnBrk="0" hangingPunct="1">
      <a:defRPr sz="2400" kern="1200">
        <a:solidFill>
          <a:schemeClr val="tx1"/>
        </a:solidFill>
        <a:latin typeface="Times" panose="02020603050405020304" pitchFamily="18" charset="0"/>
        <a:ea typeface="ＭＳ Ｐゴシック" panose="020B0600070205080204" pitchFamily="34" charset="-128"/>
        <a:cs typeface="+mn-cs"/>
      </a:defRPr>
    </a:lvl8pPr>
    <a:lvl9pPr marL="3657600" algn="l" defTabSz="914400" rtl="0" eaLnBrk="1" latinLnBrk="0" hangingPunct="1">
      <a:defRPr sz="2400" kern="1200">
        <a:solidFill>
          <a:schemeClr val="tx1"/>
        </a:solidFill>
        <a:latin typeface="Times" panose="02020603050405020304" pitchFamily="18" charset="0"/>
        <a:ea typeface="ＭＳ Ｐゴシック" panose="020B0600070205080204" pitchFamily="34" charset="-128"/>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240CF7"/>
    <a:srgbClr val="1E00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DC81956-8BF3-919B-C5E6-88125F3190F9}" v="109" dt="2023-09-20T11:47:02.77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7106" autoAdjust="0"/>
    <p:restoredTop sz="94660"/>
  </p:normalViewPr>
  <p:slideViewPr>
    <p:cSldViewPr snapToGrid="0">
      <p:cViewPr>
        <p:scale>
          <a:sx n="86" d="100"/>
          <a:sy n="86" d="100"/>
        </p:scale>
        <p:origin x="45" y="9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Master" Target="slideMasters/slideMaster23.xml"/><Relationship Id="rId21" Type="http://schemas.openxmlformats.org/officeDocument/2006/relationships/slideMaster" Target="slideMasters/slideMaster18.xml"/><Relationship Id="rId42" Type="http://schemas.openxmlformats.org/officeDocument/2006/relationships/slide" Target="slides/slide1.xml"/><Relationship Id="rId47" Type="http://schemas.openxmlformats.org/officeDocument/2006/relationships/slide" Target="slides/slide6.xml"/><Relationship Id="rId63" Type="http://schemas.openxmlformats.org/officeDocument/2006/relationships/slide" Target="slides/slide22.xml"/><Relationship Id="rId68" Type="http://schemas.openxmlformats.org/officeDocument/2006/relationships/tableStyles" Target="tableStyles.xml"/><Relationship Id="rId7" Type="http://schemas.openxmlformats.org/officeDocument/2006/relationships/slideMaster" Target="slideMasters/slideMaster4.xml"/><Relationship Id="rId2" Type="http://schemas.openxmlformats.org/officeDocument/2006/relationships/customXml" Target="../customXml/item2.xml"/><Relationship Id="rId16" Type="http://schemas.openxmlformats.org/officeDocument/2006/relationships/slideMaster" Target="slideMasters/slideMaster13.xml"/><Relationship Id="rId29" Type="http://schemas.openxmlformats.org/officeDocument/2006/relationships/slideMaster" Target="slideMasters/slideMaster26.xml"/><Relationship Id="rId11" Type="http://schemas.openxmlformats.org/officeDocument/2006/relationships/slideMaster" Target="slideMasters/slideMaster8.xml"/><Relationship Id="rId24" Type="http://schemas.openxmlformats.org/officeDocument/2006/relationships/slideMaster" Target="slideMasters/slideMaster21.xml"/><Relationship Id="rId32" Type="http://schemas.openxmlformats.org/officeDocument/2006/relationships/slideMaster" Target="slideMasters/slideMaster29.xml"/><Relationship Id="rId37" Type="http://schemas.openxmlformats.org/officeDocument/2006/relationships/slideMaster" Target="slideMasters/slideMaster34.xml"/><Relationship Id="rId40" Type="http://schemas.openxmlformats.org/officeDocument/2006/relationships/slideMaster" Target="slideMasters/slideMaster37.xml"/><Relationship Id="rId45" Type="http://schemas.openxmlformats.org/officeDocument/2006/relationships/slide" Target="slides/slide4.xml"/><Relationship Id="rId53" Type="http://schemas.openxmlformats.org/officeDocument/2006/relationships/slide" Target="slides/slide12.xml"/><Relationship Id="rId58" Type="http://schemas.openxmlformats.org/officeDocument/2006/relationships/slide" Target="slides/slide17.xml"/><Relationship Id="rId66" Type="http://schemas.openxmlformats.org/officeDocument/2006/relationships/viewProps" Target="viewProps.xml"/><Relationship Id="rId5" Type="http://schemas.openxmlformats.org/officeDocument/2006/relationships/slideMaster" Target="slideMasters/slideMaster2.xml"/><Relationship Id="rId61" Type="http://schemas.openxmlformats.org/officeDocument/2006/relationships/slide" Target="slides/slide20.xml"/><Relationship Id="rId19" Type="http://schemas.openxmlformats.org/officeDocument/2006/relationships/slideMaster" Target="slideMasters/slideMaster16.xml"/><Relationship Id="rId14" Type="http://schemas.openxmlformats.org/officeDocument/2006/relationships/slideMaster" Target="slideMasters/slideMaster11.xml"/><Relationship Id="rId22" Type="http://schemas.openxmlformats.org/officeDocument/2006/relationships/slideMaster" Target="slideMasters/slideMaster19.xml"/><Relationship Id="rId27" Type="http://schemas.openxmlformats.org/officeDocument/2006/relationships/slideMaster" Target="slideMasters/slideMaster24.xml"/><Relationship Id="rId30" Type="http://schemas.openxmlformats.org/officeDocument/2006/relationships/slideMaster" Target="slideMasters/slideMaster27.xml"/><Relationship Id="rId35" Type="http://schemas.openxmlformats.org/officeDocument/2006/relationships/slideMaster" Target="slideMasters/slideMaster32.xml"/><Relationship Id="rId43" Type="http://schemas.openxmlformats.org/officeDocument/2006/relationships/slide" Target="slides/slide2.xml"/><Relationship Id="rId48" Type="http://schemas.openxmlformats.org/officeDocument/2006/relationships/slide" Target="slides/slide7.xml"/><Relationship Id="rId56" Type="http://schemas.openxmlformats.org/officeDocument/2006/relationships/slide" Target="slides/slide15.xml"/><Relationship Id="rId64" Type="http://schemas.openxmlformats.org/officeDocument/2006/relationships/notesMaster" Target="notesMasters/notesMaster1.xml"/><Relationship Id="rId69" Type="http://schemas.microsoft.com/office/2016/11/relationships/changesInfo" Target="changesInfos/changesInfo1.xml"/><Relationship Id="rId8" Type="http://schemas.openxmlformats.org/officeDocument/2006/relationships/slideMaster" Target="slideMasters/slideMaster5.xml"/><Relationship Id="rId51" Type="http://schemas.openxmlformats.org/officeDocument/2006/relationships/slide" Target="slides/slide10.xml"/><Relationship Id="rId3" Type="http://schemas.openxmlformats.org/officeDocument/2006/relationships/customXml" Target="../customXml/item3.xml"/><Relationship Id="rId12" Type="http://schemas.openxmlformats.org/officeDocument/2006/relationships/slideMaster" Target="slideMasters/slideMaster9.xml"/><Relationship Id="rId17" Type="http://schemas.openxmlformats.org/officeDocument/2006/relationships/slideMaster" Target="slideMasters/slideMaster14.xml"/><Relationship Id="rId25" Type="http://schemas.openxmlformats.org/officeDocument/2006/relationships/slideMaster" Target="slideMasters/slideMaster22.xml"/><Relationship Id="rId33" Type="http://schemas.openxmlformats.org/officeDocument/2006/relationships/slideMaster" Target="slideMasters/slideMaster30.xml"/><Relationship Id="rId38" Type="http://schemas.openxmlformats.org/officeDocument/2006/relationships/slideMaster" Target="slideMasters/slideMaster35.xml"/><Relationship Id="rId46" Type="http://schemas.openxmlformats.org/officeDocument/2006/relationships/slide" Target="slides/slide5.xml"/><Relationship Id="rId59" Type="http://schemas.openxmlformats.org/officeDocument/2006/relationships/slide" Target="slides/slide18.xml"/><Relationship Id="rId67" Type="http://schemas.openxmlformats.org/officeDocument/2006/relationships/theme" Target="theme/theme1.xml"/><Relationship Id="rId20" Type="http://schemas.openxmlformats.org/officeDocument/2006/relationships/slideMaster" Target="slideMasters/slideMaster17.xml"/><Relationship Id="rId41" Type="http://schemas.openxmlformats.org/officeDocument/2006/relationships/slideMaster" Target="slideMasters/slideMaster38.xml"/><Relationship Id="rId54" Type="http://schemas.openxmlformats.org/officeDocument/2006/relationships/slide" Target="slides/slide13.xml"/><Relationship Id="rId62" Type="http://schemas.openxmlformats.org/officeDocument/2006/relationships/slide" Target="slides/slide21.xml"/><Relationship Id="rId70" Type="http://schemas.microsoft.com/office/2015/10/relationships/revisionInfo" Target="revisionInfo.xml"/><Relationship Id="rId1" Type="http://schemas.openxmlformats.org/officeDocument/2006/relationships/customXml" Target="../customXml/item1.xml"/><Relationship Id="rId6" Type="http://schemas.openxmlformats.org/officeDocument/2006/relationships/slideMaster" Target="slideMasters/slideMaster3.xml"/><Relationship Id="rId15" Type="http://schemas.openxmlformats.org/officeDocument/2006/relationships/slideMaster" Target="slideMasters/slideMaster12.xml"/><Relationship Id="rId23" Type="http://schemas.openxmlformats.org/officeDocument/2006/relationships/slideMaster" Target="slideMasters/slideMaster20.xml"/><Relationship Id="rId28" Type="http://schemas.openxmlformats.org/officeDocument/2006/relationships/slideMaster" Target="slideMasters/slideMaster25.xml"/><Relationship Id="rId36" Type="http://schemas.openxmlformats.org/officeDocument/2006/relationships/slideMaster" Target="slideMasters/slideMaster33.xml"/><Relationship Id="rId49" Type="http://schemas.openxmlformats.org/officeDocument/2006/relationships/slide" Target="slides/slide8.xml"/><Relationship Id="rId57" Type="http://schemas.openxmlformats.org/officeDocument/2006/relationships/slide" Target="slides/slide16.xml"/><Relationship Id="rId10" Type="http://schemas.openxmlformats.org/officeDocument/2006/relationships/slideMaster" Target="slideMasters/slideMaster7.xml"/><Relationship Id="rId31" Type="http://schemas.openxmlformats.org/officeDocument/2006/relationships/slideMaster" Target="slideMasters/slideMaster28.xml"/><Relationship Id="rId44" Type="http://schemas.openxmlformats.org/officeDocument/2006/relationships/slide" Target="slides/slide3.xml"/><Relationship Id="rId52" Type="http://schemas.openxmlformats.org/officeDocument/2006/relationships/slide" Target="slides/slide11.xml"/><Relationship Id="rId60" Type="http://schemas.openxmlformats.org/officeDocument/2006/relationships/slide" Target="slides/slide19.xml"/><Relationship Id="rId65"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Master" Target="slideMasters/slideMaster6.xml"/><Relationship Id="rId13" Type="http://schemas.openxmlformats.org/officeDocument/2006/relationships/slideMaster" Target="slideMasters/slideMaster10.xml"/><Relationship Id="rId18" Type="http://schemas.openxmlformats.org/officeDocument/2006/relationships/slideMaster" Target="slideMasters/slideMaster15.xml"/><Relationship Id="rId39" Type="http://schemas.openxmlformats.org/officeDocument/2006/relationships/slideMaster" Target="slideMasters/slideMaster36.xml"/><Relationship Id="rId34" Type="http://schemas.openxmlformats.org/officeDocument/2006/relationships/slideMaster" Target="slideMasters/slideMaster31.xml"/><Relationship Id="rId50" Type="http://schemas.openxmlformats.org/officeDocument/2006/relationships/slide" Target="slides/slide9.xml"/><Relationship Id="rId55" Type="http://schemas.openxmlformats.org/officeDocument/2006/relationships/slide" Target="slides/slide14.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atasha Young" userId="S::n.young@uwtsd.ac.uk::450ac887-d51d-4f28-b5bb-9aa773a39bcf" providerId="AD" clId="Web-{4DC81956-8BF3-919B-C5E6-88125F3190F9}"/>
    <pc:docChg chg="delSld modSld">
      <pc:chgData name="Natasha Young" userId="S::n.young@uwtsd.ac.uk::450ac887-d51d-4f28-b5bb-9aa773a39bcf" providerId="AD" clId="Web-{4DC81956-8BF3-919B-C5E6-88125F3190F9}" dt="2023-09-20T11:46:59.583" v="86" actId="20577"/>
      <pc:docMkLst>
        <pc:docMk/>
      </pc:docMkLst>
      <pc:sldChg chg="del">
        <pc:chgData name="Natasha Young" userId="S::n.young@uwtsd.ac.uk::450ac887-d51d-4f28-b5bb-9aa773a39bcf" providerId="AD" clId="Web-{4DC81956-8BF3-919B-C5E6-88125F3190F9}" dt="2023-09-20T11:43:07.842" v="5"/>
        <pc:sldMkLst>
          <pc:docMk/>
          <pc:sldMk cId="498274473" sldId="257"/>
        </pc:sldMkLst>
      </pc:sldChg>
      <pc:sldChg chg="addSp delSp modSp">
        <pc:chgData name="Natasha Young" userId="S::n.young@uwtsd.ac.uk::450ac887-d51d-4f28-b5bb-9aa773a39bcf" providerId="AD" clId="Web-{4DC81956-8BF3-919B-C5E6-88125F3190F9}" dt="2023-09-20T11:43:21.937" v="10" actId="14100"/>
        <pc:sldMkLst>
          <pc:docMk/>
          <pc:sldMk cId="1329162975" sldId="258"/>
        </pc:sldMkLst>
        <pc:spChg chg="mod">
          <ac:chgData name="Natasha Young" userId="S::n.young@uwtsd.ac.uk::450ac887-d51d-4f28-b5bb-9aa773a39bcf" providerId="AD" clId="Web-{4DC81956-8BF3-919B-C5E6-88125F3190F9}" dt="2023-09-20T11:43:13.108" v="7" actId="20577"/>
          <ac:spMkLst>
            <pc:docMk/>
            <pc:sldMk cId="1329162975" sldId="258"/>
            <ac:spMk id="2" creationId="{3C5C0088-1BEE-4538-9BDD-8E5F7AD73F51}"/>
          </ac:spMkLst>
        </pc:spChg>
        <pc:spChg chg="mod">
          <ac:chgData name="Natasha Young" userId="S::n.young@uwtsd.ac.uk::450ac887-d51d-4f28-b5bb-9aa773a39bcf" providerId="AD" clId="Web-{4DC81956-8BF3-919B-C5E6-88125F3190F9}" dt="2023-09-20T11:43:21.937" v="10" actId="14100"/>
          <ac:spMkLst>
            <pc:docMk/>
            <pc:sldMk cId="1329162975" sldId="258"/>
            <ac:spMk id="3" creationId="{51A2F3C1-8CFA-4815-8524-6A06610068E0}"/>
          </ac:spMkLst>
        </pc:spChg>
        <pc:spChg chg="del">
          <ac:chgData name="Natasha Young" userId="S::n.young@uwtsd.ac.uk::450ac887-d51d-4f28-b5bb-9aa773a39bcf" providerId="AD" clId="Web-{4DC81956-8BF3-919B-C5E6-88125F3190F9}" dt="2023-09-20T11:43:15.468" v="8"/>
          <ac:spMkLst>
            <pc:docMk/>
            <pc:sldMk cId="1329162975" sldId="258"/>
            <ac:spMk id="4" creationId="{2E9F1352-F6EF-4A84-9DB5-6CCC484CAED5}"/>
          </ac:spMkLst>
        </pc:spChg>
        <pc:spChg chg="add del mod">
          <ac:chgData name="Natasha Young" userId="S::n.young@uwtsd.ac.uk::450ac887-d51d-4f28-b5bb-9aa773a39bcf" providerId="AD" clId="Web-{4DC81956-8BF3-919B-C5E6-88125F3190F9}" dt="2023-09-20T11:43:18.483" v="9"/>
          <ac:spMkLst>
            <pc:docMk/>
            <pc:sldMk cId="1329162975" sldId="258"/>
            <ac:spMk id="6" creationId="{A5022832-F82C-617F-5255-CD3A886C992D}"/>
          </ac:spMkLst>
        </pc:spChg>
      </pc:sldChg>
      <pc:sldChg chg="addSp delSp modSp">
        <pc:chgData name="Natasha Young" userId="S::n.young@uwtsd.ac.uk::450ac887-d51d-4f28-b5bb-9aa773a39bcf" providerId="AD" clId="Web-{4DC81956-8BF3-919B-C5E6-88125F3190F9}" dt="2023-09-20T11:45:33.784" v="57" actId="14100"/>
        <pc:sldMkLst>
          <pc:docMk/>
          <pc:sldMk cId="94851295" sldId="259"/>
        </pc:sldMkLst>
        <pc:spChg chg="mod">
          <ac:chgData name="Natasha Young" userId="S::n.young@uwtsd.ac.uk::450ac887-d51d-4f28-b5bb-9aa773a39bcf" providerId="AD" clId="Web-{4DC81956-8BF3-919B-C5E6-88125F3190F9}" dt="2023-09-20T11:45:24.674" v="54" actId="20577"/>
          <ac:spMkLst>
            <pc:docMk/>
            <pc:sldMk cId="94851295" sldId="259"/>
            <ac:spMk id="2" creationId="{D8BE255F-1D49-428E-AEC6-0B6429238C87}"/>
          </ac:spMkLst>
        </pc:spChg>
        <pc:spChg chg="del">
          <ac:chgData name="Natasha Young" userId="S::n.young@uwtsd.ac.uk::450ac887-d51d-4f28-b5bb-9aa773a39bcf" providerId="AD" clId="Web-{4DC81956-8BF3-919B-C5E6-88125F3190F9}" dt="2023-09-20T11:45:27.784" v="55"/>
          <ac:spMkLst>
            <pc:docMk/>
            <pc:sldMk cId="94851295" sldId="259"/>
            <ac:spMk id="3" creationId="{14B716FB-C755-4CC6-A02C-8DDE7ABC2D16}"/>
          </ac:spMkLst>
        </pc:spChg>
        <pc:spChg chg="mod">
          <ac:chgData name="Natasha Young" userId="S::n.young@uwtsd.ac.uk::450ac887-d51d-4f28-b5bb-9aa773a39bcf" providerId="AD" clId="Web-{4DC81956-8BF3-919B-C5E6-88125F3190F9}" dt="2023-09-20T11:45:33.784" v="57" actId="14100"/>
          <ac:spMkLst>
            <pc:docMk/>
            <pc:sldMk cId="94851295" sldId="259"/>
            <ac:spMk id="4" creationId="{F1A64D22-6BC1-4E18-A17C-068F64E23A8C}"/>
          </ac:spMkLst>
        </pc:spChg>
        <pc:spChg chg="add del mod">
          <ac:chgData name="Natasha Young" userId="S::n.young@uwtsd.ac.uk::450ac887-d51d-4f28-b5bb-9aa773a39bcf" providerId="AD" clId="Web-{4DC81956-8BF3-919B-C5E6-88125F3190F9}" dt="2023-09-20T11:45:29.456" v="56"/>
          <ac:spMkLst>
            <pc:docMk/>
            <pc:sldMk cId="94851295" sldId="259"/>
            <ac:spMk id="6" creationId="{67FFA13A-96A9-5464-E766-09EA57BDA0ED}"/>
          </ac:spMkLst>
        </pc:spChg>
      </pc:sldChg>
      <pc:sldChg chg="addSp delSp modSp">
        <pc:chgData name="Natasha Young" userId="S::n.young@uwtsd.ac.uk::450ac887-d51d-4f28-b5bb-9aa773a39bcf" providerId="AD" clId="Web-{4DC81956-8BF3-919B-C5E6-88125F3190F9}" dt="2023-09-20T11:46:21.723" v="71" actId="14100"/>
        <pc:sldMkLst>
          <pc:docMk/>
          <pc:sldMk cId="1760204249" sldId="260"/>
        </pc:sldMkLst>
        <pc:spChg chg="mod">
          <ac:chgData name="Natasha Young" userId="S::n.young@uwtsd.ac.uk::450ac887-d51d-4f28-b5bb-9aa773a39bcf" providerId="AD" clId="Web-{4DC81956-8BF3-919B-C5E6-88125F3190F9}" dt="2023-09-20T11:46:10.566" v="67" actId="20577"/>
          <ac:spMkLst>
            <pc:docMk/>
            <pc:sldMk cId="1760204249" sldId="260"/>
            <ac:spMk id="2" creationId="{9BD23EE5-DEE1-4573-989B-40BBBB4E9516}"/>
          </ac:spMkLst>
        </pc:spChg>
        <pc:spChg chg="mod">
          <ac:chgData name="Natasha Young" userId="S::n.young@uwtsd.ac.uk::450ac887-d51d-4f28-b5bb-9aa773a39bcf" providerId="AD" clId="Web-{4DC81956-8BF3-919B-C5E6-88125F3190F9}" dt="2023-09-20T11:46:21.723" v="71" actId="14100"/>
          <ac:spMkLst>
            <pc:docMk/>
            <pc:sldMk cId="1760204249" sldId="260"/>
            <ac:spMk id="3" creationId="{039C4C9C-3553-4BD9-A648-5D889B2E2C35}"/>
          </ac:spMkLst>
        </pc:spChg>
        <pc:spChg chg="del">
          <ac:chgData name="Natasha Young" userId="S::n.young@uwtsd.ac.uk::450ac887-d51d-4f28-b5bb-9aa773a39bcf" providerId="AD" clId="Web-{4DC81956-8BF3-919B-C5E6-88125F3190F9}" dt="2023-09-20T11:46:06.613" v="66"/>
          <ac:spMkLst>
            <pc:docMk/>
            <pc:sldMk cId="1760204249" sldId="260"/>
            <ac:spMk id="4" creationId="{85ECA12F-305F-4FE2-A63D-AE84F40B0875}"/>
          </ac:spMkLst>
        </pc:spChg>
        <pc:spChg chg="add del mod">
          <ac:chgData name="Natasha Young" userId="S::n.young@uwtsd.ac.uk::450ac887-d51d-4f28-b5bb-9aa773a39bcf" providerId="AD" clId="Web-{4DC81956-8BF3-919B-C5E6-88125F3190F9}" dt="2023-09-20T11:46:13.051" v="68"/>
          <ac:spMkLst>
            <pc:docMk/>
            <pc:sldMk cId="1760204249" sldId="260"/>
            <ac:spMk id="6" creationId="{0D3DBAED-5D8A-2CEE-6166-5092003C4363}"/>
          </ac:spMkLst>
        </pc:spChg>
      </pc:sldChg>
      <pc:sldChg chg="addSp delSp modSp">
        <pc:chgData name="Natasha Young" userId="S::n.young@uwtsd.ac.uk::450ac887-d51d-4f28-b5bb-9aa773a39bcf" providerId="AD" clId="Web-{4DC81956-8BF3-919B-C5E6-88125F3190F9}" dt="2023-09-20T11:46:35.379" v="75" actId="14100"/>
        <pc:sldMkLst>
          <pc:docMk/>
          <pc:sldMk cId="3398827320" sldId="261"/>
        </pc:sldMkLst>
        <pc:spChg chg="mod">
          <ac:chgData name="Natasha Young" userId="S::n.young@uwtsd.ac.uk::450ac887-d51d-4f28-b5bb-9aa773a39bcf" providerId="AD" clId="Web-{4DC81956-8BF3-919B-C5E6-88125F3190F9}" dt="2023-09-20T11:46:25.285" v="72" actId="20577"/>
          <ac:spMkLst>
            <pc:docMk/>
            <pc:sldMk cId="3398827320" sldId="261"/>
            <ac:spMk id="2" creationId="{4C658E12-D766-4338-B097-F5E42041D930}"/>
          </ac:spMkLst>
        </pc:spChg>
        <pc:spChg chg="mod">
          <ac:chgData name="Natasha Young" userId="S::n.young@uwtsd.ac.uk::450ac887-d51d-4f28-b5bb-9aa773a39bcf" providerId="AD" clId="Web-{4DC81956-8BF3-919B-C5E6-88125F3190F9}" dt="2023-09-20T11:46:35.379" v="75" actId="14100"/>
          <ac:spMkLst>
            <pc:docMk/>
            <pc:sldMk cId="3398827320" sldId="261"/>
            <ac:spMk id="3" creationId="{4759B3DC-F0C5-4234-99F6-926708907158}"/>
          </ac:spMkLst>
        </pc:spChg>
        <pc:spChg chg="del">
          <ac:chgData name="Natasha Young" userId="S::n.young@uwtsd.ac.uk::450ac887-d51d-4f28-b5bb-9aa773a39bcf" providerId="AD" clId="Web-{4DC81956-8BF3-919B-C5E6-88125F3190F9}" dt="2023-09-20T11:46:29.098" v="73"/>
          <ac:spMkLst>
            <pc:docMk/>
            <pc:sldMk cId="3398827320" sldId="261"/>
            <ac:spMk id="4" creationId="{874D1E86-6A89-42F0-AA3B-29CFEBFD096F}"/>
          </ac:spMkLst>
        </pc:spChg>
        <pc:spChg chg="add del mod">
          <ac:chgData name="Natasha Young" userId="S::n.young@uwtsd.ac.uk::450ac887-d51d-4f28-b5bb-9aa773a39bcf" providerId="AD" clId="Web-{4DC81956-8BF3-919B-C5E6-88125F3190F9}" dt="2023-09-20T11:46:31.660" v="74"/>
          <ac:spMkLst>
            <pc:docMk/>
            <pc:sldMk cId="3398827320" sldId="261"/>
            <ac:spMk id="6" creationId="{D5EA69EB-5FC4-D77A-939B-36CC2B44BBA0}"/>
          </ac:spMkLst>
        </pc:spChg>
      </pc:sldChg>
      <pc:sldChg chg="addSp delSp modSp">
        <pc:chgData name="Natasha Young" userId="S::n.young@uwtsd.ac.uk::450ac887-d51d-4f28-b5bb-9aa773a39bcf" providerId="AD" clId="Web-{4DC81956-8BF3-919B-C5E6-88125F3190F9}" dt="2023-09-20T11:45:47.206" v="61" actId="20577"/>
        <pc:sldMkLst>
          <pc:docMk/>
          <pc:sldMk cId="1252474472" sldId="262"/>
        </pc:sldMkLst>
        <pc:spChg chg="mod">
          <ac:chgData name="Natasha Young" userId="S::n.young@uwtsd.ac.uk::450ac887-d51d-4f28-b5bb-9aa773a39bcf" providerId="AD" clId="Web-{4DC81956-8BF3-919B-C5E6-88125F3190F9}" dt="2023-09-20T11:45:47.206" v="61" actId="20577"/>
          <ac:spMkLst>
            <pc:docMk/>
            <pc:sldMk cId="1252474472" sldId="262"/>
            <ac:spMk id="2" creationId="{7009DE8C-98FB-4F14-B038-CC6E38E3BCF6}"/>
          </ac:spMkLst>
        </pc:spChg>
        <pc:spChg chg="mod">
          <ac:chgData name="Natasha Young" userId="S::n.young@uwtsd.ac.uk::450ac887-d51d-4f28-b5bb-9aa773a39bcf" providerId="AD" clId="Web-{4DC81956-8BF3-919B-C5E6-88125F3190F9}" dt="2023-09-20T11:45:44.050" v="60" actId="14100"/>
          <ac:spMkLst>
            <pc:docMk/>
            <pc:sldMk cId="1252474472" sldId="262"/>
            <ac:spMk id="3" creationId="{653C234B-BF52-403E-96FA-7AF1AF1E2E4F}"/>
          </ac:spMkLst>
        </pc:spChg>
        <pc:spChg chg="del">
          <ac:chgData name="Natasha Young" userId="S::n.young@uwtsd.ac.uk::450ac887-d51d-4f28-b5bb-9aa773a39bcf" providerId="AD" clId="Web-{4DC81956-8BF3-919B-C5E6-88125F3190F9}" dt="2023-09-20T11:45:38.065" v="58"/>
          <ac:spMkLst>
            <pc:docMk/>
            <pc:sldMk cId="1252474472" sldId="262"/>
            <ac:spMk id="4" creationId="{C9C7CCF4-EDC7-4F78-9983-AA179F5E11E1}"/>
          </ac:spMkLst>
        </pc:spChg>
        <pc:spChg chg="add del mod">
          <ac:chgData name="Natasha Young" userId="S::n.young@uwtsd.ac.uk::450ac887-d51d-4f28-b5bb-9aa773a39bcf" providerId="AD" clId="Web-{4DC81956-8BF3-919B-C5E6-88125F3190F9}" dt="2023-09-20T11:45:40.972" v="59"/>
          <ac:spMkLst>
            <pc:docMk/>
            <pc:sldMk cId="1252474472" sldId="262"/>
            <ac:spMk id="6" creationId="{63150F0D-AB48-0224-AA33-EC2B845D6D60}"/>
          </ac:spMkLst>
        </pc:spChg>
      </pc:sldChg>
      <pc:sldChg chg="modSp">
        <pc:chgData name="Natasha Young" userId="S::n.young@uwtsd.ac.uk::450ac887-d51d-4f28-b5bb-9aa773a39bcf" providerId="AD" clId="Web-{4DC81956-8BF3-919B-C5E6-88125F3190F9}" dt="2023-09-20T11:46:51.505" v="83" actId="20577"/>
        <pc:sldMkLst>
          <pc:docMk/>
          <pc:sldMk cId="436643869" sldId="263"/>
        </pc:sldMkLst>
        <pc:spChg chg="mod">
          <ac:chgData name="Natasha Young" userId="S::n.young@uwtsd.ac.uk::450ac887-d51d-4f28-b5bb-9aa773a39bcf" providerId="AD" clId="Web-{4DC81956-8BF3-919B-C5E6-88125F3190F9}" dt="2023-09-20T11:46:51.505" v="83" actId="20577"/>
          <ac:spMkLst>
            <pc:docMk/>
            <pc:sldMk cId="436643869" sldId="263"/>
            <ac:spMk id="2" creationId="{C873420B-158F-4E9C-8C90-C7AD48AD40FA}"/>
          </ac:spMkLst>
        </pc:spChg>
      </pc:sldChg>
      <pc:sldChg chg="modSp">
        <pc:chgData name="Natasha Young" userId="S::n.young@uwtsd.ac.uk::450ac887-d51d-4f28-b5bb-9aa773a39bcf" providerId="AD" clId="Web-{4DC81956-8BF3-919B-C5E6-88125F3190F9}" dt="2023-09-20T11:46:55.161" v="84" actId="20577"/>
        <pc:sldMkLst>
          <pc:docMk/>
          <pc:sldMk cId="2317793493" sldId="264"/>
        </pc:sldMkLst>
        <pc:spChg chg="mod">
          <ac:chgData name="Natasha Young" userId="S::n.young@uwtsd.ac.uk::450ac887-d51d-4f28-b5bb-9aa773a39bcf" providerId="AD" clId="Web-{4DC81956-8BF3-919B-C5E6-88125F3190F9}" dt="2023-09-20T11:46:55.161" v="84" actId="20577"/>
          <ac:spMkLst>
            <pc:docMk/>
            <pc:sldMk cId="2317793493" sldId="264"/>
            <ac:spMk id="2" creationId="{DD15870B-B89B-4488-9B73-76C6BF227849}"/>
          </ac:spMkLst>
        </pc:spChg>
      </pc:sldChg>
      <pc:sldChg chg="modSp">
        <pc:chgData name="Natasha Young" userId="S::n.young@uwtsd.ac.uk::450ac887-d51d-4f28-b5bb-9aa773a39bcf" providerId="AD" clId="Web-{4DC81956-8BF3-919B-C5E6-88125F3190F9}" dt="2023-09-20T11:46:59.583" v="86" actId="20577"/>
        <pc:sldMkLst>
          <pc:docMk/>
          <pc:sldMk cId="2239347889" sldId="265"/>
        </pc:sldMkLst>
        <pc:spChg chg="mod">
          <ac:chgData name="Natasha Young" userId="S::n.young@uwtsd.ac.uk::450ac887-d51d-4f28-b5bb-9aa773a39bcf" providerId="AD" clId="Web-{4DC81956-8BF3-919B-C5E6-88125F3190F9}" dt="2023-09-20T11:46:59.583" v="86" actId="20577"/>
          <ac:spMkLst>
            <pc:docMk/>
            <pc:sldMk cId="2239347889" sldId="265"/>
            <ac:spMk id="2" creationId="{C05A0393-E257-471F-B8B8-22F5598F8313}"/>
          </ac:spMkLst>
        </pc:spChg>
      </pc:sldChg>
      <pc:sldChg chg="addSp delSp modSp">
        <pc:chgData name="Natasha Young" userId="S::n.young@uwtsd.ac.uk::450ac887-d51d-4f28-b5bb-9aa773a39bcf" providerId="AD" clId="Web-{4DC81956-8BF3-919B-C5E6-88125F3190F9}" dt="2023-09-20T11:44:02.250" v="23" actId="14100"/>
        <pc:sldMkLst>
          <pc:docMk/>
          <pc:sldMk cId="3916806275" sldId="266"/>
        </pc:sldMkLst>
        <pc:spChg chg="mod">
          <ac:chgData name="Natasha Young" userId="S::n.young@uwtsd.ac.uk::450ac887-d51d-4f28-b5bb-9aa773a39bcf" providerId="AD" clId="Web-{4DC81956-8BF3-919B-C5E6-88125F3190F9}" dt="2023-09-20T11:43:54.266" v="20" actId="20577"/>
          <ac:spMkLst>
            <pc:docMk/>
            <pc:sldMk cId="3916806275" sldId="266"/>
            <ac:spMk id="2" creationId="{C9D8425C-F94E-4FAA-B570-46A47C8D71F1}"/>
          </ac:spMkLst>
        </pc:spChg>
        <pc:spChg chg="mod">
          <ac:chgData name="Natasha Young" userId="S::n.young@uwtsd.ac.uk::450ac887-d51d-4f28-b5bb-9aa773a39bcf" providerId="AD" clId="Web-{4DC81956-8BF3-919B-C5E6-88125F3190F9}" dt="2023-09-20T11:44:02.250" v="23" actId="14100"/>
          <ac:spMkLst>
            <pc:docMk/>
            <pc:sldMk cId="3916806275" sldId="266"/>
            <ac:spMk id="3" creationId="{D2ED99D4-2993-40A7-B951-7CD96B2B1925}"/>
          </ac:spMkLst>
        </pc:spChg>
        <pc:spChg chg="del">
          <ac:chgData name="Natasha Young" userId="S::n.young@uwtsd.ac.uk::450ac887-d51d-4f28-b5bb-9aa773a39bcf" providerId="AD" clId="Web-{4DC81956-8BF3-919B-C5E6-88125F3190F9}" dt="2023-09-20T11:43:56.875" v="21"/>
          <ac:spMkLst>
            <pc:docMk/>
            <pc:sldMk cId="3916806275" sldId="266"/>
            <ac:spMk id="4" creationId="{D6699B71-EB86-4D6E-A8F6-E332FA0EA0A4}"/>
          </ac:spMkLst>
        </pc:spChg>
        <pc:spChg chg="add del mod">
          <ac:chgData name="Natasha Young" userId="S::n.young@uwtsd.ac.uk::450ac887-d51d-4f28-b5bb-9aa773a39bcf" providerId="AD" clId="Web-{4DC81956-8BF3-919B-C5E6-88125F3190F9}" dt="2023-09-20T11:43:59.375" v="22"/>
          <ac:spMkLst>
            <pc:docMk/>
            <pc:sldMk cId="3916806275" sldId="266"/>
            <ac:spMk id="6" creationId="{7911183F-B4B0-A070-85B3-E0D205F63671}"/>
          </ac:spMkLst>
        </pc:spChg>
      </pc:sldChg>
      <pc:sldChg chg="addSp delSp modSp">
        <pc:chgData name="Natasha Young" userId="S::n.young@uwtsd.ac.uk::450ac887-d51d-4f28-b5bb-9aa773a39bcf" providerId="AD" clId="Web-{4DC81956-8BF3-919B-C5E6-88125F3190F9}" dt="2023-09-20T11:43:34.031" v="15" actId="14100"/>
        <pc:sldMkLst>
          <pc:docMk/>
          <pc:sldMk cId="845340446" sldId="267"/>
        </pc:sldMkLst>
        <pc:spChg chg="mod">
          <ac:chgData name="Natasha Young" userId="S::n.young@uwtsd.ac.uk::450ac887-d51d-4f28-b5bb-9aa773a39bcf" providerId="AD" clId="Web-{4DC81956-8BF3-919B-C5E6-88125F3190F9}" dt="2023-09-20T11:43:25.921" v="12" actId="20577"/>
          <ac:spMkLst>
            <pc:docMk/>
            <pc:sldMk cId="845340446" sldId="267"/>
            <ac:spMk id="2" creationId="{7B000904-97DE-2C64-CDEB-69098082A98C}"/>
          </ac:spMkLst>
        </pc:spChg>
        <pc:spChg chg="del">
          <ac:chgData name="Natasha Young" userId="S::n.young@uwtsd.ac.uk::450ac887-d51d-4f28-b5bb-9aa773a39bcf" providerId="AD" clId="Web-{4DC81956-8BF3-919B-C5E6-88125F3190F9}" dt="2023-09-20T11:43:27.999" v="13"/>
          <ac:spMkLst>
            <pc:docMk/>
            <pc:sldMk cId="845340446" sldId="267"/>
            <ac:spMk id="3" creationId="{8867A68C-A217-FBB9-C347-1853774B53C8}"/>
          </ac:spMkLst>
        </pc:spChg>
        <pc:spChg chg="mod">
          <ac:chgData name="Natasha Young" userId="S::n.young@uwtsd.ac.uk::450ac887-d51d-4f28-b5bb-9aa773a39bcf" providerId="AD" clId="Web-{4DC81956-8BF3-919B-C5E6-88125F3190F9}" dt="2023-09-20T11:43:34.031" v="15" actId="14100"/>
          <ac:spMkLst>
            <pc:docMk/>
            <pc:sldMk cId="845340446" sldId="267"/>
            <ac:spMk id="4" creationId="{C9C2791A-AC3F-1736-0648-21ED2774ED11}"/>
          </ac:spMkLst>
        </pc:spChg>
        <pc:spChg chg="add del mod">
          <ac:chgData name="Natasha Young" userId="S::n.young@uwtsd.ac.uk::450ac887-d51d-4f28-b5bb-9aa773a39bcf" providerId="AD" clId="Web-{4DC81956-8BF3-919B-C5E6-88125F3190F9}" dt="2023-09-20T11:43:30.640" v="14"/>
          <ac:spMkLst>
            <pc:docMk/>
            <pc:sldMk cId="845340446" sldId="267"/>
            <ac:spMk id="6" creationId="{3E9D50C7-6B82-1FE7-0086-A9F985336B39}"/>
          </ac:spMkLst>
        </pc:spChg>
      </pc:sldChg>
      <pc:sldChg chg="addSp delSp modSp">
        <pc:chgData name="Natasha Young" userId="S::n.young@uwtsd.ac.uk::450ac887-d51d-4f28-b5bb-9aa773a39bcf" providerId="AD" clId="Web-{4DC81956-8BF3-919B-C5E6-88125F3190F9}" dt="2023-09-20T11:43:49.031" v="19" actId="14100"/>
        <pc:sldMkLst>
          <pc:docMk/>
          <pc:sldMk cId="207378586" sldId="268"/>
        </pc:sldMkLst>
        <pc:spChg chg="mod">
          <ac:chgData name="Natasha Young" userId="S::n.young@uwtsd.ac.uk::450ac887-d51d-4f28-b5bb-9aa773a39bcf" providerId="AD" clId="Web-{4DC81956-8BF3-919B-C5E6-88125F3190F9}" dt="2023-09-20T11:43:37.531" v="16" actId="20577"/>
          <ac:spMkLst>
            <pc:docMk/>
            <pc:sldMk cId="207378586" sldId="268"/>
            <ac:spMk id="2" creationId="{F0932A69-A685-6B4F-E521-FB27AD7DC47B}"/>
          </ac:spMkLst>
        </pc:spChg>
        <pc:spChg chg="del">
          <ac:chgData name="Natasha Young" userId="S::n.young@uwtsd.ac.uk::450ac887-d51d-4f28-b5bb-9aa773a39bcf" providerId="AD" clId="Web-{4DC81956-8BF3-919B-C5E6-88125F3190F9}" dt="2023-09-20T11:43:40.671" v="17"/>
          <ac:spMkLst>
            <pc:docMk/>
            <pc:sldMk cId="207378586" sldId="268"/>
            <ac:spMk id="3" creationId="{E22E2305-438E-93BE-48AE-9E624AA10A32}"/>
          </ac:spMkLst>
        </pc:spChg>
        <pc:spChg chg="mod">
          <ac:chgData name="Natasha Young" userId="S::n.young@uwtsd.ac.uk::450ac887-d51d-4f28-b5bb-9aa773a39bcf" providerId="AD" clId="Web-{4DC81956-8BF3-919B-C5E6-88125F3190F9}" dt="2023-09-20T11:43:49.031" v="19" actId="14100"/>
          <ac:spMkLst>
            <pc:docMk/>
            <pc:sldMk cId="207378586" sldId="268"/>
            <ac:spMk id="4" creationId="{A2CF93EE-9EAD-C18D-AD90-DB62C1572F65}"/>
          </ac:spMkLst>
        </pc:spChg>
        <pc:spChg chg="add del mod">
          <ac:chgData name="Natasha Young" userId="S::n.young@uwtsd.ac.uk::450ac887-d51d-4f28-b5bb-9aa773a39bcf" providerId="AD" clId="Web-{4DC81956-8BF3-919B-C5E6-88125F3190F9}" dt="2023-09-20T11:43:43.875" v="18"/>
          <ac:spMkLst>
            <pc:docMk/>
            <pc:sldMk cId="207378586" sldId="268"/>
            <ac:spMk id="6" creationId="{3DCC57A2-B586-3283-E651-2B4D67ABD800}"/>
          </ac:spMkLst>
        </pc:spChg>
      </pc:sldChg>
      <pc:sldChg chg="addSp delSp modSp">
        <pc:chgData name="Natasha Young" userId="S::n.young@uwtsd.ac.uk::450ac887-d51d-4f28-b5bb-9aa773a39bcf" providerId="AD" clId="Web-{4DC81956-8BF3-919B-C5E6-88125F3190F9}" dt="2023-09-20T11:44:17.313" v="30" actId="14100"/>
        <pc:sldMkLst>
          <pc:docMk/>
          <pc:sldMk cId="3918741557" sldId="269"/>
        </pc:sldMkLst>
        <pc:spChg chg="mod">
          <ac:chgData name="Natasha Young" userId="S::n.young@uwtsd.ac.uk::450ac887-d51d-4f28-b5bb-9aa773a39bcf" providerId="AD" clId="Web-{4DC81956-8BF3-919B-C5E6-88125F3190F9}" dt="2023-09-20T11:44:06.844" v="25" actId="20577"/>
          <ac:spMkLst>
            <pc:docMk/>
            <pc:sldMk cId="3918741557" sldId="269"/>
            <ac:spMk id="2" creationId="{C9D8425C-F94E-4FAA-B570-46A47C8D71F1}"/>
          </ac:spMkLst>
        </pc:spChg>
        <pc:spChg chg="mod">
          <ac:chgData name="Natasha Young" userId="S::n.young@uwtsd.ac.uk::450ac887-d51d-4f28-b5bb-9aa773a39bcf" providerId="AD" clId="Web-{4DC81956-8BF3-919B-C5E6-88125F3190F9}" dt="2023-09-20T11:44:17.313" v="30" actId="14100"/>
          <ac:spMkLst>
            <pc:docMk/>
            <pc:sldMk cId="3918741557" sldId="269"/>
            <ac:spMk id="3" creationId="{D2ED99D4-2993-40A7-B951-7CD96B2B1925}"/>
          </ac:spMkLst>
        </pc:spChg>
        <pc:spChg chg="del">
          <ac:chgData name="Natasha Young" userId="S::n.young@uwtsd.ac.uk::450ac887-d51d-4f28-b5bb-9aa773a39bcf" providerId="AD" clId="Web-{4DC81956-8BF3-919B-C5E6-88125F3190F9}" dt="2023-09-20T11:44:08.532" v="26"/>
          <ac:spMkLst>
            <pc:docMk/>
            <pc:sldMk cId="3918741557" sldId="269"/>
            <ac:spMk id="4" creationId="{D6699B71-EB86-4D6E-A8F6-E332FA0EA0A4}"/>
          </ac:spMkLst>
        </pc:spChg>
        <pc:spChg chg="add del mod">
          <ac:chgData name="Natasha Young" userId="S::n.young@uwtsd.ac.uk::450ac887-d51d-4f28-b5bb-9aa773a39bcf" providerId="AD" clId="Web-{4DC81956-8BF3-919B-C5E6-88125F3190F9}" dt="2023-09-20T11:44:13.954" v="29"/>
          <ac:spMkLst>
            <pc:docMk/>
            <pc:sldMk cId="3918741557" sldId="269"/>
            <ac:spMk id="6" creationId="{04321F99-EB26-B435-A73D-AF7A825BF506}"/>
          </ac:spMkLst>
        </pc:spChg>
      </pc:sldChg>
      <pc:sldChg chg="addSp delSp modSp">
        <pc:chgData name="Natasha Young" userId="S::n.young@uwtsd.ac.uk::450ac887-d51d-4f28-b5bb-9aa773a39bcf" providerId="AD" clId="Web-{4DC81956-8BF3-919B-C5E6-88125F3190F9}" dt="2023-09-20T11:45:06.221" v="47" actId="14100"/>
        <pc:sldMkLst>
          <pc:docMk/>
          <pc:sldMk cId="1441419448" sldId="270"/>
        </pc:sldMkLst>
        <pc:spChg chg="mod">
          <ac:chgData name="Natasha Young" userId="S::n.young@uwtsd.ac.uk::450ac887-d51d-4f28-b5bb-9aa773a39bcf" providerId="AD" clId="Web-{4DC81956-8BF3-919B-C5E6-88125F3190F9}" dt="2023-09-20T11:45:00.705" v="46" actId="20577"/>
          <ac:spMkLst>
            <pc:docMk/>
            <pc:sldMk cId="1441419448" sldId="270"/>
            <ac:spMk id="2" creationId="{99C1DA11-DE1A-16DD-284B-DEDA5DDBDFB1}"/>
          </ac:spMkLst>
        </pc:spChg>
        <pc:spChg chg="del">
          <ac:chgData name="Natasha Young" userId="S::n.young@uwtsd.ac.uk::450ac887-d51d-4f28-b5bb-9aa773a39bcf" providerId="AD" clId="Web-{4DC81956-8BF3-919B-C5E6-88125F3190F9}" dt="2023-09-20T11:44:53.189" v="43"/>
          <ac:spMkLst>
            <pc:docMk/>
            <pc:sldMk cId="1441419448" sldId="270"/>
            <ac:spMk id="3" creationId="{35C29F7E-899F-9C8C-5DF4-2E6B7A4DD59E}"/>
          </ac:spMkLst>
        </pc:spChg>
        <pc:spChg chg="mod">
          <ac:chgData name="Natasha Young" userId="S::n.young@uwtsd.ac.uk::450ac887-d51d-4f28-b5bb-9aa773a39bcf" providerId="AD" clId="Web-{4DC81956-8BF3-919B-C5E6-88125F3190F9}" dt="2023-09-20T11:45:06.221" v="47" actId="14100"/>
          <ac:spMkLst>
            <pc:docMk/>
            <pc:sldMk cId="1441419448" sldId="270"/>
            <ac:spMk id="4" creationId="{DB71198D-F6B3-4C0F-595F-67C5AA59F319}"/>
          </ac:spMkLst>
        </pc:spChg>
        <pc:spChg chg="add del mod">
          <ac:chgData name="Natasha Young" userId="S::n.young@uwtsd.ac.uk::450ac887-d51d-4f28-b5bb-9aa773a39bcf" providerId="AD" clId="Web-{4DC81956-8BF3-919B-C5E6-88125F3190F9}" dt="2023-09-20T11:44:55.720" v="44"/>
          <ac:spMkLst>
            <pc:docMk/>
            <pc:sldMk cId="1441419448" sldId="270"/>
            <ac:spMk id="6" creationId="{E730DAB6-C71D-AE37-77FF-DBE0FD9325B2}"/>
          </ac:spMkLst>
        </pc:spChg>
      </pc:sldChg>
      <pc:sldChg chg="addSp delSp modSp">
        <pc:chgData name="Natasha Young" userId="S::n.young@uwtsd.ac.uk::450ac887-d51d-4f28-b5bb-9aa773a39bcf" providerId="AD" clId="Web-{4DC81956-8BF3-919B-C5E6-88125F3190F9}" dt="2023-09-20T11:44:34.423" v="36" actId="14100"/>
        <pc:sldMkLst>
          <pc:docMk/>
          <pc:sldMk cId="1190084421" sldId="271"/>
        </pc:sldMkLst>
        <pc:spChg chg="mod">
          <ac:chgData name="Natasha Young" userId="S::n.young@uwtsd.ac.uk::450ac887-d51d-4f28-b5bb-9aa773a39bcf" providerId="AD" clId="Web-{4DC81956-8BF3-919B-C5E6-88125F3190F9}" dt="2023-09-20T11:44:20.704" v="31" actId="20577"/>
          <ac:spMkLst>
            <pc:docMk/>
            <pc:sldMk cId="1190084421" sldId="271"/>
            <ac:spMk id="2" creationId="{C9D8425C-F94E-4FAA-B570-46A47C8D71F1}"/>
          </ac:spMkLst>
        </pc:spChg>
        <pc:spChg chg="mod">
          <ac:chgData name="Natasha Young" userId="S::n.young@uwtsd.ac.uk::450ac887-d51d-4f28-b5bb-9aa773a39bcf" providerId="AD" clId="Web-{4DC81956-8BF3-919B-C5E6-88125F3190F9}" dt="2023-09-20T11:44:34.423" v="36" actId="14100"/>
          <ac:spMkLst>
            <pc:docMk/>
            <pc:sldMk cId="1190084421" sldId="271"/>
            <ac:spMk id="3" creationId="{D2ED99D4-2993-40A7-B951-7CD96B2B1925}"/>
          </ac:spMkLst>
        </pc:spChg>
        <pc:spChg chg="del">
          <ac:chgData name="Natasha Young" userId="S::n.young@uwtsd.ac.uk::450ac887-d51d-4f28-b5bb-9aa773a39bcf" providerId="AD" clId="Web-{4DC81956-8BF3-919B-C5E6-88125F3190F9}" dt="2023-09-20T11:44:23.751" v="32"/>
          <ac:spMkLst>
            <pc:docMk/>
            <pc:sldMk cId="1190084421" sldId="271"/>
            <ac:spMk id="4" creationId="{D6699B71-EB86-4D6E-A8F6-E332FA0EA0A4}"/>
          </ac:spMkLst>
        </pc:spChg>
        <pc:spChg chg="add del mod">
          <ac:chgData name="Natasha Young" userId="S::n.young@uwtsd.ac.uk::450ac887-d51d-4f28-b5bb-9aa773a39bcf" providerId="AD" clId="Web-{4DC81956-8BF3-919B-C5E6-88125F3190F9}" dt="2023-09-20T11:44:26.016" v="33"/>
          <ac:spMkLst>
            <pc:docMk/>
            <pc:sldMk cId="1190084421" sldId="271"/>
            <ac:spMk id="6" creationId="{861EE5A6-BB59-5C7F-E732-BFD65FFFC633}"/>
          </ac:spMkLst>
        </pc:spChg>
      </pc:sldChg>
      <pc:sldChg chg="addSp delSp modSp">
        <pc:chgData name="Natasha Young" userId="S::n.young@uwtsd.ac.uk::450ac887-d51d-4f28-b5bb-9aa773a39bcf" providerId="AD" clId="Web-{4DC81956-8BF3-919B-C5E6-88125F3190F9}" dt="2023-09-20T11:44:49.564" v="42" actId="14100"/>
        <pc:sldMkLst>
          <pc:docMk/>
          <pc:sldMk cId="3346882565" sldId="272"/>
        </pc:sldMkLst>
        <pc:spChg chg="mod">
          <ac:chgData name="Natasha Young" userId="S::n.young@uwtsd.ac.uk::450ac887-d51d-4f28-b5bb-9aa773a39bcf" providerId="AD" clId="Web-{4DC81956-8BF3-919B-C5E6-88125F3190F9}" dt="2023-09-20T11:44:40.939" v="39" actId="20577"/>
          <ac:spMkLst>
            <pc:docMk/>
            <pc:sldMk cId="3346882565" sldId="272"/>
            <ac:spMk id="2" creationId="{C9D8425C-F94E-4FAA-B570-46A47C8D71F1}"/>
          </ac:spMkLst>
        </pc:spChg>
        <pc:spChg chg="mod">
          <ac:chgData name="Natasha Young" userId="S::n.young@uwtsd.ac.uk::450ac887-d51d-4f28-b5bb-9aa773a39bcf" providerId="AD" clId="Web-{4DC81956-8BF3-919B-C5E6-88125F3190F9}" dt="2023-09-20T11:44:49.564" v="42" actId="14100"/>
          <ac:spMkLst>
            <pc:docMk/>
            <pc:sldMk cId="3346882565" sldId="272"/>
            <ac:spMk id="3" creationId="{D2ED99D4-2993-40A7-B951-7CD96B2B1925}"/>
          </ac:spMkLst>
        </pc:spChg>
        <pc:spChg chg="del">
          <ac:chgData name="Natasha Young" userId="S::n.young@uwtsd.ac.uk::450ac887-d51d-4f28-b5bb-9aa773a39bcf" providerId="AD" clId="Web-{4DC81956-8BF3-919B-C5E6-88125F3190F9}" dt="2023-09-20T11:44:43.126" v="40"/>
          <ac:spMkLst>
            <pc:docMk/>
            <pc:sldMk cId="3346882565" sldId="272"/>
            <ac:spMk id="4" creationId="{D6699B71-EB86-4D6E-A8F6-E332FA0EA0A4}"/>
          </ac:spMkLst>
        </pc:spChg>
        <pc:spChg chg="add del mod">
          <ac:chgData name="Natasha Young" userId="S::n.young@uwtsd.ac.uk::450ac887-d51d-4f28-b5bb-9aa773a39bcf" providerId="AD" clId="Web-{4DC81956-8BF3-919B-C5E6-88125F3190F9}" dt="2023-09-20T11:44:46.376" v="41"/>
          <ac:spMkLst>
            <pc:docMk/>
            <pc:sldMk cId="3346882565" sldId="272"/>
            <ac:spMk id="6" creationId="{348A849E-AD34-49AE-F783-F5A40CC7FF99}"/>
          </ac:spMkLst>
        </pc:spChg>
      </pc:sldChg>
      <pc:sldChg chg="addSp delSp modSp">
        <pc:chgData name="Natasha Young" userId="S::n.young@uwtsd.ac.uk::450ac887-d51d-4f28-b5bb-9aa773a39bcf" providerId="AD" clId="Web-{4DC81956-8BF3-919B-C5E6-88125F3190F9}" dt="2023-09-20T11:45:19.112" v="53" actId="14100"/>
        <pc:sldMkLst>
          <pc:docMk/>
          <pc:sldMk cId="3733176609" sldId="273"/>
        </pc:sldMkLst>
        <pc:spChg chg="mod">
          <ac:chgData name="Natasha Young" userId="S::n.young@uwtsd.ac.uk::450ac887-d51d-4f28-b5bb-9aa773a39bcf" providerId="AD" clId="Web-{4DC81956-8BF3-919B-C5E6-88125F3190F9}" dt="2023-09-20T11:45:10.236" v="50" actId="20577"/>
          <ac:spMkLst>
            <pc:docMk/>
            <pc:sldMk cId="3733176609" sldId="273"/>
            <ac:spMk id="2" creationId="{D79AE461-66E4-3C27-51AA-334CE68C0D8A}"/>
          </ac:spMkLst>
        </pc:spChg>
        <pc:spChg chg="del">
          <ac:chgData name="Natasha Young" userId="S::n.young@uwtsd.ac.uk::450ac887-d51d-4f28-b5bb-9aa773a39bcf" providerId="AD" clId="Web-{4DC81956-8BF3-919B-C5E6-88125F3190F9}" dt="2023-09-20T11:45:13.361" v="51"/>
          <ac:spMkLst>
            <pc:docMk/>
            <pc:sldMk cId="3733176609" sldId="273"/>
            <ac:spMk id="3" creationId="{D1641C74-CBB0-1B13-4D2B-C57488BEDD21}"/>
          </ac:spMkLst>
        </pc:spChg>
        <pc:spChg chg="mod">
          <ac:chgData name="Natasha Young" userId="S::n.young@uwtsd.ac.uk::450ac887-d51d-4f28-b5bb-9aa773a39bcf" providerId="AD" clId="Web-{4DC81956-8BF3-919B-C5E6-88125F3190F9}" dt="2023-09-20T11:45:19.112" v="53" actId="14100"/>
          <ac:spMkLst>
            <pc:docMk/>
            <pc:sldMk cId="3733176609" sldId="273"/>
            <ac:spMk id="4" creationId="{B6B75563-8002-9EE2-8BCC-8D5D3D8DB5D4}"/>
          </ac:spMkLst>
        </pc:spChg>
        <pc:spChg chg="add del mod">
          <ac:chgData name="Natasha Young" userId="S::n.young@uwtsd.ac.uk::450ac887-d51d-4f28-b5bb-9aa773a39bcf" providerId="AD" clId="Web-{4DC81956-8BF3-919B-C5E6-88125F3190F9}" dt="2023-09-20T11:45:15.174" v="52"/>
          <ac:spMkLst>
            <pc:docMk/>
            <pc:sldMk cId="3733176609" sldId="273"/>
            <ac:spMk id="6" creationId="{A353DED4-CB12-B782-6C51-EE0DEC99C114}"/>
          </ac:spMkLst>
        </pc:spChg>
      </pc:sldChg>
      <pc:sldChg chg="addSp delSp modSp">
        <pc:chgData name="Natasha Young" userId="S::n.young@uwtsd.ac.uk::450ac887-d51d-4f28-b5bb-9aa773a39bcf" providerId="AD" clId="Web-{4DC81956-8BF3-919B-C5E6-88125F3190F9}" dt="2023-09-20T11:46:02.394" v="65" actId="14100"/>
        <pc:sldMkLst>
          <pc:docMk/>
          <pc:sldMk cId="2266836674" sldId="274"/>
        </pc:sldMkLst>
        <pc:spChg chg="mod">
          <ac:chgData name="Natasha Young" userId="S::n.young@uwtsd.ac.uk::450ac887-d51d-4f28-b5bb-9aa773a39bcf" providerId="AD" clId="Web-{4DC81956-8BF3-919B-C5E6-88125F3190F9}" dt="2023-09-20T11:45:53.113" v="62" actId="20577"/>
          <ac:spMkLst>
            <pc:docMk/>
            <pc:sldMk cId="2266836674" sldId="274"/>
            <ac:spMk id="2" creationId="{7009DE8C-98FB-4F14-B038-CC6E38E3BCF6}"/>
          </ac:spMkLst>
        </pc:spChg>
        <pc:spChg chg="mod">
          <ac:chgData name="Natasha Young" userId="S::n.young@uwtsd.ac.uk::450ac887-d51d-4f28-b5bb-9aa773a39bcf" providerId="AD" clId="Web-{4DC81956-8BF3-919B-C5E6-88125F3190F9}" dt="2023-09-20T11:46:02.394" v="65" actId="14100"/>
          <ac:spMkLst>
            <pc:docMk/>
            <pc:sldMk cId="2266836674" sldId="274"/>
            <ac:spMk id="3" creationId="{653C234B-BF52-403E-96FA-7AF1AF1E2E4F}"/>
          </ac:spMkLst>
        </pc:spChg>
        <pc:spChg chg="del">
          <ac:chgData name="Natasha Young" userId="S::n.young@uwtsd.ac.uk::450ac887-d51d-4f28-b5bb-9aa773a39bcf" providerId="AD" clId="Web-{4DC81956-8BF3-919B-C5E6-88125F3190F9}" dt="2023-09-20T11:45:55.909" v="63"/>
          <ac:spMkLst>
            <pc:docMk/>
            <pc:sldMk cId="2266836674" sldId="274"/>
            <ac:spMk id="4" creationId="{C9C7CCF4-EDC7-4F78-9983-AA179F5E11E1}"/>
          </ac:spMkLst>
        </pc:spChg>
        <pc:spChg chg="add del mod">
          <ac:chgData name="Natasha Young" userId="S::n.young@uwtsd.ac.uk::450ac887-d51d-4f28-b5bb-9aa773a39bcf" providerId="AD" clId="Web-{4DC81956-8BF3-919B-C5E6-88125F3190F9}" dt="2023-09-20T11:45:58.472" v="64"/>
          <ac:spMkLst>
            <pc:docMk/>
            <pc:sldMk cId="2266836674" sldId="274"/>
            <ac:spMk id="6" creationId="{0F9FC2E6-3CD0-F7DC-3264-DE1523FD217E}"/>
          </ac:spMkLst>
        </pc:spChg>
      </pc:sldChg>
      <pc:sldChg chg="addSp delSp modSp">
        <pc:chgData name="Natasha Young" userId="S::n.young@uwtsd.ac.uk::450ac887-d51d-4f28-b5bb-9aa773a39bcf" providerId="AD" clId="Web-{4DC81956-8BF3-919B-C5E6-88125F3190F9}" dt="2023-09-20T11:46:48.052" v="82" actId="14100"/>
        <pc:sldMkLst>
          <pc:docMk/>
          <pc:sldMk cId="1257078677" sldId="275"/>
        </pc:sldMkLst>
        <pc:spChg chg="mod">
          <ac:chgData name="Natasha Young" userId="S::n.young@uwtsd.ac.uk::450ac887-d51d-4f28-b5bb-9aa773a39bcf" providerId="AD" clId="Web-{4DC81956-8BF3-919B-C5E6-88125F3190F9}" dt="2023-09-20T11:46:41.473" v="79" actId="20577"/>
          <ac:spMkLst>
            <pc:docMk/>
            <pc:sldMk cId="1257078677" sldId="275"/>
            <ac:spMk id="2" creationId="{4B9C7091-B960-6EC6-1C34-7DD7A889DE42}"/>
          </ac:spMkLst>
        </pc:spChg>
        <pc:spChg chg="del">
          <ac:chgData name="Natasha Young" userId="S::n.young@uwtsd.ac.uk::450ac887-d51d-4f28-b5bb-9aa773a39bcf" providerId="AD" clId="Web-{4DC81956-8BF3-919B-C5E6-88125F3190F9}" dt="2023-09-20T11:46:43.520" v="80"/>
          <ac:spMkLst>
            <pc:docMk/>
            <pc:sldMk cId="1257078677" sldId="275"/>
            <ac:spMk id="3" creationId="{513DF553-7B6A-DAFC-075D-CAFD32F02C6E}"/>
          </ac:spMkLst>
        </pc:spChg>
        <pc:spChg chg="mod">
          <ac:chgData name="Natasha Young" userId="S::n.young@uwtsd.ac.uk::450ac887-d51d-4f28-b5bb-9aa773a39bcf" providerId="AD" clId="Web-{4DC81956-8BF3-919B-C5E6-88125F3190F9}" dt="2023-09-20T11:46:48.052" v="82" actId="14100"/>
          <ac:spMkLst>
            <pc:docMk/>
            <pc:sldMk cId="1257078677" sldId="275"/>
            <ac:spMk id="4" creationId="{01DDA66E-47E5-99BD-EAD3-F818700F497D}"/>
          </ac:spMkLst>
        </pc:spChg>
        <pc:spChg chg="add del mod">
          <ac:chgData name="Natasha Young" userId="S::n.young@uwtsd.ac.uk::450ac887-d51d-4f28-b5bb-9aa773a39bcf" providerId="AD" clId="Web-{4DC81956-8BF3-919B-C5E6-88125F3190F9}" dt="2023-09-20T11:46:44.817" v="81"/>
          <ac:spMkLst>
            <pc:docMk/>
            <pc:sldMk cId="1257078677" sldId="275"/>
            <ac:spMk id="6" creationId="{3E423B3A-DB8C-93BF-96C6-B82A5E3D4BBD}"/>
          </ac:spMkLst>
        </pc:spChg>
      </pc:sldChg>
      <pc:sldChg chg="modSp">
        <pc:chgData name="Natasha Young" userId="S::n.young@uwtsd.ac.uk::450ac887-d51d-4f28-b5bb-9aa773a39bcf" providerId="AD" clId="Web-{4DC81956-8BF3-919B-C5E6-88125F3190F9}" dt="2023-09-20T11:43:04.280" v="4" actId="20577"/>
        <pc:sldMkLst>
          <pc:docMk/>
          <pc:sldMk cId="675104198" sldId="280"/>
        </pc:sldMkLst>
        <pc:spChg chg="mod">
          <ac:chgData name="Natasha Young" userId="S::n.young@uwtsd.ac.uk::450ac887-d51d-4f28-b5bb-9aa773a39bcf" providerId="AD" clId="Web-{4DC81956-8BF3-919B-C5E6-88125F3190F9}" dt="2023-09-20T11:43:04.280" v="4" actId="20577"/>
          <ac:spMkLst>
            <pc:docMk/>
            <pc:sldMk cId="675104198" sldId="280"/>
            <ac:spMk id="3" creationId="{99CE905F-8A52-C66B-CC26-3332F7AC1FE3}"/>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39.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56067F2-CBE2-46DA-A26C-838DFE7CF5CB}" type="datetimeFigureOut">
              <a:rPr lang="en-GB" smtClean="0"/>
              <a:t>20/09/2023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B0B6F32-6CF5-412F-8B58-022C1F1D5225}" type="slidenum">
              <a:rPr lang="en-GB" smtClean="0"/>
              <a:t>‹#›</a:t>
            </a:fld>
            <a:endParaRPr lang="en-GB"/>
          </a:p>
        </p:txBody>
      </p:sp>
    </p:spTree>
    <p:extLst>
      <p:ext uri="{BB962C8B-B14F-4D97-AF65-F5344CB8AC3E}">
        <p14:creationId xmlns:p14="http://schemas.microsoft.com/office/powerpoint/2010/main" val="266855132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Fabricated or Induced Illness by carers is the term most commonly used in the UK. Factitious disorder imposed on another is the term most commonly used in the USA. </a:t>
            </a:r>
          </a:p>
          <a:p>
            <a:r>
              <a:rPr lang="en-GB" dirty="0"/>
              <a:t>Fabricated or Induced Illness is when a parent or caregiver exaggerates or deliberately causes symptoms of illness in the child. Parent or caregiver will try to convince health services that the child is ill or that symptoms are worse than they are.</a:t>
            </a:r>
          </a:p>
        </p:txBody>
      </p:sp>
      <p:sp>
        <p:nvSpPr>
          <p:cNvPr id="4" name="Slide Number Placeholder 3"/>
          <p:cNvSpPr>
            <a:spLocks noGrp="1"/>
          </p:cNvSpPr>
          <p:nvPr>
            <p:ph type="sldNum" sz="quarter" idx="5"/>
          </p:nvPr>
        </p:nvSpPr>
        <p:spPr/>
        <p:txBody>
          <a:bodyPr/>
          <a:lstStyle/>
          <a:p>
            <a:fld id="{8B0B6F32-6CF5-412F-8B58-022C1F1D5225}" type="slidenum">
              <a:rPr lang="en-GB" smtClean="0"/>
              <a:t>4</a:t>
            </a:fld>
            <a:endParaRPr lang="en-GB"/>
          </a:p>
        </p:txBody>
      </p:sp>
    </p:spTree>
    <p:extLst>
      <p:ext uri="{BB962C8B-B14F-4D97-AF65-F5344CB8AC3E}">
        <p14:creationId xmlns:p14="http://schemas.microsoft.com/office/powerpoint/2010/main" val="17311485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Fabricated or Induced Illness is when a parent or caregiver exaggerates or deliberately causes symptoms of illness in the child. Parent or caregiver will try to convince health services that the child is ill or that symptoms are worse than they are.</a:t>
            </a:r>
          </a:p>
          <a:p>
            <a:r>
              <a:rPr lang="en-GB" dirty="0"/>
              <a:t>This is a very rare type of child abuse. Often the victim has been subjected to physical abuse or medical neglect</a:t>
            </a:r>
          </a:p>
        </p:txBody>
      </p:sp>
      <p:sp>
        <p:nvSpPr>
          <p:cNvPr id="4" name="Slide Number Placeholder 3"/>
          <p:cNvSpPr>
            <a:spLocks noGrp="1"/>
          </p:cNvSpPr>
          <p:nvPr>
            <p:ph type="sldNum" sz="quarter" idx="5"/>
          </p:nvPr>
        </p:nvSpPr>
        <p:spPr/>
        <p:txBody>
          <a:bodyPr/>
          <a:lstStyle/>
          <a:p>
            <a:fld id="{8B0B6F32-6CF5-412F-8B58-022C1F1D5225}" type="slidenum">
              <a:rPr lang="en-GB" smtClean="0"/>
              <a:t>5</a:t>
            </a:fld>
            <a:endParaRPr lang="en-GB"/>
          </a:p>
        </p:txBody>
      </p:sp>
    </p:spTree>
    <p:extLst>
      <p:ext uri="{BB962C8B-B14F-4D97-AF65-F5344CB8AC3E}">
        <p14:creationId xmlns:p14="http://schemas.microsoft.com/office/powerpoint/2010/main" val="135404797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Factitious or fabricated illness is usually carried out by women, </a:t>
            </a:r>
          </a:p>
          <a:p>
            <a:r>
              <a:rPr lang="en-GB" dirty="0"/>
              <a:t>Before computerised medical records, perpetrators found it much easier to move around from surgery to surgery, area to area without paperwork or explanation. Medical records still don’t show everything but they can be parts of a jigsaw.</a:t>
            </a:r>
          </a:p>
        </p:txBody>
      </p:sp>
      <p:sp>
        <p:nvSpPr>
          <p:cNvPr id="4" name="Slide Number Placeholder 3"/>
          <p:cNvSpPr>
            <a:spLocks noGrp="1"/>
          </p:cNvSpPr>
          <p:nvPr>
            <p:ph type="sldNum" sz="quarter" idx="5"/>
          </p:nvPr>
        </p:nvSpPr>
        <p:spPr/>
        <p:txBody>
          <a:bodyPr/>
          <a:lstStyle/>
          <a:p>
            <a:fld id="{8B0B6F32-6CF5-412F-8B58-022C1F1D5225}" type="slidenum">
              <a:rPr lang="en-GB" smtClean="0"/>
              <a:t>8</a:t>
            </a:fld>
            <a:endParaRPr lang="en-GB"/>
          </a:p>
        </p:txBody>
      </p:sp>
    </p:spTree>
    <p:extLst>
      <p:ext uri="{BB962C8B-B14F-4D97-AF65-F5344CB8AC3E}">
        <p14:creationId xmlns:p14="http://schemas.microsoft.com/office/powerpoint/2010/main" val="20645948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Factitious or fabricated illness is usually carried out by women, </a:t>
            </a:r>
          </a:p>
          <a:p>
            <a:r>
              <a:rPr lang="en-GB" dirty="0"/>
              <a:t>Before computerised medical records, perpetrators found it much easier to move around from surgery to surgery, area to area without paperwork or explanation. Medical records still don’t show everything but they can be parts of a jigsaw.</a:t>
            </a:r>
          </a:p>
        </p:txBody>
      </p:sp>
      <p:sp>
        <p:nvSpPr>
          <p:cNvPr id="4" name="Slide Number Placeholder 3"/>
          <p:cNvSpPr>
            <a:spLocks noGrp="1"/>
          </p:cNvSpPr>
          <p:nvPr>
            <p:ph type="sldNum" sz="quarter" idx="5"/>
          </p:nvPr>
        </p:nvSpPr>
        <p:spPr/>
        <p:txBody>
          <a:bodyPr/>
          <a:lstStyle/>
          <a:p>
            <a:fld id="{8B0B6F32-6CF5-412F-8B58-022C1F1D5225}" type="slidenum">
              <a:rPr lang="en-GB" smtClean="0"/>
              <a:t>9</a:t>
            </a:fld>
            <a:endParaRPr lang="en-GB"/>
          </a:p>
        </p:txBody>
      </p:sp>
    </p:spTree>
    <p:extLst>
      <p:ext uri="{BB962C8B-B14F-4D97-AF65-F5344CB8AC3E}">
        <p14:creationId xmlns:p14="http://schemas.microsoft.com/office/powerpoint/2010/main" val="224489607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Factitious or fabricated illness is usually carried out by women, </a:t>
            </a:r>
          </a:p>
          <a:p>
            <a:r>
              <a:rPr lang="en-GB" dirty="0"/>
              <a:t>Before computerised medical records, </a:t>
            </a:r>
            <a:r>
              <a:rPr lang="en-GB" dirty="0" err="1"/>
              <a:t>perprtrators</a:t>
            </a:r>
            <a:r>
              <a:rPr lang="en-GB" dirty="0"/>
              <a:t> found it much easier to move around from surgery to surgery, area to area without paperwork or explanation. Medical records still don’t show everything but they can be parts of a jigsaw.</a:t>
            </a:r>
          </a:p>
        </p:txBody>
      </p:sp>
      <p:sp>
        <p:nvSpPr>
          <p:cNvPr id="4" name="Slide Number Placeholder 3"/>
          <p:cNvSpPr>
            <a:spLocks noGrp="1"/>
          </p:cNvSpPr>
          <p:nvPr>
            <p:ph type="sldNum" sz="quarter" idx="5"/>
          </p:nvPr>
        </p:nvSpPr>
        <p:spPr/>
        <p:txBody>
          <a:bodyPr/>
          <a:lstStyle/>
          <a:p>
            <a:fld id="{8B0B6F32-6CF5-412F-8B58-022C1F1D5225}" type="slidenum">
              <a:rPr lang="en-GB" smtClean="0"/>
              <a:t>10</a:t>
            </a:fld>
            <a:endParaRPr lang="en-GB"/>
          </a:p>
        </p:txBody>
      </p:sp>
    </p:spTree>
    <p:extLst>
      <p:ext uri="{BB962C8B-B14F-4D97-AF65-F5344CB8AC3E}">
        <p14:creationId xmlns:p14="http://schemas.microsoft.com/office/powerpoint/2010/main" val="24209408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Factitious or fabricated illness is usually carried out by women, </a:t>
            </a:r>
          </a:p>
          <a:p>
            <a:r>
              <a:rPr lang="en-GB" dirty="0"/>
              <a:t>Before computerised medical records, </a:t>
            </a:r>
            <a:r>
              <a:rPr lang="en-GB" dirty="0" err="1"/>
              <a:t>perpertrators</a:t>
            </a:r>
            <a:r>
              <a:rPr lang="en-GB" dirty="0"/>
              <a:t> found it much easier to move around from surgery to surgery, area to area without paperwork or explanation. Medical records still </a:t>
            </a:r>
            <a:r>
              <a:rPr lang="en-GB" dirty="0" err="1"/>
              <a:t>son’t</a:t>
            </a:r>
            <a:r>
              <a:rPr lang="en-GB" dirty="0"/>
              <a:t> show everything but they can be parts of a jigsaw.</a:t>
            </a:r>
          </a:p>
        </p:txBody>
      </p:sp>
      <p:sp>
        <p:nvSpPr>
          <p:cNvPr id="4" name="Slide Number Placeholder 3"/>
          <p:cNvSpPr>
            <a:spLocks noGrp="1"/>
          </p:cNvSpPr>
          <p:nvPr>
            <p:ph type="sldNum" sz="quarter" idx="5"/>
          </p:nvPr>
        </p:nvSpPr>
        <p:spPr/>
        <p:txBody>
          <a:bodyPr/>
          <a:lstStyle/>
          <a:p>
            <a:fld id="{8B0B6F32-6CF5-412F-8B58-022C1F1D5225}" type="slidenum">
              <a:rPr lang="en-GB" smtClean="0"/>
              <a:t>11</a:t>
            </a:fld>
            <a:endParaRPr lang="en-GB"/>
          </a:p>
        </p:txBody>
      </p:sp>
    </p:spTree>
    <p:extLst>
      <p:ext uri="{BB962C8B-B14F-4D97-AF65-F5344CB8AC3E}">
        <p14:creationId xmlns:p14="http://schemas.microsoft.com/office/powerpoint/2010/main" val="39925649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25% of </a:t>
            </a:r>
            <a:r>
              <a:rPr lang="en-GB" dirty="0" err="1"/>
              <a:t>individulas</a:t>
            </a:r>
            <a:r>
              <a:rPr lang="en-GB" dirty="0"/>
              <a:t> who commit Factitious Illness</a:t>
            </a:r>
          </a:p>
        </p:txBody>
      </p:sp>
      <p:sp>
        <p:nvSpPr>
          <p:cNvPr id="4" name="Slide Number Placeholder 3"/>
          <p:cNvSpPr>
            <a:spLocks noGrp="1"/>
          </p:cNvSpPr>
          <p:nvPr>
            <p:ph type="sldNum" sz="quarter" idx="5"/>
          </p:nvPr>
        </p:nvSpPr>
        <p:spPr/>
        <p:txBody>
          <a:bodyPr/>
          <a:lstStyle/>
          <a:p>
            <a:fld id="{8B0B6F32-6CF5-412F-8B58-022C1F1D5225}" type="slidenum">
              <a:rPr lang="en-GB" smtClean="0"/>
              <a:t>17</a:t>
            </a:fld>
            <a:endParaRPr lang="en-GB"/>
          </a:p>
        </p:txBody>
      </p:sp>
    </p:spTree>
    <p:extLst>
      <p:ext uri="{BB962C8B-B14F-4D97-AF65-F5344CB8AC3E}">
        <p14:creationId xmlns:p14="http://schemas.microsoft.com/office/powerpoint/2010/main" val="6474492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Health </a:t>
            </a:r>
          </a:p>
          <a:p>
            <a:r>
              <a:rPr lang="en-GB" dirty="0"/>
              <a:t>The child may undergo repeated medical and healthcare appointments, examinations, investigations, procedures and treatments – these can be physically and psychologically painful and distressing</a:t>
            </a:r>
          </a:p>
          <a:p>
            <a:r>
              <a:rPr lang="en-GB" dirty="0"/>
              <a:t>Genuine illnesses may be over looked as a result.</a:t>
            </a:r>
          </a:p>
          <a:p>
            <a:r>
              <a:rPr lang="en-GB" dirty="0"/>
              <a:t>Illness or harm may be induced by the parent or caregiver such as poisoning, suffocation, withholding food, or medication. This can of course result in potentially or actually causing a threat to life.</a:t>
            </a:r>
          </a:p>
          <a:p>
            <a:r>
              <a:rPr lang="en-GB" b="1" dirty="0"/>
              <a:t>Experiences of Healthcare</a:t>
            </a:r>
          </a:p>
          <a:p>
            <a:r>
              <a:rPr lang="en-GB" dirty="0"/>
              <a:t>A child may be left scarred, scared or nervous about attending healthcare settings as a result</a:t>
            </a:r>
          </a:p>
          <a:p>
            <a:r>
              <a:rPr lang="en-GB" b="1" dirty="0"/>
              <a:t>Effects on child development</a:t>
            </a:r>
          </a:p>
          <a:p>
            <a:r>
              <a:rPr lang="en-GB" dirty="0"/>
              <a:t>Child’s school life may be limited or constantly interrupted resulting in a lack of education</a:t>
            </a:r>
          </a:p>
          <a:p>
            <a:r>
              <a:rPr lang="en-GB" dirty="0"/>
              <a:t>The child’s normal daily life and activities may be limited.</a:t>
            </a:r>
          </a:p>
          <a:p>
            <a:r>
              <a:rPr lang="en-GB" dirty="0"/>
              <a:t>The child can become socially isolated and dependent on the caregiver or parent</a:t>
            </a:r>
          </a:p>
          <a:p>
            <a:r>
              <a:rPr lang="en-GB" dirty="0"/>
              <a:t>The child may begin to assume the role of the ‘sick’ child.</a:t>
            </a:r>
          </a:p>
          <a:p>
            <a:r>
              <a:rPr lang="en-GB" b="1" dirty="0"/>
              <a:t>Child’s psychological state</a:t>
            </a:r>
          </a:p>
          <a:p>
            <a:r>
              <a:rPr lang="en-GB" b="0" dirty="0"/>
              <a:t>This can cause the child to be confused or be in a state of anxiety over their health</a:t>
            </a:r>
          </a:p>
          <a:p>
            <a:r>
              <a:rPr lang="en-GB" b="0" dirty="0"/>
              <a:t>They may develop a false view of themselves</a:t>
            </a:r>
          </a:p>
          <a:p>
            <a:r>
              <a:rPr lang="en-GB" b="0" dirty="0"/>
              <a:t>The may begin to active collude with the parent or caregiver in the belief that this is normal</a:t>
            </a:r>
          </a:p>
          <a:p>
            <a:r>
              <a:rPr lang="en-GB" b="0" dirty="0"/>
              <a:t>The child may later on develop a number of psychological or psychiatric disorders</a:t>
            </a:r>
          </a:p>
          <a:p>
            <a:r>
              <a:rPr lang="en-GB" b="1" dirty="0"/>
              <a:t>Child’s Well-being</a:t>
            </a:r>
          </a:p>
          <a:p>
            <a:r>
              <a:rPr lang="en-GB" b="0" dirty="0"/>
              <a:t>All of the things above are going to negatively impact the child’s well-being</a:t>
            </a:r>
          </a:p>
          <a:p>
            <a:endParaRPr lang="en-GB" b="0" dirty="0"/>
          </a:p>
          <a:p>
            <a:endParaRPr lang="en-GB" b="0" dirty="0"/>
          </a:p>
          <a:p>
            <a:endParaRPr lang="en-GB" dirty="0"/>
          </a:p>
        </p:txBody>
      </p:sp>
      <p:sp>
        <p:nvSpPr>
          <p:cNvPr id="4" name="Slide Number Placeholder 3"/>
          <p:cNvSpPr>
            <a:spLocks noGrp="1"/>
          </p:cNvSpPr>
          <p:nvPr>
            <p:ph type="sldNum" sz="quarter" idx="5"/>
          </p:nvPr>
        </p:nvSpPr>
        <p:spPr/>
        <p:txBody>
          <a:bodyPr/>
          <a:lstStyle/>
          <a:p>
            <a:fld id="{8B0B6F32-6CF5-412F-8B58-022C1F1D5225}" type="slidenum">
              <a:rPr lang="en-GB" smtClean="0"/>
              <a:t>18</a:t>
            </a:fld>
            <a:endParaRPr lang="en-GB"/>
          </a:p>
        </p:txBody>
      </p:sp>
    </p:spTree>
    <p:extLst>
      <p:ext uri="{BB962C8B-B14F-4D97-AF65-F5344CB8AC3E}">
        <p14:creationId xmlns:p14="http://schemas.microsoft.com/office/powerpoint/2010/main" val="40478430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Beverley </a:t>
            </a:r>
            <a:r>
              <a:rPr lang="en-GB" dirty="0" err="1"/>
              <a:t>Alliitt</a:t>
            </a:r>
            <a:endParaRPr lang="en-GB" dirty="0"/>
          </a:p>
          <a:p>
            <a:r>
              <a:rPr lang="en-GB" dirty="0"/>
              <a:t>Murdered 4 injured/ harmed another 9 children in 1991 </a:t>
            </a:r>
          </a:p>
          <a:p>
            <a:r>
              <a:rPr lang="en-GB" dirty="0"/>
              <a:t>Nurse in Grantham and Kesteven Hospital, Lincolnshire.</a:t>
            </a:r>
          </a:p>
          <a:p>
            <a:r>
              <a:rPr lang="en-GB" dirty="0"/>
              <a:t>Worked as a Nurse on the children’s unit</a:t>
            </a:r>
          </a:p>
          <a:p>
            <a:r>
              <a:rPr lang="en-GB" dirty="0"/>
              <a:t>2 of the deceased were found to have been injected with insulin, another with an air bubble.</a:t>
            </a:r>
          </a:p>
          <a:p>
            <a:r>
              <a:rPr lang="en-GB" dirty="0"/>
              <a:t>Nicknamed ‘The Angel of Death</a:t>
            </a:r>
          </a:p>
          <a:p>
            <a:r>
              <a:rPr lang="en-GB" dirty="0"/>
              <a:t>Only nurse on duty for all of the children who died or were injured.</a:t>
            </a:r>
          </a:p>
          <a:p>
            <a:r>
              <a:rPr lang="en-GB" dirty="0"/>
              <a:t>Life sentences imposed. Has served 30 years now eligible for parole</a:t>
            </a:r>
          </a:p>
          <a:p>
            <a:endParaRPr lang="en-GB" dirty="0"/>
          </a:p>
        </p:txBody>
      </p:sp>
      <p:sp>
        <p:nvSpPr>
          <p:cNvPr id="4" name="Slide Number Placeholder 3"/>
          <p:cNvSpPr>
            <a:spLocks noGrp="1"/>
          </p:cNvSpPr>
          <p:nvPr>
            <p:ph type="sldNum" sz="quarter" idx="5"/>
          </p:nvPr>
        </p:nvSpPr>
        <p:spPr/>
        <p:txBody>
          <a:bodyPr/>
          <a:lstStyle/>
          <a:p>
            <a:fld id="{8B0B6F32-6CF5-412F-8B58-022C1F1D5225}" type="slidenum">
              <a:rPr lang="en-GB" smtClean="0"/>
              <a:t>20</a:t>
            </a:fld>
            <a:endParaRPr lang="en-GB"/>
          </a:p>
        </p:txBody>
      </p:sp>
    </p:spTree>
    <p:extLst>
      <p:ext uri="{BB962C8B-B14F-4D97-AF65-F5344CB8AC3E}">
        <p14:creationId xmlns:p14="http://schemas.microsoft.com/office/powerpoint/2010/main" val="96051452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Dee </a:t>
            </a:r>
            <a:r>
              <a:rPr lang="en-GB" dirty="0" err="1"/>
              <a:t>Dee</a:t>
            </a:r>
            <a:r>
              <a:rPr lang="en-GB" dirty="0"/>
              <a:t> Blanchard was murdered by her daughter and her boyfriend in Missouri USA in 2015</a:t>
            </a:r>
          </a:p>
          <a:p>
            <a:r>
              <a:rPr lang="en-GB" dirty="0"/>
              <a:t>Dee </a:t>
            </a:r>
            <a:r>
              <a:rPr lang="en-GB" dirty="0" err="1"/>
              <a:t>Dee</a:t>
            </a:r>
            <a:r>
              <a:rPr lang="en-GB" dirty="0"/>
              <a:t>, for years had made her daughter pretend to be younger than she actually was and pretend to be disabled, and chronically ill. She elicited several unnecessary surgeries and medications. She controlled her daughter through physical and psychological abuse.</a:t>
            </a:r>
          </a:p>
          <a:p>
            <a:r>
              <a:rPr lang="en-GB" dirty="0"/>
              <a:t>She claimed for years that her daughter Gypsy Rose had the mental capacity of a 4 year old after birthing complications, cancer, leukaemia, asthma, muscular dystrophy. Gypsy Rose used a wheel chair unnecessarily. </a:t>
            </a:r>
          </a:p>
          <a:p>
            <a:r>
              <a:rPr lang="en-GB" dirty="0"/>
              <a:t>Mommy dead and dearest film about this case</a:t>
            </a:r>
          </a:p>
        </p:txBody>
      </p:sp>
      <p:sp>
        <p:nvSpPr>
          <p:cNvPr id="4" name="Slide Number Placeholder 3"/>
          <p:cNvSpPr>
            <a:spLocks noGrp="1"/>
          </p:cNvSpPr>
          <p:nvPr>
            <p:ph type="sldNum" sz="quarter" idx="5"/>
          </p:nvPr>
        </p:nvSpPr>
        <p:spPr/>
        <p:txBody>
          <a:bodyPr/>
          <a:lstStyle/>
          <a:p>
            <a:fld id="{8B0B6F32-6CF5-412F-8B58-022C1F1D5225}" type="slidenum">
              <a:rPr lang="en-GB" smtClean="0"/>
              <a:t>21</a:t>
            </a:fld>
            <a:endParaRPr lang="en-GB"/>
          </a:p>
        </p:txBody>
      </p:sp>
    </p:spTree>
    <p:extLst>
      <p:ext uri="{BB962C8B-B14F-4D97-AF65-F5344CB8AC3E}">
        <p14:creationId xmlns:p14="http://schemas.microsoft.com/office/powerpoint/2010/main" val="423533789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Murdered her son Garnett Spears through salt poisoning.</a:t>
            </a:r>
          </a:p>
          <a:p>
            <a:r>
              <a:rPr lang="en-GB" dirty="0"/>
              <a:t>In and out of hospital as a baby because she claimed he wouldn’t eat and was losing weight. At 9 months he had a feeding tube inserted. At 5 he was admitted to hospital with fitting, but doctors couldn’t find anything wrong. They were going to discharge him when he deteriorated and died. Lacey as arrested and charged with murder. Found guilty and given 20 years.</a:t>
            </a:r>
          </a:p>
        </p:txBody>
      </p:sp>
      <p:sp>
        <p:nvSpPr>
          <p:cNvPr id="4" name="Slide Number Placeholder 3"/>
          <p:cNvSpPr>
            <a:spLocks noGrp="1"/>
          </p:cNvSpPr>
          <p:nvPr>
            <p:ph type="sldNum" sz="quarter" idx="5"/>
          </p:nvPr>
        </p:nvSpPr>
        <p:spPr/>
        <p:txBody>
          <a:bodyPr/>
          <a:lstStyle/>
          <a:p>
            <a:fld id="{8B0B6F32-6CF5-412F-8B58-022C1F1D5225}" type="slidenum">
              <a:rPr lang="en-GB" smtClean="0"/>
              <a:t>22</a:t>
            </a:fld>
            <a:endParaRPr lang="en-GB"/>
          </a:p>
        </p:txBody>
      </p:sp>
    </p:spTree>
    <p:extLst>
      <p:ext uri="{BB962C8B-B14F-4D97-AF65-F5344CB8AC3E}">
        <p14:creationId xmlns:p14="http://schemas.microsoft.com/office/powerpoint/2010/main" val="144611182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33.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19.xml"/></Relationships>
</file>

<file path=ppt/slideLayouts/_rels/slideLayout34.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19.xml"/></Relationships>
</file>

<file path=ppt/slideLayouts/_rels/slideLayout35.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9.xml"/></Relationships>
</file>

<file path=ppt/slideLayouts/_rels/slideLayout36.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9.xml"/></Relationships>
</file>

<file path=ppt/slideLayouts/_rels/slideLayout37.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19.xml"/></Relationships>
</file>

<file path=ppt/slideLayouts/_rels/slideLayout38.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19.xml"/></Relationships>
</file>

<file path=ppt/slideLayouts/_rels/slideLayout39.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19.xml"/></Relationships>
</file>

<file path=ppt/slideLayouts/_rels/slideLayout40.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19.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24.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25.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25.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26.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26.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27.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27.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27.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27.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27.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27.xml"/></Relationships>
</file>

<file path=ppt/slideLayouts/_rels/slideLayout59.xml.rels><?xml version="1.0" encoding="UTF-8" standalone="yes"?>
<Relationships xmlns="http://schemas.openxmlformats.org/package/2006/relationships"><Relationship Id="rId1" Type="http://schemas.openxmlformats.org/officeDocument/2006/relationships/slideMaster" Target="../slideMasters/slideMaster28.xml"/></Relationships>
</file>

<file path=ppt/slideLayouts/_rels/slideLayout60.xml.rels><?xml version="1.0" encoding="UTF-8" standalone="yes"?>
<Relationships xmlns="http://schemas.openxmlformats.org/package/2006/relationships"><Relationship Id="rId1" Type="http://schemas.openxmlformats.org/officeDocument/2006/relationships/slideMaster" Target="../slideMasters/slideMaster28.xml"/></Relationships>
</file>

<file path=ppt/slideLayouts/_rels/slideLayout61.xml.rels><?xml version="1.0" encoding="UTF-8" standalone="yes"?>
<Relationships xmlns="http://schemas.openxmlformats.org/package/2006/relationships"><Relationship Id="rId1" Type="http://schemas.openxmlformats.org/officeDocument/2006/relationships/slideMaster" Target="../slideMasters/slideMaster28.xml"/></Relationships>
</file>

<file path=ppt/slideLayouts/_rels/slideLayout62.xml.rels><?xml version="1.0" encoding="UTF-8" standalone="yes"?>
<Relationships xmlns="http://schemas.openxmlformats.org/package/2006/relationships"><Relationship Id="rId1" Type="http://schemas.openxmlformats.org/officeDocument/2006/relationships/slideMaster" Target="../slideMasters/slideMaster28.xml"/></Relationships>
</file>

<file path=ppt/slideLayouts/_rels/slideLayout63.xml.rels><?xml version="1.0" encoding="UTF-8" standalone="yes"?>
<Relationships xmlns="http://schemas.openxmlformats.org/package/2006/relationships"><Relationship Id="rId1" Type="http://schemas.openxmlformats.org/officeDocument/2006/relationships/slideMaster" Target="../slideMasters/slideMaster28.xml"/></Relationships>
</file>

<file path=ppt/slideLayouts/_rels/slideLayout64.xml.rels><?xml version="1.0" encoding="UTF-8" standalone="yes"?>
<Relationships xmlns="http://schemas.openxmlformats.org/package/2006/relationships"><Relationship Id="rId1" Type="http://schemas.openxmlformats.org/officeDocument/2006/relationships/slideMaster" Target="../slideMasters/slideMaster29.xml"/></Relationships>
</file>

<file path=ppt/slideLayouts/_rels/slideLayout65.xml.rels><?xml version="1.0" encoding="UTF-8" standalone="yes"?>
<Relationships xmlns="http://schemas.openxmlformats.org/package/2006/relationships"><Relationship Id="rId1" Type="http://schemas.openxmlformats.org/officeDocument/2006/relationships/slideMaster" Target="../slideMasters/slideMaster29.xml"/></Relationships>
</file>

<file path=ppt/slideLayouts/_rels/slideLayout66.xml.rels><?xml version="1.0" encoding="UTF-8" standalone="yes"?>
<Relationships xmlns="http://schemas.openxmlformats.org/package/2006/relationships"><Relationship Id="rId1" Type="http://schemas.openxmlformats.org/officeDocument/2006/relationships/slideMaster" Target="../slideMasters/slideMaster29.xml"/></Relationships>
</file>

<file path=ppt/slideLayouts/_rels/slideLayout67.xml.rels><?xml version="1.0" encoding="UTF-8" standalone="yes"?>
<Relationships xmlns="http://schemas.openxmlformats.org/package/2006/relationships"><Relationship Id="rId1" Type="http://schemas.openxmlformats.org/officeDocument/2006/relationships/slideMaster" Target="../slideMasters/slideMaster29.xml"/></Relationships>
</file>

<file path=ppt/slideLayouts/_rels/slideLayout68.xml.rels><?xml version="1.0" encoding="UTF-8" standalone="yes"?>
<Relationships xmlns="http://schemas.openxmlformats.org/package/2006/relationships"><Relationship Id="rId1" Type="http://schemas.openxmlformats.org/officeDocument/2006/relationships/slideMaster" Target="../slideMasters/slideMaster30.xml"/></Relationships>
</file>

<file path=ppt/slideLayouts/_rels/slideLayout69.xml.rels><?xml version="1.0" encoding="UTF-8" standalone="yes"?>
<Relationships xmlns="http://schemas.openxmlformats.org/package/2006/relationships"><Relationship Id="rId1" Type="http://schemas.openxmlformats.org/officeDocument/2006/relationships/slideMaster" Target="../slideMasters/slideMaster31.xml"/></Relationships>
</file>

<file path=ppt/slideLayouts/_rels/slideLayout70.xml.rels><?xml version="1.0" encoding="UTF-8" standalone="yes"?>
<Relationships xmlns="http://schemas.openxmlformats.org/package/2006/relationships"><Relationship Id="rId1" Type="http://schemas.openxmlformats.org/officeDocument/2006/relationships/slideMaster" Target="../slideMasters/slideMaster32.xml"/></Relationships>
</file>

<file path=ppt/slideLayouts/_rels/slideLayout71.xml.rels><?xml version="1.0" encoding="UTF-8" standalone="yes"?>
<Relationships xmlns="http://schemas.openxmlformats.org/package/2006/relationships"><Relationship Id="rId1" Type="http://schemas.openxmlformats.org/officeDocument/2006/relationships/slideMaster" Target="../slideMasters/slideMaster33.xml"/></Relationships>
</file>

<file path=ppt/slideLayouts/_rels/slideLayout72.xml.rels><?xml version="1.0" encoding="UTF-8" standalone="yes"?>
<Relationships xmlns="http://schemas.openxmlformats.org/package/2006/relationships"><Relationship Id="rId1" Type="http://schemas.openxmlformats.org/officeDocument/2006/relationships/slideMaster" Target="../slideMasters/slideMaster34.xml"/></Relationships>
</file>

<file path=ppt/slideLayouts/_rels/slideLayout73.xml.rels><?xml version="1.0" encoding="UTF-8" standalone="yes"?>
<Relationships xmlns="http://schemas.openxmlformats.org/package/2006/relationships"><Relationship Id="rId1" Type="http://schemas.openxmlformats.org/officeDocument/2006/relationships/slideMaster" Target="../slideMasters/slideMaster35.xml"/></Relationships>
</file>

<file path=ppt/slideLayouts/_rels/slideLayout74.xml.rels><?xml version="1.0" encoding="UTF-8" standalone="yes"?>
<Relationships xmlns="http://schemas.openxmlformats.org/package/2006/relationships"><Relationship Id="rId1" Type="http://schemas.openxmlformats.org/officeDocument/2006/relationships/slideMaster" Target="../slideMasters/slideMaster36.xml"/></Relationships>
</file>

<file path=ppt/slideLayouts/_rels/slideLayout75.xml.rels><?xml version="1.0" encoding="UTF-8" standalone="yes"?>
<Relationships xmlns="http://schemas.openxmlformats.org/package/2006/relationships"><Relationship Id="rId1" Type="http://schemas.openxmlformats.org/officeDocument/2006/relationships/slideMaster" Target="../slideMasters/slideMaster37.xml"/></Relationships>
</file>

<file path=ppt/slideLayouts/_rels/slideLayout76.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38.xml"/></Relationships>
</file>

<file path=ppt/slideLayouts/_rels/slideLayout77.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38.xml"/></Relationships>
</file>

<file path=ppt/slideLayouts/_rels/slideLayout78.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38.xml"/></Relationships>
</file>

<file path=ppt/slideLayouts/_rels/slideLayout79.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38.xml"/></Relationships>
</file>

<file path=ppt/slideLayouts/_rels/slideLayout80.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38.xml"/></Relationships>
</file>

<file path=ppt/slideLayouts/_rels/slideLayout81.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38.xml"/></Relationships>
</file>

<file path=ppt/slideLayouts/_rels/slideLayout82.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38.xml"/></Relationships>
</file>

<file path=ppt/slideLayouts/_rels/slideLayout83.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38.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82970760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512381" y="1516009"/>
            <a:ext cx="5173716"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398170286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ECF3CB-6D6B-28BD-BF9D-A4F1DDCCC97A}"/>
              </a:ext>
            </a:extLst>
          </p:cNvPr>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E8D229A9-3F25-0F1B-EB57-447D2D383EA1}"/>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Tree>
    <p:extLst>
      <p:ext uri="{BB962C8B-B14F-4D97-AF65-F5344CB8AC3E}">
        <p14:creationId xmlns:p14="http://schemas.microsoft.com/office/powerpoint/2010/main" val="412561814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9C98C58F-EF67-CB44-8825-0F046CAF7261}"/>
              </a:ext>
            </a:extLst>
          </p:cNvPr>
          <p:cNvSpPr txBox="1">
            <a:spLocks/>
          </p:cNvSpPr>
          <p:nvPr userDrawn="1"/>
        </p:nvSpPr>
        <p:spPr>
          <a:xfrm>
            <a:off x="512381" y="1516009"/>
            <a:ext cx="5173716"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sz="2500"/>
              <a:t>Click to edit Master title style</a:t>
            </a:r>
            <a:endParaRPr lang="en-US" sz="2500" dirty="0"/>
          </a:p>
        </p:txBody>
      </p:sp>
    </p:spTree>
    <p:extLst>
      <p:ext uri="{BB962C8B-B14F-4D97-AF65-F5344CB8AC3E}">
        <p14:creationId xmlns:p14="http://schemas.microsoft.com/office/powerpoint/2010/main" val="236465834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F53565-4508-B6FE-FE26-E09D59313A42}"/>
              </a:ext>
            </a:extLst>
          </p:cNvPr>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6920F684-8334-EFD3-BCD7-FD98A58915C2}"/>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Tree>
    <p:extLst>
      <p:ext uri="{BB962C8B-B14F-4D97-AF65-F5344CB8AC3E}">
        <p14:creationId xmlns:p14="http://schemas.microsoft.com/office/powerpoint/2010/main" val="209468055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512381" y="1516009"/>
            <a:ext cx="1074419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661476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9F52B34-1263-5340-99D2-7468DF6FDF56}"/>
              </a:ext>
            </a:extLst>
          </p:cNvPr>
          <p:cNvSpPr>
            <a:spLocks noGrp="1"/>
          </p:cNvSpPr>
          <p:nvPr>
            <p:ph type="title"/>
          </p:nvPr>
        </p:nvSpPr>
        <p:spPr>
          <a:xfrm>
            <a:off x="512381" y="1516009"/>
            <a:ext cx="5173716"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
        <p:nvSpPr>
          <p:cNvPr id="6" name="Text Placeholder 5">
            <a:extLst>
              <a:ext uri="{FF2B5EF4-FFF2-40B4-BE49-F238E27FC236}">
                <a16:creationId xmlns:a16="http://schemas.microsoft.com/office/drawing/2014/main" id="{160C76CE-A814-A147-9C0B-27514F28EA56}"/>
              </a:ext>
            </a:extLst>
          </p:cNvPr>
          <p:cNvSpPr>
            <a:spLocks noGrp="1"/>
          </p:cNvSpPr>
          <p:nvPr>
            <p:ph type="body" sz="quarter" idx="10"/>
          </p:nvPr>
        </p:nvSpPr>
        <p:spPr>
          <a:xfrm>
            <a:off x="6305552" y="1516008"/>
            <a:ext cx="5160433" cy="3608442"/>
          </a:xfrm>
          <a:prstGeom prst="rect">
            <a:avLst/>
          </a:prstGeom>
          <a:ln>
            <a:noFill/>
          </a:ln>
        </p:spPr>
        <p:txBody>
          <a:bodyPr/>
          <a:lstStyle>
            <a:lvl1pPr marL="0" indent="0">
              <a:buNone/>
              <a:defRPr sz="2500">
                <a:solidFill>
                  <a:schemeClr val="bg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US"/>
              <a:t>Click to edit Master text styles</a:t>
            </a:r>
          </a:p>
        </p:txBody>
      </p:sp>
    </p:spTree>
    <p:extLst>
      <p:ext uri="{BB962C8B-B14F-4D97-AF65-F5344CB8AC3E}">
        <p14:creationId xmlns:p14="http://schemas.microsoft.com/office/powerpoint/2010/main" val="42514301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DBEA70-4940-D592-AC62-AB810A6EF5D2}"/>
              </a:ext>
            </a:extLst>
          </p:cNvPr>
          <p:cNvSpPr>
            <a:spLocks noGrp="1"/>
          </p:cNvSpPr>
          <p:nvPr>
            <p:ph type="title"/>
          </p:nvPr>
        </p:nvSpPr>
        <p:spPr>
          <a:xfrm>
            <a:off x="840318" y="1561270"/>
            <a:ext cx="3932767" cy="665922"/>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C828AF0D-A05B-AF88-5915-E69F8BEE1755}"/>
              </a:ext>
            </a:extLst>
          </p:cNvPr>
          <p:cNvSpPr>
            <a:spLocks noGrp="1"/>
          </p:cNvSpPr>
          <p:nvPr>
            <p:ph idx="1"/>
          </p:nvPr>
        </p:nvSpPr>
        <p:spPr>
          <a:xfrm>
            <a:off x="6626086" y="457201"/>
            <a:ext cx="4729831" cy="6023112"/>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879CAC06-0927-A9C8-09BD-9B592740833B}"/>
              </a:ext>
            </a:extLst>
          </p:cNvPr>
          <p:cNvSpPr>
            <a:spLocks noGrp="1"/>
          </p:cNvSpPr>
          <p:nvPr>
            <p:ph type="body" sz="half" idx="2"/>
          </p:nvPr>
        </p:nvSpPr>
        <p:spPr>
          <a:xfrm>
            <a:off x="840318" y="2474843"/>
            <a:ext cx="3932767" cy="339414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12615145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335CEC-3B3B-56F9-12BB-7A487E023686}"/>
              </a:ext>
            </a:extLst>
          </p:cNvPr>
          <p:cNvSpPr>
            <a:spLocks noGrp="1"/>
          </p:cNvSpPr>
          <p:nvPr>
            <p:ph type="title"/>
          </p:nvPr>
        </p:nvSpPr>
        <p:spPr>
          <a:xfrm>
            <a:off x="840318" y="1351722"/>
            <a:ext cx="4540065" cy="1232452"/>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C2EC170B-1B58-644E-EBE8-4856263925D4}"/>
              </a:ext>
            </a:extLst>
          </p:cNvPr>
          <p:cNvSpPr>
            <a:spLocks noGrp="1"/>
          </p:cNvSpPr>
          <p:nvPr>
            <p:ph type="pic" idx="1"/>
          </p:nvPr>
        </p:nvSpPr>
        <p:spPr>
          <a:xfrm>
            <a:off x="6096000" y="1"/>
            <a:ext cx="6096000" cy="6857999"/>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7E0EA9FE-49DA-4A15-4518-937208E579ED}"/>
              </a:ext>
            </a:extLst>
          </p:cNvPr>
          <p:cNvSpPr>
            <a:spLocks noGrp="1"/>
          </p:cNvSpPr>
          <p:nvPr>
            <p:ph type="body" sz="half" idx="2"/>
          </p:nvPr>
        </p:nvSpPr>
        <p:spPr>
          <a:xfrm>
            <a:off x="840318" y="2584174"/>
            <a:ext cx="4540065" cy="32848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126304437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258730-AE93-FF0E-710A-F58BDEA4B57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55C8CAC4-FE14-692D-39DD-E8D37A7D6F9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52636202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2592FF-730A-3ACC-F2C1-FD23CD86FDA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3D8554D-302E-6091-A417-1F656929E894}"/>
              </a:ext>
            </a:extLst>
          </p:cNvPr>
          <p:cNvSpPr>
            <a:spLocks noGrp="1"/>
          </p:cNvSpPr>
          <p:nvPr>
            <p:ph idx="1"/>
          </p:nvPr>
        </p:nvSpPr>
        <p:spPr>
          <a:xfrm>
            <a:off x="838200" y="1825626"/>
            <a:ext cx="10515600" cy="364089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24613686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FDA8D8-3E08-E825-EEC7-DA6D9D83E5E2}"/>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48770BF-58AF-3C36-FB4C-29139C11C436}"/>
              </a:ext>
            </a:extLst>
          </p:cNvPr>
          <p:cNvSpPr>
            <a:spLocks noGrp="1"/>
          </p:cNvSpPr>
          <p:nvPr>
            <p:ph sz="half" idx="1"/>
          </p:nvPr>
        </p:nvSpPr>
        <p:spPr>
          <a:xfrm>
            <a:off x="838200" y="1825625"/>
            <a:ext cx="5156200" cy="38098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CB631763-20BB-AD5E-505E-1B10D5D9BDBA}"/>
              </a:ext>
            </a:extLst>
          </p:cNvPr>
          <p:cNvSpPr>
            <a:spLocks noGrp="1"/>
          </p:cNvSpPr>
          <p:nvPr>
            <p:ph sz="half" idx="2"/>
          </p:nvPr>
        </p:nvSpPr>
        <p:spPr>
          <a:xfrm>
            <a:off x="6197600" y="1825625"/>
            <a:ext cx="5156200" cy="38098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16688854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ABAB3A-AB48-2E71-E045-5905840D90D8}"/>
              </a:ext>
            </a:extLst>
          </p:cNvPr>
          <p:cNvSpPr>
            <a:spLocks noGrp="1"/>
          </p:cNvSpPr>
          <p:nvPr>
            <p:ph type="title"/>
          </p:nvPr>
        </p:nvSpPr>
        <p:spPr>
          <a:xfrm>
            <a:off x="840317" y="365126"/>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14D3FA62-806F-8FBE-B4E4-05253FC077EE}"/>
              </a:ext>
            </a:extLst>
          </p:cNvPr>
          <p:cNvSpPr>
            <a:spLocks noGrp="1"/>
          </p:cNvSpPr>
          <p:nvPr>
            <p:ph type="body" idx="1"/>
          </p:nvPr>
        </p:nvSpPr>
        <p:spPr>
          <a:xfrm>
            <a:off x="840318" y="1681163"/>
            <a:ext cx="5158316"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B42DAB3-9F42-9E68-2677-7F1BCD9DBCC1}"/>
              </a:ext>
            </a:extLst>
          </p:cNvPr>
          <p:cNvSpPr>
            <a:spLocks noGrp="1"/>
          </p:cNvSpPr>
          <p:nvPr>
            <p:ph sz="half" idx="2"/>
          </p:nvPr>
        </p:nvSpPr>
        <p:spPr>
          <a:xfrm>
            <a:off x="840318" y="2505075"/>
            <a:ext cx="5158316" cy="30807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D676026-1C42-780C-0DA1-36F0677FB4C8}"/>
              </a:ext>
            </a:extLst>
          </p:cNvPr>
          <p:cNvSpPr>
            <a:spLocks noGrp="1"/>
          </p:cNvSpPr>
          <p:nvPr>
            <p:ph type="body" sz="quarter" idx="3"/>
          </p:nvPr>
        </p:nvSpPr>
        <p:spPr>
          <a:xfrm>
            <a:off x="6172200" y="1681163"/>
            <a:ext cx="518371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1FD8196-3603-CBCC-3637-B437E1B8CB5D}"/>
              </a:ext>
            </a:extLst>
          </p:cNvPr>
          <p:cNvSpPr>
            <a:spLocks noGrp="1"/>
          </p:cNvSpPr>
          <p:nvPr>
            <p:ph sz="quarter" idx="4"/>
          </p:nvPr>
        </p:nvSpPr>
        <p:spPr>
          <a:xfrm>
            <a:off x="6172200" y="2505075"/>
            <a:ext cx="5183717" cy="30807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26323945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32A9CC-E3FD-E6D5-35FF-D4EBDDABB6CE}"/>
              </a:ext>
            </a:extLst>
          </p:cNvPr>
          <p:cNvSpPr>
            <a:spLocks noGrp="1"/>
          </p:cNvSpPr>
          <p:nvPr>
            <p:ph type="title"/>
          </p:nvPr>
        </p:nvSpPr>
        <p:spPr>
          <a:xfrm>
            <a:off x="840318" y="457200"/>
            <a:ext cx="393276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09F3A581-13D0-8570-8E69-9821B85D70E3}"/>
              </a:ext>
            </a:extLst>
          </p:cNvPr>
          <p:cNvSpPr>
            <a:spLocks noGrp="1"/>
          </p:cNvSpPr>
          <p:nvPr>
            <p:ph idx="1"/>
          </p:nvPr>
        </p:nvSpPr>
        <p:spPr>
          <a:xfrm>
            <a:off x="5183717" y="457201"/>
            <a:ext cx="6172200" cy="540385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F0F2BCBE-6ED5-3286-7E74-9AE28B2A2E71}"/>
              </a:ext>
            </a:extLst>
          </p:cNvPr>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416112229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D3CEE0-7BAA-340E-518E-5EC828F3BBEB}"/>
              </a:ext>
            </a:extLst>
          </p:cNvPr>
          <p:cNvSpPr>
            <a:spLocks noGrp="1"/>
          </p:cNvSpPr>
          <p:nvPr>
            <p:ph type="title"/>
          </p:nvPr>
        </p:nvSpPr>
        <p:spPr>
          <a:xfrm>
            <a:off x="840318" y="457200"/>
            <a:ext cx="393276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22AE6492-A546-CC16-D9B7-B3125889A403}"/>
              </a:ext>
            </a:extLst>
          </p:cNvPr>
          <p:cNvSpPr>
            <a:spLocks noGrp="1"/>
          </p:cNvSpPr>
          <p:nvPr>
            <p:ph type="pic" idx="1"/>
          </p:nvPr>
        </p:nvSpPr>
        <p:spPr>
          <a:xfrm>
            <a:off x="5183717" y="457200"/>
            <a:ext cx="6172200" cy="5403851"/>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DA98CA9-D03F-6D93-BD5E-2BAE75F09913}"/>
              </a:ext>
            </a:extLst>
          </p:cNvPr>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48188925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31FF9F-02F8-A5B3-C51A-D6FE51BFA5E3}"/>
              </a:ext>
            </a:extLst>
          </p:cNvPr>
          <p:cNvSpPr>
            <a:spLocks noGrp="1"/>
          </p:cNvSpPr>
          <p:nvPr>
            <p:ph type="title"/>
          </p:nvPr>
        </p:nvSpPr>
        <p:spPr>
          <a:xfrm>
            <a:off x="838200" y="1053548"/>
            <a:ext cx="10515600" cy="955192"/>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7457CD38-2C06-5866-E1FF-C383D60132F7}"/>
              </a:ext>
            </a:extLst>
          </p:cNvPr>
          <p:cNvSpPr>
            <a:spLocks noGrp="1"/>
          </p:cNvSpPr>
          <p:nvPr>
            <p:ph idx="1"/>
          </p:nvPr>
        </p:nvSpPr>
        <p:spPr>
          <a:xfrm>
            <a:off x="838200" y="2156791"/>
            <a:ext cx="10515600" cy="433822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270041365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D8558C-5292-4EC4-8238-428E383FBBFE}"/>
              </a:ext>
            </a:extLst>
          </p:cNvPr>
          <p:cNvSpPr>
            <a:spLocks noGrp="1"/>
          </p:cNvSpPr>
          <p:nvPr>
            <p:ph type="title"/>
          </p:nvPr>
        </p:nvSpPr>
        <p:spPr>
          <a:xfrm>
            <a:off x="831851" y="1709739"/>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5B021A43-5FF3-60FF-D71B-3EAFF0C12463}"/>
              </a:ext>
            </a:extLst>
          </p:cNvPr>
          <p:cNvSpPr>
            <a:spLocks noGrp="1"/>
          </p:cNvSpPr>
          <p:nvPr>
            <p:ph type="body" idx="1"/>
          </p:nvPr>
        </p:nvSpPr>
        <p:spPr>
          <a:xfrm>
            <a:off x="831851" y="4589464"/>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Tree>
    <p:extLst>
      <p:ext uri="{BB962C8B-B14F-4D97-AF65-F5344CB8AC3E}">
        <p14:creationId xmlns:p14="http://schemas.microsoft.com/office/powerpoint/2010/main" val="243615146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A1C5F8-CC69-1188-F22A-7B08BE829CCB}"/>
              </a:ext>
            </a:extLst>
          </p:cNvPr>
          <p:cNvSpPr>
            <a:spLocks noGrp="1"/>
          </p:cNvSpPr>
          <p:nvPr>
            <p:ph type="title"/>
          </p:nvPr>
        </p:nvSpPr>
        <p:spPr>
          <a:xfrm>
            <a:off x="838200" y="1200013"/>
            <a:ext cx="10515600" cy="1325563"/>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D785991C-DACC-A4A3-9A47-33BB91F2A800}"/>
              </a:ext>
            </a:extLst>
          </p:cNvPr>
          <p:cNvSpPr>
            <a:spLocks noGrp="1"/>
          </p:cNvSpPr>
          <p:nvPr>
            <p:ph sz="half" idx="1"/>
          </p:nvPr>
        </p:nvSpPr>
        <p:spPr>
          <a:xfrm>
            <a:off x="838200" y="2660513"/>
            <a:ext cx="5156200" cy="375022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C98C733C-D5AF-DB75-B88B-527D81FDFCEE}"/>
              </a:ext>
            </a:extLst>
          </p:cNvPr>
          <p:cNvSpPr>
            <a:spLocks noGrp="1"/>
          </p:cNvSpPr>
          <p:nvPr>
            <p:ph sz="half" idx="2"/>
          </p:nvPr>
        </p:nvSpPr>
        <p:spPr>
          <a:xfrm>
            <a:off x="6197600" y="2660513"/>
            <a:ext cx="5156200" cy="375022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79314093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A9B0E4-06F1-30A2-F336-67F04330C131}"/>
              </a:ext>
            </a:extLst>
          </p:cNvPr>
          <p:cNvSpPr>
            <a:spLocks noGrp="1"/>
          </p:cNvSpPr>
          <p:nvPr>
            <p:ph type="title"/>
          </p:nvPr>
        </p:nvSpPr>
        <p:spPr>
          <a:xfrm>
            <a:off x="840318" y="1331843"/>
            <a:ext cx="3932767" cy="126227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19817EDC-F9C3-6323-F2D9-230ADB8974A1}"/>
              </a:ext>
            </a:extLst>
          </p:cNvPr>
          <p:cNvSpPr>
            <a:spLocks noGrp="1"/>
          </p:cNvSpPr>
          <p:nvPr>
            <p:ph idx="1"/>
          </p:nvPr>
        </p:nvSpPr>
        <p:spPr>
          <a:xfrm>
            <a:off x="5183717" y="1331844"/>
            <a:ext cx="6172200" cy="506592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31F34F67-4827-868C-FD0E-CC547C7A04CB}"/>
              </a:ext>
            </a:extLst>
          </p:cNvPr>
          <p:cNvSpPr>
            <a:spLocks noGrp="1"/>
          </p:cNvSpPr>
          <p:nvPr>
            <p:ph type="body" sz="half" idx="2"/>
          </p:nvPr>
        </p:nvSpPr>
        <p:spPr>
          <a:xfrm>
            <a:off x="840318" y="2594113"/>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3968464532"/>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90D953-C340-6F8D-2603-5DF05DF3CD29}"/>
              </a:ext>
            </a:extLst>
          </p:cNvPr>
          <p:cNvSpPr>
            <a:spLocks noGrp="1"/>
          </p:cNvSpPr>
          <p:nvPr>
            <p:ph type="title"/>
          </p:nvPr>
        </p:nvSpPr>
        <p:spPr>
          <a:xfrm>
            <a:off x="840318" y="1272208"/>
            <a:ext cx="3932767" cy="1302025"/>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1BE0AB81-55FA-8360-C31A-9BD4AAEE1BFE}"/>
              </a:ext>
            </a:extLst>
          </p:cNvPr>
          <p:cNvSpPr>
            <a:spLocks noGrp="1"/>
          </p:cNvSpPr>
          <p:nvPr>
            <p:ph type="pic" idx="1"/>
          </p:nvPr>
        </p:nvSpPr>
        <p:spPr>
          <a:xfrm>
            <a:off x="5183717" y="1272209"/>
            <a:ext cx="6172200" cy="5105676"/>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0EF85040-948B-2347-8006-513AEAE65FD5}"/>
              </a:ext>
            </a:extLst>
          </p:cNvPr>
          <p:cNvSpPr>
            <a:spLocks noGrp="1"/>
          </p:cNvSpPr>
          <p:nvPr>
            <p:ph type="body" sz="half" idx="2"/>
          </p:nvPr>
        </p:nvSpPr>
        <p:spPr>
          <a:xfrm>
            <a:off x="840318" y="2574234"/>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724517873"/>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65B7B2-79C3-BE94-DB53-55C0B2DBEF7F}"/>
              </a:ext>
            </a:extLst>
          </p:cNvPr>
          <p:cNvSpPr>
            <a:spLocks noGrp="1"/>
          </p:cNvSpPr>
          <p:nvPr>
            <p:ph type="ctrTitle"/>
          </p:nvPr>
        </p:nvSpPr>
        <p:spPr>
          <a:xfrm>
            <a:off x="4038599" y="1122363"/>
            <a:ext cx="7490791"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9F7F4753-F2B4-8D0E-578A-48E28E45C093}"/>
              </a:ext>
            </a:extLst>
          </p:cNvPr>
          <p:cNvSpPr>
            <a:spLocks noGrp="1"/>
          </p:cNvSpPr>
          <p:nvPr>
            <p:ph type="subTitle" idx="1"/>
          </p:nvPr>
        </p:nvSpPr>
        <p:spPr>
          <a:xfrm>
            <a:off x="4038599" y="3602038"/>
            <a:ext cx="7490791"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1789262172"/>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FD2342-C5C3-FED9-FC5D-DCF89A2329D9}"/>
              </a:ext>
            </a:extLst>
          </p:cNvPr>
          <p:cNvSpPr>
            <a:spLocks noGrp="1"/>
          </p:cNvSpPr>
          <p:nvPr>
            <p:ph type="title"/>
          </p:nvPr>
        </p:nvSpPr>
        <p:spPr>
          <a:xfrm>
            <a:off x="4240696" y="365126"/>
            <a:ext cx="7113104" cy="1325563"/>
          </a:xfrm>
        </p:spPr>
        <p:txBody>
          <a:bodyPr/>
          <a:lstStyle/>
          <a:p>
            <a:r>
              <a:rPr lang="en-US"/>
              <a:t>Click to edit Master title style</a:t>
            </a:r>
          </a:p>
        </p:txBody>
      </p:sp>
      <p:sp>
        <p:nvSpPr>
          <p:cNvPr id="4" name="Content Placeholder 3">
            <a:extLst>
              <a:ext uri="{FF2B5EF4-FFF2-40B4-BE49-F238E27FC236}">
                <a16:creationId xmlns:a16="http://schemas.microsoft.com/office/drawing/2014/main" id="{40303191-5F18-D7CF-355E-5FA52C478EAB}"/>
              </a:ext>
            </a:extLst>
          </p:cNvPr>
          <p:cNvSpPr>
            <a:spLocks noGrp="1"/>
          </p:cNvSpPr>
          <p:nvPr>
            <p:ph sz="half" idx="2"/>
          </p:nvPr>
        </p:nvSpPr>
        <p:spPr>
          <a:xfrm>
            <a:off x="4240696" y="1825625"/>
            <a:ext cx="7113104"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743835232"/>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9BB470-188C-C82C-3226-3671EDD2F757}"/>
              </a:ext>
            </a:extLst>
          </p:cNvPr>
          <p:cNvSpPr>
            <a:spLocks noGrp="1"/>
          </p:cNvSpPr>
          <p:nvPr>
            <p:ph type="title"/>
          </p:nvPr>
        </p:nvSpPr>
        <p:spPr>
          <a:xfrm>
            <a:off x="509015" y="1152939"/>
            <a:ext cx="2446221" cy="1401419"/>
          </a:xfrm>
        </p:spPr>
        <p:txBody>
          <a:bodyPr anchor="b"/>
          <a:lstStyle>
            <a:lvl1pPr>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BDEF96F8-EB8E-0F61-17F0-E834D089503B}"/>
              </a:ext>
            </a:extLst>
          </p:cNvPr>
          <p:cNvSpPr>
            <a:spLocks noGrp="1"/>
          </p:cNvSpPr>
          <p:nvPr>
            <p:ph idx="1"/>
          </p:nvPr>
        </p:nvSpPr>
        <p:spPr>
          <a:xfrm>
            <a:off x="4161183" y="795131"/>
            <a:ext cx="7194735" cy="506592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D749AA5D-6CB5-83EC-2DA1-BBBD3679A029}"/>
              </a:ext>
            </a:extLst>
          </p:cNvPr>
          <p:cNvSpPr>
            <a:spLocks noGrp="1"/>
          </p:cNvSpPr>
          <p:nvPr>
            <p:ph type="body" sz="half" idx="2"/>
          </p:nvPr>
        </p:nvSpPr>
        <p:spPr>
          <a:xfrm>
            <a:off x="509013" y="2771425"/>
            <a:ext cx="2446223" cy="213546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900760520"/>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1_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9BB470-188C-C82C-3226-3671EDD2F757}"/>
              </a:ext>
            </a:extLst>
          </p:cNvPr>
          <p:cNvSpPr>
            <a:spLocks noGrp="1"/>
          </p:cNvSpPr>
          <p:nvPr>
            <p:ph type="title"/>
          </p:nvPr>
        </p:nvSpPr>
        <p:spPr>
          <a:xfrm>
            <a:off x="509015" y="1152939"/>
            <a:ext cx="2446221" cy="1401419"/>
          </a:xfrm>
        </p:spPr>
        <p:txBody>
          <a:bodyPr anchor="b"/>
          <a:lstStyle>
            <a:lvl1pPr>
              <a:defRPr sz="3200"/>
            </a:lvl1pPr>
          </a:lstStyle>
          <a:p>
            <a:r>
              <a:rPr lang="en-US"/>
              <a:t>Click to edit Master title style</a:t>
            </a:r>
            <a:endParaRPr lang="en-US" dirty="0"/>
          </a:p>
        </p:txBody>
      </p:sp>
      <p:sp>
        <p:nvSpPr>
          <p:cNvPr id="4" name="Text Placeholder 3">
            <a:extLst>
              <a:ext uri="{FF2B5EF4-FFF2-40B4-BE49-F238E27FC236}">
                <a16:creationId xmlns:a16="http://schemas.microsoft.com/office/drawing/2014/main" id="{D749AA5D-6CB5-83EC-2DA1-BBBD3679A029}"/>
              </a:ext>
            </a:extLst>
          </p:cNvPr>
          <p:cNvSpPr>
            <a:spLocks noGrp="1"/>
          </p:cNvSpPr>
          <p:nvPr>
            <p:ph type="body" sz="half" idx="2"/>
          </p:nvPr>
        </p:nvSpPr>
        <p:spPr>
          <a:xfrm>
            <a:off x="509013" y="2771425"/>
            <a:ext cx="2446223" cy="213546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Picture Placeholder 2">
            <a:extLst>
              <a:ext uri="{FF2B5EF4-FFF2-40B4-BE49-F238E27FC236}">
                <a16:creationId xmlns:a16="http://schemas.microsoft.com/office/drawing/2014/main" id="{CE01CBC5-5195-B11F-E379-13B055950D46}"/>
              </a:ext>
            </a:extLst>
          </p:cNvPr>
          <p:cNvSpPr>
            <a:spLocks noGrp="1"/>
          </p:cNvSpPr>
          <p:nvPr>
            <p:ph type="pic" idx="10"/>
          </p:nvPr>
        </p:nvSpPr>
        <p:spPr>
          <a:xfrm>
            <a:off x="4161181" y="896040"/>
            <a:ext cx="7194736" cy="506592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Tree>
    <p:extLst>
      <p:ext uri="{BB962C8B-B14F-4D97-AF65-F5344CB8AC3E}">
        <p14:creationId xmlns:p14="http://schemas.microsoft.com/office/powerpoint/2010/main" val="1310816540"/>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512381" y="1516009"/>
            <a:ext cx="5173716"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sz="2500" dirty="0"/>
              <a:t>Click to edit Master title style</a:t>
            </a:r>
            <a:endParaRPr lang="en-US" sz="2500" dirty="0"/>
          </a:p>
        </p:txBody>
      </p:sp>
    </p:spTree>
    <p:extLst>
      <p:ext uri="{BB962C8B-B14F-4D97-AF65-F5344CB8AC3E}">
        <p14:creationId xmlns:p14="http://schemas.microsoft.com/office/powerpoint/2010/main" val="216025540"/>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512381" y="1516009"/>
            <a:ext cx="5173716"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sz="2500" dirty="0"/>
              <a:t>Click to edit Master title style</a:t>
            </a:r>
            <a:endParaRPr lang="en-US" sz="2500" dirty="0"/>
          </a:p>
        </p:txBody>
      </p:sp>
    </p:spTree>
    <p:extLst>
      <p:ext uri="{BB962C8B-B14F-4D97-AF65-F5344CB8AC3E}">
        <p14:creationId xmlns:p14="http://schemas.microsoft.com/office/powerpoint/2010/main" val="3107731934"/>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512381" y="1516009"/>
            <a:ext cx="5173716"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sz="2500" dirty="0"/>
              <a:t>Click to edit Master title style</a:t>
            </a:r>
            <a:endParaRPr lang="en-US" sz="2500" dirty="0"/>
          </a:p>
        </p:txBody>
      </p:sp>
    </p:spTree>
    <p:extLst>
      <p:ext uri="{BB962C8B-B14F-4D97-AF65-F5344CB8AC3E}">
        <p14:creationId xmlns:p14="http://schemas.microsoft.com/office/powerpoint/2010/main" val="343017790"/>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512381" y="1516009"/>
            <a:ext cx="5173716"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sz="2500" dirty="0"/>
              <a:t>Click to edit Master title style</a:t>
            </a:r>
            <a:endParaRPr lang="en-US" sz="2500" dirty="0"/>
          </a:p>
        </p:txBody>
      </p:sp>
    </p:spTree>
    <p:extLst>
      <p:ext uri="{BB962C8B-B14F-4D97-AF65-F5344CB8AC3E}">
        <p14:creationId xmlns:p14="http://schemas.microsoft.com/office/powerpoint/2010/main" val="2215582636"/>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512381" y="1516009"/>
            <a:ext cx="5173716"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sz="2500" dirty="0"/>
              <a:t>Click to edit Master title style</a:t>
            </a:r>
            <a:endParaRPr lang="en-US" sz="2500" dirty="0"/>
          </a:p>
        </p:txBody>
      </p:sp>
    </p:spTree>
    <p:extLst>
      <p:ext uri="{BB962C8B-B14F-4D97-AF65-F5344CB8AC3E}">
        <p14:creationId xmlns:p14="http://schemas.microsoft.com/office/powerpoint/2010/main" val="799792331"/>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512381" y="1516009"/>
            <a:ext cx="5173716"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sz="2500" dirty="0"/>
              <a:t>Click to edit Master title style</a:t>
            </a:r>
            <a:endParaRPr lang="en-US" sz="2500" dirty="0"/>
          </a:p>
        </p:txBody>
      </p:sp>
    </p:spTree>
    <p:extLst>
      <p:ext uri="{BB962C8B-B14F-4D97-AF65-F5344CB8AC3E}">
        <p14:creationId xmlns:p14="http://schemas.microsoft.com/office/powerpoint/2010/main" val="3764075263"/>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512381" y="1516009"/>
            <a:ext cx="5173716"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sz="2500" dirty="0"/>
              <a:t>Click to edit Master title style</a:t>
            </a:r>
            <a:endParaRPr lang="en-US" sz="2500" dirty="0"/>
          </a:p>
        </p:txBody>
      </p:sp>
    </p:spTree>
    <p:extLst>
      <p:ext uri="{BB962C8B-B14F-4D97-AF65-F5344CB8AC3E}">
        <p14:creationId xmlns:p14="http://schemas.microsoft.com/office/powerpoint/2010/main" val="291014565"/>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512381" y="1516009"/>
            <a:ext cx="5173716"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sz="2500" dirty="0"/>
              <a:t>Click to edit Master title style</a:t>
            </a:r>
            <a:endParaRPr lang="en-US" sz="2500" dirty="0"/>
          </a:p>
        </p:txBody>
      </p:sp>
    </p:spTree>
    <p:extLst>
      <p:ext uri="{BB962C8B-B14F-4D97-AF65-F5344CB8AC3E}">
        <p14:creationId xmlns:p14="http://schemas.microsoft.com/office/powerpoint/2010/main" val="1188488262"/>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Logo white text 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12192000" cy="6858000"/>
          </a:xfrm>
          <a:prstGeom prst="rect">
            <a:avLst/>
          </a:prstGeom>
        </p:spPr>
        <p:txBody>
          <a:bodyPr/>
          <a:lstStyle/>
          <a:p>
            <a:r>
              <a:rPr lang="en-US"/>
              <a:t>Click icon to add picture</a:t>
            </a:r>
          </a:p>
        </p:txBody>
      </p:sp>
      <p:pic>
        <p:nvPicPr>
          <p:cNvPr id="3" name="Picture 2" descr="A picture containing screenshot&#10;&#10;Description automatically generated">
            <a:extLst>
              <a:ext uri="{FF2B5EF4-FFF2-40B4-BE49-F238E27FC236}">
                <a16:creationId xmlns:a16="http://schemas.microsoft.com/office/drawing/2014/main" id="{CB666C83-FBE5-ACA6-584C-F45D604FACE1}"/>
              </a:ext>
            </a:extLst>
          </p:cNvPr>
          <p:cNvPicPr>
            <a:picLocks noChangeAspect="1"/>
          </p:cNvPicPr>
          <p:nvPr userDrawn="1"/>
        </p:nvPicPr>
        <p:blipFill>
          <a:blip r:embed="rId2"/>
          <a:stretch>
            <a:fillRect/>
          </a:stretch>
        </p:blipFill>
        <p:spPr>
          <a:xfrm>
            <a:off x="-1" y="-1"/>
            <a:ext cx="12298017" cy="6917635"/>
          </a:xfrm>
          <a:prstGeom prst="rect">
            <a:avLst/>
          </a:prstGeom>
        </p:spPr>
      </p:pic>
    </p:spTree>
    <p:extLst>
      <p:ext uri="{BB962C8B-B14F-4D97-AF65-F5344CB8AC3E}">
        <p14:creationId xmlns:p14="http://schemas.microsoft.com/office/powerpoint/2010/main" val="41877899"/>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Logo only white text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12192000" cy="6858000"/>
          </a:xfrm>
          <a:prstGeom prst="rect">
            <a:avLst/>
          </a:prstGeom>
        </p:spPr>
        <p:txBody>
          <a:bodyPr/>
          <a:lstStyle/>
          <a:p>
            <a:r>
              <a:rPr lang="en-US"/>
              <a:t>Click icon to add picture</a:t>
            </a:r>
          </a:p>
        </p:txBody>
      </p:sp>
      <p:pic>
        <p:nvPicPr>
          <p:cNvPr id="4" name="Picture 3" descr="A picture containing screenshot&#10;&#10;Description automatically generated">
            <a:extLst>
              <a:ext uri="{FF2B5EF4-FFF2-40B4-BE49-F238E27FC236}">
                <a16:creationId xmlns:a16="http://schemas.microsoft.com/office/drawing/2014/main" id="{6323031A-1941-C4FF-D8B7-1CEC9639BEF8}"/>
              </a:ext>
            </a:extLst>
          </p:cNvPr>
          <p:cNvPicPr>
            <a:picLocks noChangeAspect="1"/>
          </p:cNvPicPr>
          <p:nvPr userDrawn="1"/>
        </p:nvPicPr>
        <p:blipFill>
          <a:blip r:embed="rId2"/>
          <a:stretch>
            <a:fillRect/>
          </a:stretch>
        </p:blipFill>
        <p:spPr>
          <a:xfrm>
            <a:off x="-1" y="-1"/>
            <a:ext cx="12191999" cy="6857999"/>
          </a:xfrm>
          <a:prstGeom prst="rect">
            <a:avLst/>
          </a:prstGeom>
        </p:spPr>
      </p:pic>
    </p:spTree>
    <p:extLst>
      <p:ext uri="{BB962C8B-B14F-4D97-AF65-F5344CB8AC3E}">
        <p14:creationId xmlns:p14="http://schemas.microsoft.com/office/powerpoint/2010/main" val="381175384"/>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userDrawn="1">
  <p:cSld name="Logo mono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12192000" cy="6858000"/>
          </a:xfrm>
          <a:prstGeom prst="rect">
            <a:avLst/>
          </a:prstGeom>
        </p:spPr>
        <p:txBody>
          <a:bodyPr/>
          <a:lstStyle/>
          <a:p>
            <a:r>
              <a:rPr lang="en-US"/>
              <a:t>Click icon to add picture</a:t>
            </a:r>
          </a:p>
        </p:txBody>
      </p:sp>
      <p:pic>
        <p:nvPicPr>
          <p:cNvPr id="4" name="Picture 3" descr="A picture containing white, design&#10;&#10;Description automatically generated">
            <a:extLst>
              <a:ext uri="{FF2B5EF4-FFF2-40B4-BE49-F238E27FC236}">
                <a16:creationId xmlns:a16="http://schemas.microsoft.com/office/drawing/2014/main" id="{62833C6B-FB99-2353-061A-3B753BE63B67}"/>
              </a:ext>
            </a:extLst>
          </p:cNvPr>
          <p:cNvPicPr>
            <a:picLocks noChangeAspect="1"/>
          </p:cNvPicPr>
          <p:nvPr userDrawn="1"/>
        </p:nvPicPr>
        <p:blipFill>
          <a:blip r:embed="rId2"/>
          <a:stretch>
            <a:fillRect/>
          </a:stretch>
        </p:blipFill>
        <p:spPr>
          <a:xfrm>
            <a:off x="-1" y="-1"/>
            <a:ext cx="12191999" cy="6857999"/>
          </a:xfrm>
          <a:prstGeom prst="rect">
            <a:avLst/>
          </a:prstGeom>
        </p:spPr>
      </p:pic>
    </p:spTree>
    <p:extLst>
      <p:ext uri="{BB962C8B-B14F-4D97-AF65-F5344CB8AC3E}">
        <p14:creationId xmlns:p14="http://schemas.microsoft.com/office/powerpoint/2010/main" val="552419590"/>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userDrawn="1">
  <p:cSld name="Logo Mono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12192000" cy="6858000"/>
          </a:xfrm>
          <a:prstGeom prst="rect">
            <a:avLst/>
          </a:prstGeom>
        </p:spPr>
        <p:txBody>
          <a:bodyPr/>
          <a:lstStyle/>
          <a:p>
            <a:r>
              <a:rPr lang="en-US"/>
              <a:t>Click icon to add picture</a:t>
            </a:r>
          </a:p>
        </p:txBody>
      </p:sp>
      <p:pic>
        <p:nvPicPr>
          <p:cNvPr id="3" name="Picture 2" descr="A picture containing white, design&#10;&#10;Description automatically generated">
            <a:extLst>
              <a:ext uri="{FF2B5EF4-FFF2-40B4-BE49-F238E27FC236}">
                <a16:creationId xmlns:a16="http://schemas.microsoft.com/office/drawing/2014/main" id="{A6653FF1-05A1-088B-DD83-29E688DDE40C}"/>
              </a:ext>
            </a:extLst>
          </p:cNvPr>
          <p:cNvPicPr>
            <a:picLocks noChangeAspect="1"/>
          </p:cNvPicPr>
          <p:nvPr userDrawn="1"/>
        </p:nvPicPr>
        <p:blipFill>
          <a:blip r:embed="rId2"/>
          <a:stretch>
            <a:fillRect/>
          </a:stretch>
        </p:blipFill>
        <p:spPr>
          <a:xfrm>
            <a:off x="-1" y="-1"/>
            <a:ext cx="12191999" cy="6857999"/>
          </a:xfrm>
          <a:prstGeom prst="rect">
            <a:avLst/>
          </a:prstGeom>
        </p:spPr>
      </p:pic>
    </p:spTree>
    <p:extLst>
      <p:ext uri="{BB962C8B-B14F-4D97-AF65-F5344CB8AC3E}">
        <p14:creationId xmlns:p14="http://schemas.microsoft.com/office/powerpoint/2010/main" val="3472214796"/>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userDrawn="1">
  <p:cSld name="Logo Mono White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12192000" cy="6858000"/>
          </a:xfrm>
          <a:prstGeom prst="rect">
            <a:avLst/>
          </a:prstGeom>
        </p:spPr>
        <p:txBody>
          <a:bodyPr/>
          <a:lstStyle/>
          <a:p>
            <a:r>
              <a:rPr lang="en-US"/>
              <a:t>Click icon to add picture</a:t>
            </a:r>
          </a:p>
        </p:txBody>
      </p:sp>
      <p:pic>
        <p:nvPicPr>
          <p:cNvPr id="3" name="Picture 2">
            <a:extLst>
              <a:ext uri="{FF2B5EF4-FFF2-40B4-BE49-F238E27FC236}">
                <a16:creationId xmlns:a16="http://schemas.microsoft.com/office/drawing/2014/main" id="{A818634A-2EDC-FB89-083F-8502AE59A3D9}"/>
              </a:ext>
            </a:extLst>
          </p:cNvPr>
          <p:cNvPicPr>
            <a:picLocks noChangeAspect="1"/>
          </p:cNvPicPr>
          <p:nvPr userDrawn="1"/>
        </p:nvPicPr>
        <p:blipFill>
          <a:blip r:embed="rId2"/>
          <a:stretch>
            <a:fillRect/>
          </a:stretch>
        </p:blipFill>
        <p:spPr>
          <a:xfrm>
            <a:off x="-1" y="-1"/>
            <a:ext cx="12191999" cy="6857999"/>
          </a:xfrm>
          <a:prstGeom prst="rect">
            <a:avLst/>
          </a:prstGeom>
        </p:spPr>
      </p:pic>
    </p:spTree>
    <p:extLst>
      <p:ext uri="{BB962C8B-B14F-4D97-AF65-F5344CB8AC3E}">
        <p14:creationId xmlns:p14="http://schemas.microsoft.com/office/powerpoint/2010/main" val="556216604"/>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userDrawn="1">
  <p:cSld name="Logo Mono White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12192000" cy="6858000"/>
          </a:xfrm>
          <a:prstGeom prst="rect">
            <a:avLst/>
          </a:prstGeom>
        </p:spPr>
        <p:txBody>
          <a:bodyPr/>
          <a:lstStyle/>
          <a:p>
            <a:r>
              <a:rPr lang="en-US"/>
              <a:t>Click icon to add picture</a:t>
            </a:r>
          </a:p>
        </p:txBody>
      </p:sp>
      <p:pic>
        <p:nvPicPr>
          <p:cNvPr id="4" name="Picture 3" descr="A white background with black text&#10;&#10;Description automatically generated with low confidence">
            <a:extLst>
              <a:ext uri="{FF2B5EF4-FFF2-40B4-BE49-F238E27FC236}">
                <a16:creationId xmlns:a16="http://schemas.microsoft.com/office/drawing/2014/main" id="{B0D9AD90-1BAB-85D1-E23A-8B07C4815913}"/>
              </a:ext>
            </a:extLst>
          </p:cNvPr>
          <p:cNvPicPr>
            <a:picLocks noChangeAspect="1"/>
          </p:cNvPicPr>
          <p:nvPr userDrawn="1"/>
        </p:nvPicPr>
        <p:blipFill>
          <a:blip r:embed="rId2"/>
          <a:stretch>
            <a:fillRect/>
          </a:stretch>
        </p:blipFill>
        <p:spPr>
          <a:xfrm>
            <a:off x="-1" y="-1"/>
            <a:ext cx="12191999" cy="6857999"/>
          </a:xfrm>
          <a:prstGeom prst="rect">
            <a:avLst/>
          </a:prstGeom>
        </p:spPr>
      </p:pic>
    </p:spTree>
    <p:extLst>
      <p:ext uri="{BB962C8B-B14F-4D97-AF65-F5344CB8AC3E}">
        <p14:creationId xmlns:p14="http://schemas.microsoft.com/office/powerpoint/2010/main" val="1149139408"/>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userDrawn="1">
  <p:cSld name="Logo Full Colour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12192000" cy="6858000"/>
          </a:xfrm>
          <a:prstGeom prst="rect">
            <a:avLst/>
          </a:prstGeom>
        </p:spPr>
        <p:txBody>
          <a:bodyPr/>
          <a:lstStyle/>
          <a:p>
            <a:r>
              <a:rPr lang="en-US"/>
              <a:t>Click icon to add picture</a:t>
            </a:r>
          </a:p>
        </p:txBody>
      </p:sp>
      <p:pic>
        <p:nvPicPr>
          <p:cNvPr id="4" name="Picture 3" descr="A white background with black text&#10;&#10;Description automatically generated with low confidence">
            <a:extLst>
              <a:ext uri="{FF2B5EF4-FFF2-40B4-BE49-F238E27FC236}">
                <a16:creationId xmlns:a16="http://schemas.microsoft.com/office/drawing/2014/main" id="{EDC8067F-B93D-833B-C01E-F66BFEA8722C}"/>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91668967"/>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userDrawn="1">
  <p:cSld name="Logo Full colour_C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12192000" cy="6858000"/>
          </a:xfrm>
          <a:prstGeom prst="rect">
            <a:avLst/>
          </a:prstGeom>
        </p:spPr>
        <p:txBody>
          <a:bodyPr/>
          <a:lstStyle/>
          <a:p>
            <a:r>
              <a:rPr lang="en-US"/>
              <a:t>Click icon to add picture</a:t>
            </a:r>
          </a:p>
        </p:txBody>
      </p:sp>
      <p:pic>
        <p:nvPicPr>
          <p:cNvPr id="3" name="Picture 2" descr="A white background with black text&#10;&#10;Description automatically generated with low confidence">
            <a:extLst>
              <a:ext uri="{FF2B5EF4-FFF2-40B4-BE49-F238E27FC236}">
                <a16:creationId xmlns:a16="http://schemas.microsoft.com/office/drawing/2014/main" id="{4BB500ED-8749-05C0-69FF-9116AAF45AB1}"/>
              </a:ext>
            </a:extLst>
          </p:cNvPr>
          <p:cNvPicPr>
            <a:picLocks noChangeAspect="1"/>
          </p:cNvPicPr>
          <p:nvPr userDrawn="1"/>
        </p:nvPicPr>
        <p:blipFill>
          <a:blip r:embed="rId2"/>
          <a:stretch>
            <a:fillRect/>
          </a:stretch>
        </p:blipFill>
        <p:spPr>
          <a:xfrm>
            <a:off x="-1" y="-1"/>
            <a:ext cx="12191999" cy="6857999"/>
          </a:xfrm>
          <a:prstGeom prst="rect">
            <a:avLst/>
          </a:prstGeom>
        </p:spPr>
      </p:pic>
    </p:spTree>
    <p:extLst>
      <p:ext uri="{BB962C8B-B14F-4D97-AF65-F5344CB8AC3E}">
        <p14:creationId xmlns:p14="http://schemas.microsoft.com/office/powerpoint/2010/main" val="1553221904"/>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00947725"/>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0E3B291-0FEC-6E8F-2F15-8B00AAABB22F}"/>
              </a:ext>
            </a:extLst>
          </p:cNvPr>
          <p:cNvSpPr>
            <a:spLocks noGrp="1"/>
          </p:cNvSpPr>
          <p:nvPr>
            <p:ph type="dt" sz="half" idx="10"/>
          </p:nvPr>
        </p:nvSpPr>
        <p:spPr/>
        <p:txBody>
          <a:bodyPr/>
          <a:lstStyle/>
          <a:p>
            <a:fld id="{7C07431F-562A-456F-8578-3B910645E914}" type="datetimeFigureOut">
              <a:rPr lang="en-GB" smtClean="0"/>
              <a:t>20/09/2023</a:t>
            </a:fld>
            <a:endParaRPr lang="en-GB"/>
          </a:p>
        </p:txBody>
      </p:sp>
      <p:sp>
        <p:nvSpPr>
          <p:cNvPr id="3" name="Footer Placeholder 2">
            <a:extLst>
              <a:ext uri="{FF2B5EF4-FFF2-40B4-BE49-F238E27FC236}">
                <a16:creationId xmlns:a16="http://schemas.microsoft.com/office/drawing/2014/main" id="{42332CAF-12B5-9892-7095-451BFDD9331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3994893C-EE42-2B04-4621-A1308C6FAF5B}"/>
              </a:ext>
            </a:extLst>
          </p:cNvPr>
          <p:cNvSpPr>
            <a:spLocks noGrp="1"/>
          </p:cNvSpPr>
          <p:nvPr>
            <p:ph type="sldNum" sz="quarter" idx="12"/>
          </p:nvPr>
        </p:nvSpPr>
        <p:spPr/>
        <p:txBody>
          <a:bodyPr/>
          <a:lstStyle/>
          <a:p>
            <a:fld id="{E0B23F9C-18E9-47FC-9008-BE40B5C2095C}" type="slidenum">
              <a:rPr lang="en-GB" smtClean="0"/>
              <a:t>‹#›</a:t>
            </a:fld>
            <a:endParaRPr lang="en-GB"/>
          </a:p>
        </p:txBody>
      </p:sp>
    </p:spTree>
    <p:extLst>
      <p:ext uri="{BB962C8B-B14F-4D97-AF65-F5344CB8AC3E}">
        <p14:creationId xmlns:p14="http://schemas.microsoft.com/office/powerpoint/2010/main" val="634175362"/>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EE3192-90E1-27FC-C25C-C89A87F6B3B6}"/>
              </a:ext>
            </a:extLst>
          </p:cNvPr>
          <p:cNvSpPr>
            <a:spLocks noGrp="1"/>
          </p:cNvSpPr>
          <p:nvPr>
            <p:ph type="title"/>
          </p:nvPr>
        </p:nvSpPr>
        <p:spPr/>
        <p:txBody>
          <a:bodyPr/>
          <a:lstStyle>
            <a:lvl1pPr>
              <a:defRPr>
                <a:solidFill>
                  <a:schemeClr val="tx1"/>
                </a:solidFill>
              </a:defRPr>
            </a:lvl1pPr>
          </a:lstStyle>
          <a:p>
            <a:r>
              <a:rPr lang="en-US"/>
              <a:t>Click to edit Master title style</a:t>
            </a:r>
            <a:endParaRPr lang="en-GB" dirty="0"/>
          </a:p>
        </p:txBody>
      </p:sp>
      <p:sp>
        <p:nvSpPr>
          <p:cNvPr id="3" name="Content Placeholder 2">
            <a:extLst>
              <a:ext uri="{FF2B5EF4-FFF2-40B4-BE49-F238E27FC236}">
                <a16:creationId xmlns:a16="http://schemas.microsoft.com/office/drawing/2014/main" id="{4F7E5DBF-A778-577B-1BD2-1AA3DBF0BABE}"/>
              </a:ext>
            </a:extLst>
          </p:cNvPr>
          <p:cNvSpPr>
            <a:spLocks noGrp="1"/>
          </p:cNvSpPr>
          <p:nvPr>
            <p:ph sz="half" idx="1"/>
          </p:nvPr>
        </p:nvSpPr>
        <p:spPr>
          <a:xfrm>
            <a:off x="838200" y="1825625"/>
            <a:ext cx="5181600" cy="4351338"/>
          </a:xfrm>
        </p:spPr>
        <p:txBody>
          <a:bodyPr/>
          <a:lstStyle>
            <a:lvl4pPr>
              <a:defRPr>
                <a:solidFill>
                  <a:srgbClr val="0B148B"/>
                </a:solidFill>
              </a:defRPr>
            </a:lvl4pPr>
            <a:lvl5pPr>
              <a:defRPr>
                <a:solidFill>
                  <a:srgbClr val="0B148B"/>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Content Placeholder 3">
            <a:extLst>
              <a:ext uri="{FF2B5EF4-FFF2-40B4-BE49-F238E27FC236}">
                <a16:creationId xmlns:a16="http://schemas.microsoft.com/office/drawing/2014/main" id="{375641AD-105D-9F34-37D8-9A10CDC21E8A}"/>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94E0AE3-F4E2-ED81-A463-E606F79BB4E5}"/>
              </a:ext>
            </a:extLst>
          </p:cNvPr>
          <p:cNvSpPr>
            <a:spLocks noGrp="1"/>
          </p:cNvSpPr>
          <p:nvPr>
            <p:ph type="dt" sz="half" idx="10"/>
          </p:nvPr>
        </p:nvSpPr>
        <p:spPr/>
        <p:txBody>
          <a:bodyPr/>
          <a:lstStyle/>
          <a:p>
            <a:fld id="{7C07431F-562A-456F-8578-3B910645E914}" type="datetimeFigureOut">
              <a:rPr lang="en-GB" smtClean="0"/>
              <a:t>20/09/2023</a:t>
            </a:fld>
            <a:endParaRPr lang="en-GB"/>
          </a:p>
        </p:txBody>
      </p:sp>
      <p:sp>
        <p:nvSpPr>
          <p:cNvPr id="6" name="Footer Placeholder 5">
            <a:extLst>
              <a:ext uri="{FF2B5EF4-FFF2-40B4-BE49-F238E27FC236}">
                <a16:creationId xmlns:a16="http://schemas.microsoft.com/office/drawing/2014/main" id="{492B5224-9C61-911F-0A5E-3367004FB9D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06B68F9-14C5-5057-0C53-8D2888D6C65B}"/>
              </a:ext>
            </a:extLst>
          </p:cNvPr>
          <p:cNvSpPr>
            <a:spLocks noGrp="1"/>
          </p:cNvSpPr>
          <p:nvPr>
            <p:ph type="sldNum" sz="quarter" idx="12"/>
          </p:nvPr>
        </p:nvSpPr>
        <p:spPr/>
        <p:txBody>
          <a:bodyPr/>
          <a:lstStyle/>
          <a:p>
            <a:fld id="{E0B23F9C-18E9-47FC-9008-BE40B5C2095C}" type="slidenum">
              <a:rPr lang="en-GB" smtClean="0"/>
              <a:t>‹#›</a:t>
            </a:fld>
            <a:endParaRPr lang="en-GB"/>
          </a:p>
        </p:txBody>
      </p:sp>
    </p:spTree>
    <p:extLst>
      <p:ext uri="{BB962C8B-B14F-4D97-AF65-F5344CB8AC3E}">
        <p14:creationId xmlns:p14="http://schemas.microsoft.com/office/powerpoint/2010/main" val="631828213"/>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5745EB-EFE0-30D7-0E67-6C76905F907D}"/>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DD2B245-0227-51D7-1EBB-846299BB0A3C}"/>
              </a:ext>
            </a:extLst>
          </p:cNvPr>
          <p:cNvSpPr>
            <a:spLocks noGrp="1"/>
          </p:cNvSpPr>
          <p:nvPr>
            <p:ph type="dt" sz="half" idx="10"/>
          </p:nvPr>
        </p:nvSpPr>
        <p:spPr/>
        <p:txBody>
          <a:bodyPr/>
          <a:lstStyle/>
          <a:p>
            <a:fld id="{7C07431F-562A-456F-8578-3B910645E914}" type="datetimeFigureOut">
              <a:rPr lang="en-GB" smtClean="0"/>
              <a:t>20/09/2023</a:t>
            </a:fld>
            <a:endParaRPr lang="en-GB"/>
          </a:p>
        </p:txBody>
      </p:sp>
      <p:sp>
        <p:nvSpPr>
          <p:cNvPr id="4" name="Footer Placeholder 3">
            <a:extLst>
              <a:ext uri="{FF2B5EF4-FFF2-40B4-BE49-F238E27FC236}">
                <a16:creationId xmlns:a16="http://schemas.microsoft.com/office/drawing/2014/main" id="{3583351B-CEA3-677C-4B19-EFDE61CE607E}"/>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589C6770-6E5B-0453-9F84-3259461F9C31}"/>
              </a:ext>
            </a:extLst>
          </p:cNvPr>
          <p:cNvSpPr>
            <a:spLocks noGrp="1"/>
          </p:cNvSpPr>
          <p:nvPr>
            <p:ph type="sldNum" sz="quarter" idx="12"/>
          </p:nvPr>
        </p:nvSpPr>
        <p:spPr/>
        <p:txBody>
          <a:bodyPr/>
          <a:lstStyle/>
          <a:p>
            <a:fld id="{E0B23F9C-18E9-47FC-9008-BE40B5C2095C}" type="slidenum">
              <a:rPr lang="en-GB" smtClean="0"/>
              <a:t>‹#›</a:t>
            </a:fld>
            <a:endParaRPr lang="en-GB"/>
          </a:p>
        </p:txBody>
      </p:sp>
    </p:spTree>
    <p:extLst>
      <p:ext uri="{BB962C8B-B14F-4D97-AF65-F5344CB8AC3E}">
        <p14:creationId xmlns:p14="http://schemas.microsoft.com/office/powerpoint/2010/main" val="1856192722"/>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512381" y="1516009"/>
            <a:ext cx="5173716"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1569087668"/>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ECF3CB-6D6B-28BD-BF9D-A4F1DDCCC97A}"/>
              </a:ext>
            </a:extLst>
          </p:cNvPr>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E8D229A9-3F25-0F1B-EB57-447D2D383EA1}"/>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Tree>
    <p:extLst>
      <p:ext uri="{BB962C8B-B14F-4D97-AF65-F5344CB8AC3E}">
        <p14:creationId xmlns:p14="http://schemas.microsoft.com/office/powerpoint/2010/main" val="1628531355"/>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9C98C58F-EF67-CB44-8825-0F046CAF7261}"/>
              </a:ext>
            </a:extLst>
          </p:cNvPr>
          <p:cNvSpPr txBox="1">
            <a:spLocks/>
          </p:cNvSpPr>
          <p:nvPr userDrawn="1"/>
        </p:nvSpPr>
        <p:spPr>
          <a:xfrm>
            <a:off x="512381" y="1516009"/>
            <a:ext cx="5173716"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sz="2500"/>
              <a:t>Click to edit Master title style</a:t>
            </a:r>
            <a:endParaRPr lang="en-US" sz="2500" dirty="0"/>
          </a:p>
        </p:txBody>
      </p:sp>
    </p:spTree>
    <p:extLst>
      <p:ext uri="{BB962C8B-B14F-4D97-AF65-F5344CB8AC3E}">
        <p14:creationId xmlns:p14="http://schemas.microsoft.com/office/powerpoint/2010/main" val="3255809430"/>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F53565-4508-B6FE-FE26-E09D59313A42}"/>
              </a:ext>
            </a:extLst>
          </p:cNvPr>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6920F684-8334-EFD3-BCD7-FD98A58915C2}"/>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Tree>
    <p:extLst>
      <p:ext uri="{BB962C8B-B14F-4D97-AF65-F5344CB8AC3E}">
        <p14:creationId xmlns:p14="http://schemas.microsoft.com/office/powerpoint/2010/main" val="2024313714"/>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512381" y="1516009"/>
            <a:ext cx="1074419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3062576265"/>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9F52B34-1263-5340-99D2-7468DF6FDF56}"/>
              </a:ext>
            </a:extLst>
          </p:cNvPr>
          <p:cNvSpPr>
            <a:spLocks noGrp="1"/>
          </p:cNvSpPr>
          <p:nvPr>
            <p:ph type="title"/>
          </p:nvPr>
        </p:nvSpPr>
        <p:spPr>
          <a:xfrm>
            <a:off x="512381" y="1516009"/>
            <a:ext cx="5173716"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
        <p:nvSpPr>
          <p:cNvPr id="6" name="Text Placeholder 5">
            <a:extLst>
              <a:ext uri="{FF2B5EF4-FFF2-40B4-BE49-F238E27FC236}">
                <a16:creationId xmlns:a16="http://schemas.microsoft.com/office/drawing/2014/main" id="{160C76CE-A814-A147-9C0B-27514F28EA56}"/>
              </a:ext>
            </a:extLst>
          </p:cNvPr>
          <p:cNvSpPr>
            <a:spLocks noGrp="1"/>
          </p:cNvSpPr>
          <p:nvPr>
            <p:ph type="body" sz="quarter" idx="10"/>
          </p:nvPr>
        </p:nvSpPr>
        <p:spPr>
          <a:xfrm>
            <a:off x="6305552" y="1516008"/>
            <a:ext cx="5160433" cy="3608442"/>
          </a:xfrm>
          <a:prstGeom prst="rect">
            <a:avLst/>
          </a:prstGeom>
          <a:ln>
            <a:noFill/>
          </a:ln>
        </p:spPr>
        <p:txBody>
          <a:bodyPr/>
          <a:lstStyle>
            <a:lvl1pPr marL="0" indent="0">
              <a:buNone/>
              <a:defRPr sz="2500">
                <a:solidFill>
                  <a:schemeClr val="bg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US"/>
              <a:t>Click to edit Master text styles</a:t>
            </a:r>
          </a:p>
        </p:txBody>
      </p:sp>
    </p:spTree>
    <p:extLst>
      <p:ext uri="{BB962C8B-B14F-4D97-AF65-F5344CB8AC3E}">
        <p14:creationId xmlns:p14="http://schemas.microsoft.com/office/powerpoint/2010/main" val="1156158220"/>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DBEA70-4940-D592-AC62-AB810A6EF5D2}"/>
              </a:ext>
            </a:extLst>
          </p:cNvPr>
          <p:cNvSpPr>
            <a:spLocks noGrp="1"/>
          </p:cNvSpPr>
          <p:nvPr>
            <p:ph type="title"/>
          </p:nvPr>
        </p:nvSpPr>
        <p:spPr>
          <a:xfrm>
            <a:off x="840318" y="1561270"/>
            <a:ext cx="3932767" cy="665922"/>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C828AF0D-A05B-AF88-5915-E69F8BEE1755}"/>
              </a:ext>
            </a:extLst>
          </p:cNvPr>
          <p:cNvSpPr>
            <a:spLocks noGrp="1"/>
          </p:cNvSpPr>
          <p:nvPr>
            <p:ph idx="1"/>
          </p:nvPr>
        </p:nvSpPr>
        <p:spPr>
          <a:xfrm>
            <a:off x="6626086" y="457201"/>
            <a:ext cx="4729831" cy="6023112"/>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879CAC06-0927-A9C8-09BD-9B592740833B}"/>
              </a:ext>
            </a:extLst>
          </p:cNvPr>
          <p:cNvSpPr>
            <a:spLocks noGrp="1"/>
          </p:cNvSpPr>
          <p:nvPr>
            <p:ph type="body" sz="half" idx="2"/>
          </p:nvPr>
        </p:nvSpPr>
        <p:spPr>
          <a:xfrm>
            <a:off x="840318" y="2474843"/>
            <a:ext cx="3932767" cy="339414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3053804515"/>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335CEC-3B3B-56F9-12BB-7A487E023686}"/>
              </a:ext>
            </a:extLst>
          </p:cNvPr>
          <p:cNvSpPr>
            <a:spLocks noGrp="1"/>
          </p:cNvSpPr>
          <p:nvPr>
            <p:ph type="title"/>
          </p:nvPr>
        </p:nvSpPr>
        <p:spPr>
          <a:xfrm>
            <a:off x="840318" y="1351722"/>
            <a:ext cx="4540065" cy="1232452"/>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C2EC170B-1B58-644E-EBE8-4856263925D4}"/>
              </a:ext>
            </a:extLst>
          </p:cNvPr>
          <p:cNvSpPr>
            <a:spLocks noGrp="1"/>
          </p:cNvSpPr>
          <p:nvPr>
            <p:ph type="pic" idx="1"/>
          </p:nvPr>
        </p:nvSpPr>
        <p:spPr>
          <a:xfrm>
            <a:off x="6096000" y="1"/>
            <a:ext cx="6096000" cy="6857999"/>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7E0EA9FE-49DA-4A15-4518-937208E579ED}"/>
              </a:ext>
            </a:extLst>
          </p:cNvPr>
          <p:cNvSpPr>
            <a:spLocks noGrp="1"/>
          </p:cNvSpPr>
          <p:nvPr>
            <p:ph type="body" sz="half" idx="2"/>
          </p:nvPr>
        </p:nvSpPr>
        <p:spPr>
          <a:xfrm>
            <a:off x="840318" y="2584174"/>
            <a:ext cx="4540065" cy="32848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1665093788"/>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258730-AE93-FF0E-710A-F58BDEA4B57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55C8CAC4-FE14-692D-39DD-E8D37A7D6F9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3783213795"/>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2592FF-730A-3ACC-F2C1-FD23CD86FDA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3D8554D-302E-6091-A417-1F656929E894}"/>
              </a:ext>
            </a:extLst>
          </p:cNvPr>
          <p:cNvSpPr>
            <a:spLocks noGrp="1"/>
          </p:cNvSpPr>
          <p:nvPr>
            <p:ph idx="1"/>
          </p:nvPr>
        </p:nvSpPr>
        <p:spPr>
          <a:xfrm>
            <a:off x="838200" y="1825626"/>
            <a:ext cx="10515600" cy="364089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58817449"/>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FDA8D8-3E08-E825-EEC7-DA6D9D83E5E2}"/>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48770BF-58AF-3C36-FB4C-29139C11C436}"/>
              </a:ext>
            </a:extLst>
          </p:cNvPr>
          <p:cNvSpPr>
            <a:spLocks noGrp="1"/>
          </p:cNvSpPr>
          <p:nvPr>
            <p:ph sz="half" idx="1"/>
          </p:nvPr>
        </p:nvSpPr>
        <p:spPr>
          <a:xfrm>
            <a:off x="838200" y="1825625"/>
            <a:ext cx="5156200" cy="38098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CB631763-20BB-AD5E-505E-1B10D5D9BDBA}"/>
              </a:ext>
            </a:extLst>
          </p:cNvPr>
          <p:cNvSpPr>
            <a:spLocks noGrp="1"/>
          </p:cNvSpPr>
          <p:nvPr>
            <p:ph sz="half" idx="2"/>
          </p:nvPr>
        </p:nvSpPr>
        <p:spPr>
          <a:xfrm>
            <a:off x="6197600" y="1825625"/>
            <a:ext cx="5156200" cy="38098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681585258"/>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ABAB3A-AB48-2E71-E045-5905840D90D8}"/>
              </a:ext>
            </a:extLst>
          </p:cNvPr>
          <p:cNvSpPr>
            <a:spLocks noGrp="1"/>
          </p:cNvSpPr>
          <p:nvPr>
            <p:ph type="title"/>
          </p:nvPr>
        </p:nvSpPr>
        <p:spPr>
          <a:xfrm>
            <a:off x="840317" y="365126"/>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14D3FA62-806F-8FBE-B4E4-05253FC077EE}"/>
              </a:ext>
            </a:extLst>
          </p:cNvPr>
          <p:cNvSpPr>
            <a:spLocks noGrp="1"/>
          </p:cNvSpPr>
          <p:nvPr>
            <p:ph type="body" idx="1"/>
          </p:nvPr>
        </p:nvSpPr>
        <p:spPr>
          <a:xfrm>
            <a:off x="840318" y="1681163"/>
            <a:ext cx="5158316"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B42DAB3-9F42-9E68-2677-7F1BCD9DBCC1}"/>
              </a:ext>
            </a:extLst>
          </p:cNvPr>
          <p:cNvSpPr>
            <a:spLocks noGrp="1"/>
          </p:cNvSpPr>
          <p:nvPr>
            <p:ph sz="half" idx="2"/>
          </p:nvPr>
        </p:nvSpPr>
        <p:spPr>
          <a:xfrm>
            <a:off x="840318" y="2505075"/>
            <a:ext cx="5158316" cy="30807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D676026-1C42-780C-0DA1-36F0677FB4C8}"/>
              </a:ext>
            </a:extLst>
          </p:cNvPr>
          <p:cNvSpPr>
            <a:spLocks noGrp="1"/>
          </p:cNvSpPr>
          <p:nvPr>
            <p:ph type="body" sz="quarter" idx="3"/>
          </p:nvPr>
        </p:nvSpPr>
        <p:spPr>
          <a:xfrm>
            <a:off x="6172200" y="1681163"/>
            <a:ext cx="518371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1FD8196-3603-CBCC-3637-B437E1B8CB5D}"/>
              </a:ext>
            </a:extLst>
          </p:cNvPr>
          <p:cNvSpPr>
            <a:spLocks noGrp="1"/>
          </p:cNvSpPr>
          <p:nvPr>
            <p:ph sz="quarter" idx="4"/>
          </p:nvPr>
        </p:nvSpPr>
        <p:spPr>
          <a:xfrm>
            <a:off x="6172200" y="2505075"/>
            <a:ext cx="5183717" cy="30807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626629794"/>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32A9CC-E3FD-E6D5-35FF-D4EBDDABB6CE}"/>
              </a:ext>
            </a:extLst>
          </p:cNvPr>
          <p:cNvSpPr>
            <a:spLocks noGrp="1"/>
          </p:cNvSpPr>
          <p:nvPr>
            <p:ph type="title"/>
          </p:nvPr>
        </p:nvSpPr>
        <p:spPr>
          <a:xfrm>
            <a:off x="840318" y="457200"/>
            <a:ext cx="393276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09F3A581-13D0-8570-8E69-9821B85D70E3}"/>
              </a:ext>
            </a:extLst>
          </p:cNvPr>
          <p:cNvSpPr>
            <a:spLocks noGrp="1"/>
          </p:cNvSpPr>
          <p:nvPr>
            <p:ph idx="1"/>
          </p:nvPr>
        </p:nvSpPr>
        <p:spPr>
          <a:xfrm>
            <a:off x="5183717" y="457201"/>
            <a:ext cx="6172200" cy="540385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F0F2BCBE-6ED5-3286-7E74-9AE28B2A2E71}"/>
              </a:ext>
            </a:extLst>
          </p:cNvPr>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2680156481"/>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D3CEE0-7BAA-340E-518E-5EC828F3BBEB}"/>
              </a:ext>
            </a:extLst>
          </p:cNvPr>
          <p:cNvSpPr>
            <a:spLocks noGrp="1"/>
          </p:cNvSpPr>
          <p:nvPr>
            <p:ph type="title"/>
          </p:nvPr>
        </p:nvSpPr>
        <p:spPr>
          <a:xfrm>
            <a:off x="840318" y="457200"/>
            <a:ext cx="393276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22AE6492-A546-CC16-D9B7-B3125889A403}"/>
              </a:ext>
            </a:extLst>
          </p:cNvPr>
          <p:cNvSpPr>
            <a:spLocks noGrp="1"/>
          </p:cNvSpPr>
          <p:nvPr>
            <p:ph type="pic" idx="1"/>
          </p:nvPr>
        </p:nvSpPr>
        <p:spPr>
          <a:xfrm>
            <a:off x="5183717" y="457200"/>
            <a:ext cx="6172200" cy="5403851"/>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DA98CA9-D03F-6D93-BD5E-2BAE75F09913}"/>
              </a:ext>
            </a:extLst>
          </p:cNvPr>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1275276010"/>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31FF9F-02F8-A5B3-C51A-D6FE51BFA5E3}"/>
              </a:ext>
            </a:extLst>
          </p:cNvPr>
          <p:cNvSpPr>
            <a:spLocks noGrp="1"/>
          </p:cNvSpPr>
          <p:nvPr>
            <p:ph type="title"/>
          </p:nvPr>
        </p:nvSpPr>
        <p:spPr>
          <a:xfrm>
            <a:off x="838200" y="1053548"/>
            <a:ext cx="10515600" cy="955192"/>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7457CD38-2C06-5866-E1FF-C383D60132F7}"/>
              </a:ext>
            </a:extLst>
          </p:cNvPr>
          <p:cNvSpPr>
            <a:spLocks noGrp="1"/>
          </p:cNvSpPr>
          <p:nvPr>
            <p:ph idx="1"/>
          </p:nvPr>
        </p:nvSpPr>
        <p:spPr>
          <a:xfrm>
            <a:off x="838200" y="2156791"/>
            <a:ext cx="10515600" cy="433822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1400268687"/>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D8558C-5292-4EC4-8238-428E383FBBFE}"/>
              </a:ext>
            </a:extLst>
          </p:cNvPr>
          <p:cNvSpPr>
            <a:spLocks noGrp="1"/>
          </p:cNvSpPr>
          <p:nvPr>
            <p:ph type="title"/>
          </p:nvPr>
        </p:nvSpPr>
        <p:spPr>
          <a:xfrm>
            <a:off x="831851" y="1709739"/>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5B021A43-5FF3-60FF-D71B-3EAFF0C12463}"/>
              </a:ext>
            </a:extLst>
          </p:cNvPr>
          <p:cNvSpPr>
            <a:spLocks noGrp="1"/>
          </p:cNvSpPr>
          <p:nvPr>
            <p:ph type="body" idx="1"/>
          </p:nvPr>
        </p:nvSpPr>
        <p:spPr>
          <a:xfrm>
            <a:off x="831851" y="4589464"/>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Tree>
    <p:extLst>
      <p:ext uri="{BB962C8B-B14F-4D97-AF65-F5344CB8AC3E}">
        <p14:creationId xmlns:p14="http://schemas.microsoft.com/office/powerpoint/2010/main" val="1830053471"/>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A1C5F8-CC69-1188-F22A-7B08BE829CCB}"/>
              </a:ext>
            </a:extLst>
          </p:cNvPr>
          <p:cNvSpPr>
            <a:spLocks noGrp="1"/>
          </p:cNvSpPr>
          <p:nvPr>
            <p:ph type="title"/>
          </p:nvPr>
        </p:nvSpPr>
        <p:spPr>
          <a:xfrm>
            <a:off x="838200" y="1200013"/>
            <a:ext cx="10515600" cy="1325563"/>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D785991C-DACC-A4A3-9A47-33BB91F2A800}"/>
              </a:ext>
            </a:extLst>
          </p:cNvPr>
          <p:cNvSpPr>
            <a:spLocks noGrp="1"/>
          </p:cNvSpPr>
          <p:nvPr>
            <p:ph sz="half" idx="1"/>
          </p:nvPr>
        </p:nvSpPr>
        <p:spPr>
          <a:xfrm>
            <a:off x="838200" y="2660513"/>
            <a:ext cx="5156200" cy="375022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C98C733C-D5AF-DB75-B88B-527D81FDFCEE}"/>
              </a:ext>
            </a:extLst>
          </p:cNvPr>
          <p:cNvSpPr>
            <a:spLocks noGrp="1"/>
          </p:cNvSpPr>
          <p:nvPr>
            <p:ph sz="half" idx="2"/>
          </p:nvPr>
        </p:nvSpPr>
        <p:spPr>
          <a:xfrm>
            <a:off x="6197600" y="2660513"/>
            <a:ext cx="5156200" cy="375022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421850451"/>
      </p:ext>
    </p:extLst>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A9B0E4-06F1-30A2-F336-67F04330C131}"/>
              </a:ext>
            </a:extLst>
          </p:cNvPr>
          <p:cNvSpPr>
            <a:spLocks noGrp="1"/>
          </p:cNvSpPr>
          <p:nvPr>
            <p:ph type="title"/>
          </p:nvPr>
        </p:nvSpPr>
        <p:spPr>
          <a:xfrm>
            <a:off x="840318" y="1331843"/>
            <a:ext cx="3932767" cy="126227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19817EDC-F9C3-6323-F2D9-230ADB8974A1}"/>
              </a:ext>
            </a:extLst>
          </p:cNvPr>
          <p:cNvSpPr>
            <a:spLocks noGrp="1"/>
          </p:cNvSpPr>
          <p:nvPr>
            <p:ph idx="1"/>
          </p:nvPr>
        </p:nvSpPr>
        <p:spPr>
          <a:xfrm>
            <a:off x="5183717" y="1331844"/>
            <a:ext cx="6172200" cy="506592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31F34F67-4827-868C-FD0E-CC547C7A04CB}"/>
              </a:ext>
            </a:extLst>
          </p:cNvPr>
          <p:cNvSpPr>
            <a:spLocks noGrp="1"/>
          </p:cNvSpPr>
          <p:nvPr>
            <p:ph type="body" sz="half" idx="2"/>
          </p:nvPr>
        </p:nvSpPr>
        <p:spPr>
          <a:xfrm>
            <a:off x="840318" y="2594113"/>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3227554585"/>
      </p:ext>
    </p:extLst>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90D953-C340-6F8D-2603-5DF05DF3CD29}"/>
              </a:ext>
            </a:extLst>
          </p:cNvPr>
          <p:cNvSpPr>
            <a:spLocks noGrp="1"/>
          </p:cNvSpPr>
          <p:nvPr>
            <p:ph type="title"/>
          </p:nvPr>
        </p:nvSpPr>
        <p:spPr>
          <a:xfrm>
            <a:off x="840318" y="1272208"/>
            <a:ext cx="3932767" cy="1302025"/>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1BE0AB81-55FA-8360-C31A-9BD4AAEE1BFE}"/>
              </a:ext>
            </a:extLst>
          </p:cNvPr>
          <p:cNvSpPr>
            <a:spLocks noGrp="1"/>
          </p:cNvSpPr>
          <p:nvPr>
            <p:ph type="pic" idx="1"/>
          </p:nvPr>
        </p:nvSpPr>
        <p:spPr>
          <a:xfrm>
            <a:off x="5183717" y="1272209"/>
            <a:ext cx="6172200" cy="5105676"/>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0EF85040-948B-2347-8006-513AEAE65FD5}"/>
              </a:ext>
            </a:extLst>
          </p:cNvPr>
          <p:cNvSpPr>
            <a:spLocks noGrp="1"/>
          </p:cNvSpPr>
          <p:nvPr>
            <p:ph type="body" sz="half" idx="2"/>
          </p:nvPr>
        </p:nvSpPr>
        <p:spPr>
          <a:xfrm>
            <a:off x="840318" y="2574234"/>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2605970636"/>
      </p:ext>
    </p:extLst>
  </p:cSld>
  <p:clrMapOvr>
    <a:masterClrMapping/>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65B7B2-79C3-BE94-DB53-55C0B2DBEF7F}"/>
              </a:ext>
            </a:extLst>
          </p:cNvPr>
          <p:cNvSpPr>
            <a:spLocks noGrp="1"/>
          </p:cNvSpPr>
          <p:nvPr>
            <p:ph type="ctrTitle"/>
          </p:nvPr>
        </p:nvSpPr>
        <p:spPr>
          <a:xfrm>
            <a:off x="4038599" y="1122363"/>
            <a:ext cx="7490791"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9F7F4753-F2B4-8D0E-578A-48E28E45C093}"/>
              </a:ext>
            </a:extLst>
          </p:cNvPr>
          <p:cNvSpPr>
            <a:spLocks noGrp="1"/>
          </p:cNvSpPr>
          <p:nvPr>
            <p:ph type="subTitle" idx="1"/>
          </p:nvPr>
        </p:nvSpPr>
        <p:spPr>
          <a:xfrm>
            <a:off x="4038599" y="3602038"/>
            <a:ext cx="7490791"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4051355835"/>
      </p:ext>
    </p:extLst>
  </p:cSld>
  <p:clrMapOvr>
    <a:masterClrMapping/>
  </p:clrMapOvr>
</p:sldLayout>
</file>

<file path=ppt/slideLayouts/slideLayout65.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FD2342-C5C3-FED9-FC5D-DCF89A2329D9}"/>
              </a:ext>
            </a:extLst>
          </p:cNvPr>
          <p:cNvSpPr>
            <a:spLocks noGrp="1"/>
          </p:cNvSpPr>
          <p:nvPr>
            <p:ph type="title"/>
          </p:nvPr>
        </p:nvSpPr>
        <p:spPr>
          <a:xfrm>
            <a:off x="4240696" y="365126"/>
            <a:ext cx="7113104" cy="1325563"/>
          </a:xfrm>
        </p:spPr>
        <p:txBody>
          <a:bodyPr/>
          <a:lstStyle/>
          <a:p>
            <a:r>
              <a:rPr lang="en-US"/>
              <a:t>Click to edit Master title style</a:t>
            </a:r>
          </a:p>
        </p:txBody>
      </p:sp>
      <p:sp>
        <p:nvSpPr>
          <p:cNvPr id="4" name="Content Placeholder 3">
            <a:extLst>
              <a:ext uri="{FF2B5EF4-FFF2-40B4-BE49-F238E27FC236}">
                <a16:creationId xmlns:a16="http://schemas.microsoft.com/office/drawing/2014/main" id="{40303191-5F18-D7CF-355E-5FA52C478EAB}"/>
              </a:ext>
            </a:extLst>
          </p:cNvPr>
          <p:cNvSpPr>
            <a:spLocks noGrp="1"/>
          </p:cNvSpPr>
          <p:nvPr>
            <p:ph sz="half" idx="2"/>
          </p:nvPr>
        </p:nvSpPr>
        <p:spPr>
          <a:xfrm>
            <a:off x="4240696" y="1825625"/>
            <a:ext cx="7113104"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146334187"/>
      </p:ext>
    </p:extLst>
  </p:cSld>
  <p:clrMapOvr>
    <a:masterClrMapping/>
  </p:clrMapOvr>
</p:sldLayout>
</file>

<file path=ppt/slideLayouts/slideLayout6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9BB470-188C-C82C-3226-3671EDD2F757}"/>
              </a:ext>
            </a:extLst>
          </p:cNvPr>
          <p:cNvSpPr>
            <a:spLocks noGrp="1"/>
          </p:cNvSpPr>
          <p:nvPr>
            <p:ph type="title"/>
          </p:nvPr>
        </p:nvSpPr>
        <p:spPr>
          <a:xfrm>
            <a:off x="509015" y="1152939"/>
            <a:ext cx="2446221" cy="1401419"/>
          </a:xfrm>
        </p:spPr>
        <p:txBody>
          <a:bodyPr anchor="b"/>
          <a:lstStyle>
            <a:lvl1pPr>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BDEF96F8-EB8E-0F61-17F0-E834D089503B}"/>
              </a:ext>
            </a:extLst>
          </p:cNvPr>
          <p:cNvSpPr>
            <a:spLocks noGrp="1"/>
          </p:cNvSpPr>
          <p:nvPr>
            <p:ph idx="1"/>
          </p:nvPr>
        </p:nvSpPr>
        <p:spPr>
          <a:xfrm>
            <a:off x="4161183" y="795131"/>
            <a:ext cx="7194735" cy="506592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D749AA5D-6CB5-83EC-2DA1-BBBD3679A029}"/>
              </a:ext>
            </a:extLst>
          </p:cNvPr>
          <p:cNvSpPr>
            <a:spLocks noGrp="1"/>
          </p:cNvSpPr>
          <p:nvPr>
            <p:ph type="body" sz="half" idx="2"/>
          </p:nvPr>
        </p:nvSpPr>
        <p:spPr>
          <a:xfrm>
            <a:off x="509013" y="2771425"/>
            <a:ext cx="2446223" cy="213546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386670159"/>
      </p:ext>
    </p:extLst>
  </p:cSld>
  <p:clrMapOvr>
    <a:masterClrMapping/>
  </p:clrMapOvr>
</p:sldLayout>
</file>

<file path=ppt/slideLayouts/slideLayout67.xml><?xml version="1.0" encoding="utf-8"?>
<p:sldLayout xmlns:a="http://schemas.openxmlformats.org/drawingml/2006/main" xmlns:r="http://schemas.openxmlformats.org/officeDocument/2006/relationships" xmlns:p="http://schemas.openxmlformats.org/presentationml/2006/main" preserve="1" userDrawn="1">
  <p:cSld name="1_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9BB470-188C-C82C-3226-3671EDD2F757}"/>
              </a:ext>
            </a:extLst>
          </p:cNvPr>
          <p:cNvSpPr>
            <a:spLocks noGrp="1"/>
          </p:cNvSpPr>
          <p:nvPr>
            <p:ph type="title"/>
          </p:nvPr>
        </p:nvSpPr>
        <p:spPr>
          <a:xfrm>
            <a:off x="509015" y="1152939"/>
            <a:ext cx="2446221" cy="1401419"/>
          </a:xfrm>
        </p:spPr>
        <p:txBody>
          <a:bodyPr anchor="b"/>
          <a:lstStyle>
            <a:lvl1pPr>
              <a:defRPr sz="3200"/>
            </a:lvl1pPr>
          </a:lstStyle>
          <a:p>
            <a:r>
              <a:rPr lang="en-US"/>
              <a:t>Click to edit Master title style</a:t>
            </a:r>
            <a:endParaRPr lang="en-US" dirty="0"/>
          </a:p>
        </p:txBody>
      </p:sp>
      <p:sp>
        <p:nvSpPr>
          <p:cNvPr id="4" name="Text Placeholder 3">
            <a:extLst>
              <a:ext uri="{FF2B5EF4-FFF2-40B4-BE49-F238E27FC236}">
                <a16:creationId xmlns:a16="http://schemas.microsoft.com/office/drawing/2014/main" id="{D749AA5D-6CB5-83EC-2DA1-BBBD3679A029}"/>
              </a:ext>
            </a:extLst>
          </p:cNvPr>
          <p:cNvSpPr>
            <a:spLocks noGrp="1"/>
          </p:cNvSpPr>
          <p:nvPr>
            <p:ph type="body" sz="half" idx="2"/>
          </p:nvPr>
        </p:nvSpPr>
        <p:spPr>
          <a:xfrm>
            <a:off x="509013" y="2771425"/>
            <a:ext cx="2446223" cy="213546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Picture Placeholder 2">
            <a:extLst>
              <a:ext uri="{FF2B5EF4-FFF2-40B4-BE49-F238E27FC236}">
                <a16:creationId xmlns:a16="http://schemas.microsoft.com/office/drawing/2014/main" id="{CE01CBC5-5195-B11F-E379-13B055950D46}"/>
              </a:ext>
            </a:extLst>
          </p:cNvPr>
          <p:cNvSpPr>
            <a:spLocks noGrp="1"/>
          </p:cNvSpPr>
          <p:nvPr>
            <p:ph type="pic" idx="10"/>
          </p:nvPr>
        </p:nvSpPr>
        <p:spPr>
          <a:xfrm>
            <a:off x="4161181" y="896040"/>
            <a:ext cx="7194736" cy="506592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Tree>
    <p:extLst>
      <p:ext uri="{BB962C8B-B14F-4D97-AF65-F5344CB8AC3E}">
        <p14:creationId xmlns:p14="http://schemas.microsoft.com/office/powerpoint/2010/main" val="945163771"/>
      </p:ext>
    </p:extLst>
  </p:cSld>
  <p:clrMapOvr>
    <a:masterClrMapping/>
  </p:clrMapOvr>
</p:sldLayout>
</file>

<file path=ppt/slideLayouts/slideLayout6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512381" y="1516009"/>
            <a:ext cx="5173716"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sz="2500" dirty="0"/>
              <a:t>Click to edit Master title style</a:t>
            </a:r>
            <a:endParaRPr lang="en-US" sz="2500" dirty="0"/>
          </a:p>
        </p:txBody>
      </p:sp>
    </p:spTree>
    <p:extLst>
      <p:ext uri="{BB962C8B-B14F-4D97-AF65-F5344CB8AC3E}">
        <p14:creationId xmlns:p14="http://schemas.microsoft.com/office/powerpoint/2010/main" val="3584867950"/>
      </p:ext>
    </p:extLst>
  </p:cSld>
  <p:clrMapOvr>
    <a:masterClrMapping/>
  </p:clrMapOvr>
</p:sldLayout>
</file>

<file path=ppt/slideLayouts/slideLayout6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512381" y="1516009"/>
            <a:ext cx="5173716"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sz="2500" dirty="0"/>
              <a:t>Click to edit Master title style</a:t>
            </a:r>
            <a:endParaRPr lang="en-US" sz="2500" dirty="0"/>
          </a:p>
        </p:txBody>
      </p:sp>
    </p:spTree>
    <p:extLst>
      <p:ext uri="{BB962C8B-B14F-4D97-AF65-F5344CB8AC3E}">
        <p14:creationId xmlns:p14="http://schemas.microsoft.com/office/powerpoint/2010/main" val="3844761229"/>
      </p:ext>
    </p:extLst>
  </p:cSld>
  <p:clrMapOvr>
    <a:masterClrMapping/>
  </p:clrMapOvr>
</p:sldLayout>
</file>

<file path=ppt/slideLayouts/slideLayout70.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512381" y="1516009"/>
            <a:ext cx="5173716"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sz="2500" dirty="0"/>
              <a:t>Click to edit Master title style</a:t>
            </a:r>
            <a:endParaRPr lang="en-US" sz="2500" dirty="0"/>
          </a:p>
        </p:txBody>
      </p:sp>
    </p:spTree>
    <p:extLst>
      <p:ext uri="{BB962C8B-B14F-4D97-AF65-F5344CB8AC3E}">
        <p14:creationId xmlns:p14="http://schemas.microsoft.com/office/powerpoint/2010/main" val="3731880287"/>
      </p:ext>
    </p:extLst>
  </p:cSld>
  <p:clrMapOvr>
    <a:masterClrMapping/>
  </p:clrMapOvr>
</p:sldLayout>
</file>

<file path=ppt/slideLayouts/slideLayout7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512381" y="1516009"/>
            <a:ext cx="5173716"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sz="2500" dirty="0"/>
              <a:t>Click to edit Master title style</a:t>
            </a:r>
            <a:endParaRPr lang="en-US" sz="2500" dirty="0"/>
          </a:p>
        </p:txBody>
      </p:sp>
    </p:spTree>
    <p:extLst>
      <p:ext uri="{BB962C8B-B14F-4D97-AF65-F5344CB8AC3E}">
        <p14:creationId xmlns:p14="http://schemas.microsoft.com/office/powerpoint/2010/main" val="1910153995"/>
      </p:ext>
    </p:extLst>
  </p:cSld>
  <p:clrMapOvr>
    <a:masterClrMapping/>
  </p:clrMapOvr>
</p:sldLayout>
</file>

<file path=ppt/slideLayouts/slideLayout7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512381" y="1516009"/>
            <a:ext cx="5173716"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sz="2500" dirty="0"/>
              <a:t>Click to edit Master title style</a:t>
            </a:r>
            <a:endParaRPr lang="en-US" sz="2500" dirty="0"/>
          </a:p>
        </p:txBody>
      </p:sp>
    </p:spTree>
    <p:extLst>
      <p:ext uri="{BB962C8B-B14F-4D97-AF65-F5344CB8AC3E}">
        <p14:creationId xmlns:p14="http://schemas.microsoft.com/office/powerpoint/2010/main" val="2627526587"/>
      </p:ext>
    </p:extLst>
  </p:cSld>
  <p:clrMapOvr>
    <a:masterClrMapping/>
  </p:clrMapOvr>
</p:sldLayout>
</file>

<file path=ppt/slideLayouts/slideLayout7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512381" y="1516009"/>
            <a:ext cx="5173716"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sz="2500" dirty="0"/>
              <a:t>Click to edit Master title style</a:t>
            </a:r>
            <a:endParaRPr lang="en-US" sz="2500" dirty="0"/>
          </a:p>
        </p:txBody>
      </p:sp>
    </p:spTree>
    <p:extLst>
      <p:ext uri="{BB962C8B-B14F-4D97-AF65-F5344CB8AC3E}">
        <p14:creationId xmlns:p14="http://schemas.microsoft.com/office/powerpoint/2010/main" val="229501510"/>
      </p:ext>
    </p:extLst>
  </p:cSld>
  <p:clrMapOvr>
    <a:masterClrMapping/>
  </p:clrMapOvr>
</p:sldLayout>
</file>

<file path=ppt/slideLayouts/slideLayout7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512381" y="1516009"/>
            <a:ext cx="5173716"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sz="2500" dirty="0"/>
              <a:t>Click to edit Master title style</a:t>
            </a:r>
            <a:endParaRPr lang="en-US" sz="2500" dirty="0"/>
          </a:p>
        </p:txBody>
      </p:sp>
    </p:spTree>
    <p:extLst>
      <p:ext uri="{BB962C8B-B14F-4D97-AF65-F5344CB8AC3E}">
        <p14:creationId xmlns:p14="http://schemas.microsoft.com/office/powerpoint/2010/main" val="273999264"/>
      </p:ext>
    </p:extLst>
  </p:cSld>
  <p:clrMapOvr>
    <a:masterClrMapping/>
  </p:clrMapOvr>
</p:sldLayout>
</file>

<file path=ppt/slideLayouts/slideLayout7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512381" y="1516009"/>
            <a:ext cx="5173716"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sz="2500" dirty="0"/>
              <a:t>Click to edit Master title style</a:t>
            </a:r>
            <a:endParaRPr lang="en-US" sz="2500" dirty="0"/>
          </a:p>
        </p:txBody>
      </p:sp>
    </p:spTree>
    <p:extLst>
      <p:ext uri="{BB962C8B-B14F-4D97-AF65-F5344CB8AC3E}">
        <p14:creationId xmlns:p14="http://schemas.microsoft.com/office/powerpoint/2010/main" val="1337566987"/>
      </p:ext>
    </p:extLst>
  </p:cSld>
  <p:clrMapOvr>
    <a:masterClrMapping/>
  </p:clrMapOvr>
</p:sldLayout>
</file>

<file path=ppt/slideLayouts/slideLayout76.xml><?xml version="1.0" encoding="utf-8"?>
<p:sldLayout xmlns:a="http://schemas.openxmlformats.org/drawingml/2006/main" xmlns:r="http://schemas.openxmlformats.org/officeDocument/2006/relationships" xmlns:p="http://schemas.openxmlformats.org/presentationml/2006/main" preserve="1" userDrawn="1">
  <p:cSld name="Logo white text 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12192000" cy="6858000"/>
          </a:xfrm>
          <a:prstGeom prst="rect">
            <a:avLst/>
          </a:prstGeom>
        </p:spPr>
        <p:txBody>
          <a:bodyPr/>
          <a:lstStyle/>
          <a:p>
            <a:r>
              <a:rPr lang="en-US"/>
              <a:t>Click icon to add picture</a:t>
            </a:r>
          </a:p>
        </p:txBody>
      </p:sp>
      <p:pic>
        <p:nvPicPr>
          <p:cNvPr id="3" name="Picture 2" descr="A picture containing screenshot&#10;&#10;Description automatically generated">
            <a:extLst>
              <a:ext uri="{FF2B5EF4-FFF2-40B4-BE49-F238E27FC236}">
                <a16:creationId xmlns:a16="http://schemas.microsoft.com/office/drawing/2014/main" id="{CB666C83-FBE5-ACA6-584C-F45D604FACE1}"/>
              </a:ext>
            </a:extLst>
          </p:cNvPr>
          <p:cNvPicPr>
            <a:picLocks noChangeAspect="1"/>
          </p:cNvPicPr>
          <p:nvPr userDrawn="1"/>
        </p:nvPicPr>
        <p:blipFill>
          <a:blip r:embed="rId2"/>
          <a:stretch>
            <a:fillRect/>
          </a:stretch>
        </p:blipFill>
        <p:spPr>
          <a:xfrm>
            <a:off x="-1" y="-1"/>
            <a:ext cx="12298017" cy="6917635"/>
          </a:xfrm>
          <a:prstGeom prst="rect">
            <a:avLst/>
          </a:prstGeom>
        </p:spPr>
      </p:pic>
    </p:spTree>
    <p:extLst>
      <p:ext uri="{BB962C8B-B14F-4D97-AF65-F5344CB8AC3E}">
        <p14:creationId xmlns:p14="http://schemas.microsoft.com/office/powerpoint/2010/main" val="517644278"/>
      </p:ext>
    </p:extLst>
  </p:cSld>
  <p:clrMapOvr>
    <a:masterClrMapping/>
  </p:clrMapOvr>
</p:sldLayout>
</file>

<file path=ppt/slideLayouts/slideLayout77.xml><?xml version="1.0" encoding="utf-8"?>
<p:sldLayout xmlns:a="http://schemas.openxmlformats.org/drawingml/2006/main" xmlns:r="http://schemas.openxmlformats.org/officeDocument/2006/relationships" xmlns:p="http://schemas.openxmlformats.org/presentationml/2006/main" preserve="1" userDrawn="1">
  <p:cSld name="Logo only white text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12192000" cy="6858000"/>
          </a:xfrm>
          <a:prstGeom prst="rect">
            <a:avLst/>
          </a:prstGeom>
        </p:spPr>
        <p:txBody>
          <a:bodyPr/>
          <a:lstStyle/>
          <a:p>
            <a:r>
              <a:rPr lang="en-US"/>
              <a:t>Click icon to add picture</a:t>
            </a:r>
          </a:p>
        </p:txBody>
      </p:sp>
      <p:pic>
        <p:nvPicPr>
          <p:cNvPr id="4" name="Picture 3" descr="A picture containing screenshot&#10;&#10;Description automatically generated">
            <a:extLst>
              <a:ext uri="{FF2B5EF4-FFF2-40B4-BE49-F238E27FC236}">
                <a16:creationId xmlns:a16="http://schemas.microsoft.com/office/drawing/2014/main" id="{6323031A-1941-C4FF-D8B7-1CEC9639BEF8}"/>
              </a:ext>
            </a:extLst>
          </p:cNvPr>
          <p:cNvPicPr>
            <a:picLocks noChangeAspect="1"/>
          </p:cNvPicPr>
          <p:nvPr userDrawn="1"/>
        </p:nvPicPr>
        <p:blipFill>
          <a:blip r:embed="rId2"/>
          <a:stretch>
            <a:fillRect/>
          </a:stretch>
        </p:blipFill>
        <p:spPr>
          <a:xfrm>
            <a:off x="-1" y="-1"/>
            <a:ext cx="12191999" cy="6857999"/>
          </a:xfrm>
          <a:prstGeom prst="rect">
            <a:avLst/>
          </a:prstGeom>
        </p:spPr>
      </p:pic>
    </p:spTree>
    <p:extLst>
      <p:ext uri="{BB962C8B-B14F-4D97-AF65-F5344CB8AC3E}">
        <p14:creationId xmlns:p14="http://schemas.microsoft.com/office/powerpoint/2010/main" val="14176439"/>
      </p:ext>
    </p:extLst>
  </p:cSld>
  <p:clrMapOvr>
    <a:masterClrMapping/>
  </p:clrMapOvr>
</p:sldLayout>
</file>

<file path=ppt/slideLayouts/slideLayout78.xml><?xml version="1.0" encoding="utf-8"?>
<p:sldLayout xmlns:a="http://schemas.openxmlformats.org/drawingml/2006/main" xmlns:r="http://schemas.openxmlformats.org/officeDocument/2006/relationships" xmlns:p="http://schemas.openxmlformats.org/presentationml/2006/main" preserve="1" userDrawn="1">
  <p:cSld name="Logo mono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12192000" cy="6858000"/>
          </a:xfrm>
          <a:prstGeom prst="rect">
            <a:avLst/>
          </a:prstGeom>
        </p:spPr>
        <p:txBody>
          <a:bodyPr/>
          <a:lstStyle/>
          <a:p>
            <a:r>
              <a:rPr lang="en-US"/>
              <a:t>Click icon to add picture</a:t>
            </a:r>
          </a:p>
        </p:txBody>
      </p:sp>
      <p:pic>
        <p:nvPicPr>
          <p:cNvPr id="4" name="Picture 3" descr="A picture containing white, design&#10;&#10;Description automatically generated">
            <a:extLst>
              <a:ext uri="{FF2B5EF4-FFF2-40B4-BE49-F238E27FC236}">
                <a16:creationId xmlns:a16="http://schemas.microsoft.com/office/drawing/2014/main" id="{62833C6B-FB99-2353-061A-3B753BE63B67}"/>
              </a:ext>
            </a:extLst>
          </p:cNvPr>
          <p:cNvPicPr>
            <a:picLocks noChangeAspect="1"/>
          </p:cNvPicPr>
          <p:nvPr userDrawn="1"/>
        </p:nvPicPr>
        <p:blipFill>
          <a:blip r:embed="rId2"/>
          <a:stretch>
            <a:fillRect/>
          </a:stretch>
        </p:blipFill>
        <p:spPr>
          <a:xfrm>
            <a:off x="-1" y="-1"/>
            <a:ext cx="12191999" cy="6857999"/>
          </a:xfrm>
          <a:prstGeom prst="rect">
            <a:avLst/>
          </a:prstGeom>
        </p:spPr>
      </p:pic>
    </p:spTree>
    <p:extLst>
      <p:ext uri="{BB962C8B-B14F-4D97-AF65-F5344CB8AC3E}">
        <p14:creationId xmlns:p14="http://schemas.microsoft.com/office/powerpoint/2010/main" val="2128960880"/>
      </p:ext>
    </p:extLst>
  </p:cSld>
  <p:clrMapOvr>
    <a:masterClrMapping/>
  </p:clrMapOvr>
</p:sldLayout>
</file>

<file path=ppt/slideLayouts/slideLayout79.xml><?xml version="1.0" encoding="utf-8"?>
<p:sldLayout xmlns:a="http://schemas.openxmlformats.org/drawingml/2006/main" xmlns:r="http://schemas.openxmlformats.org/officeDocument/2006/relationships" xmlns:p="http://schemas.openxmlformats.org/presentationml/2006/main" preserve="1" userDrawn="1">
  <p:cSld name="Logo Mono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12192000" cy="6858000"/>
          </a:xfrm>
          <a:prstGeom prst="rect">
            <a:avLst/>
          </a:prstGeom>
        </p:spPr>
        <p:txBody>
          <a:bodyPr/>
          <a:lstStyle/>
          <a:p>
            <a:r>
              <a:rPr lang="en-US"/>
              <a:t>Click icon to add picture</a:t>
            </a:r>
          </a:p>
        </p:txBody>
      </p:sp>
      <p:pic>
        <p:nvPicPr>
          <p:cNvPr id="3" name="Picture 2" descr="A picture containing white, design&#10;&#10;Description automatically generated">
            <a:extLst>
              <a:ext uri="{FF2B5EF4-FFF2-40B4-BE49-F238E27FC236}">
                <a16:creationId xmlns:a16="http://schemas.microsoft.com/office/drawing/2014/main" id="{A6653FF1-05A1-088B-DD83-29E688DDE40C}"/>
              </a:ext>
            </a:extLst>
          </p:cNvPr>
          <p:cNvPicPr>
            <a:picLocks noChangeAspect="1"/>
          </p:cNvPicPr>
          <p:nvPr userDrawn="1"/>
        </p:nvPicPr>
        <p:blipFill>
          <a:blip r:embed="rId2"/>
          <a:stretch>
            <a:fillRect/>
          </a:stretch>
        </p:blipFill>
        <p:spPr>
          <a:xfrm>
            <a:off x="-1" y="-1"/>
            <a:ext cx="12191999" cy="6857999"/>
          </a:xfrm>
          <a:prstGeom prst="rect">
            <a:avLst/>
          </a:prstGeom>
        </p:spPr>
      </p:pic>
    </p:spTree>
    <p:extLst>
      <p:ext uri="{BB962C8B-B14F-4D97-AF65-F5344CB8AC3E}">
        <p14:creationId xmlns:p14="http://schemas.microsoft.com/office/powerpoint/2010/main" val="1660088884"/>
      </p:ext>
    </p:extLst>
  </p:cSld>
  <p:clrMapOvr>
    <a:masterClrMapping/>
  </p:clrMapOvr>
</p:sldLayout>
</file>

<file path=ppt/slideLayouts/slideLayout80.xml><?xml version="1.0" encoding="utf-8"?>
<p:sldLayout xmlns:a="http://schemas.openxmlformats.org/drawingml/2006/main" xmlns:r="http://schemas.openxmlformats.org/officeDocument/2006/relationships" xmlns:p="http://schemas.openxmlformats.org/presentationml/2006/main" preserve="1" userDrawn="1">
  <p:cSld name="Logo Mono White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12192000" cy="6858000"/>
          </a:xfrm>
          <a:prstGeom prst="rect">
            <a:avLst/>
          </a:prstGeom>
        </p:spPr>
        <p:txBody>
          <a:bodyPr/>
          <a:lstStyle/>
          <a:p>
            <a:r>
              <a:rPr lang="en-US"/>
              <a:t>Click icon to add picture</a:t>
            </a:r>
          </a:p>
        </p:txBody>
      </p:sp>
      <p:pic>
        <p:nvPicPr>
          <p:cNvPr id="3" name="Picture 2">
            <a:extLst>
              <a:ext uri="{FF2B5EF4-FFF2-40B4-BE49-F238E27FC236}">
                <a16:creationId xmlns:a16="http://schemas.microsoft.com/office/drawing/2014/main" id="{A818634A-2EDC-FB89-083F-8502AE59A3D9}"/>
              </a:ext>
            </a:extLst>
          </p:cNvPr>
          <p:cNvPicPr>
            <a:picLocks noChangeAspect="1"/>
          </p:cNvPicPr>
          <p:nvPr userDrawn="1"/>
        </p:nvPicPr>
        <p:blipFill>
          <a:blip r:embed="rId2"/>
          <a:stretch>
            <a:fillRect/>
          </a:stretch>
        </p:blipFill>
        <p:spPr>
          <a:xfrm>
            <a:off x="-1" y="-1"/>
            <a:ext cx="12191999" cy="6857999"/>
          </a:xfrm>
          <a:prstGeom prst="rect">
            <a:avLst/>
          </a:prstGeom>
        </p:spPr>
      </p:pic>
    </p:spTree>
    <p:extLst>
      <p:ext uri="{BB962C8B-B14F-4D97-AF65-F5344CB8AC3E}">
        <p14:creationId xmlns:p14="http://schemas.microsoft.com/office/powerpoint/2010/main" val="651472278"/>
      </p:ext>
    </p:extLst>
  </p:cSld>
  <p:clrMapOvr>
    <a:masterClrMapping/>
  </p:clrMapOvr>
</p:sldLayout>
</file>

<file path=ppt/slideLayouts/slideLayout81.xml><?xml version="1.0" encoding="utf-8"?>
<p:sldLayout xmlns:a="http://schemas.openxmlformats.org/drawingml/2006/main" xmlns:r="http://schemas.openxmlformats.org/officeDocument/2006/relationships" xmlns:p="http://schemas.openxmlformats.org/presentationml/2006/main" preserve="1" userDrawn="1">
  <p:cSld name="Logo Mono White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12192000" cy="6858000"/>
          </a:xfrm>
          <a:prstGeom prst="rect">
            <a:avLst/>
          </a:prstGeom>
        </p:spPr>
        <p:txBody>
          <a:bodyPr/>
          <a:lstStyle/>
          <a:p>
            <a:r>
              <a:rPr lang="en-US"/>
              <a:t>Click icon to add picture</a:t>
            </a:r>
          </a:p>
        </p:txBody>
      </p:sp>
      <p:pic>
        <p:nvPicPr>
          <p:cNvPr id="4" name="Picture 3" descr="A white background with black text&#10;&#10;Description automatically generated with low confidence">
            <a:extLst>
              <a:ext uri="{FF2B5EF4-FFF2-40B4-BE49-F238E27FC236}">
                <a16:creationId xmlns:a16="http://schemas.microsoft.com/office/drawing/2014/main" id="{B0D9AD90-1BAB-85D1-E23A-8B07C4815913}"/>
              </a:ext>
            </a:extLst>
          </p:cNvPr>
          <p:cNvPicPr>
            <a:picLocks noChangeAspect="1"/>
          </p:cNvPicPr>
          <p:nvPr userDrawn="1"/>
        </p:nvPicPr>
        <p:blipFill>
          <a:blip r:embed="rId2"/>
          <a:stretch>
            <a:fillRect/>
          </a:stretch>
        </p:blipFill>
        <p:spPr>
          <a:xfrm>
            <a:off x="-1" y="-1"/>
            <a:ext cx="12191999" cy="6857999"/>
          </a:xfrm>
          <a:prstGeom prst="rect">
            <a:avLst/>
          </a:prstGeom>
        </p:spPr>
      </p:pic>
    </p:spTree>
    <p:extLst>
      <p:ext uri="{BB962C8B-B14F-4D97-AF65-F5344CB8AC3E}">
        <p14:creationId xmlns:p14="http://schemas.microsoft.com/office/powerpoint/2010/main" val="307552032"/>
      </p:ext>
    </p:extLst>
  </p:cSld>
  <p:clrMapOvr>
    <a:masterClrMapping/>
  </p:clrMapOvr>
</p:sldLayout>
</file>

<file path=ppt/slideLayouts/slideLayout82.xml><?xml version="1.0" encoding="utf-8"?>
<p:sldLayout xmlns:a="http://schemas.openxmlformats.org/drawingml/2006/main" xmlns:r="http://schemas.openxmlformats.org/officeDocument/2006/relationships" xmlns:p="http://schemas.openxmlformats.org/presentationml/2006/main" preserve="1" userDrawn="1">
  <p:cSld name="Logo Full Colour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12192000" cy="6858000"/>
          </a:xfrm>
          <a:prstGeom prst="rect">
            <a:avLst/>
          </a:prstGeom>
        </p:spPr>
        <p:txBody>
          <a:bodyPr/>
          <a:lstStyle/>
          <a:p>
            <a:r>
              <a:rPr lang="en-US"/>
              <a:t>Click icon to add picture</a:t>
            </a:r>
          </a:p>
        </p:txBody>
      </p:sp>
      <p:pic>
        <p:nvPicPr>
          <p:cNvPr id="4" name="Picture 3" descr="A white background with black text&#10;&#10;Description automatically generated with low confidence">
            <a:extLst>
              <a:ext uri="{FF2B5EF4-FFF2-40B4-BE49-F238E27FC236}">
                <a16:creationId xmlns:a16="http://schemas.microsoft.com/office/drawing/2014/main" id="{EDC8067F-B93D-833B-C01E-F66BFEA8722C}"/>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7820964"/>
      </p:ext>
    </p:extLst>
  </p:cSld>
  <p:clrMapOvr>
    <a:masterClrMapping/>
  </p:clrMapOvr>
</p:sldLayout>
</file>

<file path=ppt/slideLayouts/slideLayout83.xml><?xml version="1.0" encoding="utf-8"?>
<p:sldLayout xmlns:a="http://schemas.openxmlformats.org/drawingml/2006/main" xmlns:r="http://schemas.openxmlformats.org/officeDocument/2006/relationships" xmlns:p="http://schemas.openxmlformats.org/presentationml/2006/main" preserve="1" userDrawn="1">
  <p:cSld name="Logo Full colour_C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12192000" cy="6858000"/>
          </a:xfrm>
          <a:prstGeom prst="rect">
            <a:avLst/>
          </a:prstGeom>
        </p:spPr>
        <p:txBody>
          <a:bodyPr/>
          <a:lstStyle/>
          <a:p>
            <a:r>
              <a:rPr lang="en-US"/>
              <a:t>Click icon to add picture</a:t>
            </a:r>
          </a:p>
        </p:txBody>
      </p:sp>
      <p:pic>
        <p:nvPicPr>
          <p:cNvPr id="3" name="Picture 2" descr="A white background with black text&#10;&#10;Description automatically generated with low confidence">
            <a:extLst>
              <a:ext uri="{FF2B5EF4-FFF2-40B4-BE49-F238E27FC236}">
                <a16:creationId xmlns:a16="http://schemas.microsoft.com/office/drawing/2014/main" id="{4BB500ED-8749-05C0-69FF-9116AAF45AB1}"/>
              </a:ext>
            </a:extLst>
          </p:cNvPr>
          <p:cNvPicPr>
            <a:picLocks noChangeAspect="1"/>
          </p:cNvPicPr>
          <p:nvPr userDrawn="1"/>
        </p:nvPicPr>
        <p:blipFill>
          <a:blip r:embed="rId2"/>
          <a:stretch>
            <a:fillRect/>
          </a:stretch>
        </p:blipFill>
        <p:spPr>
          <a:xfrm>
            <a:off x="-1" y="-1"/>
            <a:ext cx="12191999" cy="6857999"/>
          </a:xfrm>
          <a:prstGeom prst="rect">
            <a:avLst/>
          </a:prstGeom>
        </p:spPr>
      </p:pic>
    </p:spTree>
    <p:extLst>
      <p:ext uri="{BB962C8B-B14F-4D97-AF65-F5344CB8AC3E}">
        <p14:creationId xmlns:p14="http://schemas.microsoft.com/office/powerpoint/2010/main" val="4284026284"/>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3.xml"/><Relationship Id="rId1" Type="http://schemas.openxmlformats.org/officeDocument/2006/relationships/slideLayout" Target="../slideLayouts/slideLayout3.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4.xml"/><Relationship Id="rId1" Type="http://schemas.openxmlformats.org/officeDocument/2006/relationships/slideLayout" Target="../slideLayouts/slideLayout4.xml"/></Relationships>
</file>

<file path=ppt/slideMasters/_rels/slideMaster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theme" Target="../theme/theme5.xml"/><Relationship Id="rId1" Type="http://schemas.openxmlformats.org/officeDocument/2006/relationships/slideLayout" Target="../slideLayouts/slideLayout5.xml"/></Relationships>
</file>

<file path=ppt/slideMasters/_rels/slideMaster6.xml.rels><?xml version="1.0" encoding="UTF-8" standalone="yes"?>
<Relationships xmlns="http://schemas.openxmlformats.org/package/2006/relationships"><Relationship Id="rId3" Type="http://schemas.openxmlformats.org/officeDocument/2006/relationships/theme" Target="../theme/theme6.xml"/><Relationship Id="rId2" Type="http://schemas.openxmlformats.org/officeDocument/2006/relationships/slideLayout" Target="../slideLayouts/slideLayout7.xml"/><Relationship Id="rId1" Type="http://schemas.openxmlformats.org/officeDocument/2006/relationships/slideLayout" Target="../slideLayouts/slideLayout6.xml"/><Relationship Id="rId4" Type="http://schemas.openxmlformats.org/officeDocument/2006/relationships/image" Target="../media/image6.png"/></Relationships>
</file>

<file path=ppt/slideMasters/_rels/slideMaster7.xml.rels><?xml version="1.0" encoding="UTF-8" standalone="yes"?>
<Relationships xmlns="http://schemas.openxmlformats.org/package/2006/relationships"><Relationship Id="rId3" Type="http://schemas.openxmlformats.org/officeDocument/2006/relationships/theme" Target="../theme/theme7.xml"/><Relationship Id="rId2" Type="http://schemas.openxmlformats.org/officeDocument/2006/relationships/slideLayout" Target="../slideLayouts/slideLayout9.xml"/><Relationship Id="rId1" Type="http://schemas.openxmlformats.org/officeDocument/2006/relationships/slideLayout" Target="../slideLayouts/slideLayout8.xml"/><Relationship Id="rId4" Type="http://schemas.openxmlformats.org/officeDocument/2006/relationships/image" Target="../media/image7.png"/></Relationships>
</file>

<file path=ppt/slideMasters/_rels/slideMaster8.xml.rels><?xml version="1.0" encoding="UTF-8" standalone="yes"?>
<Relationships xmlns="http://schemas.openxmlformats.org/package/2006/relationships"><Relationship Id="rId8" Type="http://schemas.openxmlformats.org/officeDocument/2006/relationships/image" Target="../media/image8.png"/><Relationship Id="rId3" Type="http://schemas.openxmlformats.org/officeDocument/2006/relationships/slideLayout" Target="../slideLayouts/slideLayout12.xml"/><Relationship Id="rId7" Type="http://schemas.openxmlformats.org/officeDocument/2006/relationships/theme" Target="../theme/theme8.xml"/><Relationship Id="rId2" Type="http://schemas.openxmlformats.org/officeDocument/2006/relationships/slideLayout" Target="../slideLayouts/slideLayout11.xml"/><Relationship Id="rId1" Type="http://schemas.openxmlformats.org/officeDocument/2006/relationships/slideLayout" Target="../slideLayouts/slideLayout10.xml"/><Relationship Id="rId6" Type="http://schemas.openxmlformats.org/officeDocument/2006/relationships/slideLayout" Target="../slideLayouts/slideLayout15.xml"/><Relationship Id="rId5" Type="http://schemas.openxmlformats.org/officeDocument/2006/relationships/slideLayout" Target="../slideLayouts/slideLayout14.xml"/><Relationship Id="rId4" Type="http://schemas.openxmlformats.org/officeDocument/2006/relationships/slideLayout" Target="../slideLayouts/slideLayout13.xml"/></Relationships>
</file>

<file path=ppt/slideMasters/_rels/slideMaster9.xml.rels><?xml version="1.0" encoding="UTF-8" standalone="yes"?>
<Relationships xmlns="http://schemas.openxmlformats.org/package/2006/relationships"><Relationship Id="rId3" Type="http://schemas.openxmlformats.org/officeDocument/2006/relationships/slideLayout" Target="../slideLayouts/slideLayout18.xml"/><Relationship Id="rId7" Type="http://schemas.openxmlformats.org/officeDocument/2006/relationships/image" Target="../media/image9.png"/><Relationship Id="rId2" Type="http://schemas.openxmlformats.org/officeDocument/2006/relationships/slideLayout" Target="../slideLayouts/slideLayout17.xml"/><Relationship Id="rId1" Type="http://schemas.openxmlformats.org/officeDocument/2006/relationships/slideLayout" Target="../slideLayouts/slideLayout16.xml"/><Relationship Id="rId6" Type="http://schemas.openxmlformats.org/officeDocument/2006/relationships/theme" Target="../theme/theme9.xml"/><Relationship Id="rId5" Type="http://schemas.openxmlformats.org/officeDocument/2006/relationships/slideLayout" Target="../slideLayouts/slideLayout20.xml"/><Relationship Id="rId4" Type="http://schemas.openxmlformats.org/officeDocument/2006/relationships/slideLayout" Target="../slideLayouts/slideLayout19.xml"/></Relationships>
</file>

<file path=ppt/slideMasters/_rels/slideMaster10.xml.rels><?xml version="1.0" encoding="UTF-8" standalone="yes"?>
<Relationships xmlns="http://schemas.openxmlformats.org/package/2006/relationships"><Relationship Id="rId3" Type="http://schemas.openxmlformats.org/officeDocument/2006/relationships/slideLayout" Target="../slideLayouts/slideLayout23.xml"/><Relationship Id="rId2" Type="http://schemas.openxmlformats.org/officeDocument/2006/relationships/slideLayout" Target="../slideLayouts/slideLayout22.xml"/><Relationship Id="rId1" Type="http://schemas.openxmlformats.org/officeDocument/2006/relationships/slideLayout" Target="../slideLayouts/slideLayout21.xml"/><Relationship Id="rId6" Type="http://schemas.openxmlformats.org/officeDocument/2006/relationships/image" Target="../media/image10.png"/><Relationship Id="rId5" Type="http://schemas.openxmlformats.org/officeDocument/2006/relationships/theme" Target="../theme/theme10.xml"/><Relationship Id="rId4" Type="http://schemas.openxmlformats.org/officeDocument/2006/relationships/slideLayout" Target="../slideLayouts/slideLayout24.xml"/></Relationships>
</file>

<file path=ppt/slideMasters/_rels/slideMaster1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theme" Target="../theme/theme11.xml"/><Relationship Id="rId1" Type="http://schemas.openxmlformats.org/officeDocument/2006/relationships/slideLayout" Target="../slideLayouts/slideLayout25.xml"/></Relationships>
</file>

<file path=ppt/slideMasters/_rels/slideMaster1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theme" Target="../theme/theme12.xml"/><Relationship Id="rId1" Type="http://schemas.openxmlformats.org/officeDocument/2006/relationships/slideLayout" Target="../slideLayouts/slideLayout26.xml"/></Relationships>
</file>

<file path=ppt/slideMasters/_rels/slideMaster1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theme" Target="../theme/theme13.xml"/><Relationship Id="rId1" Type="http://schemas.openxmlformats.org/officeDocument/2006/relationships/slideLayout" Target="../slideLayouts/slideLayout27.xml"/></Relationships>
</file>

<file path=ppt/slideMasters/_rels/slideMaster1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theme" Target="../theme/theme14.xml"/><Relationship Id="rId1" Type="http://schemas.openxmlformats.org/officeDocument/2006/relationships/slideLayout" Target="../slideLayouts/slideLayout28.xml"/></Relationships>
</file>

<file path=ppt/slideMasters/_rels/slideMaster15.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theme" Target="../theme/theme15.xml"/><Relationship Id="rId1" Type="http://schemas.openxmlformats.org/officeDocument/2006/relationships/slideLayout" Target="../slideLayouts/slideLayout29.xml"/></Relationships>
</file>

<file path=ppt/slideMasters/_rels/slideMaster16.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theme" Target="../theme/theme16.xml"/><Relationship Id="rId1" Type="http://schemas.openxmlformats.org/officeDocument/2006/relationships/slideLayout" Target="../slideLayouts/slideLayout30.xml"/></Relationships>
</file>

<file path=ppt/slideMasters/_rels/slideMaster17.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theme" Target="../theme/theme17.xml"/><Relationship Id="rId1" Type="http://schemas.openxmlformats.org/officeDocument/2006/relationships/slideLayout" Target="../slideLayouts/slideLayout31.xml"/></Relationships>
</file>

<file path=ppt/slideMasters/_rels/slideMaster18.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theme" Target="../theme/theme18.xml"/><Relationship Id="rId1" Type="http://schemas.openxmlformats.org/officeDocument/2006/relationships/slideLayout" Target="../slideLayouts/slideLayout32.xml"/></Relationships>
</file>

<file path=ppt/slideMasters/_rels/slideMaster19.xml.rels><?xml version="1.0" encoding="UTF-8" standalone="yes"?>
<Relationships xmlns="http://schemas.openxmlformats.org/package/2006/relationships"><Relationship Id="rId8" Type="http://schemas.openxmlformats.org/officeDocument/2006/relationships/slideLayout" Target="../slideLayouts/slideLayout40.xml"/><Relationship Id="rId3" Type="http://schemas.openxmlformats.org/officeDocument/2006/relationships/slideLayout" Target="../slideLayouts/slideLayout35.xml"/><Relationship Id="rId7" Type="http://schemas.openxmlformats.org/officeDocument/2006/relationships/slideLayout" Target="../slideLayouts/slideLayout39.xml"/><Relationship Id="rId2" Type="http://schemas.openxmlformats.org/officeDocument/2006/relationships/slideLayout" Target="../slideLayouts/slideLayout34.xml"/><Relationship Id="rId1" Type="http://schemas.openxmlformats.org/officeDocument/2006/relationships/slideLayout" Target="../slideLayouts/slideLayout33.xml"/><Relationship Id="rId6" Type="http://schemas.openxmlformats.org/officeDocument/2006/relationships/slideLayout" Target="../slideLayouts/slideLayout38.xml"/><Relationship Id="rId5" Type="http://schemas.openxmlformats.org/officeDocument/2006/relationships/slideLayout" Target="../slideLayouts/slideLayout37.xml"/><Relationship Id="rId4" Type="http://schemas.openxmlformats.org/officeDocument/2006/relationships/slideLayout" Target="../slideLayouts/slideLayout36.xml"/><Relationship Id="rId9" Type="http://schemas.openxmlformats.org/officeDocument/2006/relationships/theme" Target="../theme/theme19.xml"/></Relationships>
</file>

<file path=ppt/slideMasters/_rels/slideMaster20.xml.rels><?xml version="1.0" encoding="UTF-8" standalone="yes"?>
<Relationships xmlns="http://schemas.openxmlformats.org/package/2006/relationships"><Relationship Id="rId3" Type="http://schemas.openxmlformats.org/officeDocument/2006/relationships/slideLayout" Target="../slideLayouts/slideLayout43.xml"/><Relationship Id="rId2" Type="http://schemas.openxmlformats.org/officeDocument/2006/relationships/slideLayout" Target="../slideLayouts/slideLayout42.xml"/><Relationship Id="rId1" Type="http://schemas.openxmlformats.org/officeDocument/2006/relationships/slideLayout" Target="../slideLayouts/slideLayout41.xml"/><Relationship Id="rId6" Type="http://schemas.openxmlformats.org/officeDocument/2006/relationships/image" Target="../media/image1.png"/><Relationship Id="rId5" Type="http://schemas.openxmlformats.org/officeDocument/2006/relationships/theme" Target="../theme/theme20.xml"/><Relationship Id="rId4" Type="http://schemas.openxmlformats.org/officeDocument/2006/relationships/slideLayout" Target="../slideLayouts/slideLayout44.xml"/></Relationships>
</file>

<file path=ppt/slideMasters/_rels/slideMaster2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1.xml"/><Relationship Id="rId1" Type="http://schemas.openxmlformats.org/officeDocument/2006/relationships/slideLayout" Target="../slideLayouts/slideLayout45.xml"/></Relationships>
</file>

<file path=ppt/slideMasters/_rels/slideMaster2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22.xml"/><Relationship Id="rId1" Type="http://schemas.openxmlformats.org/officeDocument/2006/relationships/slideLayout" Target="../slideLayouts/slideLayout46.xml"/></Relationships>
</file>

<file path=ppt/slideMasters/_rels/slideMaster2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23.xml"/><Relationship Id="rId1" Type="http://schemas.openxmlformats.org/officeDocument/2006/relationships/slideLayout" Target="../slideLayouts/slideLayout47.xml"/></Relationships>
</file>

<file path=ppt/slideMasters/_rels/slideMaster2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theme" Target="../theme/theme24.xml"/><Relationship Id="rId1" Type="http://schemas.openxmlformats.org/officeDocument/2006/relationships/slideLayout" Target="../slideLayouts/slideLayout48.xml"/></Relationships>
</file>

<file path=ppt/slideMasters/_rels/slideMaster25.xml.rels><?xml version="1.0" encoding="UTF-8" standalone="yes"?>
<Relationships xmlns="http://schemas.openxmlformats.org/package/2006/relationships"><Relationship Id="rId3" Type="http://schemas.openxmlformats.org/officeDocument/2006/relationships/theme" Target="../theme/theme25.xml"/><Relationship Id="rId2" Type="http://schemas.openxmlformats.org/officeDocument/2006/relationships/slideLayout" Target="../slideLayouts/slideLayout50.xml"/><Relationship Id="rId1" Type="http://schemas.openxmlformats.org/officeDocument/2006/relationships/slideLayout" Target="../slideLayouts/slideLayout49.xml"/><Relationship Id="rId4" Type="http://schemas.openxmlformats.org/officeDocument/2006/relationships/image" Target="../media/image6.png"/></Relationships>
</file>

<file path=ppt/slideMasters/_rels/slideMaster26.xml.rels><?xml version="1.0" encoding="UTF-8" standalone="yes"?>
<Relationships xmlns="http://schemas.openxmlformats.org/package/2006/relationships"><Relationship Id="rId3" Type="http://schemas.openxmlformats.org/officeDocument/2006/relationships/theme" Target="../theme/theme26.xml"/><Relationship Id="rId2" Type="http://schemas.openxmlformats.org/officeDocument/2006/relationships/slideLayout" Target="../slideLayouts/slideLayout52.xml"/><Relationship Id="rId1" Type="http://schemas.openxmlformats.org/officeDocument/2006/relationships/slideLayout" Target="../slideLayouts/slideLayout51.xml"/><Relationship Id="rId4" Type="http://schemas.openxmlformats.org/officeDocument/2006/relationships/image" Target="../media/image7.png"/></Relationships>
</file>

<file path=ppt/slideMasters/_rels/slideMaster27.xml.rels><?xml version="1.0" encoding="UTF-8" standalone="yes"?>
<Relationships xmlns="http://schemas.openxmlformats.org/package/2006/relationships"><Relationship Id="rId8" Type="http://schemas.openxmlformats.org/officeDocument/2006/relationships/image" Target="../media/image8.png"/><Relationship Id="rId3" Type="http://schemas.openxmlformats.org/officeDocument/2006/relationships/slideLayout" Target="../slideLayouts/slideLayout55.xml"/><Relationship Id="rId7" Type="http://schemas.openxmlformats.org/officeDocument/2006/relationships/theme" Target="../theme/theme27.xml"/><Relationship Id="rId2" Type="http://schemas.openxmlformats.org/officeDocument/2006/relationships/slideLayout" Target="../slideLayouts/slideLayout54.xml"/><Relationship Id="rId1" Type="http://schemas.openxmlformats.org/officeDocument/2006/relationships/slideLayout" Target="../slideLayouts/slideLayout53.xml"/><Relationship Id="rId6" Type="http://schemas.openxmlformats.org/officeDocument/2006/relationships/slideLayout" Target="../slideLayouts/slideLayout58.xml"/><Relationship Id="rId5" Type="http://schemas.openxmlformats.org/officeDocument/2006/relationships/slideLayout" Target="../slideLayouts/slideLayout57.xml"/><Relationship Id="rId4" Type="http://schemas.openxmlformats.org/officeDocument/2006/relationships/slideLayout" Target="../slideLayouts/slideLayout56.xml"/></Relationships>
</file>

<file path=ppt/slideMasters/_rels/slideMaster28.xml.rels><?xml version="1.0" encoding="UTF-8" standalone="yes"?>
<Relationships xmlns="http://schemas.openxmlformats.org/package/2006/relationships"><Relationship Id="rId3" Type="http://schemas.openxmlformats.org/officeDocument/2006/relationships/slideLayout" Target="../slideLayouts/slideLayout61.xml"/><Relationship Id="rId7" Type="http://schemas.openxmlformats.org/officeDocument/2006/relationships/image" Target="../media/image9.png"/><Relationship Id="rId2" Type="http://schemas.openxmlformats.org/officeDocument/2006/relationships/slideLayout" Target="../slideLayouts/slideLayout60.xml"/><Relationship Id="rId1" Type="http://schemas.openxmlformats.org/officeDocument/2006/relationships/slideLayout" Target="../slideLayouts/slideLayout59.xml"/><Relationship Id="rId6" Type="http://schemas.openxmlformats.org/officeDocument/2006/relationships/theme" Target="../theme/theme28.xml"/><Relationship Id="rId5" Type="http://schemas.openxmlformats.org/officeDocument/2006/relationships/slideLayout" Target="../slideLayouts/slideLayout63.xml"/><Relationship Id="rId4" Type="http://schemas.openxmlformats.org/officeDocument/2006/relationships/slideLayout" Target="../slideLayouts/slideLayout62.xml"/></Relationships>
</file>

<file path=ppt/slideMasters/_rels/slideMaster29.xml.rels><?xml version="1.0" encoding="UTF-8" standalone="yes"?>
<Relationships xmlns="http://schemas.openxmlformats.org/package/2006/relationships"><Relationship Id="rId3" Type="http://schemas.openxmlformats.org/officeDocument/2006/relationships/slideLayout" Target="../slideLayouts/slideLayout66.xml"/><Relationship Id="rId2" Type="http://schemas.openxmlformats.org/officeDocument/2006/relationships/slideLayout" Target="../slideLayouts/slideLayout65.xml"/><Relationship Id="rId1" Type="http://schemas.openxmlformats.org/officeDocument/2006/relationships/slideLayout" Target="../slideLayouts/slideLayout64.xml"/><Relationship Id="rId6" Type="http://schemas.openxmlformats.org/officeDocument/2006/relationships/image" Target="../media/image10.png"/><Relationship Id="rId5" Type="http://schemas.openxmlformats.org/officeDocument/2006/relationships/theme" Target="../theme/theme29.xml"/><Relationship Id="rId4" Type="http://schemas.openxmlformats.org/officeDocument/2006/relationships/slideLayout" Target="../slideLayouts/slideLayout67.xml"/></Relationships>
</file>

<file path=ppt/slideMasters/_rels/slideMaster30.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theme" Target="../theme/theme30.xml"/><Relationship Id="rId1" Type="http://schemas.openxmlformats.org/officeDocument/2006/relationships/slideLayout" Target="../slideLayouts/slideLayout68.xml"/></Relationships>
</file>

<file path=ppt/slideMasters/_rels/slideMaster31.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theme" Target="../theme/theme31.xml"/><Relationship Id="rId1" Type="http://schemas.openxmlformats.org/officeDocument/2006/relationships/slideLayout" Target="../slideLayouts/slideLayout69.xml"/></Relationships>
</file>

<file path=ppt/slideMasters/_rels/slideMaster32.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theme" Target="../theme/theme32.xml"/><Relationship Id="rId1" Type="http://schemas.openxmlformats.org/officeDocument/2006/relationships/slideLayout" Target="../slideLayouts/slideLayout70.xml"/></Relationships>
</file>

<file path=ppt/slideMasters/_rels/slideMaster33.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theme" Target="../theme/theme33.xml"/><Relationship Id="rId1" Type="http://schemas.openxmlformats.org/officeDocument/2006/relationships/slideLayout" Target="../slideLayouts/slideLayout71.xml"/></Relationships>
</file>

<file path=ppt/slideMasters/_rels/slideMaster34.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theme" Target="../theme/theme34.xml"/><Relationship Id="rId1" Type="http://schemas.openxmlformats.org/officeDocument/2006/relationships/slideLayout" Target="../slideLayouts/slideLayout72.xml"/></Relationships>
</file>

<file path=ppt/slideMasters/_rels/slideMaster35.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theme" Target="../theme/theme35.xml"/><Relationship Id="rId1" Type="http://schemas.openxmlformats.org/officeDocument/2006/relationships/slideLayout" Target="../slideLayouts/slideLayout73.xml"/></Relationships>
</file>

<file path=ppt/slideMasters/_rels/slideMaster36.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theme" Target="../theme/theme36.xml"/><Relationship Id="rId1" Type="http://schemas.openxmlformats.org/officeDocument/2006/relationships/slideLayout" Target="../slideLayouts/slideLayout74.xml"/></Relationships>
</file>

<file path=ppt/slideMasters/_rels/slideMaster37.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theme" Target="../theme/theme37.xml"/><Relationship Id="rId1" Type="http://schemas.openxmlformats.org/officeDocument/2006/relationships/slideLayout" Target="../slideLayouts/slideLayout75.xml"/></Relationships>
</file>

<file path=ppt/slideMasters/_rels/slideMaster38.xml.rels><?xml version="1.0" encoding="UTF-8" standalone="yes"?>
<Relationships xmlns="http://schemas.openxmlformats.org/package/2006/relationships"><Relationship Id="rId8" Type="http://schemas.openxmlformats.org/officeDocument/2006/relationships/slideLayout" Target="../slideLayouts/slideLayout83.xml"/><Relationship Id="rId3" Type="http://schemas.openxmlformats.org/officeDocument/2006/relationships/slideLayout" Target="../slideLayouts/slideLayout78.xml"/><Relationship Id="rId7" Type="http://schemas.openxmlformats.org/officeDocument/2006/relationships/slideLayout" Target="../slideLayouts/slideLayout82.xml"/><Relationship Id="rId2" Type="http://schemas.openxmlformats.org/officeDocument/2006/relationships/slideLayout" Target="../slideLayouts/slideLayout77.xml"/><Relationship Id="rId1" Type="http://schemas.openxmlformats.org/officeDocument/2006/relationships/slideLayout" Target="../slideLayouts/slideLayout76.xml"/><Relationship Id="rId6" Type="http://schemas.openxmlformats.org/officeDocument/2006/relationships/slideLayout" Target="../slideLayouts/slideLayout81.xml"/><Relationship Id="rId5" Type="http://schemas.openxmlformats.org/officeDocument/2006/relationships/slideLayout" Target="../slideLayouts/slideLayout80.xml"/><Relationship Id="rId4" Type="http://schemas.openxmlformats.org/officeDocument/2006/relationships/slideLayout" Target="../slideLayouts/slideLayout79.xml"/><Relationship Id="rId9" Type="http://schemas.openxmlformats.org/officeDocument/2006/relationships/theme" Target="../theme/theme38.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blue background with white text&#10;&#10;Description automatically generated with low confidence">
            <a:extLst>
              <a:ext uri="{FF2B5EF4-FFF2-40B4-BE49-F238E27FC236}">
                <a16:creationId xmlns:a16="http://schemas.microsoft.com/office/drawing/2014/main" id="{54B31FAD-A0B3-FC30-DEA7-D7A295A647D4}"/>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371253973"/>
      </p:ext>
    </p:extLst>
  </p:cSld>
  <p:clrMap bg1="lt1" tx1="dk1" bg2="lt2" tx2="dk2" accent1="accent1" accent2="accent2" accent3="accent3" accent4="accent4" accent5="accent5" accent6="accent6" hlink="hlink" folHlink="folHlink"/>
  <p:sldLayoutIdLst>
    <p:sldLayoutId id="2147483686"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adge&#10;&#10;Description automatically generated with low confidence">
            <a:extLst>
              <a:ext uri="{FF2B5EF4-FFF2-40B4-BE49-F238E27FC236}">
                <a16:creationId xmlns:a16="http://schemas.microsoft.com/office/drawing/2014/main" id="{321E63E8-38CD-D033-DCAF-C35E9D595166}"/>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624729203"/>
      </p:ext>
    </p:extLst>
  </p:cSld>
  <p:clrMap bg1="lt1" tx1="dk1" bg2="lt2" tx2="dk2" accent1="accent1" accent2="accent2" accent3="accent3" accent4="accent4" accent5="accent5" accent6="accent6" hlink="hlink" folHlink="folHlink"/>
  <p:sldLayoutIdLst>
    <p:sldLayoutId id="2147483688"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rochure&#10;&#10;Description automatically generated with low confidence">
            <a:extLst>
              <a:ext uri="{FF2B5EF4-FFF2-40B4-BE49-F238E27FC236}">
                <a16:creationId xmlns:a16="http://schemas.microsoft.com/office/drawing/2014/main" id="{70687FFB-C9C8-95F0-A402-046B0732843F}"/>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886829025"/>
      </p:ext>
    </p:extLst>
  </p:cSld>
  <p:clrMap bg1="lt1" tx1="dk1" bg2="lt2" tx2="dk2" accent1="accent1" accent2="accent2" accent3="accent3" accent4="accent4" accent5="accent5" accent6="accent6" hlink="hlink" folHlink="folHlink"/>
  <p:sldLayoutIdLst>
    <p:sldLayoutId id="2147483690"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 screenshot, graphic design, design&#10;&#10;Description automatically generated">
            <a:extLst>
              <a:ext uri="{FF2B5EF4-FFF2-40B4-BE49-F238E27FC236}">
                <a16:creationId xmlns:a16="http://schemas.microsoft.com/office/drawing/2014/main" id="{551FA688-2EBA-93E0-797B-8D53F6900817}"/>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905102925"/>
      </p:ext>
    </p:extLst>
  </p:cSld>
  <p:clrMap bg1="lt1" tx1="dk1" bg2="lt2" tx2="dk2" accent1="accent1" accent2="accent2" accent3="accent3" accent4="accent4" accent5="accent5" accent6="accent6" hlink="hlink" folHlink="folHlink"/>
  <p:sldLayoutIdLst>
    <p:sldLayoutId id="2147483692"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 screenshot, graphic design, font&#10;&#10;Description automatically generated">
            <a:extLst>
              <a:ext uri="{FF2B5EF4-FFF2-40B4-BE49-F238E27FC236}">
                <a16:creationId xmlns:a16="http://schemas.microsoft.com/office/drawing/2014/main" id="{D259B7C1-A8D7-F339-5012-17BB3E13611E}"/>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927429791"/>
      </p:ext>
    </p:extLst>
  </p:cSld>
  <p:clrMap bg1="lt1" tx1="dk1" bg2="lt2" tx2="dk2" accent1="accent1" accent2="accent2" accent3="accent3" accent4="accent4" accent5="accent5" accent6="accent6" hlink="hlink" folHlink="folHlink"/>
  <p:sldLayoutIdLst>
    <p:sldLayoutId id="214748369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blue background with white text&#10;&#10;Description automatically generated with medium confidence">
            <a:extLst>
              <a:ext uri="{FF2B5EF4-FFF2-40B4-BE49-F238E27FC236}">
                <a16:creationId xmlns:a16="http://schemas.microsoft.com/office/drawing/2014/main" id="{94D6A193-B301-6B6C-B400-4D5D66BB3411}"/>
              </a:ext>
            </a:extLst>
          </p:cNvPr>
          <p:cNvPicPr>
            <a:picLocks noChangeAspect="1"/>
          </p:cNvPicPr>
          <p:nvPr/>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2289050117"/>
      </p:ext>
    </p:extLst>
  </p:cSld>
  <p:clrMap bg1="lt1" tx1="dk1" bg2="lt2" tx2="dk2" accent1="accent1" accent2="accent2" accent3="accent3" accent4="accent4" accent5="accent5" accent6="accent6" hlink="hlink" folHlink="folHlink"/>
  <p:sldLayoutIdLst>
    <p:sldLayoutId id="2147483696" r:id="rId1"/>
    <p:sldLayoutId id="2147483697"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2072882-04A7-81FA-9B72-31A75EA69DB2}"/>
              </a:ext>
            </a:extLst>
          </p:cNvPr>
          <p:cNvSpPr>
            <a:spLocks noGrp="1"/>
          </p:cNvSpPr>
          <p:nvPr>
            <p:ph type="title"/>
          </p:nvPr>
        </p:nvSpPr>
        <p:spPr>
          <a:xfrm>
            <a:off x="838200" y="365126"/>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71052F98-7DF4-A192-B728-147244B3300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0284395-6374-AB31-AF9D-382FDE7013AB}"/>
              </a:ext>
            </a:extLst>
          </p:cNvPr>
          <p:cNvSpPr>
            <a:spLocks noGrp="1"/>
          </p:cNvSpPr>
          <p:nvPr>
            <p:ph type="dt" sz="half" idx="2"/>
          </p:nvPr>
        </p:nvSpPr>
        <p:spPr>
          <a:xfrm>
            <a:off x="838200" y="6356351"/>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8A36118-7BF1-CF45-BFA8-FA276C99FDDF}" type="datetimeFigureOut">
              <a:rPr lang="en-US" smtClean="0"/>
              <a:t>9/20/2023</a:t>
            </a:fld>
            <a:endParaRPr lang="en-US"/>
          </a:p>
        </p:txBody>
      </p:sp>
      <p:sp>
        <p:nvSpPr>
          <p:cNvPr id="5" name="Footer Placeholder 4">
            <a:extLst>
              <a:ext uri="{FF2B5EF4-FFF2-40B4-BE49-F238E27FC236}">
                <a16:creationId xmlns:a16="http://schemas.microsoft.com/office/drawing/2014/main" id="{FF9C0C8A-902B-C63B-7952-A955B0F082F0}"/>
              </a:ext>
            </a:extLst>
          </p:cNvPr>
          <p:cNvSpPr>
            <a:spLocks noGrp="1"/>
          </p:cNvSpPr>
          <p:nvPr>
            <p:ph type="ftr" sz="quarter" idx="3"/>
          </p:nvPr>
        </p:nvSpPr>
        <p:spPr>
          <a:xfrm>
            <a:off x="4038600" y="6356351"/>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DBCCDC71-5CEA-F845-8B51-C43F200EB479}"/>
              </a:ext>
            </a:extLst>
          </p:cNvPr>
          <p:cNvSpPr>
            <a:spLocks noGrp="1"/>
          </p:cNvSpPr>
          <p:nvPr>
            <p:ph type="sldNum" sz="quarter" idx="4"/>
          </p:nvPr>
        </p:nvSpPr>
        <p:spPr>
          <a:xfrm>
            <a:off x="8610600" y="6356351"/>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1D35AB9-6D5B-AC45-9E33-55949C484B0D}" type="slidenum">
              <a:rPr lang="en-US" smtClean="0"/>
              <a:t>‹#›</a:t>
            </a:fld>
            <a:endParaRPr lang="en-US"/>
          </a:p>
        </p:txBody>
      </p:sp>
      <p:pic>
        <p:nvPicPr>
          <p:cNvPr id="8" name="Picture 7" descr="A blue and white rectangle with text&#10;&#10;Description automatically generated with low confidence">
            <a:extLst>
              <a:ext uri="{FF2B5EF4-FFF2-40B4-BE49-F238E27FC236}">
                <a16:creationId xmlns:a16="http://schemas.microsoft.com/office/drawing/2014/main" id="{9B1CDA6B-D961-FD74-502A-BF4908F23BA1}"/>
              </a:ext>
            </a:extLst>
          </p:cNvPr>
          <p:cNvPicPr>
            <a:picLocks noChangeAspect="1"/>
          </p:cNvPicPr>
          <p:nvPr/>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269588537"/>
      </p:ext>
    </p:extLst>
  </p:cSld>
  <p:clrMap bg1="lt1" tx1="dk1" bg2="lt2" tx2="dk2" accent1="accent1" accent2="accent2" accent3="accent3" accent4="accent4" accent5="accent5" accent6="accent6" hlink="hlink" folHlink="folHlink"/>
  <p:sldLayoutIdLst>
    <p:sldLayoutId id="2147483699" r:id="rId1"/>
    <p:sldLayoutId id="2147483700"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0D12B95-E5E9-0A88-2236-8231CA4F8808}"/>
              </a:ext>
            </a:extLst>
          </p:cNvPr>
          <p:cNvSpPr>
            <a:spLocks noGrp="1"/>
          </p:cNvSpPr>
          <p:nvPr>
            <p:ph type="title"/>
          </p:nvPr>
        </p:nvSpPr>
        <p:spPr>
          <a:xfrm>
            <a:off x="838200" y="365126"/>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11E218A4-832E-EF8D-0DFA-D359DCE4D90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258DF01-6422-7867-AD66-61635F4058B1}"/>
              </a:ext>
            </a:extLst>
          </p:cNvPr>
          <p:cNvSpPr>
            <a:spLocks noGrp="1"/>
          </p:cNvSpPr>
          <p:nvPr>
            <p:ph type="dt" sz="half" idx="2"/>
          </p:nvPr>
        </p:nvSpPr>
        <p:spPr>
          <a:xfrm>
            <a:off x="838200" y="6356351"/>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755CD24-C473-2E4F-9AE6-964E15D7F65F}" type="datetimeFigureOut">
              <a:rPr lang="en-US" smtClean="0"/>
              <a:t>9/20/2023</a:t>
            </a:fld>
            <a:endParaRPr lang="en-US"/>
          </a:p>
        </p:txBody>
      </p:sp>
      <p:sp>
        <p:nvSpPr>
          <p:cNvPr id="5" name="Footer Placeholder 4">
            <a:extLst>
              <a:ext uri="{FF2B5EF4-FFF2-40B4-BE49-F238E27FC236}">
                <a16:creationId xmlns:a16="http://schemas.microsoft.com/office/drawing/2014/main" id="{327AB7A4-DB46-D777-91C4-92DB57F61457}"/>
              </a:ext>
            </a:extLst>
          </p:cNvPr>
          <p:cNvSpPr>
            <a:spLocks noGrp="1"/>
          </p:cNvSpPr>
          <p:nvPr>
            <p:ph type="ftr" sz="quarter" idx="3"/>
          </p:nvPr>
        </p:nvSpPr>
        <p:spPr>
          <a:xfrm>
            <a:off x="4038600" y="6356351"/>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7AD2823-7223-BDB7-2635-F1184CC9FD31}"/>
              </a:ext>
            </a:extLst>
          </p:cNvPr>
          <p:cNvSpPr>
            <a:spLocks noGrp="1"/>
          </p:cNvSpPr>
          <p:nvPr>
            <p:ph type="sldNum" sz="quarter" idx="4"/>
          </p:nvPr>
        </p:nvSpPr>
        <p:spPr>
          <a:xfrm>
            <a:off x="8610600" y="6356351"/>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7302E44-E074-904B-9870-14DEF89A79BD}" type="slidenum">
              <a:rPr lang="en-US" smtClean="0"/>
              <a:t>‹#›</a:t>
            </a:fld>
            <a:endParaRPr lang="en-US"/>
          </a:p>
        </p:txBody>
      </p:sp>
      <p:pic>
        <p:nvPicPr>
          <p:cNvPr id="8" name="Picture 7" descr="A picture containing text, screenshot, businesscard, design&#10;&#10;Description automatically generated">
            <a:extLst>
              <a:ext uri="{FF2B5EF4-FFF2-40B4-BE49-F238E27FC236}">
                <a16:creationId xmlns:a16="http://schemas.microsoft.com/office/drawing/2014/main" id="{22DAAF22-B42F-17F3-6C35-7E6E3C1B7110}"/>
              </a:ext>
            </a:extLst>
          </p:cNvPr>
          <p:cNvPicPr>
            <a:picLocks noChangeAspect="1"/>
          </p:cNvPicPr>
          <p:nvPr/>
        </p:nvPicPr>
        <p:blipFill>
          <a:blip r:embed="rId8"/>
          <a:stretch>
            <a:fillRect/>
          </a:stretch>
        </p:blipFill>
        <p:spPr>
          <a:xfrm>
            <a:off x="0" y="0"/>
            <a:ext cx="12192000" cy="6858000"/>
          </a:xfrm>
          <a:prstGeom prst="rect">
            <a:avLst/>
          </a:prstGeom>
        </p:spPr>
      </p:pic>
    </p:spTree>
    <p:extLst>
      <p:ext uri="{BB962C8B-B14F-4D97-AF65-F5344CB8AC3E}">
        <p14:creationId xmlns:p14="http://schemas.microsoft.com/office/powerpoint/2010/main" val="158265368"/>
      </p:ext>
    </p:extLst>
  </p:cSld>
  <p:clrMap bg1="lt1" tx1="dk1" bg2="lt2" tx2="dk2" accent1="accent1" accent2="accent2" accent3="accent3" accent4="accent4" accent5="accent5" accent6="accent6" hlink="hlink" folHlink="folHlink"/>
  <p:sldLayoutIdLst>
    <p:sldLayoutId id="2147483702" r:id="rId1"/>
    <p:sldLayoutId id="2147483703" r:id="rId2"/>
    <p:sldLayoutId id="2147483704" r:id="rId3"/>
    <p:sldLayoutId id="2147483705" r:id="rId4"/>
    <p:sldLayoutId id="2147483706" r:id="rId5"/>
    <p:sldLayoutId id="2147483707" r:id="rId6"/>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0C8ADDB-4CD2-D6E8-2B92-98BD8128D3C7}"/>
              </a:ext>
            </a:extLst>
          </p:cNvPr>
          <p:cNvSpPr>
            <a:spLocks noGrp="1"/>
          </p:cNvSpPr>
          <p:nvPr>
            <p:ph type="title"/>
          </p:nvPr>
        </p:nvSpPr>
        <p:spPr>
          <a:xfrm>
            <a:off x="838200" y="365126"/>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7F0402FC-D2C5-ADEC-598D-65F067C8CE1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66ABB4C-E960-19FF-F31F-15F5AC22F3BD}"/>
              </a:ext>
            </a:extLst>
          </p:cNvPr>
          <p:cNvSpPr>
            <a:spLocks noGrp="1"/>
          </p:cNvSpPr>
          <p:nvPr>
            <p:ph type="dt" sz="half" idx="2"/>
          </p:nvPr>
        </p:nvSpPr>
        <p:spPr>
          <a:xfrm>
            <a:off x="838200" y="6356351"/>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9B1BE68-91E7-DA4C-83CE-33EC89C398B1}" type="datetimeFigureOut">
              <a:rPr lang="en-US" smtClean="0"/>
              <a:t>9/20/2023</a:t>
            </a:fld>
            <a:endParaRPr lang="en-US"/>
          </a:p>
        </p:txBody>
      </p:sp>
      <p:sp>
        <p:nvSpPr>
          <p:cNvPr id="5" name="Footer Placeholder 4">
            <a:extLst>
              <a:ext uri="{FF2B5EF4-FFF2-40B4-BE49-F238E27FC236}">
                <a16:creationId xmlns:a16="http://schemas.microsoft.com/office/drawing/2014/main" id="{5785A56C-A0F2-BE11-34C4-E5FD71605AF1}"/>
              </a:ext>
            </a:extLst>
          </p:cNvPr>
          <p:cNvSpPr>
            <a:spLocks noGrp="1"/>
          </p:cNvSpPr>
          <p:nvPr>
            <p:ph type="ftr" sz="quarter" idx="3"/>
          </p:nvPr>
        </p:nvSpPr>
        <p:spPr>
          <a:xfrm>
            <a:off x="4038600" y="6356351"/>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3CD82E0D-BA34-08F9-BDA8-709E34BB7EA5}"/>
              </a:ext>
            </a:extLst>
          </p:cNvPr>
          <p:cNvSpPr>
            <a:spLocks noGrp="1"/>
          </p:cNvSpPr>
          <p:nvPr>
            <p:ph type="sldNum" sz="quarter" idx="4"/>
          </p:nvPr>
        </p:nvSpPr>
        <p:spPr>
          <a:xfrm>
            <a:off x="8610600" y="6356351"/>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06B3232-9A32-EF49-9B20-B096A72524DB}" type="slidenum">
              <a:rPr lang="en-US" smtClean="0"/>
              <a:t>‹#›</a:t>
            </a:fld>
            <a:endParaRPr lang="en-US"/>
          </a:p>
        </p:txBody>
      </p:sp>
      <p:pic>
        <p:nvPicPr>
          <p:cNvPr id="8" name="Picture 7" descr="A screenshot of a computer&#10;&#10;Description automatically generated with medium confidence">
            <a:extLst>
              <a:ext uri="{FF2B5EF4-FFF2-40B4-BE49-F238E27FC236}">
                <a16:creationId xmlns:a16="http://schemas.microsoft.com/office/drawing/2014/main" id="{F9A22DF0-EDE3-A1A0-00A9-D55CE3CAAF5A}"/>
              </a:ext>
            </a:extLst>
          </p:cNvPr>
          <p:cNvPicPr>
            <a:picLocks noChangeAspect="1"/>
          </p:cNvPicPr>
          <p:nvPr/>
        </p:nvPicPr>
        <p:blipFill>
          <a:blip r:embed="rId7"/>
          <a:stretch>
            <a:fillRect/>
          </a:stretch>
        </p:blipFill>
        <p:spPr>
          <a:xfrm>
            <a:off x="0" y="0"/>
            <a:ext cx="12192000" cy="6858000"/>
          </a:xfrm>
          <a:prstGeom prst="rect">
            <a:avLst/>
          </a:prstGeom>
        </p:spPr>
      </p:pic>
    </p:spTree>
    <p:extLst>
      <p:ext uri="{BB962C8B-B14F-4D97-AF65-F5344CB8AC3E}">
        <p14:creationId xmlns:p14="http://schemas.microsoft.com/office/powerpoint/2010/main" val="1973891241"/>
      </p:ext>
    </p:extLst>
  </p:cSld>
  <p:clrMap bg1="lt1" tx1="dk1" bg2="lt2" tx2="dk2" accent1="accent1" accent2="accent2" accent3="accent3" accent4="accent4" accent5="accent5" accent6="accent6" hlink="hlink" folHlink="folHlink"/>
  <p:sldLayoutIdLst>
    <p:sldLayoutId id="2147483709" r:id="rId1"/>
    <p:sldLayoutId id="2147483710" r:id="rId2"/>
    <p:sldLayoutId id="2147483711" r:id="rId3"/>
    <p:sldLayoutId id="2147483712" r:id="rId4"/>
    <p:sldLayoutId id="2147483713" r:id="rId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CB11D39-7B6E-11D7-36E6-0D0E70121B7D}"/>
              </a:ext>
            </a:extLst>
          </p:cNvPr>
          <p:cNvSpPr>
            <a:spLocks noGrp="1"/>
          </p:cNvSpPr>
          <p:nvPr>
            <p:ph type="title"/>
          </p:nvPr>
        </p:nvSpPr>
        <p:spPr>
          <a:xfrm>
            <a:off x="838200" y="365126"/>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F9423326-8B27-E4CB-710F-2B855F8FF55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BB7A764-EAEB-1C25-26BE-3DA3A32367F7}"/>
              </a:ext>
            </a:extLst>
          </p:cNvPr>
          <p:cNvSpPr>
            <a:spLocks noGrp="1"/>
          </p:cNvSpPr>
          <p:nvPr>
            <p:ph type="dt" sz="half" idx="2"/>
          </p:nvPr>
        </p:nvSpPr>
        <p:spPr>
          <a:xfrm>
            <a:off x="838200" y="6356351"/>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47BD182-C8A7-6A47-A0EA-95C60C4E7E9A}" type="datetimeFigureOut">
              <a:rPr lang="en-US" smtClean="0"/>
              <a:t>9/20/2023</a:t>
            </a:fld>
            <a:endParaRPr lang="en-US"/>
          </a:p>
        </p:txBody>
      </p:sp>
      <p:sp>
        <p:nvSpPr>
          <p:cNvPr id="5" name="Footer Placeholder 4">
            <a:extLst>
              <a:ext uri="{FF2B5EF4-FFF2-40B4-BE49-F238E27FC236}">
                <a16:creationId xmlns:a16="http://schemas.microsoft.com/office/drawing/2014/main" id="{45455734-81B6-EAA4-CC09-3A53A8478ADF}"/>
              </a:ext>
            </a:extLst>
          </p:cNvPr>
          <p:cNvSpPr>
            <a:spLocks noGrp="1"/>
          </p:cNvSpPr>
          <p:nvPr>
            <p:ph type="ftr" sz="quarter" idx="3"/>
          </p:nvPr>
        </p:nvSpPr>
        <p:spPr>
          <a:xfrm>
            <a:off x="4038600" y="6356351"/>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C76ED48-6C24-3E31-F8DA-C315C5FC9BB6}"/>
              </a:ext>
            </a:extLst>
          </p:cNvPr>
          <p:cNvSpPr>
            <a:spLocks noGrp="1"/>
          </p:cNvSpPr>
          <p:nvPr>
            <p:ph type="sldNum" sz="quarter" idx="4"/>
          </p:nvPr>
        </p:nvSpPr>
        <p:spPr>
          <a:xfrm>
            <a:off x="8610600" y="6356351"/>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467DBB9-009E-8E41-8A89-2FE77F41EB92}" type="slidenum">
              <a:rPr lang="en-US" smtClean="0"/>
              <a:t>‹#›</a:t>
            </a:fld>
            <a:endParaRPr lang="en-US"/>
          </a:p>
        </p:txBody>
      </p:sp>
      <p:pic>
        <p:nvPicPr>
          <p:cNvPr id="8" name="Picture 7" descr="A picture containing text, screenshot, design&#10;&#10;Description automatically generated">
            <a:extLst>
              <a:ext uri="{FF2B5EF4-FFF2-40B4-BE49-F238E27FC236}">
                <a16:creationId xmlns:a16="http://schemas.microsoft.com/office/drawing/2014/main" id="{D630895B-A68E-8D65-8264-EDF2522426F9}"/>
              </a:ext>
            </a:extLst>
          </p:cNvPr>
          <p:cNvPicPr>
            <a:picLocks noChangeAspect="1"/>
          </p:cNvPicPr>
          <p:nvPr/>
        </p:nvPicPr>
        <p:blipFill>
          <a:blip r:embed="rId6"/>
          <a:stretch>
            <a:fillRect/>
          </a:stretch>
        </p:blipFill>
        <p:spPr>
          <a:xfrm>
            <a:off x="0" y="0"/>
            <a:ext cx="12192000" cy="6858000"/>
          </a:xfrm>
          <a:prstGeom prst="rect">
            <a:avLst/>
          </a:prstGeom>
        </p:spPr>
      </p:pic>
    </p:spTree>
    <p:extLst>
      <p:ext uri="{BB962C8B-B14F-4D97-AF65-F5344CB8AC3E}">
        <p14:creationId xmlns:p14="http://schemas.microsoft.com/office/powerpoint/2010/main" val="519687723"/>
      </p:ext>
    </p:extLst>
  </p:cSld>
  <p:clrMap bg1="lt1" tx1="dk1" bg2="lt2" tx2="dk2" accent1="accent1" accent2="accent2" accent3="accent3" accent4="accent4" accent5="accent5" accent6="accent6" hlink="hlink" folHlink="folHlink"/>
  <p:sldLayoutIdLst>
    <p:sldLayoutId id="2147483715" r:id="rId1"/>
    <p:sldLayoutId id="2147483716" r:id="rId2"/>
    <p:sldLayoutId id="2147483717" r:id="rId3"/>
    <p:sldLayoutId id="2147483718"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A picture containing tree, cloud, house, sky&#10;&#10;Description automatically generated">
            <a:extLst>
              <a:ext uri="{FF2B5EF4-FFF2-40B4-BE49-F238E27FC236}">
                <a16:creationId xmlns:a16="http://schemas.microsoft.com/office/drawing/2014/main" id="{7D3A0B8D-8F1B-BBD7-763E-306A1918458B}"/>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623933137"/>
      </p:ext>
    </p:extLst>
  </p:cSld>
  <p:clrMap bg1="lt1" tx1="dk1" bg2="lt2" tx2="dk2" accent1="accent1" accent2="accent2" accent3="accent3" accent4="accent4" accent5="accent5" accent6="accent6" hlink="hlink" folHlink="folHlink"/>
  <p:sldLayoutIdLst>
    <p:sldLayoutId id="2147483720"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sky, cloud, grass, text&#10;&#10;Description automatically generated">
            <a:extLst>
              <a:ext uri="{FF2B5EF4-FFF2-40B4-BE49-F238E27FC236}">
                <a16:creationId xmlns:a16="http://schemas.microsoft.com/office/drawing/2014/main" id="{FD64A1D8-C4BB-C68E-DD4E-12E4B52E658B}"/>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905718968"/>
      </p:ext>
    </p:extLst>
  </p:cSld>
  <p:clrMap bg1="lt1" tx1="dk1" bg2="lt2" tx2="dk2" accent1="accent1" accent2="accent2" accent3="accent3" accent4="accent4" accent5="accent5" accent6="accent6" hlink="hlink" folHlink="folHlink"/>
  <p:sldLayoutIdLst>
    <p:sldLayoutId id="2147483722"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A picture containing sky, tree, outdoor, cloud&#10;&#10;Description automatically generated">
            <a:extLst>
              <a:ext uri="{FF2B5EF4-FFF2-40B4-BE49-F238E27FC236}">
                <a16:creationId xmlns:a16="http://schemas.microsoft.com/office/drawing/2014/main" id="{B6E7C2A9-67AF-B453-A32C-8398FDC30646}"/>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720422416"/>
      </p:ext>
    </p:extLst>
  </p:cSld>
  <p:clrMap bg1="lt1" tx1="dk1" bg2="lt2" tx2="dk2" accent1="accent1" accent2="accent2" accent3="accent3" accent4="accent4" accent5="accent5" accent6="accent6" hlink="hlink" folHlink="folHlink"/>
  <p:sldLayoutIdLst>
    <p:sldLayoutId id="214748372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uilding&#10;&#10;Description automatically generated with low confidence">
            <a:extLst>
              <a:ext uri="{FF2B5EF4-FFF2-40B4-BE49-F238E27FC236}">
                <a16:creationId xmlns:a16="http://schemas.microsoft.com/office/drawing/2014/main" id="{EC565704-B489-D021-F781-93D2D4B3EEFE}"/>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4000580004"/>
      </p:ext>
    </p:extLst>
  </p:cSld>
  <p:clrMap bg1="lt1" tx1="dk1" bg2="lt2" tx2="dk2" accent1="accent1" accent2="accent2" accent3="accent3" accent4="accent4" accent5="accent5" accent6="accent6" hlink="hlink" folHlink="folHlink"/>
  <p:sldLayoutIdLst>
    <p:sldLayoutId id="2147483726"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A picture containing sky, tree, outdoor, screenshot&#10;&#10;Description automatically generated">
            <a:extLst>
              <a:ext uri="{FF2B5EF4-FFF2-40B4-BE49-F238E27FC236}">
                <a16:creationId xmlns:a16="http://schemas.microsoft.com/office/drawing/2014/main" id="{8C16B6D9-FB9C-49F3-2582-C99E877F12B9}"/>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453979990"/>
      </p:ext>
    </p:extLst>
  </p:cSld>
  <p:clrMap bg1="lt1" tx1="dk1" bg2="lt2" tx2="dk2" accent1="accent1" accent2="accent2" accent3="accent3" accent4="accent4" accent5="accent5" accent6="accent6" hlink="hlink" folHlink="folHlink"/>
  <p:sldLayoutIdLst>
    <p:sldLayoutId id="2147483728"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sky, text, screenshot, building&#10;&#10;Description automatically generated">
            <a:extLst>
              <a:ext uri="{FF2B5EF4-FFF2-40B4-BE49-F238E27FC236}">
                <a16:creationId xmlns:a16="http://schemas.microsoft.com/office/drawing/2014/main" id="{42885A91-394F-610C-FB99-7E0485978FE1}"/>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817723477"/>
      </p:ext>
    </p:extLst>
  </p:cSld>
  <p:clrMap bg1="lt1" tx1="dk1" bg2="lt2" tx2="dk2" accent1="accent1" accent2="accent2" accent3="accent3" accent4="accent4" accent5="accent5" accent6="accent6" hlink="hlink" folHlink="folHlink"/>
  <p:sldLayoutIdLst>
    <p:sldLayoutId id="2147483730"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A close-up of a building&#10;&#10;Description automatically generated with low confidence">
            <a:extLst>
              <a:ext uri="{FF2B5EF4-FFF2-40B4-BE49-F238E27FC236}">
                <a16:creationId xmlns:a16="http://schemas.microsoft.com/office/drawing/2014/main" id="{80BB21EE-854B-4A5D-4B38-92F4066580F7}"/>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732078192"/>
      </p:ext>
    </p:extLst>
  </p:cSld>
  <p:clrMap bg1="lt1" tx1="dk1" bg2="lt2" tx2="dk2" accent1="accent1" accent2="accent2" accent3="accent3" accent4="accent4" accent5="accent5" accent6="accent6" hlink="hlink" folHlink="folHlink"/>
  <p:sldLayoutIdLst>
    <p:sldLayoutId id="2147483732"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 sky, tree, plant&#10;&#10;Description automatically generated">
            <a:extLst>
              <a:ext uri="{FF2B5EF4-FFF2-40B4-BE49-F238E27FC236}">
                <a16:creationId xmlns:a16="http://schemas.microsoft.com/office/drawing/2014/main" id="{A6CE6DCC-5EFF-0C9E-9F78-1881B15D3240}"/>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224249664"/>
      </p:ext>
    </p:extLst>
  </p:cSld>
  <p:clrMap bg1="lt1" tx1="dk1" bg2="lt2" tx2="dk2" accent1="accent1" accent2="accent2" accent3="accent3" accent4="accent4" accent5="accent5" accent6="accent6" hlink="hlink" folHlink="folHlink"/>
  <p:sldLayoutIdLst>
    <p:sldLayoutId id="214748373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585190907"/>
      </p:ext>
    </p:extLst>
  </p:cSld>
  <p:clrMap bg1="lt1" tx1="dk1" bg2="lt2" tx2="dk2" accent1="accent1" accent2="accent2" accent3="accent3" accent4="accent4" accent5="accent5" accent6="accent6" hlink="hlink" folHlink="folHlink"/>
  <p:sldLayoutIdLst>
    <p:sldLayoutId id="2147483736" r:id="rId1"/>
    <p:sldLayoutId id="2147483737" r:id="rId2"/>
    <p:sldLayoutId id="2147483738" r:id="rId3"/>
    <p:sldLayoutId id="2147483739" r:id="rId4"/>
    <p:sldLayoutId id="2147483740" r:id="rId5"/>
    <p:sldLayoutId id="2147483741" r:id="rId6"/>
    <p:sldLayoutId id="2147483742" r:id="rId7"/>
    <p:sldLayoutId id="2147483743"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blue background with white text&#10;&#10;Description automatically generated with low confidence">
            <a:extLst>
              <a:ext uri="{FF2B5EF4-FFF2-40B4-BE49-F238E27FC236}">
                <a16:creationId xmlns:a16="http://schemas.microsoft.com/office/drawing/2014/main" id="{54B31FAD-A0B3-FC30-DEA7-D7A295A647D4}"/>
              </a:ext>
            </a:extLst>
          </p:cNvPr>
          <p:cNvPicPr>
            <a:picLocks noChangeAspect="1"/>
          </p:cNvPicPr>
          <p:nvPr/>
        </p:nvPicPr>
        <p:blipFill>
          <a:blip r:embed="rId6"/>
          <a:stretch>
            <a:fillRect/>
          </a:stretch>
        </p:blipFill>
        <p:spPr>
          <a:xfrm>
            <a:off x="0" y="0"/>
            <a:ext cx="12192000" cy="6858000"/>
          </a:xfrm>
          <a:prstGeom prst="rect">
            <a:avLst/>
          </a:prstGeom>
        </p:spPr>
      </p:pic>
    </p:spTree>
    <p:extLst>
      <p:ext uri="{BB962C8B-B14F-4D97-AF65-F5344CB8AC3E}">
        <p14:creationId xmlns:p14="http://schemas.microsoft.com/office/powerpoint/2010/main" val="3753511873"/>
      </p:ext>
    </p:extLst>
  </p:cSld>
  <p:clrMap bg1="lt1" tx1="dk1" bg2="lt2" tx2="dk2" accent1="accent1" accent2="accent2" accent3="accent3" accent4="accent4" accent5="accent5" accent6="accent6" hlink="hlink" folHlink="folHlink"/>
  <p:sldLayoutIdLst>
    <p:sldLayoutId id="2147483745" r:id="rId1"/>
    <p:sldLayoutId id="2147483746" r:id="rId2"/>
    <p:sldLayoutId id="2147483747" r:id="rId3"/>
    <p:sldLayoutId id="2147483748"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adge&#10;&#10;Description automatically generated with low confidence">
            <a:extLst>
              <a:ext uri="{FF2B5EF4-FFF2-40B4-BE49-F238E27FC236}">
                <a16:creationId xmlns:a16="http://schemas.microsoft.com/office/drawing/2014/main" id="{321E63E8-38CD-D033-DCAF-C35E9D595166}"/>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562616170"/>
      </p:ext>
    </p:extLst>
  </p:cSld>
  <p:clrMap bg1="lt1" tx1="dk1" bg2="lt2" tx2="dk2" accent1="accent1" accent2="accent2" accent3="accent3" accent4="accent4" accent5="accent5" accent6="accent6" hlink="hlink" folHlink="folHlink"/>
  <p:sldLayoutIdLst>
    <p:sldLayoutId id="2147483750"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rochure&#10;&#10;Description automatically generated with low confidence">
            <a:extLst>
              <a:ext uri="{FF2B5EF4-FFF2-40B4-BE49-F238E27FC236}">
                <a16:creationId xmlns:a16="http://schemas.microsoft.com/office/drawing/2014/main" id="{70687FFB-C9C8-95F0-A402-046B0732843F}"/>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152384886"/>
      </p:ext>
    </p:extLst>
  </p:cSld>
  <p:clrMap bg1="lt1" tx1="dk1" bg2="lt2" tx2="dk2" accent1="accent1" accent2="accent2" accent3="accent3" accent4="accent4" accent5="accent5" accent6="accent6" hlink="hlink" folHlink="folHlink"/>
  <p:sldLayoutIdLst>
    <p:sldLayoutId id="2147483752"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 screenshot, graphic design, design&#10;&#10;Description automatically generated">
            <a:extLst>
              <a:ext uri="{FF2B5EF4-FFF2-40B4-BE49-F238E27FC236}">
                <a16:creationId xmlns:a16="http://schemas.microsoft.com/office/drawing/2014/main" id="{551FA688-2EBA-93E0-797B-8D53F6900817}"/>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09291932"/>
      </p:ext>
    </p:extLst>
  </p:cSld>
  <p:clrMap bg1="lt1" tx1="dk1" bg2="lt2" tx2="dk2" accent1="accent1" accent2="accent2" accent3="accent3" accent4="accent4" accent5="accent5" accent6="accent6" hlink="hlink" folHlink="folHlink"/>
  <p:sldLayoutIdLst>
    <p:sldLayoutId id="214748375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 screenshot, graphic design, font&#10;&#10;Description automatically generated">
            <a:extLst>
              <a:ext uri="{FF2B5EF4-FFF2-40B4-BE49-F238E27FC236}">
                <a16:creationId xmlns:a16="http://schemas.microsoft.com/office/drawing/2014/main" id="{D259B7C1-A8D7-F339-5012-17BB3E13611E}"/>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645790475"/>
      </p:ext>
    </p:extLst>
  </p:cSld>
  <p:clrMap bg1="lt1" tx1="dk1" bg2="lt2" tx2="dk2" accent1="accent1" accent2="accent2" accent3="accent3" accent4="accent4" accent5="accent5" accent6="accent6" hlink="hlink" folHlink="folHlink"/>
  <p:sldLayoutIdLst>
    <p:sldLayoutId id="2147483756"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blue background with white text&#10;&#10;Description automatically generated with medium confidence">
            <a:extLst>
              <a:ext uri="{FF2B5EF4-FFF2-40B4-BE49-F238E27FC236}">
                <a16:creationId xmlns:a16="http://schemas.microsoft.com/office/drawing/2014/main" id="{94D6A193-B301-6B6C-B400-4D5D66BB3411}"/>
              </a:ext>
            </a:extLst>
          </p:cNvPr>
          <p:cNvPicPr>
            <a:picLocks noChangeAspect="1"/>
          </p:cNvPicPr>
          <p:nvPr/>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2937543375"/>
      </p:ext>
    </p:extLst>
  </p:cSld>
  <p:clrMap bg1="lt1" tx1="dk1" bg2="lt2" tx2="dk2" accent1="accent1" accent2="accent2" accent3="accent3" accent4="accent4" accent5="accent5" accent6="accent6" hlink="hlink" folHlink="folHlink"/>
  <p:sldLayoutIdLst>
    <p:sldLayoutId id="2147483758" r:id="rId1"/>
    <p:sldLayoutId id="2147483759"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2072882-04A7-81FA-9B72-31A75EA69DB2}"/>
              </a:ext>
            </a:extLst>
          </p:cNvPr>
          <p:cNvSpPr>
            <a:spLocks noGrp="1"/>
          </p:cNvSpPr>
          <p:nvPr>
            <p:ph type="title"/>
          </p:nvPr>
        </p:nvSpPr>
        <p:spPr>
          <a:xfrm>
            <a:off x="838200" y="365126"/>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71052F98-7DF4-A192-B728-147244B3300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0284395-6374-AB31-AF9D-382FDE7013AB}"/>
              </a:ext>
            </a:extLst>
          </p:cNvPr>
          <p:cNvSpPr>
            <a:spLocks noGrp="1"/>
          </p:cNvSpPr>
          <p:nvPr>
            <p:ph type="dt" sz="half" idx="2"/>
          </p:nvPr>
        </p:nvSpPr>
        <p:spPr>
          <a:xfrm>
            <a:off x="838200" y="6356351"/>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8A36118-7BF1-CF45-BFA8-FA276C99FDDF}" type="datetimeFigureOut">
              <a:rPr lang="en-US" smtClean="0"/>
              <a:t>9/20/2023</a:t>
            </a:fld>
            <a:endParaRPr lang="en-US"/>
          </a:p>
        </p:txBody>
      </p:sp>
      <p:sp>
        <p:nvSpPr>
          <p:cNvPr id="5" name="Footer Placeholder 4">
            <a:extLst>
              <a:ext uri="{FF2B5EF4-FFF2-40B4-BE49-F238E27FC236}">
                <a16:creationId xmlns:a16="http://schemas.microsoft.com/office/drawing/2014/main" id="{FF9C0C8A-902B-C63B-7952-A955B0F082F0}"/>
              </a:ext>
            </a:extLst>
          </p:cNvPr>
          <p:cNvSpPr>
            <a:spLocks noGrp="1"/>
          </p:cNvSpPr>
          <p:nvPr>
            <p:ph type="ftr" sz="quarter" idx="3"/>
          </p:nvPr>
        </p:nvSpPr>
        <p:spPr>
          <a:xfrm>
            <a:off x="4038600" y="6356351"/>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DBCCDC71-5CEA-F845-8B51-C43F200EB479}"/>
              </a:ext>
            </a:extLst>
          </p:cNvPr>
          <p:cNvSpPr>
            <a:spLocks noGrp="1"/>
          </p:cNvSpPr>
          <p:nvPr>
            <p:ph type="sldNum" sz="quarter" idx="4"/>
          </p:nvPr>
        </p:nvSpPr>
        <p:spPr>
          <a:xfrm>
            <a:off x="8610600" y="6356351"/>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1D35AB9-6D5B-AC45-9E33-55949C484B0D}" type="slidenum">
              <a:rPr lang="en-US" smtClean="0"/>
              <a:t>‹#›</a:t>
            </a:fld>
            <a:endParaRPr lang="en-US"/>
          </a:p>
        </p:txBody>
      </p:sp>
      <p:pic>
        <p:nvPicPr>
          <p:cNvPr id="8" name="Picture 7" descr="A blue and white rectangle with text&#10;&#10;Description automatically generated with low confidence">
            <a:extLst>
              <a:ext uri="{FF2B5EF4-FFF2-40B4-BE49-F238E27FC236}">
                <a16:creationId xmlns:a16="http://schemas.microsoft.com/office/drawing/2014/main" id="{9B1CDA6B-D961-FD74-502A-BF4908F23BA1}"/>
              </a:ext>
            </a:extLst>
          </p:cNvPr>
          <p:cNvPicPr>
            <a:picLocks noChangeAspect="1"/>
          </p:cNvPicPr>
          <p:nvPr/>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3373228420"/>
      </p:ext>
    </p:extLst>
  </p:cSld>
  <p:clrMap bg1="lt1" tx1="dk1" bg2="lt2" tx2="dk2" accent1="accent1" accent2="accent2" accent3="accent3" accent4="accent4" accent5="accent5" accent6="accent6" hlink="hlink" folHlink="folHlink"/>
  <p:sldLayoutIdLst>
    <p:sldLayoutId id="2147483761" r:id="rId1"/>
    <p:sldLayoutId id="2147483762"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0D12B95-E5E9-0A88-2236-8231CA4F8808}"/>
              </a:ext>
            </a:extLst>
          </p:cNvPr>
          <p:cNvSpPr>
            <a:spLocks noGrp="1"/>
          </p:cNvSpPr>
          <p:nvPr>
            <p:ph type="title"/>
          </p:nvPr>
        </p:nvSpPr>
        <p:spPr>
          <a:xfrm>
            <a:off x="838200" y="365126"/>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11E218A4-832E-EF8D-0DFA-D359DCE4D90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258DF01-6422-7867-AD66-61635F4058B1}"/>
              </a:ext>
            </a:extLst>
          </p:cNvPr>
          <p:cNvSpPr>
            <a:spLocks noGrp="1"/>
          </p:cNvSpPr>
          <p:nvPr>
            <p:ph type="dt" sz="half" idx="2"/>
          </p:nvPr>
        </p:nvSpPr>
        <p:spPr>
          <a:xfrm>
            <a:off x="838200" y="6356351"/>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755CD24-C473-2E4F-9AE6-964E15D7F65F}" type="datetimeFigureOut">
              <a:rPr lang="en-US" smtClean="0"/>
              <a:t>9/20/2023</a:t>
            </a:fld>
            <a:endParaRPr lang="en-US"/>
          </a:p>
        </p:txBody>
      </p:sp>
      <p:sp>
        <p:nvSpPr>
          <p:cNvPr id="5" name="Footer Placeholder 4">
            <a:extLst>
              <a:ext uri="{FF2B5EF4-FFF2-40B4-BE49-F238E27FC236}">
                <a16:creationId xmlns:a16="http://schemas.microsoft.com/office/drawing/2014/main" id="{327AB7A4-DB46-D777-91C4-92DB57F61457}"/>
              </a:ext>
            </a:extLst>
          </p:cNvPr>
          <p:cNvSpPr>
            <a:spLocks noGrp="1"/>
          </p:cNvSpPr>
          <p:nvPr>
            <p:ph type="ftr" sz="quarter" idx="3"/>
          </p:nvPr>
        </p:nvSpPr>
        <p:spPr>
          <a:xfrm>
            <a:off x="4038600" y="6356351"/>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7AD2823-7223-BDB7-2635-F1184CC9FD31}"/>
              </a:ext>
            </a:extLst>
          </p:cNvPr>
          <p:cNvSpPr>
            <a:spLocks noGrp="1"/>
          </p:cNvSpPr>
          <p:nvPr>
            <p:ph type="sldNum" sz="quarter" idx="4"/>
          </p:nvPr>
        </p:nvSpPr>
        <p:spPr>
          <a:xfrm>
            <a:off x="8610600" y="6356351"/>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7302E44-E074-904B-9870-14DEF89A79BD}" type="slidenum">
              <a:rPr lang="en-US" smtClean="0"/>
              <a:t>‹#›</a:t>
            </a:fld>
            <a:endParaRPr lang="en-US"/>
          </a:p>
        </p:txBody>
      </p:sp>
      <p:pic>
        <p:nvPicPr>
          <p:cNvPr id="8" name="Picture 7" descr="A picture containing text, screenshot, businesscard, design&#10;&#10;Description automatically generated">
            <a:extLst>
              <a:ext uri="{FF2B5EF4-FFF2-40B4-BE49-F238E27FC236}">
                <a16:creationId xmlns:a16="http://schemas.microsoft.com/office/drawing/2014/main" id="{22DAAF22-B42F-17F3-6C35-7E6E3C1B7110}"/>
              </a:ext>
            </a:extLst>
          </p:cNvPr>
          <p:cNvPicPr>
            <a:picLocks noChangeAspect="1"/>
          </p:cNvPicPr>
          <p:nvPr/>
        </p:nvPicPr>
        <p:blipFill>
          <a:blip r:embed="rId8"/>
          <a:stretch>
            <a:fillRect/>
          </a:stretch>
        </p:blipFill>
        <p:spPr>
          <a:xfrm>
            <a:off x="0" y="0"/>
            <a:ext cx="12192000" cy="6858000"/>
          </a:xfrm>
          <a:prstGeom prst="rect">
            <a:avLst/>
          </a:prstGeom>
        </p:spPr>
      </p:pic>
    </p:spTree>
    <p:extLst>
      <p:ext uri="{BB962C8B-B14F-4D97-AF65-F5344CB8AC3E}">
        <p14:creationId xmlns:p14="http://schemas.microsoft.com/office/powerpoint/2010/main" val="259712204"/>
      </p:ext>
    </p:extLst>
  </p:cSld>
  <p:clrMap bg1="lt1" tx1="dk1" bg2="lt2" tx2="dk2" accent1="accent1" accent2="accent2" accent3="accent3" accent4="accent4" accent5="accent5" accent6="accent6" hlink="hlink" folHlink="folHlink"/>
  <p:sldLayoutIdLst>
    <p:sldLayoutId id="2147483764" r:id="rId1"/>
    <p:sldLayoutId id="2147483765" r:id="rId2"/>
    <p:sldLayoutId id="2147483766" r:id="rId3"/>
    <p:sldLayoutId id="2147483767" r:id="rId4"/>
    <p:sldLayoutId id="2147483768" r:id="rId5"/>
    <p:sldLayoutId id="2147483769" r:id="rId6"/>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0C8ADDB-4CD2-D6E8-2B92-98BD8128D3C7}"/>
              </a:ext>
            </a:extLst>
          </p:cNvPr>
          <p:cNvSpPr>
            <a:spLocks noGrp="1"/>
          </p:cNvSpPr>
          <p:nvPr>
            <p:ph type="title"/>
          </p:nvPr>
        </p:nvSpPr>
        <p:spPr>
          <a:xfrm>
            <a:off x="838200" y="365126"/>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7F0402FC-D2C5-ADEC-598D-65F067C8CE1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66ABB4C-E960-19FF-F31F-15F5AC22F3BD}"/>
              </a:ext>
            </a:extLst>
          </p:cNvPr>
          <p:cNvSpPr>
            <a:spLocks noGrp="1"/>
          </p:cNvSpPr>
          <p:nvPr>
            <p:ph type="dt" sz="half" idx="2"/>
          </p:nvPr>
        </p:nvSpPr>
        <p:spPr>
          <a:xfrm>
            <a:off x="838200" y="6356351"/>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9B1BE68-91E7-DA4C-83CE-33EC89C398B1}" type="datetimeFigureOut">
              <a:rPr lang="en-US" smtClean="0"/>
              <a:t>9/20/2023</a:t>
            </a:fld>
            <a:endParaRPr lang="en-US"/>
          </a:p>
        </p:txBody>
      </p:sp>
      <p:sp>
        <p:nvSpPr>
          <p:cNvPr id="5" name="Footer Placeholder 4">
            <a:extLst>
              <a:ext uri="{FF2B5EF4-FFF2-40B4-BE49-F238E27FC236}">
                <a16:creationId xmlns:a16="http://schemas.microsoft.com/office/drawing/2014/main" id="{5785A56C-A0F2-BE11-34C4-E5FD71605AF1}"/>
              </a:ext>
            </a:extLst>
          </p:cNvPr>
          <p:cNvSpPr>
            <a:spLocks noGrp="1"/>
          </p:cNvSpPr>
          <p:nvPr>
            <p:ph type="ftr" sz="quarter" idx="3"/>
          </p:nvPr>
        </p:nvSpPr>
        <p:spPr>
          <a:xfrm>
            <a:off x="4038600" y="6356351"/>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3CD82E0D-BA34-08F9-BDA8-709E34BB7EA5}"/>
              </a:ext>
            </a:extLst>
          </p:cNvPr>
          <p:cNvSpPr>
            <a:spLocks noGrp="1"/>
          </p:cNvSpPr>
          <p:nvPr>
            <p:ph type="sldNum" sz="quarter" idx="4"/>
          </p:nvPr>
        </p:nvSpPr>
        <p:spPr>
          <a:xfrm>
            <a:off x="8610600" y="6356351"/>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06B3232-9A32-EF49-9B20-B096A72524DB}" type="slidenum">
              <a:rPr lang="en-US" smtClean="0"/>
              <a:t>‹#›</a:t>
            </a:fld>
            <a:endParaRPr lang="en-US"/>
          </a:p>
        </p:txBody>
      </p:sp>
      <p:pic>
        <p:nvPicPr>
          <p:cNvPr id="8" name="Picture 7" descr="A screenshot of a computer&#10;&#10;Description automatically generated with medium confidence">
            <a:extLst>
              <a:ext uri="{FF2B5EF4-FFF2-40B4-BE49-F238E27FC236}">
                <a16:creationId xmlns:a16="http://schemas.microsoft.com/office/drawing/2014/main" id="{F9A22DF0-EDE3-A1A0-00A9-D55CE3CAAF5A}"/>
              </a:ext>
            </a:extLst>
          </p:cNvPr>
          <p:cNvPicPr>
            <a:picLocks noChangeAspect="1"/>
          </p:cNvPicPr>
          <p:nvPr/>
        </p:nvPicPr>
        <p:blipFill>
          <a:blip r:embed="rId7"/>
          <a:stretch>
            <a:fillRect/>
          </a:stretch>
        </p:blipFill>
        <p:spPr>
          <a:xfrm>
            <a:off x="0" y="0"/>
            <a:ext cx="12192000" cy="6858000"/>
          </a:xfrm>
          <a:prstGeom prst="rect">
            <a:avLst/>
          </a:prstGeom>
        </p:spPr>
      </p:pic>
    </p:spTree>
    <p:extLst>
      <p:ext uri="{BB962C8B-B14F-4D97-AF65-F5344CB8AC3E}">
        <p14:creationId xmlns:p14="http://schemas.microsoft.com/office/powerpoint/2010/main" val="4221397286"/>
      </p:ext>
    </p:extLst>
  </p:cSld>
  <p:clrMap bg1="lt1" tx1="dk1" bg2="lt2" tx2="dk2" accent1="accent1" accent2="accent2" accent3="accent3" accent4="accent4" accent5="accent5" accent6="accent6" hlink="hlink" folHlink="folHlink"/>
  <p:sldLayoutIdLst>
    <p:sldLayoutId id="2147483771" r:id="rId1"/>
    <p:sldLayoutId id="2147483772" r:id="rId2"/>
    <p:sldLayoutId id="2147483773" r:id="rId3"/>
    <p:sldLayoutId id="2147483774" r:id="rId4"/>
    <p:sldLayoutId id="2147483775" r:id="rId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CB11D39-7B6E-11D7-36E6-0D0E70121B7D}"/>
              </a:ext>
            </a:extLst>
          </p:cNvPr>
          <p:cNvSpPr>
            <a:spLocks noGrp="1"/>
          </p:cNvSpPr>
          <p:nvPr>
            <p:ph type="title"/>
          </p:nvPr>
        </p:nvSpPr>
        <p:spPr>
          <a:xfrm>
            <a:off x="838200" y="365126"/>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F9423326-8B27-E4CB-710F-2B855F8FF55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BB7A764-EAEB-1C25-26BE-3DA3A32367F7}"/>
              </a:ext>
            </a:extLst>
          </p:cNvPr>
          <p:cNvSpPr>
            <a:spLocks noGrp="1"/>
          </p:cNvSpPr>
          <p:nvPr>
            <p:ph type="dt" sz="half" idx="2"/>
          </p:nvPr>
        </p:nvSpPr>
        <p:spPr>
          <a:xfrm>
            <a:off x="838200" y="6356351"/>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47BD182-C8A7-6A47-A0EA-95C60C4E7E9A}" type="datetimeFigureOut">
              <a:rPr lang="en-US" smtClean="0"/>
              <a:t>9/20/2023</a:t>
            </a:fld>
            <a:endParaRPr lang="en-US"/>
          </a:p>
        </p:txBody>
      </p:sp>
      <p:sp>
        <p:nvSpPr>
          <p:cNvPr id="5" name="Footer Placeholder 4">
            <a:extLst>
              <a:ext uri="{FF2B5EF4-FFF2-40B4-BE49-F238E27FC236}">
                <a16:creationId xmlns:a16="http://schemas.microsoft.com/office/drawing/2014/main" id="{45455734-81B6-EAA4-CC09-3A53A8478ADF}"/>
              </a:ext>
            </a:extLst>
          </p:cNvPr>
          <p:cNvSpPr>
            <a:spLocks noGrp="1"/>
          </p:cNvSpPr>
          <p:nvPr>
            <p:ph type="ftr" sz="quarter" idx="3"/>
          </p:nvPr>
        </p:nvSpPr>
        <p:spPr>
          <a:xfrm>
            <a:off x="4038600" y="6356351"/>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C76ED48-6C24-3E31-F8DA-C315C5FC9BB6}"/>
              </a:ext>
            </a:extLst>
          </p:cNvPr>
          <p:cNvSpPr>
            <a:spLocks noGrp="1"/>
          </p:cNvSpPr>
          <p:nvPr>
            <p:ph type="sldNum" sz="quarter" idx="4"/>
          </p:nvPr>
        </p:nvSpPr>
        <p:spPr>
          <a:xfrm>
            <a:off x="8610600" y="6356351"/>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467DBB9-009E-8E41-8A89-2FE77F41EB92}" type="slidenum">
              <a:rPr lang="en-US" smtClean="0"/>
              <a:t>‹#›</a:t>
            </a:fld>
            <a:endParaRPr lang="en-US"/>
          </a:p>
        </p:txBody>
      </p:sp>
      <p:pic>
        <p:nvPicPr>
          <p:cNvPr id="8" name="Picture 7" descr="A picture containing text, screenshot, design&#10;&#10;Description automatically generated">
            <a:extLst>
              <a:ext uri="{FF2B5EF4-FFF2-40B4-BE49-F238E27FC236}">
                <a16:creationId xmlns:a16="http://schemas.microsoft.com/office/drawing/2014/main" id="{D630895B-A68E-8D65-8264-EDF2522426F9}"/>
              </a:ext>
            </a:extLst>
          </p:cNvPr>
          <p:cNvPicPr>
            <a:picLocks noChangeAspect="1"/>
          </p:cNvPicPr>
          <p:nvPr/>
        </p:nvPicPr>
        <p:blipFill>
          <a:blip r:embed="rId6"/>
          <a:stretch>
            <a:fillRect/>
          </a:stretch>
        </p:blipFill>
        <p:spPr>
          <a:xfrm>
            <a:off x="0" y="0"/>
            <a:ext cx="12192000" cy="6858000"/>
          </a:xfrm>
          <a:prstGeom prst="rect">
            <a:avLst/>
          </a:prstGeom>
        </p:spPr>
      </p:pic>
    </p:spTree>
    <p:extLst>
      <p:ext uri="{BB962C8B-B14F-4D97-AF65-F5344CB8AC3E}">
        <p14:creationId xmlns:p14="http://schemas.microsoft.com/office/powerpoint/2010/main" val="1561224747"/>
      </p:ext>
    </p:extLst>
  </p:cSld>
  <p:clrMap bg1="lt1" tx1="dk1" bg2="lt2" tx2="dk2" accent1="accent1" accent2="accent2" accent3="accent3" accent4="accent4" accent5="accent5" accent6="accent6" hlink="hlink" folHlink="folHlink"/>
  <p:sldLayoutIdLst>
    <p:sldLayoutId id="2147483777" r:id="rId1"/>
    <p:sldLayoutId id="2147483778" r:id="rId2"/>
    <p:sldLayoutId id="2147483779" r:id="rId3"/>
    <p:sldLayoutId id="2147483780"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A picture containing tree, cloud, house, sky&#10;&#10;Description automatically generated">
            <a:extLst>
              <a:ext uri="{FF2B5EF4-FFF2-40B4-BE49-F238E27FC236}">
                <a16:creationId xmlns:a16="http://schemas.microsoft.com/office/drawing/2014/main" id="{7D3A0B8D-8F1B-BBD7-763E-306A1918458B}"/>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004876179"/>
      </p:ext>
    </p:extLst>
  </p:cSld>
  <p:clrMap bg1="lt1" tx1="dk1" bg2="lt2" tx2="dk2" accent1="accent1" accent2="accent2" accent3="accent3" accent4="accent4" accent5="accent5" accent6="accent6" hlink="hlink" folHlink="folHlink"/>
  <p:sldLayoutIdLst>
    <p:sldLayoutId id="2147483782"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sky, cloud, grass, text&#10;&#10;Description automatically generated">
            <a:extLst>
              <a:ext uri="{FF2B5EF4-FFF2-40B4-BE49-F238E27FC236}">
                <a16:creationId xmlns:a16="http://schemas.microsoft.com/office/drawing/2014/main" id="{FD64A1D8-C4BB-C68E-DD4E-12E4B52E658B}"/>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393664639"/>
      </p:ext>
    </p:extLst>
  </p:cSld>
  <p:clrMap bg1="lt1" tx1="dk1" bg2="lt2" tx2="dk2" accent1="accent1" accent2="accent2" accent3="accent3" accent4="accent4" accent5="accent5" accent6="accent6" hlink="hlink" folHlink="folHlink"/>
  <p:sldLayoutIdLst>
    <p:sldLayoutId id="214748378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A picture containing sky, tree, outdoor, cloud&#10;&#10;Description automatically generated">
            <a:extLst>
              <a:ext uri="{FF2B5EF4-FFF2-40B4-BE49-F238E27FC236}">
                <a16:creationId xmlns:a16="http://schemas.microsoft.com/office/drawing/2014/main" id="{B6E7C2A9-67AF-B453-A32C-8398FDC30646}"/>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947542838"/>
      </p:ext>
    </p:extLst>
  </p:cSld>
  <p:clrMap bg1="lt1" tx1="dk1" bg2="lt2" tx2="dk2" accent1="accent1" accent2="accent2" accent3="accent3" accent4="accent4" accent5="accent5" accent6="accent6" hlink="hlink" folHlink="folHlink"/>
  <p:sldLayoutIdLst>
    <p:sldLayoutId id="2147483786"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uilding&#10;&#10;Description automatically generated with low confidence">
            <a:extLst>
              <a:ext uri="{FF2B5EF4-FFF2-40B4-BE49-F238E27FC236}">
                <a16:creationId xmlns:a16="http://schemas.microsoft.com/office/drawing/2014/main" id="{EC565704-B489-D021-F781-93D2D4B3EEFE}"/>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708340300"/>
      </p:ext>
    </p:extLst>
  </p:cSld>
  <p:clrMap bg1="lt1" tx1="dk1" bg2="lt2" tx2="dk2" accent1="accent1" accent2="accent2" accent3="accent3" accent4="accent4" accent5="accent5" accent6="accent6" hlink="hlink" folHlink="folHlink"/>
  <p:sldLayoutIdLst>
    <p:sldLayoutId id="2147483788"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A picture containing sky, tree, outdoor, screenshot&#10;&#10;Description automatically generated">
            <a:extLst>
              <a:ext uri="{FF2B5EF4-FFF2-40B4-BE49-F238E27FC236}">
                <a16:creationId xmlns:a16="http://schemas.microsoft.com/office/drawing/2014/main" id="{8C16B6D9-FB9C-49F3-2582-C99E877F12B9}"/>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293044191"/>
      </p:ext>
    </p:extLst>
  </p:cSld>
  <p:clrMap bg1="lt1" tx1="dk1" bg2="lt2" tx2="dk2" accent1="accent1" accent2="accent2" accent3="accent3" accent4="accent4" accent5="accent5" accent6="accent6" hlink="hlink" folHlink="folHlink"/>
  <p:sldLayoutIdLst>
    <p:sldLayoutId id="2147483790"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sky, text, screenshot, building&#10;&#10;Description automatically generated">
            <a:extLst>
              <a:ext uri="{FF2B5EF4-FFF2-40B4-BE49-F238E27FC236}">
                <a16:creationId xmlns:a16="http://schemas.microsoft.com/office/drawing/2014/main" id="{42885A91-394F-610C-FB99-7E0485978FE1}"/>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406530117"/>
      </p:ext>
    </p:extLst>
  </p:cSld>
  <p:clrMap bg1="lt1" tx1="dk1" bg2="lt2" tx2="dk2" accent1="accent1" accent2="accent2" accent3="accent3" accent4="accent4" accent5="accent5" accent6="accent6" hlink="hlink" folHlink="folHlink"/>
  <p:sldLayoutIdLst>
    <p:sldLayoutId id="2147483792"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A close-up of a building&#10;&#10;Description automatically generated with low confidence">
            <a:extLst>
              <a:ext uri="{FF2B5EF4-FFF2-40B4-BE49-F238E27FC236}">
                <a16:creationId xmlns:a16="http://schemas.microsoft.com/office/drawing/2014/main" id="{80BB21EE-854B-4A5D-4B38-92F4066580F7}"/>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490667598"/>
      </p:ext>
    </p:extLst>
  </p:cSld>
  <p:clrMap bg1="lt1" tx1="dk1" bg2="lt2" tx2="dk2" accent1="accent1" accent2="accent2" accent3="accent3" accent4="accent4" accent5="accent5" accent6="accent6" hlink="hlink" folHlink="folHlink"/>
  <p:sldLayoutIdLst>
    <p:sldLayoutId id="214748379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 sky, tree, plant&#10;&#10;Description automatically generated">
            <a:extLst>
              <a:ext uri="{FF2B5EF4-FFF2-40B4-BE49-F238E27FC236}">
                <a16:creationId xmlns:a16="http://schemas.microsoft.com/office/drawing/2014/main" id="{A6CE6DCC-5EFF-0C9E-9F78-1881B15D3240}"/>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854277742"/>
      </p:ext>
    </p:extLst>
  </p:cSld>
  <p:clrMap bg1="lt1" tx1="dk1" bg2="lt2" tx2="dk2" accent1="accent1" accent2="accent2" accent3="accent3" accent4="accent4" accent5="accent5" accent6="accent6" hlink="hlink" folHlink="folHlink"/>
  <p:sldLayoutIdLst>
    <p:sldLayoutId id="2147483796"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98380696"/>
      </p:ext>
    </p:extLst>
  </p:cSld>
  <p:clrMap bg1="lt1" tx1="dk1" bg2="lt2" tx2="dk2" accent1="accent1" accent2="accent2" accent3="accent3" accent4="accent4" accent5="accent5" accent6="accent6" hlink="hlink" folHlink="folHlink"/>
  <p:sldLayoutIdLst>
    <p:sldLayoutId id="2147483798" r:id="rId1"/>
    <p:sldLayoutId id="2147483799" r:id="rId2"/>
    <p:sldLayoutId id="2147483800" r:id="rId3"/>
    <p:sldLayoutId id="2147483801" r:id="rId4"/>
    <p:sldLayoutId id="2147483802" r:id="rId5"/>
    <p:sldLayoutId id="2147483803" r:id="rId6"/>
    <p:sldLayoutId id="2147483804" r:id="rId7"/>
    <p:sldLayoutId id="2147483805"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1.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9.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notesSlide" Target="../notesSlides/notesSlide9.xml"/><Relationship Id="rId1" Type="http://schemas.openxmlformats.org/officeDocument/2006/relationships/slideLayout" Target="../slideLayouts/slideLayout11.xml"/></Relationships>
</file>

<file path=ppt/slides/_rels/slide20.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notesSlide" Target="../notesSlides/notesSlide10.xml"/><Relationship Id="rId1" Type="http://schemas.openxmlformats.org/officeDocument/2006/relationships/slideLayout" Target="../slideLayouts/slideLayout11.xml"/></Relationships>
</file>

<file path=ppt/slides/_rels/slide21.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notesSlide" Target="../notesSlides/notesSlide11.xml"/><Relationship Id="rId1" Type="http://schemas.openxmlformats.org/officeDocument/2006/relationships/slideLayout" Target="../slideLayouts/slideLayout11.xml"/></Relationships>
</file>

<file path=ppt/slides/_rels/slide22.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slideLayout" Target="../slideLayouts/slideLayout11.xml"/><Relationship Id="rId1" Type="http://schemas.openxmlformats.org/officeDocument/2006/relationships/video" Target="https://www.youtube.com/embed/NfDyzCfLLeY?feature=oembed"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478A27-5F17-839A-6D82-C65756DEA10C}"/>
              </a:ext>
            </a:extLst>
          </p:cNvPr>
          <p:cNvSpPr>
            <a:spLocks noGrp="1"/>
          </p:cNvSpPr>
          <p:nvPr>
            <p:ph type="ctrTitle"/>
          </p:nvPr>
        </p:nvSpPr>
        <p:spPr/>
        <p:txBody>
          <a:bodyPr/>
          <a:lstStyle/>
          <a:p>
            <a:endParaRPr lang="en-GB"/>
          </a:p>
        </p:txBody>
      </p:sp>
      <p:sp>
        <p:nvSpPr>
          <p:cNvPr id="3" name="Subtitle 2">
            <a:extLst>
              <a:ext uri="{FF2B5EF4-FFF2-40B4-BE49-F238E27FC236}">
                <a16:creationId xmlns:a16="http://schemas.microsoft.com/office/drawing/2014/main" id="{F779F8A1-A6D5-0B44-8291-EC484AC6A5C7}"/>
              </a:ext>
            </a:extLst>
          </p:cNvPr>
          <p:cNvSpPr>
            <a:spLocks noGrp="1"/>
          </p:cNvSpPr>
          <p:nvPr>
            <p:ph type="subTitle" idx="1"/>
          </p:nvPr>
        </p:nvSpPr>
        <p:spPr/>
        <p:txBody>
          <a:bodyPr/>
          <a:lstStyle/>
          <a:p>
            <a:endParaRPr lang="en-GB"/>
          </a:p>
        </p:txBody>
      </p:sp>
    </p:spTree>
    <p:extLst>
      <p:ext uri="{BB962C8B-B14F-4D97-AF65-F5344CB8AC3E}">
        <p14:creationId xmlns:p14="http://schemas.microsoft.com/office/powerpoint/2010/main" val="171977982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99CE905F-8A52-C66B-CC26-3332F7AC1FE3}"/>
              </a:ext>
            </a:extLst>
          </p:cNvPr>
          <p:cNvSpPr txBox="1"/>
          <p:nvPr/>
        </p:nvSpPr>
        <p:spPr>
          <a:xfrm>
            <a:off x="79472" y="-56069"/>
            <a:ext cx="12033056" cy="4616648"/>
          </a:xfrm>
          <a:prstGeom prst="rect">
            <a:avLst/>
          </a:prstGeom>
          <a:noFill/>
        </p:spPr>
        <p:txBody>
          <a:bodyPr wrap="square" lIns="91440" tIns="45720" rIns="91440" bIns="45720" anchor="t">
            <a:spAutoFit/>
          </a:bodyPr>
          <a:lstStyle/>
          <a:p>
            <a:pPr algn="ctr"/>
            <a:r>
              <a:rPr lang="cy-GB" altLang="en-US" sz="4200" b="1" dirty="0">
                <a:latin typeface="Arial"/>
                <a:ea typeface="ＭＳ Ｐゴシック"/>
                <a:cs typeface="Arial"/>
              </a:rPr>
              <a:t>                              </a:t>
            </a:r>
            <a:endParaRPr lang="cy-GB" altLang="en-US" sz="4200" b="1" dirty="0">
              <a:latin typeface="Arial" panose="020B0604020202020204" pitchFamily="34" charset="0"/>
              <a:cs typeface="Arial" panose="020B0604020202020204" pitchFamily="34" charset="0"/>
            </a:endParaRPr>
          </a:p>
          <a:p>
            <a:pPr algn="ctr"/>
            <a:r>
              <a:rPr lang="cy-GB" altLang="en-US" sz="4200" b="1" dirty="0" err="1">
                <a:solidFill>
                  <a:schemeClr val="accent1">
                    <a:lumMod val="75000"/>
                  </a:schemeClr>
                </a:solidFill>
                <a:latin typeface="Arial"/>
                <a:ea typeface="ＭＳ Ｐゴシック"/>
                <a:cs typeface="Arial"/>
              </a:rPr>
              <a:t>Safeguarding</a:t>
            </a:r>
            <a:r>
              <a:rPr lang="cy-GB" altLang="en-US" sz="4200" b="1" dirty="0">
                <a:solidFill>
                  <a:schemeClr val="accent1">
                    <a:lumMod val="75000"/>
                  </a:schemeClr>
                </a:solidFill>
                <a:latin typeface="Arial"/>
                <a:ea typeface="ＭＳ Ｐゴシック"/>
                <a:cs typeface="Arial"/>
              </a:rPr>
              <a:t>: </a:t>
            </a:r>
            <a:r>
              <a:rPr lang="cy-GB" altLang="en-US" sz="4200" b="1" dirty="0" err="1">
                <a:solidFill>
                  <a:schemeClr val="accent1">
                    <a:lumMod val="75000"/>
                  </a:schemeClr>
                </a:solidFill>
                <a:latin typeface="Arial"/>
                <a:ea typeface="ＭＳ Ｐゴシック"/>
                <a:cs typeface="Arial"/>
              </a:rPr>
              <a:t>practice</a:t>
            </a:r>
            <a:r>
              <a:rPr lang="cy-GB" altLang="en-US" sz="4200" b="1" dirty="0">
                <a:solidFill>
                  <a:schemeClr val="accent1">
                    <a:lumMod val="75000"/>
                  </a:schemeClr>
                </a:solidFill>
                <a:latin typeface="Arial"/>
                <a:ea typeface="ＭＳ Ｐゴシック"/>
                <a:cs typeface="Arial"/>
              </a:rPr>
              <a:t>, </a:t>
            </a:r>
            <a:r>
              <a:rPr lang="cy-GB" altLang="en-US" sz="4200" b="1" dirty="0" err="1">
                <a:solidFill>
                  <a:schemeClr val="accent1">
                    <a:lumMod val="75000"/>
                  </a:schemeClr>
                </a:solidFill>
                <a:latin typeface="Arial"/>
                <a:ea typeface="ＭＳ Ｐゴシック"/>
                <a:cs typeface="Arial"/>
              </a:rPr>
              <a:t>legislation</a:t>
            </a:r>
            <a:r>
              <a:rPr lang="cy-GB" altLang="en-US" sz="4200" b="1" dirty="0">
                <a:solidFill>
                  <a:schemeClr val="accent1">
                    <a:lumMod val="75000"/>
                  </a:schemeClr>
                </a:solidFill>
                <a:latin typeface="Arial"/>
                <a:ea typeface="ＭＳ Ｐゴシック"/>
                <a:cs typeface="Arial"/>
              </a:rPr>
              <a:t> </a:t>
            </a:r>
            <a:r>
              <a:rPr lang="cy-GB" altLang="en-US" sz="4200" b="1" dirty="0" err="1">
                <a:solidFill>
                  <a:schemeClr val="accent1">
                    <a:lumMod val="75000"/>
                  </a:schemeClr>
                </a:solidFill>
                <a:latin typeface="Arial"/>
                <a:ea typeface="ＭＳ Ｐゴシック"/>
                <a:cs typeface="Arial"/>
              </a:rPr>
              <a:t>and</a:t>
            </a:r>
            <a:r>
              <a:rPr lang="cy-GB" altLang="en-US" sz="4200" b="1" dirty="0">
                <a:solidFill>
                  <a:schemeClr val="accent1">
                    <a:lumMod val="75000"/>
                  </a:schemeClr>
                </a:solidFill>
                <a:latin typeface="Arial"/>
                <a:ea typeface="ＭＳ Ｐゴシック"/>
                <a:cs typeface="Arial"/>
              </a:rPr>
              <a:t> the </a:t>
            </a:r>
            <a:r>
              <a:rPr lang="cy-GB" altLang="en-US" sz="4200" b="1" dirty="0" err="1">
                <a:solidFill>
                  <a:schemeClr val="accent1">
                    <a:lumMod val="75000"/>
                  </a:schemeClr>
                </a:solidFill>
                <a:latin typeface="Arial"/>
                <a:ea typeface="ＭＳ Ｐゴシック"/>
                <a:cs typeface="Arial"/>
              </a:rPr>
              <a:t>multi-disciplinary</a:t>
            </a:r>
            <a:r>
              <a:rPr lang="cy-GB" altLang="en-US" sz="4200" b="1" dirty="0">
                <a:solidFill>
                  <a:schemeClr val="accent1">
                    <a:lumMod val="75000"/>
                  </a:schemeClr>
                </a:solidFill>
                <a:latin typeface="Arial"/>
                <a:ea typeface="ＭＳ Ｐゴシック"/>
                <a:cs typeface="Arial"/>
              </a:rPr>
              <a:t> </a:t>
            </a:r>
            <a:r>
              <a:rPr lang="cy-GB" altLang="en-US" sz="4200" b="1" dirty="0" err="1">
                <a:solidFill>
                  <a:schemeClr val="accent1">
                    <a:lumMod val="75000"/>
                  </a:schemeClr>
                </a:solidFill>
                <a:latin typeface="Arial"/>
                <a:ea typeface="ＭＳ Ｐゴシック"/>
                <a:cs typeface="Arial"/>
              </a:rPr>
              <a:t>team</a:t>
            </a:r>
            <a:r>
              <a:rPr lang="cy-GB" altLang="en-US" sz="4200" b="1" dirty="0">
                <a:solidFill>
                  <a:schemeClr val="accent1">
                    <a:lumMod val="75000"/>
                  </a:schemeClr>
                </a:solidFill>
                <a:latin typeface="Arial"/>
                <a:ea typeface="ＭＳ Ｐゴシック"/>
                <a:cs typeface="Arial"/>
              </a:rPr>
              <a:t> </a:t>
            </a:r>
            <a:br>
              <a:rPr lang="cy-GB" altLang="en-US" sz="4200" b="1" dirty="0">
                <a:latin typeface="Arial" panose="020B0604020202020204" pitchFamily="34" charset="0"/>
                <a:cs typeface="Arial" panose="020B0604020202020204" pitchFamily="34" charset="0"/>
              </a:rPr>
            </a:br>
            <a:br>
              <a:rPr lang="cy-GB" altLang="en-US" sz="4200" b="1" dirty="0">
                <a:latin typeface="+mn-lt"/>
              </a:rPr>
            </a:br>
            <a:r>
              <a:rPr lang="en-GB" sz="4200" b="1" dirty="0">
                <a:solidFill>
                  <a:schemeClr val="accent1">
                    <a:lumMod val="75000"/>
                  </a:schemeClr>
                </a:solidFill>
                <a:latin typeface="+mn-lt"/>
                <a:ea typeface="ＭＳ Ｐゴシック"/>
              </a:rPr>
              <a:t>Fabricated/ Induced Illness</a:t>
            </a:r>
            <a:br>
              <a:rPr lang="cy-GB" altLang="en-US" sz="4200" b="1" dirty="0">
                <a:latin typeface="Lucida Sans" panose="020B0602030504020204" pitchFamily="34" charset="0"/>
                <a:cs typeface="Lucida Sans Unicode" panose="020B0602030504020204" pitchFamily="34" charset="0"/>
              </a:rPr>
            </a:br>
            <a:br>
              <a:rPr lang="cy-GB" altLang="en-US" sz="4200" b="1" dirty="0">
                <a:latin typeface="Lucida Sans" panose="020B0602030504020204" pitchFamily="34" charset="0"/>
                <a:cs typeface="Lucida Sans Unicode" panose="020B0602030504020204" pitchFamily="34" charset="0"/>
              </a:rPr>
            </a:br>
            <a:r>
              <a:rPr lang="cy-GB" altLang="en-US" sz="4200" b="1" dirty="0" err="1">
                <a:solidFill>
                  <a:schemeClr val="accent1">
                    <a:lumMod val="75000"/>
                  </a:schemeClr>
                </a:solidFill>
                <a:latin typeface="Lucida Sans"/>
                <a:ea typeface="ＭＳ Ｐゴシック"/>
                <a:cs typeface="Lucida Sans Unicode"/>
              </a:rPr>
              <a:t>Lecture</a:t>
            </a:r>
            <a:r>
              <a:rPr lang="cy-GB" altLang="en-US" sz="4200" b="1" dirty="0">
                <a:solidFill>
                  <a:schemeClr val="accent1">
                    <a:lumMod val="75000"/>
                  </a:schemeClr>
                </a:solidFill>
                <a:latin typeface="Lucida Sans"/>
                <a:ea typeface="ＭＳ Ｐゴシック"/>
                <a:cs typeface="Lucida Sans Unicode"/>
              </a:rPr>
              <a:t> 9</a:t>
            </a:r>
            <a:endParaRPr lang="en-GB" sz="4200" dirty="0">
              <a:solidFill>
                <a:schemeClr val="accent1">
                  <a:lumMod val="75000"/>
                </a:schemeClr>
              </a:solidFill>
              <a:latin typeface="Lucida Sans"/>
              <a:ea typeface="ＭＳ Ｐゴシック"/>
              <a:cs typeface="Lucida Sans Unicode"/>
            </a:endParaRPr>
          </a:p>
        </p:txBody>
      </p:sp>
    </p:spTree>
    <p:extLst>
      <p:ext uri="{BB962C8B-B14F-4D97-AF65-F5344CB8AC3E}">
        <p14:creationId xmlns:p14="http://schemas.microsoft.com/office/powerpoint/2010/main" val="67510419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F3F542-8CDF-48F2-90CA-5B311EF11F9A}"/>
              </a:ext>
            </a:extLst>
          </p:cNvPr>
          <p:cNvSpPr>
            <a:spLocks noGrp="1"/>
          </p:cNvSpPr>
          <p:nvPr>
            <p:ph type="title"/>
          </p:nvPr>
        </p:nvSpPr>
        <p:spPr/>
        <p:txBody>
          <a:bodyPr/>
          <a:lstStyle/>
          <a:p>
            <a:pPr algn="ctr"/>
            <a:r>
              <a:rPr lang="en-GB" b="1" dirty="0">
                <a:solidFill>
                  <a:schemeClr val="accent1">
                    <a:lumMod val="75000"/>
                  </a:schemeClr>
                </a:solidFill>
                <a:latin typeface="Arial" panose="020B0604020202020204" pitchFamily="34" charset="0"/>
                <a:cs typeface="Arial" panose="020B0604020202020204" pitchFamily="34" charset="0"/>
              </a:rPr>
              <a:t>Fabricated/ Induced Illness</a:t>
            </a:r>
            <a:endParaRPr lang="en-US" dirty="0">
              <a:solidFill>
                <a:schemeClr val="accent1">
                  <a:lumMod val="75000"/>
                </a:schemeClr>
              </a:solidFill>
              <a:latin typeface="Arial" panose="020B0604020202020204" pitchFamily="34" charset="0"/>
              <a:cs typeface="Arial" panose="020B0604020202020204" pitchFamily="34" charset="0"/>
            </a:endParaRPr>
          </a:p>
        </p:txBody>
      </p:sp>
      <p:sp>
        <p:nvSpPr>
          <p:cNvPr id="7" name="TextBox 6">
            <a:extLst>
              <a:ext uri="{FF2B5EF4-FFF2-40B4-BE49-F238E27FC236}">
                <a16:creationId xmlns:a16="http://schemas.microsoft.com/office/drawing/2014/main" id="{56D78DAC-02BC-4D23-9851-937F8AEE5C83}"/>
              </a:ext>
            </a:extLst>
          </p:cNvPr>
          <p:cNvSpPr txBox="1"/>
          <p:nvPr/>
        </p:nvSpPr>
        <p:spPr>
          <a:xfrm>
            <a:off x="6243725" y="1921522"/>
            <a:ext cx="2827347" cy="1200329"/>
          </a:xfrm>
          <a:prstGeom prst="rect">
            <a:avLst/>
          </a:prstGeom>
          <a:noFill/>
        </p:spPr>
        <p:txBody>
          <a:bodyPr wrap="square" lIns="91440" tIns="45720" rIns="91440" bIns="45720" rtlCol="0" anchor="t">
            <a:spAutoFit/>
          </a:bodyPr>
          <a:lstStyle/>
          <a:p>
            <a:pPr algn="ctr"/>
            <a:r>
              <a:rPr lang="en-GB" dirty="0">
                <a:solidFill>
                  <a:schemeClr val="accent1">
                    <a:lumMod val="75000"/>
                  </a:schemeClr>
                </a:solidFill>
                <a:latin typeface="Arial" panose="020B0604020202020204" pitchFamily="34" charset="0"/>
                <a:ea typeface="ＭＳ Ｐゴシック"/>
                <a:cs typeface="Arial" panose="020B0604020202020204" pitchFamily="34" charset="0"/>
              </a:rPr>
              <a:t>Factitious disorder imposed on another (FDIA)</a:t>
            </a:r>
          </a:p>
        </p:txBody>
      </p:sp>
      <p:sp>
        <p:nvSpPr>
          <p:cNvPr id="8" name="TextBox 7">
            <a:extLst>
              <a:ext uri="{FF2B5EF4-FFF2-40B4-BE49-F238E27FC236}">
                <a16:creationId xmlns:a16="http://schemas.microsoft.com/office/drawing/2014/main" id="{2D873DF4-B9C2-497C-9E91-60DEA45495C9}"/>
              </a:ext>
            </a:extLst>
          </p:cNvPr>
          <p:cNvSpPr txBox="1"/>
          <p:nvPr/>
        </p:nvSpPr>
        <p:spPr>
          <a:xfrm>
            <a:off x="1985875" y="1890508"/>
            <a:ext cx="2675882" cy="1200329"/>
          </a:xfrm>
          <a:prstGeom prst="rect">
            <a:avLst/>
          </a:prstGeom>
          <a:noFill/>
        </p:spPr>
        <p:txBody>
          <a:bodyPr wrap="square" lIns="91440" tIns="45720" rIns="91440" bIns="45720" rtlCol="0" anchor="t">
            <a:spAutoFit/>
          </a:bodyPr>
          <a:lstStyle/>
          <a:p>
            <a:pPr algn="ctr"/>
            <a:r>
              <a:rPr lang="en-GB" dirty="0">
                <a:solidFill>
                  <a:schemeClr val="accent1">
                    <a:lumMod val="75000"/>
                  </a:schemeClr>
                </a:solidFill>
                <a:latin typeface="Arial" panose="020B0604020202020204" pitchFamily="34" charset="0"/>
                <a:ea typeface="ＭＳ Ｐゴシック"/>
                <a:cs typeface="Arial" panose="020B0604020202020204" pitchFamily="34" charset="0"/>
              </a:rPr>
              <a:t>Fabricated or Induced Illness by Carers (FIIC)</a:t>
            </a:r>
          </a:p>
        </p:txBody>
      </p:sp>
      <p:sp>
        <p:nvSpPr>
          <p:cNvPr id="10" name="TextBox 9">
            <a:extLst>
              <a:ext uri="{FF2B5EF4-FFF2-40B4-BE49-F238E27FC236}">
                <a16:creationId xmlns:a16="http://schemas.microsoft.com/office/drawing/2014/main" id="{54352B22-DCC9-43DB-B212-01E77F2821AB}"/>
              </a:ext>
            </a:extLst>
          </p:cNvPr>
          <p:cNvSpPr txBox="1"/>
          <p:nvPr/>
        </p:nvSpPr>
        <p:spPr>
          <a:xfrm>
            <a:off x="8583018" y="3506335"/>
            <a:ext cx="2990032" cy="830997"/>
          </a:xfrm>
          <a:prstGeom prst="rect">
            <a:avLst/>
          </a:prstGeom>
          <a:noFill/>
        </p:spPr>
        <p:txBody>
          <a:bodyPr wrap="square" lIns="91440" tIns="45720" rIns="91440" bIns="45720" rtlCol="0" anchor="t">
            <a:spAutoFit/>
          </a:bodyPr>
          <a:lstStyle/>
          <a:p>
            <a:pPr algn="ctr"/>
            <a:r>
              <a:rPr lang="en-GB" dirty="0">
                <a:solidFill>
                  <a:schemeClr val="accent1">
                    <a:lumMod val="75000"/>
                  </a:schemeClr>
                </a:solidFill>
                <a:latin typeface="Arial" panose="020B0604020202020204" pitchFamily="34" charset="0"/>
                <a:ea typeface="ＭＳ Ｐゴシック"/>
                <a:cs typeface="Arial" panose="020B0604020202020204" pitchFamily="34" charset="0"/>
              </a:rPr>
              <a:t>Munchausen by proxy</a:t>
            </a:r>
          </a:p>
        </p:txBody>
      </p:sp>
      <p:sp>
        <p:nvSpPr>
          <p:cNvPr id="11" name="TextBox 10">
            <a:extLst>
              <a:ext uri="{FF2B5EF4-FFF2-40B4-BE49-F238E27FC236}">
                <a16:creationId xmlns:a16="http://schemas.microsoft.com/office/drawing/2014/main" id="{B0306D46-4633-4502-BEEA-D0A20CF1E863}"/>
              </a:ext>
            </a:extLst>
          </p:cNvPr>
          <p:cNvSpPr txBox="1"/>
          <p:nvPr/>
        </p:nvSpPr>
        <p:spPr>
          <a:xfrm>
            <a:off x="661959" y="3640770"/>
            <a:ext cx="3169546" cy="830997"/>
          </a:xfrm>
          <a:prstGeom prst="rect">
            <a:avLst/>
          </a:prstGeom>
          <a:noFill/>
        </p:spPr>
        <p:txBody>
          <a:bodyPr wrap="square" lIns="91440" tIns="45720" rIns="91440" bIns="45720" rtlCol="0" anchor="t">
            <a:spAutoFit/>
          </a:bodyPr>
          <a:lstStyle/>
          <a:p>
            <a:pPr algn="ctr"/>
            <a:r>
              <a:rPr lang="en-GB" dirty="0">
                <a:solidFill>
                  <a:schemeClr val="accent1">
                    <a:lumMod val="75000"/>
                  </a:schemeClr>
                </a:solidFill>
                <a:latin typeface="Arial" panose="020B0604020202020204" pitchFamily="34" charset="0"/>
                <a:ea typeface="ＭＳ Ｐゴシック"/>
                <a:cs typeface="Arial" panose="020B0604020202020204" pitchFamily="34" charset="0"/>
              </a:rPr>
              <a:t>Factitious Disorder by Proxy</a:t>
            </a:r>
          </a:p>
        </p:txBody>
      </p:sp>
      <p:sp>
        <p:nvSpPr>
          <p:cNvPr id="12" name="TextBox 11">
            <a:extLst>
              <a:ext uri="{FF2B5EF4-FFF2-40B4-BE49-F238E27FC236}">
                <a16:creationId xmlns:a16="http://schemas.microsoft.com/office/drawing/2014/main" id="{B61CAB8E-2416-44F6-98F1-8D9F014C5D2A}"/>
              </a:ext>
            </a:extLst>
          </p:cNvPr>
          <p:cNvSpPr txBox="1"/>
          <p:nvPr/>
        </p:nvSpPr>
        <p:spPr>
          <a:xfrm>
            <a:off x="4981516" y="4309855"/>
            <a:ext cx="2675882" cy="1200329"/>
          </a:xfrm>
          <a:prstGeom prst="rect">
            <a:avLst/>
          </a:prstGeom>
          <a:noFill/>
        </p:spPr>
        <p:txBody>
          <a:bodyPr wrap="square" lIns="91440" tIns="45720" rIns="91440" bIns="45720" rtlCol="0" anchor="t">
            <a:spAutoFit/>
          </a:bodyPr>
          <a:lstStyle/>
          <a:p>
            <a:pPr algn="ctr"/>
            <a:r>
              <a:rPr lang="en-GB" dirty="0">
                <a:solidFill>
                  <a:schemeClr val="accent1">
                    <a:lumMod val="75000"/>
                  </a:schemeClr>
                </a:solidFill>
                <a:latin typeface="Arial" panose="020B0604020202020204" pitchFamily="34" charset="0"/>
                <a:ea typeface="ＭＳ Ｐゴシック"/>
                <a:cs typeface="Arial" panose="020B0604020202020204" pitchFamily="34" charset="0"/>
              </a:rPr>
              <a:t>Munchausen syndrome by proxy</a:t>
            </a:r>
          </a:p>
        </p:txBody>
      </p:sp>
    </p:spTree>
    <p:extLst>
      <p:ext uri="{BB962C8B-B14F-4D97-AF65-F5344CB8AC3E}">
        <p14:creationId xmlns:p14="http://schemas.microsoft.com/office/powerpoint/2010/main" val="53868940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5C0088-1BEE-4538-9BDD-8E5F7AD73F51}"/>
              </a:ext>
            </a:extLst>
          </p:cNvPr>
          <p:cNvSpPr>
            <a:spLocks noGrp="1"/>
          </p:cNvSpPr>
          <p:nvPr>
            <p:ph type="title"/>
          </p:nvPr>
        </p:nvSpPr>
        <p:spPr/>
        <p:txBody>
          <a:bodyPr/>
          <a:lstStyle/>
          <a:p>
            <a:pPr algn="ctr"/>
            <a:r>
              <a:rPr lang="en-GB" b="1" dirty="0">
                <a:solidFill>
                  <a:schemeClr val="accent1">
                    <a:lumMod val="75000"/>
                  </a:schemeClr>
                </a:solidFill>
                <a:latin typeface="Arial"/>
                <a:cs typeface="Arial"/>
              </a:rPr>
              <a:t>Definition</a:t>
            </a:r>
          </a:p>
        </p:txBody>
      </p:sp>
      <p:sp>
        <p:nvSpPr>
          <p:cNvPr id="3" name="Content Placeholder 2">
            <a:extLst>
              <a:ext uri="{FF2B5EF4-FFF2-40B4-BE49-F238E27FC236}">
                <a16:creationId xmlns:a16="http://schemas.microsoft.com/office/drawing/2014/main" id="{51A2F3C1-8CFA-4815-8524-6A06610068E0}"/>
              </a:ext>
            </a:extLst>
          </p:cNvPr>
          <p:cNvSpPr>
            <a:spLocks noGrp="1"/>
          </p:cNvSpPr>
          <p:nvPr>
            <p:ph sz="half" idx="1"/>
          </p:nvPr>
        </p:nvSpPr>
        <p:spPr>
          <a:xfrm>
            <a:off x="1406450" y="1702412"/>
            <a:ext cx="10079892" cy="3798139"/>
          </a:xfrm>
        </p:spPr>
        <p:txBody>
          <a:bodyPr vert="horz" lIns="91440" tIns="45720" rIns="91440" bIns="45720" rtlCol="0" anchor="t">
            <a:normAutofit/>
          </a:bodyPr>
          <a:lstStyle/>
          <a:p>
            <a:r>
              <a:rPr lang="en-GB" dirty="0">
                <a:solidFill>
                  <a:schemeClr val="accent1">
                    <a:lumMod val="75000"/>
                  </a:schemeClr>
                </a:solidFill>
                <a:latin typeface="Arial" panose="020B0604020202020204" pitchFamily="34" charset="0"/>
                <a:cs typeface="Arial" panose="020B0604020202020204" pitchFamily="34" charset="0"/>
              </a:rPr>
              <a:t>Fabricated or induced illness takes place when an individual elicits healthcare on a child’s behalf in an unjustified way</a:t>
            </a:r>
          </a:p>
        </p:txBody>
      </p:sp>
    </p:spTree>
    <p:extLst>
      <p:ext uri="{BB962C8B-B14F-4D97-AF65-F5344CB8AC3E}">
        <p14:creationId xmlns:p14="http://schemas.microsoft.com/office/powerpoint/2010/main" val="132916297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000904-97DE-2C64-CDEB-69098082A98C}"/>
              </a:ext>
            </a:extLst>
          </p:cNvPr>
          <p:cNvSpPr>
            <a:spLocks noGrp="1"/>
          </p:cNvSpPr>
          <p:nvPr>
            <p:ph type="title"/>
          </p:nvPr>
        </p:nvSpPr>
        <p:spPr/>
        <p:txBody>
          <a:bodyPr/>
          <a:lstStyle/>
          <a:p>
            <a:pPr algn="ctr"/>
            <a:r>
              <a:rPr lang="en-GB" b="1" dirty="0">
                <a:solidFill>
                  <a:schemeClr val="accent1">
                    <a:lumMod val="75000"/>
                  </a:schemeClr>
                </a:solidFill>
                <a:latin typeface="Arial"/>
                <a:cs typeface="Arial"/>
              </a:rPr>
              <a:t>Background</a:t>
            </a:r>
            <a:endParaRPr lang="en-US" dirty="0">
              <a:solidFill>
                <a:schemeClr val="accent1">
                  <a:lumMod val="75000"/>
                </a:schemeClr>
              </a:solidFill>
              <a:latin typeface="Arial" panose="020B0604020202020204" pitchFamily="34" charset="0"/>
              <a:cs typeface="Arial" panose="020B0604020202020204" pitchFamily="34" charset="0"/>
            </a:endParaRPr>
          </a:p>
        </p:txBody>
      </p:sp>
      <p:sp>
        <p:nvSpPr>
          <p:cNvPr id="4" name="Content Placeholder 3">
            <a:extLst>
              <a:ext uri="{FF2B5EF4-FFF2-40B4-BE49-F238E27FC236}">
                <a16:creationId xmlns:a16="http://schemas.microsoft.com/office/drawing/2014/main" id="{C9C2791A-AC3F-1736-0648-21ED2774ED11}"/>
              </a:ext>
            </a:extLst>
          </p:cNvPr>
          <p:cNvSpPr>
            <a:spLocks noGrp="1"/>
          </p:cNvSpPr>
          <p:nvPr>
            <p:ph sz="half" idx="2"/>
          </p:nvPr>
        </p:nvSpPr>
        <p:spPr>
          <a:xfrm>
            <a:off x="1092200" y="1825625"/>
            <a:ext cx="10261600" cy="3809862"/>
          </a:xfrm>
        </p:spPr>
        <p:txBody>
          <a:bodyPr vert="horz" lIns="91440" tIns="45720" rIns="91440" bIns="45720" rtlCol="0" anchor="t">
            <a:normAutofit/>
          </a:bodyPr>
          <a:lstStyle/>
          <a:p>
            <a:r>
              <a:rPr lang="en-GB" sz="2600" dirty="0">
                <a:solidFill>
                  <a:schemeClr val="accent1">
                    <a:lumMod val="75000"/>
                  </a:schemeClr>
                </a:solidFill>
                <a:latin typeface="Arial" panose="020B0604020202020204" pitchFamily="34" charset="0"/>
                <a:cs typeface="Arial" panose="020B0604020202020204" pitchFamily="34" charset="0"/>
              </a:rPr>
              <a:t>Munchausen's Syndrome by Proxy – term coined by Roy Meadow 1977, Paediatrician in Leeds, London</a:t>
            </a:r>
          </a:p>
          <a:p>
            <a:r>
              <a:rPr lang="en-GB" sz="2600" dirty="0">
                <a:solidFill>
                  <a:schemeClr val="accent1">
                    <a:lumMod val="75000"/>
                  </a:schemeClr>
                </a:solidFill>
                <a:latin typeface="Arial" panose="020B0604020202020204" pitchFamily="34" charset="0"/>
                <a:cs typeface="Arial" panose="020B0604020202020204" pitchFamily="34" charset="0"/>
              </a:rPr>
              <a:t>Believed many apparent cot deaths were actually cases of </a:t>
            </a:r>
            <a:r>
              <a:rPr lang="en-GB" sz="2600" noProof="1">
                <a:solidFill>
                  <a:schemeClr val="accent1">
                    <a:lumMod val="75000"/>
                  </a:schemeClr>
                </a:solidFill>
                <a:latin typeface="Arial" panose="020B0604020202020204" pitchFamily="34" charset="0"/>
                <a:cs typeface="Arial" panose="020B0604020202020204" pitchFamily="34" charset="0"/>
              </a:rPr>
              <a:t>MSbP</a:t>
            </a:r>
          </a:p>
          <a:p>
            <a:r>
              <a:rPr lang="en-GB" sz="2600" dirty="0">
                <a:solidFill>
                  <a:schemeClr val="accent1">
                    <a:lumMod val="75000"/>
                  </a:schemeClr>
                </a:solidFill>
                <a:latin typeface="Arial" panose="020B0604020202020204" pitchFamily="34" charset="0"/>
                <a:cs typeface="Arial" panose="020B0604020202020204" pitchFamily="34" charset="0"/>
              </a:rPr>
              <a:t>First to describe and recognise the disorder as a fatal type of child abuse</a:t>
            </a:r>
          </a:p>
          <a:p>
            <a:pPr>
              <a:buFont typeface="Wingdings" panose="020B0604020202020204" pitchFamily="34" charset="0"/>
              <a:buChar char="§"/>
            </a:pPr>
            <a:endParaRPr lang="en-GB" dirty="0">
              <a:cs typeface="Calibri"/>
            </a:endParaRPr>
          </a:p>
        </p:txBody>
      </p:sp>
    </p:spTree>
    <p:extLst>
      <p:ext uri="{BB962C8B-B14F-4D97-AF65-F5344CB8AC3E}">
        <p14:creationId xmlns:p14="http://schemas.microsoft.com/office/powerpoint/2010/main" val="84534044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932A69-A685-6B4F-E521-FB27AD7DC47B}"/>
              </a:ext>
            </a:extLst>
          </p:cNvPr>
          <p:cNvSpPr>
            <a:spLocks noGrp="1"/>
          </p:cNvSpPr>
          <p:nvPr>
            <p:ph type="title"/>
          </p:nvPr>
        </p:nvSpPr>
        <p:spPr/>
        <p:txBody>
          <a:bodyPr/>
          <a:lstStyle/>
          <a:p>
            <a:pPr algn="ctr"/>
            <a:r>
              <a:rPr lang="en-GB" b="1" dirty="0">
                <a:solidFill>
                  <a:schemeClr val="accent1">
                    <a:lumMod val="75000"/>
                  </a:schemeClr>
                </a:solidFill>
                <a:latin typeface="Arial"/>
                <a:cs typeface="Arial"/>
              </a:rPr>
              <a:t>Overview</a:t>
            </a:r>
          </a:p>
        </p:txBody>
      </p:sp>
      <p:sp>
        <p:nvSpPr>
          <p:cNvPr id="4" name="Content Placeholder 3">
            <a:extLst>
              <a:ext uri="{FF2B5EF4-FFF2-40B4-BE49-F238E27FC236}">
                <a16:creationId xmlns:a16="http://schemas.microsoft.com/office/drawing/2014/main" id="{A2CF93EE-9EAD-C18D-AD90-DB62C1572F65}"/>
              </a:ext>
            </a:extLst>
          </p:cNvPr>
          <p:cNvSpPr>
            <a:spLocks noGrp="1"/>
          </p:cNvSpPr>
          <p:nvPr>
            <p:ph sz="half" idx="2"/>
          </p:nvPr>
        </p:nvSpPr>
        <p:spPr>
          <a:xfrm>
            <a:off x="793262" y="1825625"/>
            <a:ext cx="10560538" cy="3809862"/>
          </a:xfrm>
        </p:spPr>
        <p:txBody>
          <a:bodyPr vert="horz" lIns="91440" tIns="45720" rIns="91440" bIns="45720" rtlCol="0" anchor="t">
            <a:normAutofit/>
          </a:bodyPr>
          <a:lstStyle/>
          <a:p>
            <a:r>
              <a:rPr lang="en-GB" dirty="0">
                <a:solidFill>
                  <a:schemeClr val="accent1">
                    <a:lumMod val="75000"/>
                  </a:schemeClr>
                </a:solidFill>
                <a:latin typeface="Arial" panose="020B0604020202020204" pitchFamily="34" charset="0"/>
                <a:cs typeface="Arial" panose="020B0604020202020204" pitchFamily="34" charset="0"/>
              </a:rPr>
              <a:t>Caregiver, parent or guardian fabricates, exaggerates or induces illness to seek extensive medical intervention</a:t>
            </a:r>
          </a:p>
          <a:p>
            <a:r>
              <a:rPr lang="en-GB" dirty="0">
                <a:solidFill>
                  <a:schemeClr val="accent1">
                    <a:lumMod val="75000"/>
                  </a:schemeClr>
                </a:solidFill>
                <a:latin typeface="Arial" panose="020B0604020202020204" pitchFamily="34" charset="0"/>
                <a:cs typeface="Arial" panose="020B0604020202020204" pitchFamily="34" charset="0"/>
              </a:rPr>
              <a:t>Perpetrator receives psychological reward in the attention they gain from others</a:t>
            </a:r>
          </a:p>
          <a:p>
            <a:r>
              <a:rPr lang="en-GB" dirty="0">
                <a:solidFill>
                  <a:schemeClr val="accent1">
                    <a:lumMod val="75000"/>
                  </a:schemeClr>
                </a:solidFill>
                <a:latin typeface="Arial" panose="020B0604020202020204" pitchFamily="34" charset="0"/>
                <a:cs typeface="Arial" panose="020B0604020202020204" pitchFamily="34" charset="0"/>
              </a:rPr>
              <a:t>Victimisation is lengthy</a:t>
            </a:r>
          </a:p>
          <a:p>
            <a:r>
              <a:rPr lang="en-GB" dirty="0">
                <a:solidFill>
                  <a:schemeClr val="accent1">
                    <a:lumMod val="75000"/>
                  </a:schemeClr>
                </a:solidFill>
                <a:latin typeface="Arial" panose="020B0604020202020204" pitchFamily="34" charset="0"/>
                <a:cs typeface="Arial" panose="020B0604020202020204" pitchFamily="34" charset="0"/>
              </a:rPr>
              <a:t>Perpetrator presents as a model parent</a:t>
            </a:r>
          </a:p>
          <a:p>
            <a:endParaRPr lang="en-GB" dirty="0">
              <a:cs typeface="Calibri"/>
            </a:endParaRPr>
          </a:p>
          <a:p>
            <a:endParaRPr lang="en-GB" dirty="0">
              <a:cs typeface="Calibri"/>
            </a:endParaRPr>
          </a:p>
        </p:txBody>
      </p:sp>
    </p:spTree>
    <p:extLst>
      <p:ext uri="{BB962C8B-B14F-4D97-AF65-F5344CB8AC3E}">
        <p14:creationId xmlns:p14="http://schemas.microsoft.com/office/powerpoint/2010/main" val="20737858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D8425C-F94E-4FAA-B570-46A47C8D71F1}"/>
              </a:ext>
            </a:extLst>
          </p:cNvPr>
          <p:cNvSpPr>
            <a:spLocks noGrp="1"/>
          </p:cNvSpPr>
          <p:nvPr>
            <p:ph type="title"/>
          </p:nvPr>
        </p:nvSpPr>
        <p:spPr/>
        <p:txBody>
          <a:bodyPr/>
          <a:lstStyle/>
          <a:p>
            <a:pPr algn="ctr"/>
            <a:r>
              <a:rPr lang="en-GB" b="1" dirty="0">
                <a:solidFill>
                  <a:schemeClr val="accent1">
                    <a:lumMod val="75000"/>
                  </a:schemeClr>
                </a:solidFill>
                <a:latin typeface="Arial"/>
                <a:cs typeface="Arial"/>
              </a:rPr>
              <a:t>Facts</a:t>
            </a:r>
            <a:endParaRPr lang="en-US" dirty="0">
              <a:solidFill>
                <a:schemeClr val="accent1">
                  <a:lumMod val="75000"/>
                </a:schemeClr>
              </a:solidFill>
              <a:latin typeface="Arial"/>
              <a:cs typeface="Arial"/>
            </a:endParaRPr>
          </a:p>
        </p:txBody>
      </p:sp>
      <p:sp>
        <p:nvSpPr>
          <p:cNvPr id="3" name="Content Placeholder 2">
            <a:extLst>
              <a:ext uri="{FF2B5EF4-FFF2-40B4-BE49-F238E27FC236}">
                <a16:creationId xmlns:a16="http://schemas.microsoft.com/office/drawing/2014/main" id="{D2ED99D4-2993-40A7-B951-7CD96B2B1925}"/>
              </a:ext>
            </a:extLst>
          </p:cNvPr>
          <p:cNvSpPr>
            <a:spLocks noGrp="1"/>
          </p:cNvSpPr>
          <p:nvPr>
            <p:ph sz="half" idx="1"/>
          </p:nvPr>
        </p:nvSpPr>
        <p:spPr>
          <a:xfrm>
            <a:off x="1548832" y="1914294"/>
            <a:ext cx="10314353" cy="3809862"/>
          </a:xfrm>
        </p:spPr>
        <p:txBody>
          <a:bodyPr vert="horz" lIns="91440" tIns="45720" rIns="91440" bIns="45720" rtlCol="0" anchor="t">
            <a:normAutofit/>
          </a:bodyPr>
          <a:lstStyle/>
          <a:p>
            <a:r>
              <a:rPr lang="en-GB" dirty="0">
                <a:solidFill>
                  <a:schemeClr val="accent1">
                    <a:lumMod val="75000"/>
                  </a:schemeClr>
                </a:solidFill>
                <a:latin typeface="Arial" panose="020B0604020202020204" pitchFamily="34" charset="0"/>
                <a:cs typeface="Arial" panose="020B0604020202020204" pitchFamily="34" charset="0"/>
              </a:rPr>
              <a:t>Usually a parent or caregiver</a:t>
            </a:r>
          </a:p>
          <a:p>
            <a:r>
              <a:rPr lang="en-GB" dirty="0">
                <a:solidFill>
                  <a:schemeClr val="accent1">
                    <a:lumMod val="75000"/>
                  </a:schemeClr>
                </a:solidFill>
                <a:latin typeface="Arial" panose="020B0604020202020204" pitchFamily="34" charset="0"/>
                <a:cs typeface="Arial" panose="020B0604020202020204" pitchFamily="34" charset="0"/>
              </a:rPr>
              <a:t>Usually mother (98%)</a:t>
            </a:r>
          </a:p>
          <a:p>
            <a:r>
              <a:rPr lang="en-GB" dirty="0">
                <a:solidFill>
                  <a:schemeClr val="accent1">
                    <a:lumMod val="75000"/>
                  </a:schemeClr>
                </a:solidFill>
                <a:latin typeface="Arial" panose="020B0604020202020204" pitchFamily="34" charset="0"/>
                <a:cs typeface="Arial" panose="020B0604020202020204" pitchFamily="34" charset="0"/>
              </a:rPr>
              <a:t>Usually women (aged between 20 and 40)</a:t>
            </a:r>
          </a:p>
          <a:p>
            <a:r>
              <a:rPr lang="en-GB" dirty="0">
                <a:solidFill>
                  <a:schemeClr val="accent1">
                    <a:lumMod val="75000"/>
                  </a:schemeClr>
                </a:solidFill>
                <a:latin typeface="Arial" panose="020B0604020202020204" pitchFamily="34" charset="0"/>
                <a:cs typeface="Arial" panose="020B0604020202020204" pitchFamily="34" charset="0"/>
              </a:rPr>
              <a:t>Most victims under 5 years old</a:t>
            </a:r>
          </a:p>
          <a:p>
            <a:r>
              <a:rPr lang="en-GB" dirty="0">
                <a:solidFill>
                  <a:schemeClr val="accent1">
                    <a:lumMod val="75000"/>
                  </a:schemeClr>
                </a:solidFill>
                <a:latin typeface="Arial" panose="020B0604020202020204" pitchFamily="34" charset="0"/>
                <a:cs typeface="Arial" panose="020B0604020202020204" pitchFamily="34" charset="0"/>
              </a:rPr>
              <a:t>Social media has made it easier to deceive a wider audience</a:t>
            </a:r>
          </a:p>
          <a:p>
            <a:r>
              <a:rPr lang="en-GB" dirty="0">
                <a:solidFill>
                  <a:schemeClr val="accent1">
                    <a:lumMod val="75000"/>
                  </a:schemeClr>
                </a:solidFill>
                <a:latin typeface="Arial" panose="020B0604020202020204" pitchFamily="34" charset="0"/>
                <a:cs typeface="Arial" panose="020B0604020202020204" pitchFamily="34" charset="0"/>
              </a:rPr>
              <a:t>Electronic medical records have made it easier to identify</a:t>
            </a:r>
          </a:p>
          <a:p>
            <a:endParaRPr lang="en-GB" dirty="0"/>
          </a:p>
        </p:txBody>
      </p:sp>
    </p:spTree>
    <p:extLst>
      <p:ext uri="{BB962C8B-B14F-4D97-AF65-F5344CB8AC3E}">
        <p14:creationId xmlns:p14="http://schemas.microsoft.com/office/powerpoint/2010/main" val="391680627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D8425C-F94E-4FAA-B570-46A47C8D71F1}"/>
              </a:ext>
            </a:extLst>
          </p:cNvPr>
          <p:cNvSpPr>
            <a:spLocks noGrp="1"/>
          </p:cNvSpPr>
          <p:nvPr>
            <p:ph type="title"/>
          </p:nvPr>
        </p:nvSpPr>
        <p:spPr/>
        <p:txBody>
          <a:bodyPr/>
          <a:lstStyle/>
          <a:p>
            <a:pPr algn="ctr"/>
            <a:r>
              <a:rPr lang="en-GB" b="1" dirty="0">
                <a:solidFill>
                  <a:schemeClr val="accent1">
                    <a:lumMod val="75000"/>
                  </a:schemeClr>
                </a:solidFill>
                <a:latin typeface="Arial"/>
                <a:cs typeface="Arial"/>
              </a:rPr>
              <a:t>Facts</a:t>
            </a:r>
            <a:endParaRPr lang="en-US" b="1" dirty="0">
              <a:solidFill>
                <a:schemeClr val="accent1">
                  <a:lumMod val="75000"/>
                </a:schemeClr>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D2ED99D4-2993-40A7-B951-7CD96B2B1925}"/>
              </a:ext>
            </a:extLst>
          </p:cNvPr>
          <p:cNvSpPr>
            <a:spLocks noGrp="1"/>
          </p:cNvSpPr>
          <p:nvPr>
            <p:ph sz="half" idx="1"/>
          </p:nvPr>
        </p:nvSpPr>
        <p:spPr>
          <a:xfrm>
            <a:off x="1474976" y="1781290"/>
            <a:ext cx="10144369" cy="3809862"/>
          </a:xfrm>
        </p:spPr>
        <p:txBody>
          <a:bodyPr vert="horz" lIns="91440" tIns="45720" rIns="91440" bIns="45720" rtlCol="0" anchor="t">
            <a:normAutofit/>
          </a:bodyPr>
          <a:lstStyle/>
          <a:p>
            <a:r>
              <a:rPr lang="en-GB" dirty="0">
                <a:solidFill>
                  <a:schemeClr val="accent1">
                    <a:lumMod val="75000"/>
                  </a:schemeClr>
                </a:solidFill>
                <a:latin typeface="Arial" panose="020B0604020202020204" pitchFamily="34" charset="0"/>
                <a:cs typeface="Arial" panose="020B0604020202020204" pitchFamily="34" charset="0"/>
              </a:rPr>
              <a:t>Considered uncommon</a:t>
            </a:r>
          </a:p>
          <a:p>
            <a:r>
              <a:rPr lang="en-GB" dirty="0">
                <a:solidFill>
                  <a:schemeClr val="accent1">
                    <a:lumMod val="75000"/>
                  </a:schemeClr>
                </a:solidFill>
                <a:latin typeface="Arial" panose="020B0604020202020204" pitchFamily="34" charset="0"/>
                <a:cs typeface="Arial" panose="020B0604020202020204" pitchFamily="34" charset="0"/>
              </a:rPr>
              <a:t>Most cases involves gastrointestinal, genitourinary or central nervous system</a:t>
            </a:r>
          </a:p>
          <a:p>
            <a:r>
              <a:rPr lang="en-GB" dirty="0">
                <a:solidFill>
                  <a:schemeClr val="accent1">
                    <a:lumMod val="75000"/>
                  </a:schemeClr>
                </a:solidFill>
                <a:latin typeface="Arial" panose="020B0604020202020204" pitchFamily="34" charset="0"/>
                <a:cs typeface="Arial" panose="020B0604020202020204" pitchFamily="34" charset="0"/>
              </a:rPr>
              <a:t>More than one child can be victimised in the family</a:t>
            </a:r>
          </a:p>
          <a:p>
            <a:r>
              <a:rPr lang="en-GB" dirty="0">
                <a:solidFill>
                  <a:schemeClr val="accent1">
                    <a:lumMod val="75000"/>
                  </a:schemeClr>
                </a:solidFill>
                <a:latin typeface="Arial" panose="020B0604020202020204" pitchFamily="34" charset="0"/>
                <a:cs typeface="Arial" panose="020B0604020202020204" pitchFamily="34" charset="0"/>
              </a:rPr>
              <a:t>As many as 10% of cases result in fatality</a:t>
            </a:r>
          </a:p>
          <a:p>
            <a:r>
              <a:rPr lang="en-GB" dirty="0">
                <a:solidFill>
                  <a:schemeClr val="accent1">
                    <a:lumMod val="75000"/>
                  </a:schemeClr>
                </a:solidFill>
                <a:latin typeface="Arial" panose="020B0604020202020204" pitchFamily="34" charset="0"/>
                <a:cs typeface="Arial" panose="020B0604020202020204" pitchFamily="34" charset="0"/>
              </a:rPr>
              <a:t>Perpetrators appear very knowledgeable on medical issues</a:t>
            </a:r>
          </a:p>
          <a:p>
            <a:r>
              <a:rPr lang="en-GB" dirty="0">
                <a:solidFill>
                  <a:schemeClr val="accent1">
                    <a:lumMod val="75000"/>
                  </a:schemeClr>
                </a:solidFill>
                <a:latin typeface="Arial" panose="020B0604020202020204" pitchFamily="34" charset="0"/>
                <a:cs typeface="Arial" panose="020B0604020202020204" pitchFamily="34" charset="0"/>
              </a:rPr>
              <a:t>Perpetrators remain calm</a:t>
            </a:r>
          </a:p>
          <a:p>
            <a:endParaRPr lang="en-GB" dirty="0">
              <a:cs typeface="Calibri"/>
            </a:endParaRPr>
          </a:p>
        </p:txBody>
      </p:sp>
    </p:spTree>
    <p:extLst>
      <p:ext uri="{BB962C8B-B14F-4D97-AF65-F5344CB8AC3E}">
        <p14:creationId xmlns:p14="http://schemas.microsoft.com/office/powerpoint/2010/main" val="391874155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D8425C-F94E-4FAA-B570-46A47C8D71F1}"/>
              </a:ext>
            </a:extLst>
          </p:cNvPr>
          <p:cNvSpPr>
            <a:spLocks noGrp="1"/>
          </p:cNvSpPr>
          <p:nvPr>
            <p:ph type="title"/>
          </p:nvPr>
        </p:nvSpPr>
        <p:spPr/>
        <p:txBody>
          <a:bodyPr/>
          <a:lstStyle/>
          <a:p>
            <a:pPr algn="ctr"/>
            <a:r>
              <a:rPr lang="en-GB" b="1" dirty="0">
                <a:solidFill>
                  <a:schemeClr val="accent1">
                    <a:lumMod val="75000"/>
                  </a:schemeClr>
                </a:solidFill>
                <a:latin typeface="Arial"/>
                <a:cs typeface="Arial"/>
              </a:rPr>
              <a:t>Facts</a:t>
            </a:r>
            <a:endParaRPr lang="en-US" b="1" dirty="0">
              <a:solidFill>
                <a:schemeClr val="accent1">
                  <a:lumMod val="75000"/>
                </a:schemeClr>
              </a:solidFill>
              <a:latin typeface="Arial"/>
              <a:cs typeface="Arial"/>
            </a:endParaRPr>
          </a:p>
        </p:txBody>
      </p:sp>
      <p:sp>
        <p:nvSpPr>
          <p:cNvPr id="3" name="Content Placeholder 2">
            <a:extLst>
              <a:ext uri="{FF2B5EF4-FFF2-40B4-BE49-F238E27FC236}">
                <a16:creationId xmlns:a16="http://schemas.microsoft.com/office/drawing/2014/main" id="{D2ED99D4-2993-40A7-B951-7CD96B2B1925}"/>
              </a:ext>
            </a:extLst>
          </p:cNvPr>
          <p:cNvSpPr>
            <a:spLocks noGrp="1"/>
          </p:cNvSpPr>
          <p:nvPr>
            <p:ph sz="half" idx="1"/>
          </p:nvPr>
        </p:nvSpPr>
        <p:spPr>
          <a:xfrm>
            <a:off x="2182837" y="1780979"/>
            <a:ext cx="8725876" cy="3809862"/>
          </a:xfrm>
        </p:spPr>
        <p:txBody>
          <a:bodyPr vert="horz" lIns="91440" tIns="45720" rIns="91440" bIns="45720" rtlCol="0" anchor="t">
            <a:normAutofit/>
          </a:bodyPr>
          <a:lstStyle/>
          <a:p>
            <a:r>
              <a:rPr lang="en-GB" dirty="0">
                <a:solidFill>
                  <a:schemeClr val="accent1">
                    <a:lumMod val="75000"/>
                  </a:schemeClr>
                </a:solidFill>
                <a:latin typeface="Arial" panose="020B0604020202020204" pitchFamily="34" charset="0"/>
                <a:cs typeface="Arial" panose="020B0604020202020204" pitchFamily="34" charset="0"/>
              </a:rPr>
              <a:t>Praise medical staff</a:t>
            </a:r>
          </a:p>
          <a:p>
            <a:r>
              <a:rPr lang="en-GB" dirty="0">
                <a:solidFill>
                  <a:schemeClr val="accent1">
                    <a:lumMod val="75000"/>
                  </a:schemeClr>
                </a:solidFill>
                <a:latin typeface="Arial" panose="020B0604020202020204" pitchFamily="34" charset="0"/>
                <a:cs typeface="Arial" panose="020B0604020202020204" pitchFamily="34" charset="0"/>
              </a:rPr>
              <a:t>Welcome tests and procedures even painful ones</a:t>
            </a:r>
          </a:p>
          <a:p>
            <a:r>
              <a:rPr lang="en-GB" dirty="0">
                <a:solidFill>
                  <a:schemeClr val="accent1">
                    <a:lumMod val="75000"/>
                  </a:schemeClr>
                </a:solidFill>
                <a:latin typeface="Arial" panose="020B0604020202020204" pitchFamily="34" charset="0"/>
                <a:cs typeface="Arial" panose="020B0604020202020204" pitchFamily="34" charset="0"/>
              </a:rPr>
              <a:t>Fabrications about own life</a:t>
            </a:r>
          </a:p>
          <a:p>
            <a:r>
              <a:rPr lang="en-GB" dirty="0">
                <a:solidFill>
                  <a:schemeClr val="accent1">
                    <a:lumMod val="75000"/>
                  </a:schemeClr>
                </a:solidFill>
                <a:latin typeface="Arial" panose="020B0604020202020204" pitchFamily="34" charset="0"/>
                <a:cs typeface="Arial" panose="020B0604020202020204" pitchFamily="34" charset="0"/>
              </a:rPr>
              <a:t>Possible history of abuse</a:t>
            </a:r>
          </a:p>
          <a:p>
            <a:r>
              <a:rPr lang="en-GB" dirty="0">
                <a:solidFill>
                  <a:schemeClr val="accent1">
                    <a:lumMod val="75000"/>
                  </a:schemeClr>
                </a:solidFill>
                <a:latin typeface="Arial" panose="020B0604020202020204" pitchFamily="34" charset="0"/>
                <a:cs typeface="Arial" panose="020B0604020202020204" pitchFamily="34" charset="0"/>
              </a:rPr>
              <a:t>Poor coping skills</a:t>
            </a:r>
          </a:p>
          <a:p>
            <a:r>
              <a:rPr lang="en-GB" dirty="0">
                <a:solidFill>
                  <a:schemeClr val="accent1">
                    <a:lumMod val="75000"/>
                  </a:schemeClr>
                </a:solidFill>
                <a:latin typeface="Arial" panose="020B0604020202020204" pitchFamily="34" charset="0"/>
                <a:cs typeface="Arial" panose="020B0604020202020204" pitchFamily="34" charset="0"/>
              </a:rPr>
              <a:t>Poor relationship skills</a:t>
            </a:r>
          </a:p>
          <a:p>
            <a:r>
              <a:rPr lang="en-GB" dirty="0">
                <a:solidFill>
                  <a:schemeClr val="accent1">
                    <a:lumMod val="75000"/>
                  </a:schemeClr>
                </a:solidFill>
                <a:latin typeface="Arial" panose="020B0604020202020204" pitchFamily="34" charset="0"/>
                <a:cs typeface="Arial" panose="020B0604020202020204" pitchFamily="34" charset="0"/>
              </a:rPr>
              <a:t>Often shelter the victim from the outside world</a:t>
            </a:r>
          </a:p>
          <a:p>
            <a:endParaRPr lang="en-GB" dirty="0">
              <a:cs typeface="Calibri"/>
            </a:endParaRPr>
          </a:p>
        </p:txBody>
      </p:sp>
    </p:spTree>
    <p:extLst>
      <p:ext uri="{BB962C8B-B14F-4D97-AF65-F5344CB8AC3E}">
        <p14:creationId xmlns:p14="http://schemas.microsoft.com/office/powerpoint/2010/main" val="119008442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D8425C-F94E-4FAA-B570-46A47C8D71F1}"/>
              </a:ext>
            </a:extLst>
          </p:cNvPr>
          <p:cNvSpPr>
            <a:spLocks noGrp="1"/>
          </p:cNvSpPr>
          <p:nvPr>
            <p:ph type="title"/>
          </p:nvPr>
        </p:nvSpPr>
        <p:spPr/>
        <p:txBody>
          <a:bodyPr/>
          <a:lstStyle/>
          <a:p>
            <a:pPr algn="ctr"/>
            <a:r>
              <a:rPr lang="en-GB" b="1" dirty="0">
                <a:solidFill>
                  <a:schemeClr val="accent1">
                    <a:lumMod val="75000"/>
                  </a:schemeClr>
                </a:solidFill>
                <a:latin typeface="Arial"/>
                <a:cs typeface="Arial"/>
              </a:rPr>
              <a:t>Facts</a:t>
            </a:r>
            <a:endParaRPr lang="en-US" b="1" dirty="0">
              <a:solidFill>
                <a:schemeClr val="accent1">
                  <a:lumMod val="75000"/>
                </a:schemeClr>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D2ED99D4-2993-40A7-B951-7CD96B2B1925}"/>
              </a:ext>
            </a:extLst>
          </p:cNvPr>
          <p:cNvSpPr>
            <a:spLocks noGrp="1"/>
          </p:cNvSpPr>
          <p:nvPr>
            <p:ph sz="half" idx="1"/>
          </p:nvPr>
        </p:nvSpPr>
        <p:spPr>
          <a:xfrm>
            <a:off x="792054" y="2014046"/>
            <a:ext cx="10777415" cy="3809862"/>
          </a:xfrm>
        </p:spPr>
        <p:txBody>
          <a:bodyPr vert="horz" lIns="91440" tIns="45720" rIns="91440" bIns="45720" rtlCol="0" anchor="t">
            <a:normAutofit/>
          </a:bodyPr>
          <a:lstStyle/>
          <a:p>
            <a:r>
              <a:rPr lang="en-GB" dirty="0">
                <a:solidFill>
                  <a:schemeClr val="accent1">
                    <a:lumMod val="75000"/>
                  </a:schemeClr>
                </a:solidFill>
                <a:latin typeface="Arial" panose="020B0604020202020204" pitchFamily="34" charset="0"/>
                <a:cs typeface="Arial" panose="020B0604020202020204" pitchFamily="34" charset="0"/>
              </a:rPr>
              <a:t>Often unresponsive to child if not being observed</a:t>
            </a:r>
          </a:p>
          <a:p>
            <a:r>
              <a:rPr lang="en-GB" dirty="0">
                <a:solidFill>
                  <a:schemeClr val="accent1">
                    <a:lumMod val="75000"/>
                  </a:schemeClr>
                </a:solidFill>
                <a:latin typeface="Arial" panose="020B0604020202020204" pitchFamily="34" charset="0"/>
                <a:cs typeface="Arial" panose="020B0604020202020204" pitchFamily="34" charset="0"/>
              </a:rPr>
              <a:t>Emotionally satisfied when child is hospitalised</a:t>
            </a:r>
          </a:p>
          <a:p>
            <a:endParaRPr lang="en-GB" dirty="0">
              <a:cs typeface="Calibri"/>
            </a:endParaRPr>
          </a:p>
          <a:p>
            <a:endParaRPr lang="en-GB" dirty="0">
              <a:cs typeface="Calibri"/>
            </a:endParaRPr>
          </a:p>
        </p:txBody>
      </p:sp>
    </p:spTree>
    <p:extLst>
      <p:ext uri="{BB962C8B-B14F-4D97-AF65-F5344CB8AC3E}">
        <p14:creationId xmlns:p14="http://schemas.microsoft.com/office/powerpoint/2010/main" val="334688256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C1DA11-DE1A-16DD-284B-DEDA5DDBDFB1}"/>
              </a:ext>
            </a:extLst>
          </p:cNvPr>
          <p:cNvSpPr>
            <a:spLocks noGrp="1"/>
          </p:cNvSpPr>
          <p:nvPr>
            <p:ph type="title"/>
          </p:nvPr>
        </p:nvSpPr>
        <p:spPr/>
        <p:txBody>
          <a:bodyPr>
            <a:noAutofit/>
          </a:bodyPr>
          <a:lstStyle/>
          <a:p>
            <a:pPr algn="ctr"/>
            <a:r>
              <a:rPr lang="en-GB" sz="3600" b="1" dirty="0">
                <a:solidFill>
                  <a:schemeClr val="accent1">
                    <a:lumMod val="75000"/>
                  </a:schemeClr>
                </a:solidFill>
                <a:latin typeface="Arial"/>
                <a:cs typeface="Arial"/>
              </a:rPr>
              <a:t>Most common induced or fabricated illnesses</a:t>
            </a:r>
          </a:p>
        </p:txBody>
      </p:sp>
      <p:sp>
        <p:nvSpPr>
          <p:cNvPr id="4" name="Content Placeholder 3">
            <a:extLst>
              <a:ext uri="{FF2B5EF4-FFF2-40B4-BE49-F238E27FC236}">
                <a16:creationId xmlns:a16="http://schemas.microsoft.com/office/drawing/2014/main" id="{DB71198D-F6B3-4C0F-595F-67C5AA59F319}"/>
              </a:ext>
            </a:extLst>
          </p:cNvPr>
          <p:cNvSpPr>
            <a:spLocks noGrp="1"/>
          </p:cNvSpPr>
          <p:nvPr>
            <p:ph sz="half" idx="2"/>
          </p:nvPr>
        </p:nvSpPr>
        <p:spPr>
          <a:xfrm>
            <a:off x="1595866" y="1825625"/>
            <a:ext cx="9968523" cy="3809862"/>
          </a:xfrm>
        </p:spPr>
        <p:txBody>
          <a:bodyPr vert="horz" lIns="91440" tIns="45720" rIns="91440" bIns="45720" rtlCol="0" anchor="t">
            <a:noAutofit/>
          </a:bodyPr>
          <a:lstStyle/>
          <a:p>
            <a:r>
              <a:rPr lang="en-GB" sz="2000" dirty="0">
                <a:solidFill>
                  <a:schemeClr val="accent1">
                    <a:lumMod val="75000"/>
                  </a:schemeClr>
                </a:solidFill>
                <a:latin typeface="Arial" panose="020B0604020202020204" pitchFamily="34" charset="0"/>
                <a:cs typeface="Arial" panose="020B0604020202020204" pitchFamily="34" charset="0"/>
              </a:rPr>
              <a:t>Vomiting and Diarrhoea</a:t>
            </a:r>
          </a:p>
          <a:p>
            <a:r>
              <a:rPr lang="en-GB" sz="2000" dirty="0">
                <a:solidFill>
                  <a:schemeClr val="accent1">
                    <a:lumMod val="75000"/>
                  </a:schemeClr>
                </a:solidFill>
                <a:latin typeface="Arial" panose="020B0604020202020204" pitchFamily="34" charset="0"/>
                <a:cs typeface="Arial" panose="020B0604020202020204" pitchFamily="34" charset="0"/>
              </a:rPr>
              <a:t>Respiratory arrest</a:t>
            </a:r>
          </a:p>
          <a:p>
            <a:r>
              <a:rPr lang="en-GB" sz="2000" dirty="0">
                <a:solidFill>
                  <a:schemeClr val="accent1">
                    <a:lumMod val="75000"/>
                  </a:schemeClr>
                </a:solidFill>
                <a:latin typeface="Arial" panose="020B0604020202020204" pitchFamily="34" charset="0"/>
                <a:cs typeface="Arial" panose="020B0604020202020204" pitchFamily="34" charset="0"/>
              </a:rPr>
              <a:t>Asthma</a:t>
            </a:r>
          </a:p>
          <a:p>
            <a:r>
              <a:rPr lang="en-GB" sz="2000" dirty="0">
                <a:solidFill>
                  <a:schemeClr val="accent1">
                    <a:lumMod val="75000"/>
                  </a:schemeClr>
                </a:solidFill>
                <a:latin typeface="Arial" panose="020B0604020202020204" pitchFamily="34" charset="0"/>
                <a:cs typeface="Arial" panose="020B0604020202020204" pitchFamily="34" charset="0"/>
              </a:rPr>
              <a:t>Central nervous system – seizures, loss off consciousness</a:t>
            </a:r>
          </a:p>
          <a:p>
            <a:r>
              <a:rPr lang="en-GB" sz="2000" dirty="0">
                <a:solidFill>
                  <a:schemeClr val="accent1">
                    <a:lumMod val="75000"/>
                  </a:schemeClr>
                </a:solidFill>
                <a:latin typeface="Arial" panose="020B0604020202020204" pitchFamily="34" charset="0"/>
                <a:cs typeface="Arial" panose="020B0604020202020204" pitchFamily="34" charset="0"/>
              </a:rPr>
              <a:t>Fever</a:t>
            </a:r>
          </a:p>
          <a:p>
            <a:r>
              <a:rPr lang="en-GB" sz="2000" dirty="0">
                <a:solidFill>
                  <a:schemeClr val="accent1">
                    <a:lumMod val="75000"/>
                  </a:schemeClr>
                </a:solidFill>
                <a:latin typeface="Arial" panose="020B0604020202020204" pitchFamily="34" charset="0"/>
                <a:cs typeface="Arial" panose="020B0604020202020204" pitchFamily="34" charset="0"/>
              </a:rPr>
              <a:t>Infection</a:t>
            </a:r>
          </a:p>
          <a:p>
            <a:r>
              <a:rPr lang="en-GB" sz="2000" dirty="0">
                <a:solidFill>
                  <a:schemeClr val="accent1">
                    <a:lumMod val="75000"/>
                  </a:schemeClr>
                </a:solidFill>
                <a:latin typeface="Arial" panose="020B0604020202020204" pitchFamily="34" charset="0"/>
                <a:cs typeface="Arial" panose="020B0604020202020204" pitchFamily="34" charset="0"/>
              </a:rPr>
              <a:t>Failure to thrive</a:t>
            </a:r>
          </a:p>
          <a:p>
            <a:r>
              <a:rPr lang="en-GB" sz="2000" dirty="0">
                <a:solidFill>
                  <a:schemeClr val="accent1">
                    <a:lumMod val="75000"/>
                  </a:schemeClr>
                </a:solidFill>
                <a:latin typeface="Arial" panose="020B0604020202020204" pitchFamily="34" charset="0"/>
                <a:cs typeface="Arial" panose="020B0604020202020204" pitchFamily="34" charset="0"/>
              </a:rPr>
              <a:t>Hypoglycaemia</a:t>
            </a:r>
          </a:p>
          <a:p>
            <a:pPr>
              <a:spcBef>
                <a:spcPts val="0"/>
              </a:spcBef>
            </a:pPr>
            <a:r>
              <a:rPr lang="en-GB" sz="2000" dirty="0">
                <a:solidFill>
                  <a:schemeClr val="accent1">
                    <a:lumMod val="75000"/>
                  </a:schemeClr>
                </a:solidFill>
                <a:latin typeface="Arial" panose="020B0604020202020204" pitchFamily="34" charset="0"/>
                <a:cs typeface="Arial" panose="020B0604020202020204" pitchFamily="34" charset="0"/>
              </a:rPr>
              <a:t>Electrolyte imbalances</a:t>
            </a:r>
          </a:p>
          <a:p>
            <a:pPr>
              <a:spcBef>
                <a:spcPts val="0"/>
              </a:spcBef>
            </a:pPr>
            <a:r>
              <a:rPr lang="en-GB" sz="2000" dirty="0">
                <a:solidFill>
                  <a:schemeClr val="accent1">
                    <a:lumMod val="75000"/>
                  </a:schemeClr>
                </a:solidFill>
                <a:latin typeface="Arial" panose="020B0604020202020204" pitchFamily="34" charset="0"/>
                <a:cs typeface="Arial" panose="020B0604020202020204" pitchFamily="34" charset="0"/>
              </a:rPr>
              <a:t>Rashes</a:t>
            </a:r>
          </a:p>
          <a:p>
            <a:endParaRPr lang="en-GB" dirty="0">
              <a:cs typeface="Calibri"/>
            </a:endParaRPr>
          </a:p>
        </p:txBody>
      </p:sp>
    </p:spTree>
    <p:extLst>
      <p:ext uri="{BB962C8B-B14F-4D97-AF65-F5344CB8AC3E}">
        <p14:creationId xmlns:p14="http://schemas.microsoft.com/office/powerpoint/2010/main" val="144141944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9AE461-66E4-3C27-51AA-334CE68C0D8A}"/>
              </a:ext>
            </a:extLst>
          </p:cNvPr>
          <p:cNvSpPr>
            <a:spLocks noGrp="1"/>
          </p:cNvSpPr>
          <p:nvPr>
            <p:ph type="title"/>
          </p:nvPr>
        </p:nvSpPr>
        <p:spPr/>
        <p:txBody>
          <a:bodyPr>
            <a:normAutofit/>
          </a:bodyPr>
          <a:lstStyle/>
          <a:p>
            <a:pPr algn="ctr"/>
            <a:r>
              <a:rPr lang="en-GB" b="1" dirty="0">
                <a:solidFill>
                  <a:schemeClr val="accent1">
                    <a:lumMod val="75000"/>
                  </a:schemeClr>
                </a:solidFill>
                <a:latin typeface="Arial"/>
                <a:cs typeface="Arial"/>
              </a:rPr>
              <a:t>Motivational Factors</a:t>
            </a:r>
          </a:p>
        </p:txBody>
      </p:sp>
      <p:sp>
        <p:nvSpPr>
          <p:cNvPr id="4" name="Content Placeholder 3">
            <a:extLst>
              <a:ext uri="{FF2B5EF4-FFF2-40B4-BE49-F238E27FC236}">
                <a16:creationId xmlns:a16="http://schemas.microsoft.com/office/drawing/2014/main" id="{B6B75563-8002-9EE2-8BCC-8D5D3D8DB5D4}"/>
              </a:ext>
            </a:extLst>
          </p:cNvPr>
          <p:cNvSpPr>
            <a:spLocks noGrp="1"/>
          </p:cNvSpPr>
          <p:nvPr>
            <p:ph sz="half" idx="2"/>
          </p:nvPr>
        </p:nvSpPr>
        <p:spPr>
          <a:xfrm>
            <a:off x="740508" y="1825625"/>
            <a:ext cx="10613292" cy="3809862"/>
          </a:xfrm>
        </p:spPr>
        <p:txBody>
          <a:bodyPr vert="horz" lIns="91440" tIns="45720" rIns="91440" bIns="45720" rtlCol="0" anchor="t">
            <a:normAutofit/>
          </a:bodyPr>
          <a:lstStyle/>
          <a:p>
            <a:r>
              <a:rPr lang="en-GB" sz="2400" dirty="0">
                <a:solidFill>
                  <a:schemeClr val="accent1">
                    <a:lumMod val="75000"/>
                  </a:schemeClr>
                </a:solidFill>
                <a:latin typeface="Arial" panose="020B0604020202020204" pitchFamily="34" charset="0"/>
                <a:cs typeface="Arial" panose="020B0604020202020204" pitchFamily="34" charset="0"/>
              </a:rPr>
              <a:t>Crave attention from medical staff, family, friends, strangers</a:t>
            </a:r>
          </a:p>
          <a:p>
            <a:r>
              <a:rPr lang="en-GB" sz="2400" dirty="0">
                <a:solidFill>
                  <a:schemeClr val="accent1">
                    <a:lumMod val="75000"/>
                  </a:schemeClr>
                </a:solidFill>
                <a:latin typeface="Arial" panose="020B0604020202020204" pitchFamily="34" charset="0"/>
                <a:cs typeface="Arial" panose="020B0604020202020204" pitchFamily="34" charset="0"/>
              </a:rPr>
              <a:t>Gets gratification from fooling more knowledgeable individuals such as doctors</a:t>
            </a:r>
          </a:p>
          <a:p>
            <a:r>
              <a:rPr lang="en-GB" sz="2400" dirty="0">
                <a:solidFill>
                  <a:schemeClr val="accent1">
                    <a:lumMod val="75000"/>
                  </a:schemeClr>
                </a:solidFill>
                <a:latin typeface="Arial" panose="020B0604020202020204" pitchFamily="34" charset="0"/>
                <a:cs typeface="Arial" panose="020B0604020202020204" pitchFamily="34" charset="0"/>
              </a:rPr>
              <a:t>Fears not being centre of attention</a:t>
            </a:r>
          </a:p>
          <a:p>
            <a:r>
              <a:rPr lang="en-GB" sz="2400" dirty="0">
                <a:solidFill>
                  <a:schemeClr val="accent1">
                    <a:lumMod val="75000"/>
                  </a:schemeClr>
                </a:solidFill>
                <a:latin typeface="Arial" panose="020B0604020202020204" pitchFamily="34" charset="0"/>
                <a:cs typeface="Arial" panose="020B0604020202020204" pitchFamily="34" charset="0"/>
              </a:rPr>
              <a:t>Perpetrators who are seen as a hero for caring for child tries to recreate that feeling</a:t>
            </a:r>
          </a:p>
          <a:p>
            <a:endParaRPr lang="en-GB" dirty="0">
              <a:cs typeface="Calibri"/>
            </a:endParaRPr>
          </a:p>
        </p:txBody>
      </p:sp>
    </p:spTree>
    <p:extLst>
      <p:ext uri="{BB962C8B-B14F-4D97-AF65-F5344CB8AC3E}">
        <p14:creationId xmlns:p14="http://schemas.microsoft.com/office/powerpoint/2010/main" val="373317660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BE255F-1D49-428E-AEC6-0B6429238C87}"/>
              </a:ext>
            </a:extLst>
          </p:cNvPr>
          <p:cNvSpPr>
            <a:spLocks noGrp="1"/>
          </p:cNvSpPr>
          <p:nvPr>
            <p:ph type="title"/>
          </p:nvPr>
        </p:nvSpPr>
        <p:spPr/>
        <p:txBody>
          <a:bodyPr/>
          <a:lstStyle/>
          <a:p>
            <a:pPr algn="ctr"/>
            <a:r>
              <a:rPr lang="en-GB" b="1" dirty="0">
                <a:solidFill>
                  <a:schemeClr val="accent1">
                    <a:lumMod val="75000"/>
                  </a:schemeClr>
                </a:solidFill>
                <a:latin typeface="Arial"/>
                <a:cs typeface="Arial"/>
              </a:rPr>
              <a:t>Warning Signs</a:t>
            </a:r>
            <a:endParaRPr lang="en-US" dirty="0">
              <a:solidFill>
                <a:schemeClr val="accent1">
                  <a:lumMod val="75000"/>
                </a:schemeClr>
              </a:solidFill>
              <a:latin typeface="Arial"/>
              <a:cs typeface="Arial"/>
            </a:endParaRPr>
          </a:p>
        </p:txBody>
      </p:sp>
      <p:sp>
        <p:nvSpPr>
          <p:cNvPr id="4" name="Content Placeholder 3">
            <a:extLst>
              <a:ext uri="{FF2B5EF4-FFF2-40B4-BE49-F238E27FC236}">
                <a16:creationId xmlns:a16="http://schemas.microsoft.com/office/drawing/2014/main" id="{F1A64D22-6BC1-4E18-A17C-068F64E23A8C}"/>
              </a:ext>
            </a:extLst>
          </p:cNvPr>
          <p:cNvSpPr>
            <a:spLocks noGrp="1"/>
          </p:cNvSpPr>
          <p:nvPr>
            <p:ph sz="half" idx="2"/>
          </p:nvPr>
        </p:nvSpPr>
        <p:spPr>
          <a:xfrm>
            <a:off x="793262" y="1825625"/>
            <a:ext cx="10560538" cy="3809862"/>
          </a:xfrm>
        </p:spPr>
        <p:txBody>
          <a:bodyPr vert="horz" lIns="91440" tIns="45720" rIns="91440" bIns="45720" rtlCol="0" anchor="t">
            <a:normAutofit/>
          </a:bodyPr>
          <a:lstStyle/>
          <a:p>
            <a:r>
              <a:rPr lang="en-GB" sz="2400" dirty="0">
                <a:solidFill>
                  <a:schemeClr val="accent1">
                    <a:lumMod val="75000"/>
                  </a:schemeClr>
                </a:solidFill>
                <a:latin typeface="Arial" panose="020B0604020202020204" pitchFamily="34" charset="0"/>
                <a:cs typeface="Arial" panose="020B0604020202020204" pitchFamily="34" charset="0"/>
              </a:rPr>
              <a:t>Unexplained, persistent recurring illness</a:t>
            </a:r>
          </a:p>
          <a:p>
            <a:r>
              <a:rPr lang="en-GB" sz="2400" dirty="0">
                <a:solidFill>
                  <a:schemeClr val="accent1">
                    <a:lumMod val="75000"/>
                  </a:schemeClr>
                </a:solidFill>
                <a:latin typeface="Arial" panose="020B0604020202020204" pitchFamily="34" charset="0"/>
                <a:cs typeface="Arial" panose="020B0604020202020204" pitchFamily="34" charset="0"/>
              </a:rPr>
              <a:t>Repeated hospitalisation and extensive medical exploration that fail to produce a diagnosis</a:t>
            </a:r>
          </a:p>
          <a:p>
            <a:r>
              <a:rPr lang="en-GB" sz="2400" dirty="0">
                <a:solidFill>
                  <a:schemeClr val="accent1">
                    <a:lumMod val="75000"/>
                  </a:schemeClr>
                </a:solidFill>
                <a:latin typeface="Arial" panose="020B0604020202020204" pitchFamily="34" charset="0"/>
                <a:cs typeface="Arial" panose="020B0604020202020204" pitchFamily="34" charset="0"/>
              </a:rPr>
              <a:t>Symptoms that don't make medical sense</a:t>
            </a:r>
          </a:p>
          <a:p>
            <a:r>
              <a:rPr lang="en-GB" sz="2400" dirty="0">
                <a:solidFill>
                  <a:schemeClr val="accent1">
                    <a:lumMod val="75000"/>
                  </a:schemeClr>
                </a:solidFill>
                <a:latin typeface="Arial" panose="020B0604020202020204" pitchFamily="34" charset="0"/>
                <a:cs typeface="Arial" panose="020B0604020202020204" pitchFamily="34" charset="0"/>
              </a:rPr>
              <a:t>Inconsistent lab results</a:t>
            </a:r>
          </a:p>
          <a:p>
            <a:r>
              <a:rPr lang="en-GB" sz="2400" dirty="0">
                <a:solidFill>
                  <a:schemeClr val="accent1">
                    <a:lumMod val="75000"/>
                  </a:schemeClr>
                </a:solidFill>
                <a:latin typeface="Arial" panose="020B0604020202020204" pitchFamily="34" charset="0"/>
                <a:cs typeface="Arial" panose="020B0604020202020204" pitchFamily="34" charset="0"/>
              </a:rPr>
              <a:t>Persistent failure to improve with therapy</a:t>
            </a:r>
          </a:p>
        </p:txBody>
      </p:sp>
    </p:spTree>
    <p:extLst>
      <p:ext uri="{BB962C8B-B14F-4D97-AF65-F5344CB8AC3E}">
        <p14:creationId xmlns:p14="http://schemas.microsoft.com/office/powerpoint/2010/main" val="9485129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09DE8C-98FB-4F14-B038-CC6E38E3BCF6}"/>
              </a:ext>
            </a:extLst>
          </p:cNvPr>
          <p:cNvSpPr>
            <a:spLocks noGrp="1"/>
          </p:cNvSpPr>
          <p:nvPr>
            <p:ph type="title"/>
          </p:nvPr>
        </p:nvSpPr>
        <p:spPr/>
        <p:txBody>
          <a:bodyPr/>
          <a:lstStyle/>
          <a:p>
            <a:pPr algn="ctr"/>
            <a:r>
              <a:rPr lang="en-GB" b="1" dirty="0">
                <a:solidFill>
                  <a:schemeClr val="accent1">
                    <a:lumMod val="75000"/>
                  </a:schemeClr>
                </a:solidFill>
                <a:latin typeface="Arial"/>
                <a:ea typeface="+mj-lt"/>
                <a:cs typeface="Arial"/>
              </a:rPr>
              <a:t>Warning Signs</a:t>
            </a:r>
            <a:endParaRPr lang="en-US" dirty="0">
              <a:solidFill>
                <a:schemeClr val="accent1">
                  <a:lumMod val="75000"/>
                </a:schemeClr>
              </a:solidFill>
              <a:latin typeface="Arial"/>
              <a:cs typeface="Arial"/>
            </a:endParaRPr>
          </a:p>
        </p:txBody>
      </p:sp>
      <p:sp>
        <p:nvSpPr>
          <p:cNvPr id="3" name="Content Placeholder 2">
            <a:extLst>
              <a:ext uri="{FF2B5EF4-FFF2-40B4-BE49-F238E27FC236}">
                <a16:creationId xmlns:a16="http://schemas.microsoft.com/office/drawing/2014/main" id="{653C234B-BF52-403E-96FA-7AF1AF1E2E4F}"/>
              </a:ext>
            </a:extLst>
          </p:cNvPr>
          <p:cNvSpPr>
            <a:spLocks noGrp="1"/>
          </p:cNvSpPr>
          <p:nvPr>
            <p:ph sz="half" idx="1"/>
          </p:nvPr>
        </p:nvSpPr>
        <p:spPr>
          <a:xfrm>
            <a:off x="1097814" y="1753581"/>
            <a:ext cx="10455030" cy="4431088"/>
          </a:xfrm>
        </p:spPr>
        <p:txBody>
          <a:bodyPr vert="horz" lIns="91440" tIns="45720" rIns="91440" bIns="45720" rtlCol="0" anchor="t">
            <a:normAutofit fontScale="85000" lnSpcReduction="20000"/>
          </a:bodyPr>
          <a:lstStyle/>
          <a:p>
            <a:r>
              <a:rPr lang="en-GB" sz="3500" dirty="0">
                <a:solidFill>
                  <a:schemeClr val="accent1">
                    <a:lumMod val="75000"/>
                  </a:schemeClr>
                </a:solidFill>
                <a:latin typeface="Arial" panose="020B0604020202020204" pitchFamily="34" charset="0"/>
                <a:cs typeface="Arial" panose="020B0604020202020204" pitchFamily="34" charset="0"/>
              </a:rPr>
              <a:t>A child with one or more medical problems that are not responding to treatment</a:t>
            </a:r>
          </a:p>
          <a:p>
            <a:r>
              <a:rPr lang="en-GB" sz="3500" dirty="0">
                <a:solidFill>
                  <a:schemeClr val="accent1">
                    <a:lumMod val="75000"/>
                  </a:schemeClr>
                </a:solidFill>
                <a:latin typeface="Arial" panose="020B0604020202020204" pitchFamily="34" charset="0"/>
                <a:cs typeface="Arial" panose="020B0604020202020204" pitchFamily="34" charset="0"/>
              </a:rPr>
              <a:t>Physical or laboratory findings that are highly unusual or are a discrepancy</a:t>
            </a:r>
          </a:p>
          <a:p>
            <a:r>
              <a:rPr lang="en-GB" sz="3500" dirty="0">
                <a:solidFill>
                  <a:schemeClr val="accent1">
                    <a:lumMod val="75000"/>
                  </a:schemeClr>
                </a:solidFill>
                <a:latin typeface="Arial" panose="020B0604020202020204" pitchFamily="34" charset="0"/>
                <a:cs typeface="Arial" panose="020B0604020202020204" pitchFamily="34" charset="0"/>
              </a:rPr>
              <a:t>A parent or caregiver who may present as being medically knowledgeable</a:t>
            </a:r>
          </a:p>
          <a:p>
            <a:r>
              <a:rPr lang="en-GB" sz="3500" dirty="0">
                <a:solidFill>
                  <a:schemeClr val="accent1">
                    <a:lumMod val="75000"/>
                  </a:schemeClr>
                </a:solidFill>
                <a:latin typeface="Arial" panose="020B0604020202020204" pitchFamily="34" charset="0"/>
                <a:cs typeface="Arial" panose="020B0604020202020204" pitchFamily="34" charset="0"/>
              </a:rPr>
              <a:t>A parent or caregiver who seems overly reluctant to leave their child’s side</a:t>
            </a:r>
          </a:p>
          <a:p>
            <a:r>
              <a:rPr lang="en-GB" sz="3500" dirty="0">
                <a:solidFill>
                  <a:schemeClr val="accent1">
                    <a:lumMod val="75000"/>
                  </a:schemeClr>
                </a:solidFill>
                <a:latin typeface="Arial" panose="020B0604020202020204" pitchFamily="34" charset="0"/>
                <a:cs typeface="Arial" panose="020B0604020202020204" pitchFamily="34" charset="0"/>
              </a:rPr>
              <a:t>A parent or caregiver who seem unusually calm in difficult circumstances</a:t>
            </a:r>
          </a:p>
          <a:p>
            <a:r>
              <a:rPr lang="en-GB" sz="3500" dirty="0">
                <a:solidFill>
                  <a:schemeClr val="accent1">
                    <a:lumMod val="75000"/>
                  </a:schemeClr>
                </a:solidFill>
                <a:latin typeface="Arial" panose="020B0604020202020204" pitchFamily="34" charset="0"/>
                <a:cs typeface="Arial" panose="020B0604020202020204" pitchFamily="34" charset="0"/>
              </a:rPr>
              <a:t>Perpetrator becomes angry when questioned</a:t>
            </a:r>
          </a:p>
          <a:p>
            <a:endParaRPr lang="en-GB" dirty="0">
              <a:cs typeface="Calibri" panose="020F0502020204030204"/>
            </a:endParaRPr>
          </a:p>
        </p:txBody>
      </p:sp>
    </p:spTree>
    <p:extLst>
      <p:ext uri="{BB962C8B-B14F-4D97-AF65-F5344CB8AC3E}">
        <p14:creationId xmlns:p14="http://schemas.microsoft.com/office/powerpoint/2010/main" val="125247447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09DE8C-98FB-4F14-B038-CC6E38E3BCF6}"/>
              </a:ext>
            </a:extLst>
          </p:cNvPr>
          <p:cNvSpPr>
            <a:spLocks noGrp="1"/>
          </p:cNvSpPr>
          <p:nvPr>
            <p:ph type="title"/>
          </p:nvPr>
        </p:nvSpPr>
        <p:spPr/>
        <p:txBody>
          <a:bodyPr/>
          <a:lstStyle/>
          <a:p>
            <a:pPr algn="ctr"/>
            <a:r>
              <a:rPr lang="en-GB" b="1" dirty="0">
                <a:solidFill>
                  <a:schemeClr val="accent1">
                    <a:lumMod val="75000"/>
                  </a:schemeClr>
                </a:solidFill>
                <a:latin typeface="Arial"/>
                <a:ea typeface="+mj-lt"/>
                <a:cs typeface="Arial"/>
              </a:rPr>
              <a:t>Warning Signs</a:t>
            </a:r>
            <a:endParaRPr lang="en-US" dirty="0">
              <a:solidFill>
                <a:schemeClr val="accent1">
                  <a:lumMod val="75000"/>
                </a:schemeClr>
              </a:solidFill>
              <a:latin typeface="Arial"/>
              <a:ea typeface="+mj-lt"/>
              <a:cs typeface="Arial"/>
            </a:endParaRPr>
          </a:p>
        </p:txBody>
      </p:sp>
      <p:sp>
        <p:nvSpPr>
          <p:cNvPr id="3" name="Content Placeholder 2">
            <a:extLst>
              <a:ext uri="{FF2B5EF4-FFF2-40B4-BE49-F238E27FC236}">
                <a16:creationId xmlns:a16="http://schemas.microsoft.com/office/drawing/2014/main" id="{653C234B-BF52-403E-96FA-7AF1AF1E2E4F}"/>
              </a:ext>
            </a:extLst>
          </p:cNvPr>
          <p:cNvSpPr>
            <a:spLocks noGrp="1"/>
          </p:cNvSpPr>
          <p:nvPr>
            <p:ph sz="half" idx="1"/>
          </p:nvPr>
        </p:nvSpPr>
        <p:spPr>
          <a:xfrm>
            <a:off x="889783" y="1836709"/>
            <a:ext cx="10712938" cy="3809862"/>
          </a:xfrm>
        </p:spPr>
        <p:txBody>
          <a:bodyPr vert="horz" lIns="91440" tIns="45720" rIns="91440" bIns="45720" rtlCol="0" anchor="t">
            <a:normAutofit/>
          </a:bodyPr>
          <a:lstStyle/>
          <a:p>
            <a:r>
              <a:rPr lang="en-GB" sz="2200" dirty="0">
                <a:solidFill>
                  <a:schemeClr val="accent1">
                    <a:lumMod val="75000"/>
                  </a:schemeClr>
                </a:solidFill>
                <a:latin typeface="Arial" panose="020B0604020202020204" pitchFamily="34" charset="0"/>
                <a:cs typeface="Arial" panose="020B0604020202020204" pitchFamily="34" charset="0"/>
              </a:rPr>
              <a:t>Attempts to convince staff the child is still unwell when being discharged</a:t>
            </a:r>
          </a:p>
          <a:p>
            <a:r>
              <a:rPr lang="en-GB" sz="2200" dirty="0">
                <a:solidFill>
                  <a:schemeClr val="accent1">
                    <a:lumMod val="75000"/>
                  </a:schemeClr>
                </a:solidFill>
                <a:latin typeface="Arial" panose="020B0604020202020204" pitchFamily="34" charset="0"/>
                <a:cs typeface="Arial" panose="020B0604020202020204" pitchFamily="34" charset="0"/>
              </a:rPr>
              <a:t>Adamantly refuses certain diagnosis</a:t>
            </a:r>
          </a:p>
          <a:p>
            <a:endParaRPr lang="en-GB" sz="2200" dirty="0">
              <a:cs typeface="Calibri" panose="020F0502020204030204"/>
            </a:endParaRPr>
          </a:p>
          <a:p>
            <a:endParaRPr lang="en-GB" dirty="0">
              <a:cs typeface="Calibri" panose="020F0502020204030204"/>
            </a:endParaRPr>
          </a:p>
        </p:txBody>
      </p:sp>
    </p:spTree>
    <p:extLst>
      <p:ext uri="{BB962C8B-B14F-4D97-AF65-F5344CB8AC3E}">
        <p14:creationId xmlns:p14="http://schemas.microsoft.com/office/powerpoint/2010/main" val="226683667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D23EE5-DEE1-4573-989B-40BBBB4E9516}"/>
              </a:ext>
            </a:extLst>
          </p:cNvPr>
          <p:cNvSpPr>
            <a:spLocks noGrp="1"/>
          </p:cNvSpPr>
          <p:nvPr>
            <p:ph type="title"/>
          </p:nvPr>
        </p:nvSpPr>
        <p:spPr/>
        <p:txBody>
          <a:bodyPr/>
          <a:lstStyle/>
          <a:p>
            <a:pPr algn="ctr"/>
            <a:r>
              <a:rPr lang="en-GB" b="1" dirty="0">
                <a:solidFill>
                  <a:schemeClr val="accent1">
                    <a:lumMod val="75000"/>
                  </a:schemeClr>
                </a:solidFill>
                <a:latin typeface="Arial"/>
                <a:cs typeface="Arial"/>
              </a:rPr>
              <a:t>Risk Factors</a:t>
            </a:r>
            <a:endParaRPr lang="en-US" dirty="0">
              <a:solidFill>
                <a:schemeClr val="accent1">
                  <a:lumMod val="75000"/>
                </a:schemeClr>
              </a:solidFill>
              <a:latin typeface="Arial"/>
              <a:cs typeface="Arial"/>
            </a:endParaRPr>
          </a:p>
        </p:txBody>
      </p:sp>
      <p:sp>
        <p:nvSpPr>
          <p:cNvPr id="3" name="Content Placeholder 2">
            <a:extLst>
              <a:ext uri="{FF2B5EF4-FFF2-40B4-BE49-F238E27FC236}">
                <a16:creationId xmlns:a16="http://schemas.microsoft.com/office/drawing/2014/main" id="{039C4C9C-3553-4BD9-A648-5D889B2E2C35}"/>
              </a:ext>
            </a:extLst>
          </p:cNvPr>
          <p:cNvSpPr>
            <a:spLocks noGrp="1"/>
          </p:cNvSpPr>
          <p:nvPr>
            <p:ph sz="half" idx="1"/>
          </p:nvPr>
        </p:nvSpPr>
        <p:spPr>
          <a:xfrm>
            <a:off x="787045" y="1761148"/>
            <a:ext cx="10794999" cy="3809862"/>
          </a:xfrm>
        </p:spPr>
        <p:txBody>
          <a:bodyPr>
            <a:normAutofit/>
          </a:bodyPr>
          <a:lstStyle/>
          <a:p>
            <a:r>
              <a:rPr lang="en-GB" dirty="0">
                <a:solidFill>
                  <a:schemeClr val="accent1">
                    <a:lumMod val="75000"/>
                  </a:schemeClr>
                </a:solidFill>
                <a:latin typeface="Arial" panose="020B0604020202020204" pitchFamily="34" charset="0"/>
                <a:cs typeface="Arial" panose="020B0604020202020204" pitchFamily="34" charset="0"/>
              </a:rPr>
              <a:t>Mothers who experienced pregnancy related complications</a:t>
            </a:r>
          </a:p>
          <a:p>
            <a:r>
              <a:rPr lang="en-GB" dirty="0">
                <a:solidFill>
                  <a:schemeClr val="accent1">
                    <a:lumMod val="75000"/>
                  </a:schemeClr>
                </a:solidFill>
                <a:latin typeface="Arial" panose="020B0604020202020204" pitchFamily="34" charset="0"/>
                <a:cs typeface="Arial" panose="020B0604020202020204" pitchFamily="34" charset="0"/>
              </a:rPr>
              <a:t>History of abuse</a:t>
            </a:r>
          </a:p>
          <a:p>
            <a:r>
              <a:rPr lang="en-GB" dirty="0">
                <a:solidFill>
                  <a:schemeClr val="accent1">
                    <a:lumMod val="75000"/>
                  </a:schemeClr>
                </a:solidFill>
                <a:latin typeface="Arial" panose="020B0604020202020204" pitchFamily="34" charset="0"/>
                <a:cs typeface="Arial" panose="020B0604020202020204" pitchFamily="34" charset="0"/>
              </a:rPr>
              <a:t>History of Factitious illness themselves</a:t>
            </a:r>
          </a:p>
          <a:p>
            <a:r>
              <a:rPr lang="en-GB" dirty="0">
                <a:solidFill>
                  <a:schemeClr val="accent1">
                    <a:lumMod val="75000"/>
                  </a:schemeClr>
                </a:solidFill>
                <a:latin typeface="Arial" panose="020B0604020202020204" pitchFamily="34" charset="0"/>
                <a:cs typeface="Arial" panose="020B0604020202020204" pitchFamily="34" charset="0"/>
              </a:rPr>
              <a:t>Borderline Personality disorder</a:t>
            </a:r>
          </a:p>
          <a:p>
            <a:r>
              <a:rPr lang="en-GB" dirty="0">
                <a:solidFill>
                  <a:schemeClr val="accent1">
                    <a:lumMod val="75000"/>
                  </a:schemeClr>
                </a:solidFill>
                <a:latin typeface="Arial" panose="020B0604020202020204" pitchFamily="34" charset="0"/>
                <a:cs typeface="Arial" panose="020B0604020202020204" pitchFamily="34" charset="0"/>
              </a:rPr>
              <a:t>History of self-harming or alcohol or drug misuse</a:t>
            </a:r>
          </a:p>
        </p:txBody>
      </p:sp>
    </p:spTree>
    <p:extLst>
      <p:ext uri="{BB962C8B-B14F-4D97-AF65-F5344CB8AC3E}">
        <p14:creationId xmlns:p14="http://schemas.microsoft.com/office/powerpoint/2010/main" val="176020424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658E12-D766-4338-B097-F5E42041D930}"/>
              </a:ext>
            </a:extLst>
          </p:cNvPr>
          <p:cNvSpPr>
            <a:spLocks noGrp="1"/>
          </p:cNvSpPr>
          <p:nvPr>
            <p:ph type="title"/>
          </p:nvPr>
        </p:nvSpPr>
        <p:spPr>
          <a:xfrm>
            <a:off x="-376844" y="359584"/>
            <a:ext cx="12945687" cy="1325563"/>
          </a:xfrm>
        </p:spPr>
        <p:txBody>
          <a:bodyPr/>
          <a:lstStyle/>
          <a:p>
            <a:pPr algn="ctr"/>
            <a:r>
              <a:rPr lang="en-GB" b="1" dirty="0">
                <a:solidFill>
                  <a:schemeClr val="accent1">
                    <a:lumMod val="75000"/>
                  </a:schemeClr>
                </a:solidFill>
                <a:latin typeface="Arial"/>
                <a:cs typeface="Arial"/>
              </a:rPr>
              <a:t>Effects on the child</a:t>
            </a:r>
            <a:endParaRPr lang="en-US" dirty="0">
              <a:solidFill>
                <a:schemeClr val="accent1">
                  <a:lumMod val="75000"/>
                </a:schemeClr>
              </a:solidFill>
              <a:latin typeface="Arial"/>
              <a:cs typeface="Arial"/>
            </a:endParaRPr>
          </a:p>
        </p:txBody>
      </p:sp>
      <p:sp>
        <p:nvSpPr>
          <p:cNvPr id="3" name="Content Placeholder 2">
            <a:extLst>
              <a:ext uri="{FF2B5EF4-FFF2-40B4-BE49-F238E27FC236}">
                <a16:creationId xmlns:a16="http://schemas.microsoft.com/office/drawing/2014/main" id="{4759B3DC-F0C5-4234-99F6-926708907158}"/>
              </a:ext>
            </a:extLst>
          </p:cNvPr>
          <p:cNvSpPr>
            <a:spLocks noGrp="1"/>
          </p:cNvSpPr>
          <p:nvPr>
            <p:ph sz="half" idx="1"/>
          </p:nvPr>
        </p:nvSpPr>
        <p:spPr>
          <a:xfrm>
            <a:off x="2862350" y="2102717"/>
            <a:ext cx="8585200" cy="3809862"/>
          </a:xfrm>
        </p:spPr>
        <p:txBody>
          <a:bodyPr vert="horz" lIns="91440" tIns="45720" rIns="91440" bIns="45720" rtlCol="0" anchor="t">
            <a:normAutofit/>
          </a:bodyPr>
          <a:lstStyle/>
          <a:p>
            <a:r>
              <a:rPr lang="en-GB" dirty="0">
                <a:solidFill>
                  <a:schemeClr val="accent1">
                    <a:lumMod val="75000"/>
                  </a:schemeClr>
                </a:solidFill>
                <a:latin typeface="Arial" panose="020B0604020202020204" pitchFamily="34" charset="0"/>
                <a:cs typeface="Arial" panose="020B0604020202020204" pitchFamily="34" charset="0"/>
              </a:rPr>
              <a:t>Child’s health</a:t>
            </a:r>
          </a:p>
          <a:p>
            <a:r>
              <a:rPr lang="en-GB" dirty="0">
                <a:solidFill>
                  <a:schemeClr val="accent1">
                    <a:lumMod val="75000"/>
                  </a:schemeClr>
                </a:solidFill>
                <a:latin typeface="Arial" panose="020B0604020202020204" pitchFamily="34" charset="0"/>
                <a:cs typeface="Arial" panose="020B0604020202020204" pitchFamily="34" charset="0"/>
              </a:rPr>
              <a:t>Child’s experiences of healthcare</a:t>
            </a:r>
          </a:p>
          <a:p>
            <a:r>
              <a:rPr lang="en-GB" dirty="0">
                <a:solidFill>
                  <a:schemeClr val="accent1">
                    <a:lumMod val="75000"/>
                  </a:schemeClr>
                </a:solidFill>
                <a:latin typeface="Arial" panose="020B0604020202020204" pitchFamily="34" charset="0"/>
                <a:cs typeface="Arial" panose="020B0604020202020204" pitchFamily="34" charset="0"/>
              </a:rPr>
              <a:t>Effects on child’s development</a:t>
            </a:r>
          </a:p>
          <a:p>
            <a:r>
              <a:rPr lang="en-GB" dirty="0">
                <a:solidFill>
                  <a:schemeClr val="accent1">
                    <a:lumMod val="75000"/>
                  </a:schemeClr>
                </a:solidFill>
                <a:latin typeface="Arial" panose="020B0604020202020204" pitchFamily="34" charset="0"/>
                <a:cs typeface="Arial" panose="020B0604020202020204" pitchFamily="34" charset="0"/>
              </a:rPr>
              <a:t>Child’s psychological state</a:t>
            </a:r>
          </a:p>
          <a:p>
            <a:r>
              <a:rPr lang="en-GB" dirty="0">
                <a:solidFill>
                  <a:schemeClr val="accent1">
                    <a:lumMod val="75000"/>
                  </a:schemeClr>
                </a:solidFill>
                <a:latin typeface="Arial" panose="020B0604020202020204" pitchFamily="34" charset="0"/>
                <a:cs typeface="Arial" panose="020B0604020202020204" pitchFamily="34" charset="0"/>
              </a:rPr>
              <a:t>Child’s well-being</a:t>
            </a:r>
          </a:p>
        </p:txBody>
      </p:sp>
    </p:spTree>
    <p:extLst>
      <p:ext uri="{BB962C8B-B14F-4D97-AF65-F5344CB8AC3E}">
        <p14:creationId xmlns:p14="http://schemas.microsoft.com/office/powerpoint/2010/main" val="339882732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9C7091-B960-6EC6-1C34-7DD7A889DE42}"/>
              </a:ext>
            </a:extLst>
          </p:cNvPr>
          <p:cNvSpPr>
            <a:spLocks noGrp="1"/>
          </p:cNvSpPr>
          <p:nvPr>
            <p:ph type="title"/>
          </p:nvPr>
        </p:nvSpPr>
        <p:spPr/>
        <p:txBody>
          <a:bodyPr/>
          <a:lstStyle/>
          <a:p>
            <a:pPr algn="ctr"/>
            <a:r>
              <a:rPr lang="en-GB" b="1" dirty="0">
                <a:solidFill>
                  <a:srgbClr val="240CF7"/>
                </a:solidFill>
                <a:cs typeface="Calibri Light"/>
              </a:rPr>
              <a:t>     </a:t>
            </a:r>
            <a:r>
              <a:rPr lang="en-GB" b="1" dirty="0">
                <a:solidFill>
                  <a:schemeClr val="accent1">
                    <a:lumMod val="75000"/>
                  </a:schemeClr>
                </a:solidFill>
                <a:latin typeface="Arial"/>
                <a:cs typeface="Arial"/>
              </a:rPr>
              <a:t>Barriers to diagnosis</a:t>
            </a:r>
            <a:endParaRPr lang="en-US" dirty="0">
              <a:solidFill>
                <a:schemeClr val="accent1">
                  <a:lumMod val="75000"/>
                </a:schemeClr>
              </a:solidFill>
              <a:latin typeface="Arial"/>
              <a:cs typeface="Arial"/>
            </a:endParaRPr>
          </a:p>
        </p:txBody>
      </p:sp>
      <p:sp>
        <p:nvSpPr>
          <p:cNvPr id="4" name="Content Placeholder 3">
            <a:extLst>
              <a:ext uri="{FF2B5EF4-FFF2-40B4-BE49-F238E27FC236}">
                <a16:creationId xmlns:a16="http://schemas.microsoft.com/office/drawing/2014/main" id="{01DDA66E-47E5-99BD-EAD3-F818700F497D}"/>
              </a:ext>
            </a:extLst>
          </p:cNvPr>
          <p:cNvSpPr>
            <a:spLocks noGrp="1"/>
          </p:cNvSpPr>
          <p:nvPr>
            <p:ph sz="half" idx="2"/>
          </p:nvPr>
        </p:nvSpPr>
        <p:spPr>
          <a:xfrm>
            <a:off x="1191847" y="1825625"/>
            <a:ext cx="10161953" cy="3809862"/>
          </a:xfrm>
        </p:spPr>
        <p:txBody>
          <a:bodyPr vert="horz" lIns="91440" tIns="45720" rIns="91440" bIns="45720" rtlCol="0" anchor="t">
            <a:normAutofit/>
          </a:bodyPr>
          <a:lstStyle/>
          <a:p>
            <a:r>
              <a:rPr lang="en-GB" dirty="0">
                <a:solidFill>
                  <a:schemeClr val="accent1">
                    <a:lumMod val="75000"/>
                  </a:schemeClr>
                </a:solidFill>
                <a:latin typeface="Arial" panose="020B0604020202020204" pitchFamily="34" charset="0"/>
                <a:cs typeface="Arial" panose="020B0604020202020204" pitchFamily="34" charset="0"/>
              </a:rPr>
              <a:t>Fear of being incorrect</a:t>
            </a:r>
          </a:p>
          <a:p>
            <a:r>
              <a:rPr lang="en-GB" dirty="0">
                <a:solidFill>
                  <a:schemeClr val="accent1">
                    <a:lumMod val="75000"/>
                  </a:schemeClr>
                </a:solidFill>
                <a:latin typeface="Arial" panose="020B0604020202020204" pitchFamily="34" charset="0"/>
                <a:cs typeface="Arial" panose="020B0604020202020204" pitchFamily="34" charset="0"/>
              </a:rPr>
              <a:t>Disbelief that a parent or caregiver would harm a child</a:t>
            </a:r>
          </a:p>
          <a:p>
            <a:r>
              <a:rPr lang="en-GB" dirty="0">
                <a:solidFill>
                  <a:schemeClr val="accent1">
                    <a:lumMod val="75000"/>
                  </a:schemeClr>
                </a:solidFill>
                <a:latin typeface="Arial" panose="020B0604020202020204" pitchFamily="34" charset="0"/>
                <a:cs typeface="Arial" panose="020B0604020202020204" pitchFamily="34" charset="0"/>
              </a:rPr>
              <a:t>Legal consequences of incorrect diagnosis</a:t>
            </a:r>
          </a:p>
          <a:p>
            <a:r>
              <a:rPr lang="en-GB" dirty="0">
                <a:solidFill>
                  <a:schemeClr val="accent1">
                    <a:lumMod val="75000"/>
                  </a:schemeClr>
                </a:solidFill>
                <a:latin typeface="Arial" panose="020B0604020202020204" pitchFamily="34" charset="0"/>
                <a:cs typeface="Arial" panose="020B0604020202020204" pitchFamily="34" charset="0"/>
              </a:rPr>
              <a:t>Personal consequences of incorrect diagnosis</a:t>
            </a:r>
          </a:p>
          <a:p>
            <a:endParaRPr lang="en-GB" dirty="0">
              <a:cs typeface="Calibri"/>
            </a:endParaRPr>
          </a:p>
        </p:txBody>
      </p:sp>
    </p:spTree>
    <p:extLst>
      <p:ext uri="{BB962C8B-B14F-4D97-AF65-F5344CB8AC3E}">
        <p14:creationId xmlns:p14="http://schemas.microsoft.com/office/powerpoint/2010/main" val="125707867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73420B-158F-4E9C-8C90-C7AD48AD40FA}"/>
              </a:ext>
            </a:extLst>
          </p:cNvPr>
          <p:cNvSpPr>
            <a:spLocks noGrp="1"/>
          </p:cNvSpPr>
          <p:nvPr>
            <p:ph type="title"/>
          </p:nvPr>
        </p:nvSpPr>
        <p:spPr/>
        <p:txBody>
          <a:bodyPr/>
          <a:lstStyle/>
          <a:p>
            <a:pPr algn="ctr"/>
            <a:r>
              <a:rPr lang="en-GB" b="1" dirty="0">
                <a:solidFill>
                  <a:schemeClr val="accent1">
                    <a:lumMod val="75000"/>
                  </a:schemeClr>
                </a:solidFill>
                <a:latin typeface="Arial"/>
                <a:cs typeface="Arial"/>
              </a:rPr>
              <a:t>Famous cases</a:t>
            </a:r>
            <a:endParaRPr lang="en-US" dirty="0">
              <a:solidFill>
                <a:schemeClr val="accent1">
                  <a:lumMod val="75000"/>
                </a:schemeClr>
              </a:solidFill>
              <a:latin typeface="Arial"/>
              <a:cs typeface="Arial"/>
            </a:endParaRPr>
          </a:p>
        </p:txBody>
      </p:sp>
      <p:pic>
        <p:nvPicPr>
          <p:cNvPr id="1028" name="Picture 4" descr="Lincolnshire child killer Beverley Allitt fighting for life in hospital -  Lincolnshire Live">
            <a:extLst>
              <a:ext uri="{FF2B5EF4-FFF2-40B4-BE49-F238E27FC236}">
                <a16:creationId xmlns:a16="http://schemas.microsoft.com/office/drawing/2014/main" id="{A0D89D3E-FFAA-47F6-9B94-337285F0CB77}"/>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tretch>
            <a:fillRect/>
          </a:stretch>
        </p:blipFill>
        <p:spPr bwMode="auto">
          <a:xfrm>
            <a:off x="4398212" y="2259012"/>
            <a:ext cx="2143125" cy="2143125"/>
          </a:xfrm>
          <a:prstGeom prst="rect">
            <a:avLst/>
          </a:prstGeom>
          <a:noFill/>
          <a:extLst>
            <a:ext uri="{909E8E84-426E-40DD-AFC4-6F175D3DCCD1}">
              <a14:hiddenFill xmlns:a14="http://schemas.microsoft.com/office/drawing/2010/main">
                <a:solidFill>
                  <a:srgbClr val="FFFFFF"/>
                </a:solidFill>
              </a14:hiddenFill>
            </a:ext>
          </a:extLst>
        </p:spPr>
      </p:pic>
      <p:sp>
        <p:nvSpPr>
          <p:cNvPr id="4" name="Content Placeholder 3">
            <a:extLst>
              <a:ext uri="{FF2B5EF4-FFF2-40B4-BE49-F238E27FC236}">
                <a16:creationId xmlns:a16="http://schemas.microsoft.com/office/drawing/2014/main" id="{D5338C16-6A11-4C44-9BC4-9BFA9362AF70}"/>
              </a:ext>
            </a:extLst>
          </p:cNvPr>
          <p:cNvSpPr>
            <a:spLocks noGrp="1"/>
          </p:cNvSpPr>
          <p:nvPr>
            <p:ph sz="half" idx="4294967295"/>
          </p:nvPr>
        </p:nvSpPr>
        <p:spPr>
          <a:xfrm>
            <a:off x="7010400" y="2925763"/>
            <a:ext cx="5181600" cy="809625"/>
          </a:xfrm>
        </p:spPr>
        <p:txBody>
          <a:bodyPr/>
          <a:lstStyle/>
          <a:p>
            <a:r>
              <a:rPr lang="en-GB" dirty="0"/>
              <a:t>Beverley </a:t>
            </a:r>
            <a:r>
              <a:rPr lang="en-GB" noProof="1"/>
              <a:t>Allitt</a:t>
            </a:r>
          </a:p>
        </p:txBody>
      </p:sp>
    </p:spTree>
    <p:extLst>
      <p:ext uri="{BB962C8B-B14F-4D97-AF65-F5344CB8AC3E}">
        <p14:creationId xmlns:p14="http://schemas.microsoft.com/office/powerpoint/2010/main" val="43664386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15870B-B89B-4488-9B73-76C6BF227849}"/>
              </a:ext>
            </a:extLst>
          </p:cNvPr>
          <p:cNvSpPr>
            <a:spLocks noGrp="1"/>
          </p:cNvSpPr>
          <p:nvPr>
            <p:ph type="title"/>
          </p:nvPr>
        </p:nvSpPr>
        <p:spPr/>
        <p:txBody>
          <a:bodyPr>
            <a:normAutofit/>
          </a:bodyPr>
          <a:lstStyle/>
          <a:p>
            <a:pPr algn="ctr"/>
            <a:r>
              <a:rPr lang="en-GB" sz="4800" b="1" dirty="0">
                <a:solidFill>
                  <a:schemeClr val="accent1">
                    <a:lumMod val="75000"/>
                  </a:schemeClr>
                </a:solidFill>
                <a:latin typeface="Arial"/>
                <a:cs typeface="Arial"/>
              </a:rPr>
              <a:t>Famous cases</a:t>
            </a:r>
            <a:endParaRPr lang="en-US" sz="4800" dirty="0">
              <a:solidFill>
                <a:schemeClr val="accent1">
                  <a:lumMod val="75000"/>
                </a:schemeClr>
              </a:solidFill>
              <a:latin typeface="Arial"/>
              <a:cs typeface="Arial"/>
            </a:endParaRPr>
          </a:p>
        </p:txBody>
      </p:sp>
      <p:pic>
        <p:nvPicPr>
          <p:cNvPr id="2050" name="Picture 2">
            <a:extLst>
              <a:ext uri="{FF2B5EF4-FFF2-40B4-BE49-F238E27FC236}">
                <a16:creationId xmlns:a16="http://schemas.microsoft.com/office/drawing/2014/main" id="{BEF50665-A071-4255-8065-6A0179DA0B86}"/>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tretch>
            <a:fillRect/>
          </a:stretch>
        </p:blipFill>
        <p:spPr bwMode="auto">
          <a:xfrm>
            <a:off x="5038206" y="2397399"/>
            <a:ext cx="1905000" cy="1676400"/>
          </a:xfrm>
          <a:prstGeom prst="rect">
            <a:avLst/>
          </a:prstGeom>
          <a:noFill/>
          <a:extLst>
            <a:ext uri="{909E8E84-426E-40DD-AFC4-6F175D3DCCD1}">
              <a14:hiddenFill xmlns:a14="http://schemas.microsoft.com/office/drawing/2010/main">
                <a:solidFill>
                  <a:srgbClr val="FFFFFF"/>
                </a:solidFill>
              </a14:hiddenFill>
            </a:ext>
          </a:extLst>
        </p:spPr>
      </p:pic>
      <p:sp>
        <p:nvSpPr>
          <p:cNvPr id="4" name="Content Placeholder 3">
            <a:extLst>
              <a:ext uri="{FF2B5EF4-FFF2-40B4-BE49-F238E27FC236}">
                <a16:creationId xmlns:a16="http://schemas.microsoft.com/office/drawing/2014/main" id="{DAC3A8D8-1ED2-4C2B-8353-46D8C8EB87C8}"/>
              </a:ext>
            </a:extLst>
          </p:cNvPr>
          <p:cNvSpPr>
            <a:spLocks noGrp="1"/>
          </p:cNvSpPr>
          <p:nvPr>
            <p:ph sz="half" idx="4294967295"/>
          </p:nvPr>
        </p:nvSpPr>
        <p:spPr>
          <a:xfrm>
            <a:off x="7010400" y="2773363"/>
            <a:ext cx="5181600" cy="4351337"/>
          </a:xfrm>
        </p:spPr>
        <p:txBody>
          <a:bodyPr/>
          <a:lstStyle/>
          <a:p>
            <a:r>
              <a:rPr lang="en-GB" dirty="0"/>
              <a:t>Dee </a:t>
            </a:r>
            <a:r>
              <a:rPr lang="en-GB" noProof="1"/>
              <a:t>Dee</a:t>
            </a:r>
            <a:r>
              <a:rPr lang="en-GB" dirty="0"/>
              <a:t> Blanchard</a:t>
            </a:r>
          </a:p>
          <a:p>
            <a:endParaRPr lang="en-GB" dirty="0"/>
          </a:p>
        </p:txBody>
      </p:sp>
    </p:spTree>
    <p:extLst>
      <p:ext uri="{BB962C8B-B14F-4D97-AF65-F5344CB8AC3E}">
        <p14:creationId xmlns:p14="http://schemas.microsoft.com/office/powerpoint/2010/main" val="231779349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5A0393-E257-471F-B8B8-22F5598F8313}"/>
              </a:ext>
            </a:extLst>
          </p:cNvPr>
          <p:cNvSpPr>
            <a:spLocks noGrp="1"/>
          </p:cNvSpPr>
          <p:nvPr>
            <p:ph type="title"/>
          </p:nvPr>
        </p:nvSpPr>
        <p:spPr/>
        <p:txBody>
          <a:bodyPr/>
          <a:lstStyle/>
          <a:p>
            <a:pPr algn="ctr"/>
            <a:r>
              <a:rPr lang="en-GB" b="1" dirty="0">
                <a:solidFill>
                  <a:schemeClr val="accent1">
                    <a:lumMod val="75000"/>
                  </a:schemeClr>
                </a:solidFill>
                <a:latin typeface="Arial"/>
                <a:cs typeface="Arial"/>
              </a:rPr>
              <a:t>Famous cases</a:t>
            </a:r>
            <a:endParaRPr lang="en-US" dirty="0">
              <a:solidFill>
                <a:schemeClr val="accent1">
                  <a:lumMod val="75000"/>
                </a:schemeClr>
              </a:solidFill>
              <a:latin typeface="Arial"/>
              <a:cs typeface="Arial"/>
            </a:endParaRPr>
          </a:p>
        </p:txBody>
      </p:sp>
      <p:pic>
        <p:nvPicPr>
          <p:cNvPr id="3074" name="Picture 2" descr="Lacey Spears: Mom Found Guilty of Poisoning Son With Salt Water - ABC News">
            <a:extLst>
              <a:ext uri="{FF2B5EF4-FFF2-40B4-BE49-F238E27FC236}">
                <a16:creationId xmlns:a16="http://schemas.microsoft.com/office/drawing/2014/main" id="{2B0A5FA0-F4A3-44B6-8240-4E6561245715}"/>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tretch>
            <a:fillRect/>
          </a:stretch>
        </p:blipFill>
        <p:spPr bwMode="auto">
          <a:xfrm>
            <a:off x="4214119" y="2195296"/>
            <a:ext cx="2466975" cy="1847850"/>
          </a:xfrm>
          <a:prstGeom prst="rect">
            <a:avLst/>
          </a:prstGeom>
          <a:noFill/>
          <a:extLst>
            <a:ext uri="{909E8E84-426E-40DD-AFC4-6F175D3DCCD1}">
              <a14:hiddenFill xmlns:a14="http://schemas.microsoft.com/office/drawing/2010/main">
                <a:solidFill>
                  <a:srgbClr val="FFFFFF"/>
                </a:solidFill>
              </a14:hiddenFill>
            </a:ext>
          </a:extLst>
        </p:spPr>
      </p:pic>
      <p:sp>
        <p:nvSpPr>
          <p:cNvPr id="4" name="Content Placeholder 3">
            <a:extLst>
              <a:ext uri="{FF2B5EF4-FFF2-40B4-BE49-F238E27FC236}">
                <a16:creationId xmlns:a16="http://schemas.microsoft.com/office/drawing/2014/main" id="{3E87234D-F08C-47E8-9CB9-0F976F87F27D}"/>
              </a:ext>
            </a:extLst>
          </p:cNvPr>
          <p:cNvSpPr>
            <a:spLocks noGrp="1"/>
          </p:cNvSpPr>
          <p:nvPr>
            <p:ph sz="half" idx="4294967295"/>
          </p:nvPr>
        </p:nvSpPr>
        <p:spPr>
          <a:xfrm>
            <a:off x="7010400" y="2662238"/>
            <a:ext cx="5181600" cy="4351337"/>
          </a:xfrm>
        </p:spPr>
        <p:txBody>
          <a:bodyPr/>
          <a:lstStyle/>
          <a:p>
            <a:r>
              <a:rPr lang="en-GB" dirty="0"/>
              <a:t>Lacey Spears</a:t>
            </a:r>
          </a:p>
          <a:p>
            <a:pPr marL="0" indent="0">
              <a:buNone/>
            </a:pPr>
            <a:endParaRPr lang="en-GB" dirty="0"/>
          </a:p>
        </p:txBody>
      </p:sp>
    </p:spTree>
    <p:extLst>
      <p:ext uri="{BB962C8B-B14F-4D97-AF65-F5344CB8AC3E}">
        <p14:creationId xmlns:p14="http://schemas.microsoft.com/office/powerpoint/2010/main" val="223934788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E085EC-6173-A733-CFCA-18EF8C13E72D}"/>
              </a:ext>
            </a:extLst>
          </p:cNvPr>
          <p:cNvSpPr>
            <a:spLocks noGrp="1"/>
          </p:cNvSpPr>
          <p:nvPr>
            <p:ph type="title"/>
          </p:nvPr>
        </p:nvSpPr>
        <p:spPr/>
        <p:txBody>
          <a:bodyPr/>
          <a:lstStyle/>
          <a:p>
            <a:pPr algn="ctr"/>
            <a:r>
              <a:rPr lang="en-GB" b="1" dirty="0">
                <a:latin typeface="Arial" panose="020B0604020202020204" pitchFamily="34" charset="0"/>
                <a:cs typeface="Arial" panose="020B0604020202020204" pitchFamily="34" charset="0"/>
              </a:rPr>
              <a:t>Lacey Spears</a:t>
            </a:r>
          </a:p>
        </p:txBody>
      </p:sp>
      <p:pic>
        <p:nvPicPr>
          <p:cNvPr id="3" name="Online Media 2" title="48 Hours: Lacey Spears Case">
            <a:hlinkClick r:id="" action="ppaction://media"/>
            <a:extLst>
              <a:ext uri="{FF2B5EF4-FFF2-40B4-BE49-F238E27FC236}">
                <a16:creationId xmlns:a16="http://schemas.microsoft.com/office/drawing/2014/main" id="{BBF274F5-9CA0-3A84-4695-721E599DA0A1}"/>
              </a:ext>
            </a:extLst>
          </p:cNvPr>
          <p:cNvPicPr>
            <a:picLocks noRot="1" noChangeAspect="1"/>
          </p:cNvPicPr>
          <p:nvPr>
            <a:videoFile r:link="rId1"/>
          </p:nvPr>
        </p:nvPicPr>
        <p:blipFill>
          <a:blip r:embed="rId3"/>
          <a:stretch>
            <a:fillRect/>
          </a:stretch>
        </p:blipFill>
        <p:spPr>
          <a:xfrm>
            <a:off x="2730501" y="1456393"/>
            <a:ext cx="6473264" cy="3967628"/>
          </a:xfrm>
          <a:prstGeom prst="rect">
            <a:avLst/>
          </a:prstGeom>
        </p:spPr>
      </p:pic>
    </p:spTree>
    <p:extLst>
      <p:ext uri="{BB962C8B-B14F-4D97-AF65-F5344CB8AC3E}">
        <p14:creationId xmlns:p14="http://schemas.microsoft.com/office/powerpoint/2010/main" val="3232242591"/>
      </p:ext>
    </p:extLst>
  </p:cSld>
  <p:clrMapOvr>
    <a:masterClrMapping/>
  </p:clrMapOvr>
</p:sld>
</file>

<file path=ppt/theme/theme1.xml><?xml version="1.0" encoding="utf-8"?>
<a:theme xmlns:a="http://schemas.openxmlformats.org/drawingml/2006/main" name="Holding PAg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C542EBDA-A4F5-41A3-A105-12E1AEC83494}"/>
    </a:ext>
  </a:extLst>
</a:theme>
</file>

<file path=ppt/theme/theme2.xml><?xml version="1.0" encoding="utf-8"?>
<a:theme xmlns:a="http://schemas.openxmlformats.org/drawingml/2006/main" name="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00B0E777-57DC-48D8-9C6D-F3057FF82AE5}"/>
    </a:ext>
  </a:extLst>
</a:theme>
</file>

<file path=ppt/theme/theme3.xml><?xml version="1.0" encoding="utf-8"?>
<a:theme xmlns:a="http://schemas.openxmlformats.org/drawingml/2006/main" name="Title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3808A5FF-D669-4B33-ADC7-5C628DEDF80E}"/>
    </a:ext>
  </a:extLst>
</a:theme>
</file>

<file path=ppt/theme/theme4.xml><?xml version="1.0" encoding="utf-8"?>
<a:theme xmlns:a="http://schemas.openxmlformats.org/drawingml/2006/main" name="Title Slid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11F0DE30-03B7-4765-AB4C-E2339937FC60}"/>
    </a:ext>
  </a:extLst>
</a:theme>
</file>

<file path=ppt/theme/theme5.xml><?xml version="1.0" encoding="utf-8"?>
<a:theme xmlns:a="http://schemas.openxmlformats.org/drawingml/2006/main" name="Title Slid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87B0980B-E976-446E-B13E-F21BD31D588F}"/>
    </a:ext>
  </a:extLst>
</a:theme>
</file>

<file path=ppt/theme/theme6.xml><?xml version="1.0" encoding="utf-8"?>
<a:theme xmlns:a="http://schemas.openxmlformats.org/drawingml/2006/main" name="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788382AC-33A6-4EE6-9EF5-BA31FC79AD60}"/>
    </a:ext>
  </a:extLst>
</a:theme>
</file>

<file path=ppt/theme/theme7.xml><?xml version="1.0" encoding="utf-8"?>
<a:theme xmlns:a="http://schemas.openxmlformats.org/drawingml/2006/main" name="Accessib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DC81931D-F094-440C-B7A7-6B289DEBC1E4}"/>
    </a:ext>
  </a:extLst>
</a:theme>
</file>

<file path=ppt/theme/theme8.xml><?xml version="1.0" encoding="utf-8"?>
<a:theme xmlns:a="http://schemas.openxmlformats.org/drawingml/2006/main" name="Accessib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86883F0F-287E-4407-A9BD-FB3F2413EBF2}"/>
    </a:ext>
  </a:extLst>
</a:theme>
</file>

<file path=ppt/theme/theme9.xml><?xml version="1.0" encoding="utf-8"?>
<a:theme xmlns:a="http://schemas.openxmlformats.org/drawingml/2006/main" name="Accessib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839F3580-409E-4425-AB32-4DCB1E9088C6}"/>
    </a:ext>
  </a:extLst>
</a:theme>
</file>

<file path=ppt/theme/theme10.xml><?xml version="1.0" encoding="utf-8"?>
<a:theme xmlns:a="http://schemas.openxmlformats.org/drawingml/2006/main" name="Accessib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4C3B2AE3-21F7-4AA1-BCFD-E71FCED4C1A9}"/>
    </a:ext>
  </a:extLst>
</a:theme>
</file>

<file path=ppt/theme/theme11.xml><?xml version="1.0" encoding="utf-8"?>
<a:theme xmlns:a="http://schemas.openxmlformats.org/drawingml/2006/main" name="1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E21751B9-EE4C-40D2-ABD7-AFC27242BB51}"/>
    </a:ext>
  </a:extLst>
</a:theme>
</file>

<file path=ppt/theme/theme12.xml><?xml version="1.0" encoding="utf-8"?>
<a:theme xmlns:a="http://schemas.openxmlformats.org/drawingml/2006/main" name="2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AA448B56-E705-45B4-B65C-BAA9F0D4C301}"/>
    </a:ext>
  </a:extLst>
</a:theme>
</file>

<file path=ppt/theme/theme13.xml><?xml version="1.0" encoding="utf-8"?>
<a:theme xmlns:a="http://schemas.openxmlformats.org/drawingml/2006/main" name="3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C6E61196-2B4A-4D37-BC21-3843F99E562B}"/>
    </a:ext>
  </a:extLst>
</a:theme>
</file>

<file path=ppt/theme/theme14.xml><?xml version="1.0" encoding="utf-8"?>
<a:theme xmlns:a="http://schemas.openxmlformats.org/drawingml/2006/main" name="4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0CCF61DC-21DE-4B8A-A156-C3636722E1D0}"/>
    </a:ext>
  </a:extLst>
</a:theme>
</file>

<file path=ppt/theme/theme15.xml><?xml version="1.0" encoding="utf-8"?>
<a:theme xmlns:a="http://schemas.openxmlformats.org/drawingml/2006/main" name="5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41C8B30B-6CE7-4506-891F-7EB39784B55C}"/>
    </a:ext>
  </a:extLst>
</a:theme>
</file>

<file path=ppt/theme/theme16.xml><?xml version="1.0" encoding="utf-8"?>
<a:theme xmlns:a="http://schemas.openxmlformats.org/drawingml/2006/main" name="6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302048F3-FA83-4C07-B823-9911C6E0CA2D}"/>
    </a:ext>
  </a:extLst>
</a:theme>
</file>

<file path=ppt/theme/theme17.xml><?xml version="1.0" encoding="utf-8"?>
<a:theme xmlns:a="http://schemas.openxmlformats.org/drawingml/2006/main" name="7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461C17C8-1638-466B-A60E-F0379D8CE532}"/>
    </a:ext>
  </a:extLst>
</a:theme>
</file>

<file path=ppt/theme/theme18.xml><?xml version="1.0" encoding="utf-8"?>
<a:theme xmlns:a="http://schemas.openxmlformats.org/drawingml/2006/main" name="8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134E124E-2CCF-4244-BE9F-410C1245F355}"/>
    </a:ext>
  </a:extLst>
</a:theme>
</file>

<file path=ppt/theme/theme19.xml><?xml version="1.0" encoding="utf-8"?>
<a:theme xmlns:a="http://schemas.openxmlformats.org/drawingml/2006/main" name="Place full Image in Backgrou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6EB3CABB-3B9E-4AE1-88A2-746DBB2362B0}"/>
    </a:ext>
  </a:extLst>
</a:theme>
</file>

<file path=ppt/theme/theme20.xml><?xml version="1.0" encoding="utf-8"?>
<a:theme xmlns:a="http://schemas.openxmlformats.org/drawingml/2006/main" name="1_Holding PAg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C542EBDA-A4F5-41A3-A105-12E1AEC83494}"/>
    </a:ext>
  </a:extLst>
</a:theme>
</file>

<file path=ppt/theme/theme21.xml><?xml version="1.0" encoding="utf-8"?>
<a:theme xmlns:a="http://schemas.openxmlformats.org/drawingml/2006/main" name="1_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00B0E777-57DC-48D8-9C6D-F3057FF82AE5}"/>
    </a:ext>
  </a:extLst>
</a:theme>
</file>

<file path=ppt/theme/theme22.xml><?xml version="1.0" encoding="utf-8"?>
<a:theme xmlns:a="http://schemas.openxmlformats.org/drawingml/2006/main" name="1_Title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3808A5FF-D669-4B33-ADC7-5C628DEDF80E}"/>
    </a:ext>
  </a:extLst>
</a:theme>
</file>

<file path=ppt/theme/theme23.xml><?xml version="1.0" encoding="utf-8"?>
<a:theme xmlns:a="http://schemas.openxmlformats.org/drawingml/2006/main" name="1_Title Slid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11F0DE30-03B7-4765-AB4C-E2339937FC60}"/>
    </a:ext>
  </a:extLst>
</a:theme>
</file>

<file path=ppt/theme/theme24.xml><?xml version="1.0" encoding="utf-8"?>
<a:theme xmlns:a="http://schemas.openxmlformats.org/drawingml/2006/main" name="1_Title Slid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87B0980B-E976-446E-B13E-F21BD31D588F}"/>
    </a:ext>
  </a:extLst>
</a:theme>
</file>

<file path=ppt/theme/theme25.xml><?xml version="1.0" encoding="utf-8"?>
<a:theme xmlns:a="http://schemas.openxmlformats.org/drawingml/2006/main" name="1_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788382AC-33A6-4EE6-9EF5-BA31FC79AD60}"/>
    </a:ext>
  </a:extLst>
</a:theme>
</file>

<file path=ppt/theme/theme26.xml><?xml version="1.0" encoding="utf-8"?>
<a:theme xmlns:a="http://schemas.openxmlformats.org/drawingml/2006/main" name="1_Accessib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DC81931D-F094-440C-B7A7-6B289DEBC1E4}"/>
    </a:ext>
  </a:extLst>
</a:theme>
</file>

<file path=ppt/theme/theme27.xml><?xml version="1.0" encoding="utf-8"?>
<a:theme xmlns:a="http://schemas.openxmlformats.org/drawingml/2006/main" name="1_Accessib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86883F0F-287E-4407-A9BD-FB3F2413EBF2}"/>
    </a:ext>
  </a:extLst>
</a:theme>
</file>

<file path=ppt/theme/theme28.xml><?xml version="1.0" encoding="utf-8"?>
<a:theme xmlns:a="http://schemas.openxmlformats.org/drawingml/2006/main" name="1_Accessib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839F3580-409E-4425-AB32-4DCB1E9088C6}"/>
    </a:ext>
  </a:extLst>
</a:theme>
</file>

<file path=ppt/theme/theme29.xml><?xml version="1.0" encoding="utf-8"?>
<a:theme xmlns:a="http://schemas.openxmlformats.org/drawingml/2006/main" name="1_Accessib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4C3B2AE3-21F7-4AA1-BCFD-E71FCED4C1A9}"/>
    </a:ext>
  </a:extLst>
</a:theme>
</file>

<file path=ppt/theme/theme30.xml><?xml version="1.0" encoding="utf-8"?>
<a:theme xmlns:a="http://schemas.openxmlformats.org/drawingml/2006/main" name="9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E21751B9-EE4C-40D2-ABD7-AFC27242BB51}"/>
    </a:ext>
  </a:extLst>
</a:theme>
</file>

<file path=ppt/theme/theme31.xml><?xml version="1.0" encoding="utf-8"?>
<a:theme xmlns:a="http://schemas.openxmlformats.org/drawingml/2006/main" name="10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AA448B56-E705-45B4-B65C-BAA9F0D4C301}"/>
    </a:ext>
  </a:extLst>
</a:theme>
</file>

<file path=ppt/theme/theme32.xml><?xml version="1.0" encoding="utf-8"?>
<a:theme xmlns:a="http://schemas.openxmlformats.org/drawingml/2006/main" name="11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C6E61196-2B4A-4D37-BC21-3843F99E562B}"/>
    </a:ext>
  </a:extLst>
</a:theme>
</file>

<file path=ppt/theme/theme33.xml><?xml version="1.0" encoding="utf-8"?>
<a:theme xmlns:a="http://schemas.openxmlformats.org/drawingml/2006/main" name="12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0CCF61DC-21DE-4B8A-A156-C3636722E1D0}"/>
    </a:ext>
  </a:extLst>
</a:theme>
</file>

<file path=ppt/theme/theme34.xml><?xml version="1.0" encoding="utf-8"?>
<a:theme xmlns:a="http://schemas.openxmlformats.org/drawingml/2006/main" name="13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41C8B30B-6CE7-4506-891F-7EB39784B55C}"/>
    </a:ext>
  </a:extLst>
</a:theme>
</file>

<file path=ppt/theme/theme35.xml><?xml version="1.0" encoding="utf-8"?>
<a:theme xmlns:a="http://schemas.openxmlformats.org/drawingml/2006/main" name="14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302048F3-FA83-4C07-B823-9911C6E0CA2D}"/>
    </a:ext>
  </a:extLst>
</a:theme>
</file>

<file path=ppt/theme/theme36.xml><?xml version="1.0" encoding="utf-8"?>
<a:theme xmlns:a="http://schemas.openxmlformats.org/drawingml/2006/main" name="15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461C17C8-1638-466B-A60E-F0379D8CE532}"/>
    </a:ext>
  </a:extLst>
</a:theme>
</file>

<file path=ppt/theme/theme37.xml><?xml version="1.0" encoding="utf-8"?>
<a:theme xmlns:a="http://schemas.openxmlformats.org/drawingml/2006/main" name="16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134E124E-2CCF-4244-BE9F-410C1245F355}"/>
    </a:ext>
  </a:extLst>
</a:theme>
</file>

<file path=ppt/theme/theme38.xml><?xml version="1.0" encoding="utf-8"?>
<a:theme xmlns:a="http://schemas.openxmlformats.org/drawingml/2006/main" name="1_Place full Image in Backgrou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6EB3CABB-3B9E-4AE1-88A2-746DBB2362B0}"/>
    </a:ext>
  </a:extLst>
</a:theme>
</file>

<file path=ppt/theme/theme39.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TaxCatchAll xmlns="16bfc89a-06a0-41d6-ae50-6ff65b36cb8b" xsi:nil="true"/>
    <lcf76f155ced4ddcb4097134ff3c332f xmlns="e4a72011-89be-41d7-bd49-565121a9e247">
      <Terms xmlns="http://schemas.microsoft.com/office/infopath/2007/PartnerControls"/>
    </lcf76f155ced4ddcb4097134ff3c332f>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B144F219396AFE458016C97602F34B7A" ma:contentTypeVersion="15" ma:contentTypeDescription="Create a new document." ma:contentTypeScope="" ma:versionID="2a80b03815e2e5e3281b97f7713277a5">
  <xsd:schema xmlns:xsd="http://www.w3.org/2001/XMLSchema" xmlns:xs="http://www.w3.org/2001/XMLSchema" xmlns:p="http://schemas.microsoft.com/office/2006/metadata/properties" xmlns:ns2="e4a72011-89be-41d7-bd49-565121a9e247" xmlns:ns3="16bfc89a-06a0-41d6-ae50-6ff65b36cb8b" targetNamespace="http://schemas.microsoft.com/office/2006/metadata/properties" ma:root="true" ma:fieldsID="4ff4b8fc08fe7a41382c493e40dd0b1f" ns2:_="" ns3:_="">
    <xsd:import namespace="e4a72011-89be-41d7-bd49-565121a9e247"/>
    <xsd:import namespace="16bfc89a-06a0-41d6-ae50-6ff65b36cb8b"/>
    <xsd:element name="properties">
      <xsd:complexType>
        <xsd:sequence>
          <xsd:element name="documentManagement">
            <xsd:complexType>
              <xsd:all>
                <xsd:element ref="ns2:MediaServiceMetadata" minOccurs="0"/>
                <xsd:element ref="ns2:MediaServiceFastMetadata" minOccurs="0"/>
                <xsd:element ref="ns2:MediaLengthInSeconds" minOccurs="0"/>
                <xsd:element ref="ns2:MediaServiceDateTaken" minOccurs="0"/>
                <xsd:element ref="ns3:SharedWithUsers" minOccurs="0"/>
                <xsd:element ref="ns3:SharedWithDetails" minOccurs="0"/>
                <xsd:element ref="ns2:MediaServiceSearchProperties" minOccurs="0"/>
                <xsd:element ref="ns2:lcf76f155ced4ddcb4097134ff3c332f" minOccurs="0"/>
                <xsd:element ref="ns3:TaxCatchAll" minOccurs="0"/>
                <xsd:element ref="ns2:MediaServiceLocation" minOccurs="0"/>
                <xsd:element ref="ns2:MediaServiceGenerationTime" minOccurs="0"/>
                <xsd:element ref="ns2:MediaServiceEventHashCode" minOccurs="0"/>
                <xsd:element ref="ns2:MediaServiceOCR"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e4a72011-89be-41d7-bd49-565121a9e247"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LengthInSeconds" ma:index="10" nillable="true" ma:displayName="MediaLengthInSeconds" ma:hidden="true" ma:internalName="MediaLengthInSeconds" ma:readOnly="true">
      <xsd:simpleType>
        <xsd:restriction base="dms:Unknown"/>
      </xsd:simpleType>
    </xsd:element>
    <xsd:element name="MediaServiceDateTaken" ma:index="11" nillable="true" ma:displayName="MediaServiceDateTaken" ma:hidden="true" ma:indexed="true" ma:internalName="MediaServiceDateTaken" ma:readOnly="true">
      <xsd:simpleType>
        <xsd:restriction base="dms:Text"/>
      </xsd:simpleType>
    </xsd:element>
    <xsd:element name="MediaServiceSearchProperties" ma:index="14" nillable="true" ma:displayName="MediaServiceSearchProperties" ma:hidden="true" ma:internalName="MediaServiceSearchProperties" ma:readOnly="true">
      <xsd:simpleType>
        <xsd:restriction base="dms:Note"/>
      </xsd:simpleType>
    </xsd:element>
    <xsd:element name="lcf76f155ced4ddcb4097134ff3c332f" ma:index="16"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Location" ma:index="18" nillable="true" ma:displayName="Location" ma:indexed="true" ma:internalName="MediaServiceLocation" ma:readOnly="true">
      <xsd:simpleType>
        <xsd:restriction base="dms:Text"/>
      </xsd:simpleType>
    </xsd:element>
    <xsd:element name="MediaServiceGenerationTime" ma:index="19" nillable="true" ma:displayName="MediaServiceGenerationTime" ma:hidden="true" ma:internalName="MediaServiceGenerationTime" ma:readOnly="true">
      <xsd:simpleType>
        <xsd:restriction base="dms:Text"/>
      </xsd:simpleType>
    </xsd:element>
    <xsd:element name="MediaServiceEventHashCode" ma:index="20" nillable="true" ma:displayName="MediaServiceEventHashCode" ma:hidden="true" ma:internalName="MediaServiceEventHashCode" ma:readOnly="true">
      <xsd:simpleType>
        <xsd:restriction base="dms:Text"/>
      </xsd:simpleType>
    </xsd:element>
    <xsd:element name="MediaServiceOCR" ma:index="21" nillable="true" ma:displayName="Extracted Text" ma:internalName="MediaServiceOCR" ma:readOnly="true">
      <xsd:simpleType>
        <xsd:restriction base="dms:Note">
          <xsd:maxLength value="255"/>
        </xsd:restriction>
      </xsd:simpleType>
    </xsd:element>
    <xsd:element name="MediaServiceObjectDetectorVersions" ma:index="22"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bfc89a-06a0-41d6-ae50-6ff65b36cb8b"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TaxCatchAll" ma:index="17" nillable="true" ma:displayName="Taxonomy Catch All Column" ma:hidden="true" ma:list="{953f2175-e71b-4bc5-bf24-4d540adc5750}" ma:internalName="TaxCatchAll" ma:showField="CatchAllData" ma:web="16bfc89a-06a0-41d6-ae50-6ff65b36cb8b">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6813F846-5AE4-42BC-BFF3-0E2C7BE4CD37}">
  <ds:schemaRefs>
    <ds:schemaRef ds:uri="http://schemas.microsoft.com/sharepoint/v3/contenttype/forms"/>
  </ds:schemaRefs>
</ds:datastoreItem>
</file>

<file path=customXml/itemProps2.xml><?xml version="1.0" encoding="utf-8"?>
<ds:datastoreItem xmlns:ds="http://schemas.openxmlformats.org/officeDocument/2006/customXml" ds:itemID="{CB255B81-D53D-4C7C-A68E-6577DED90207}">
  <ds:schemaRefs>
    <ds:schemaRef ds:uri="http://schemas.microsoft.com/office/2006/metadata/properties"/>
    <ds:schemaRef ds:uri="http://schemas.microsoft.com/office/infopath/2007/PartnerControls"/>
    <ds:schemaRef ds:uri="16bfc89a-06a0-41d6-ae50-6ff65b36cb8b"/>
    <ds:schemaRef ds:uri="e4a72011-89be-41d7-bd49-565121a9e247"/>
  </ds:schemaRefs>
</ds:datastoreItem>
</file>

<file path=customXml/itemProps3.xml><?xml version="1.0" encoding="utf-8"?>
<ds:datastoreItem xmlns:ds="http://schemas.openxmlformats.org/officeDocument/2006/customXml" ds:itemID="{BCBF9F55-77C3-4DB2-945E-D7A4897B64C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e4a72011-89be-41d7-bd49-565121a9e247"/>
    <ds:schemaRef ds:uri="16bfc89a-06a0-41d6-ae50-6ff65b36cb8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Blank Powerpoint</Template>
  <TotalTime>0</TotalTime>
  <Words>2209</Words>
  <Application>Microsoft Office PowerPoint</Application>
  <PresentationFormat>Widescreen</PresentationFormat>
  <Paragraphs>236</Paragraphs>
  <Slides>22</Slides>
  <Notes>11</Notes>
  <HiddenSlides>0</HiddenSlides>
  <MMClips>1</MMClips>
  <ScaleCrop>false</ScaleCrop>
  <HeadingPairs>
    <vt:vector size="4" baseType="variant">
      <vt:variant>
        <vt:lpstr>Theme</vt:lpstr>
      </vt:variant>
      <vt:variant>
        <vt:i4>38</vt:i4>
      </vt:variant>
      <vt:variant>
        <vt:lpstr>Slide Titles</vt:lpstr>
      </vt:variant>
      <vt:variant>
        <vt:i4>22</vt:i4>
      </vt:variant>
    </vt:vector>
  </HeadingPairs>
  <TitlesOfParts>
    <vt:vector size="60" baseType="lpstr">
      <vt:lpstr>Holding PAge</vt:lpstr>
      <vt:lpstr>Title Slide 1</vt:lpstr>
      <vt:lpstr>Title Slide 2</vt:lpstr>
      <vt:lpstr>Title Slide 3</vt:lpstr>
      <vt:lpstr>Title Slide 4</vt:lpstr>
      <vt:lpstr>Sub Title 1</vt:lpstr>
      <vt:lpstr>Accessible 1</vt:lpstr>
      <vt:lpstr>Accessible 2</vt:lpstr>
      <vt:lpstr>Accessible 3</vt:lpstr>
      <vt:lpstr>Accessible 4</vt:lpstr>
      <vt:lpstr>1_Sub Title 3</vt:lpstr>
      <vt:lpstr>2_Sub Title 3</vt:lpstr>
      <vt:lpstr>3_Sub Title 3</vt:lpstr>
      <vt:lpstr>4_Sub Title 3</vt:lpstr>
      <vt:lpstr>5_Sub Title 3</vt:lpstr>
      <vt:lpstr>6_Sub Title 3</vt:lpstr>
      <vt:lpstr>7_Sub Title 3</vt:lpstr>
      <vt:lpstr>8_Sub Title 3</vt:lpstr>
      <vt:lpstr>Place full Image in Background</vt:lpstr>
      <vt:lpstr>1_Holding PAge</vt:lpstr>
      <vt:lpstr>1_Title Slide 1</vt:lpstr>
      <vt:lpstr>1_Title Slide 2</vt:lpstr>
      <vt:lpstr>1_Title Slide 3</vt:lpstr>
      <vt:lpstr>1_Title Slide 4</vt:lpstr>
      <vt:lpstr>1_Sub Title 1</vt:lpstr>
      <vt:lpstr>1_Accessible 1</vt:lpstr>
      <vt:lpstr>1_Accessible 2</vt:lpstr>
      <vt:lpstr>1_Accessible 3</vt:lpstr>
      <vt:lpstr>1_Accessible 4</vt:lpstr>
      <vt:lpstr>9_Sub Title 3</vt:lpstr>
      <vt:lpstr>10_Sub Title 3</vt:lpstr>
      <vt:lpstr>11_Sub Title 3</vt:lpstr>
      <vt:lpstr>12_Sub Title 3</vt:lpstr>
      <vt:lpstr>13_Sub Title 3</vt:lpstr>
      <vt:lpstr>14_Sub Title 3</vt:lpstr>
      <vt:lpstr>15_Sub Title 3</vt:lpstr>
      <vt:lpstr>16_Sub Title 3</vt:lpstr>
      <vt:lpstr>1_Place full Image in Background</vt:lpstr>
      <vt:lpstr>PowerPoint Presentation</vt:lpstr>
      <vt:lpstr>PowerPoint Presentation</vt:lpstr>
      <vt:lpstr>Fabricated/ Induced Illness</vt:lpstr>
      <vt:lpstr>Definition</vt:lpstr>
      <vt:lpstr>Background</vt:lpstr>
      <vt:lpstr>Overview</vt:lpstr>
      <vt:lpstr>Facts</vt:lpstr>
      <vt:lpstr>Facts</vt:lpstr>
      <vt:lpstr>Facts</vt:lpstr>
      <vt:lpstr>Facts</vt:lpstr>
      <vt:lpstr>Most common induced or fabricated illnesses</vt:lpstr>
      <vt:lpstr>Motivational Factors</vt:lpstr>
      <vt:lpstr>Warning Signs</vt:lpstr>
      <vt:lpstr>Warning Signs</vt:lpstr>
      <vt:lpstr>Warning Signs</vt:lpstr>
      <vt:lpstr>Risk Factors</vt:lpstr>
      <vt:lpstr>Effects on the child</vt:lpstr>
      <vt:lpstr>     Barriers to diagnosis</vt:lpstr>
      <vt:lpstr>Famous cases</vt:lpstr>
      <vt:lpstr>Famous cases</vt:lpstr>
      <vt:lpstr>Famous cases</vt:lpstr>
      <vt:lpstr>Lacey Spears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Natasha Young</dc:creator>
  <cp:lastModifiedBy>Natasha Young</cp:lastModifiedBy>
  <cp:revision>400</cp:revision>
  <dcterms:created xsi:type="dcterms:W3CDTF">2022-05-27T13:58:59Z</dcterms:created>
  <dcterms:modified xsi:type="dcterms:W3CDTF">2023-09-20T11:47:03Z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0x010100B144F219396AFE458016C97602F34B7A</vt:lpwstr>
  </property>
  <property fmtid="{D5CDD505-2E9C-101B-9397-08002B2CF9AE}" pid="3" name="MediaServiceImageTags">
    <vt:lpwstr/>
  </property>
</Properties>
</file>