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2F5E1F6-6281-4787-96EF-9835BA658DCD}" v="1" dt="2025-03-21T14:30:38.22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50" d="100"/>
          <a:sy n="50" d="100"/>
        </p:scale>
        <p:origin x="1284" y="2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EF70A0-0792-F5FF-3D40-A1DD33C118D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DF8D0B2-0E23-0668-56C6-1A15EEA7291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AF018D-A804-504C-05BE-0A8EB5A58B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3964D-D4AF-4F97-8CB8-0EC8D82B0D4A}" type="datetimeFigureOut">
              <a:rPr lang="en-GB" smtClean="0"/>
              <a:t>21/03/2025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F8CF9B-CF0E-3A23-06D7-85FFA94021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9F8913-30E5-2519-0BCE-F7A177C6B5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BA6924-8C1B-4D0F-A97C-59A1D8E287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56616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79918A-ABA8-B9AE-AF3D-B4946419CC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CFF799-439D-7B28-884A-E3150050A89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FC7D5A-1244-78C9-5BBB-2EC9F9C273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3964D-D4AF-4F97-8CB8-0EC8D82B0D4A}" type="datetimeFigureOut">
              <a:rPr lang="en-GB" smtClean="0"/>
              <a:t>21/03/2025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B098F8-6A3B-7DDC-8CD4-1DE8C11890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AD73C1-0A73-8170-A516-5AB0DFC555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BA6924-8C1B-4D0F-A97C-59A1D8E287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56941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B4148C-C814-A911-81B4-F75BF33E79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50A30C1-B8E0-27A1-EB60-A373AC92C9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F72BFB-8403-E5FC-232E-B30F540F6A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3964D-D4AF-4F97-8CB8-0EC8D82B0D4A}" type="datetimeFigureOut">
              <a:rPr lang="en-GB" smtClean="0"/>
              <a:t>21/03/2025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3E7D1A-235C-689C-CF78-79A2C87A9B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6C929B-48C5-DD96-44B5-AAB908F3D9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BA6924-8C1B-4D0F-A97C-59A1D8E287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82039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65F797-B7E8-BEE0-4ED4-E739C68F8A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C216BD-37B0-E3FB-8880-23D31EE8D30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23FE92E-F0EC-1138-8B7A-F7299FB1ECE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19B69A0-579F-D3FC-5797-519957C0F6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3964D-D4AF-4F97-8CB8-0EC8D82B0D4A}" type="datetimeFigureOut">
              <a:rPr lang="en-GB" smtClean="0"/>
              <a:t>21/03/2025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62F1B4B-29CD-4EA6-7783-9E56507C03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8AA6DD7-A525-B26C-E55E-C25D59CA2E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BA6924-8C1B-4D0F-A97C-59A1D8E287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21677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0978C8-6E94-CD41-0BB0-953F141744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DD814D5-4CBA-E5C0-3489-B944ACAF78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6CCFB4E-BF9F-84AC-F2BF-27D131B578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98965E0-FC37-4EAF-B783-04C2D037065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00A075F-CB32-5A44-8382-D87918CCDCB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67212CA-10A1-97A9-610F-5BA8EC9FD8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3964D-D4AF-4F97-8CB8-0EC8D82B0D4A}" type="datetimeFigureOut">
              <a:rPr lang="en-GB" smtClean="0"/>
              <a:t>21/03/2025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24E5991-2F2E-7787-5C18-E1286489AF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079F1B9-EDC2-3140-7A5A-108116BD5F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BA6924-8C1B-4D0F-A97C-59A1D8E287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01244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C23629-C22E-0E45-A186-48259D8AF0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DEF6901-181A-6020-CD47-40B073F40A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3964D-D4AF-4F97-8CB8-0EC8D82B0D4A}" type="datetimeFigureOut">
              <a:rPr lang="en-GB" smtClean="0"/>
              <a:t>21/03/2025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64E9D2C-4A91-8812-1374-902E4A437C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7430192-F7D7-E1E2-858F-0711BE85AB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BA6924-8C1B-4D0F-A97C-59A1D8E287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64151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DC1C99E-4599-4030-BE35-97517F5965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3964D-D4AF-4F97-8CB8-0EC8D82B0D4A}" type="datetimeFigureOut">
              <a:rPr lang="en-GB" smtClean="0"/>
              <a:t>21/03/2025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F0ED7FD-F7AF-608D-9B89-3B813B03CD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392F218-2615-478E-14C5-AF855328E2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BA6924-8C1B-4D0F-A97C-59A1D8E287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54873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39B97F-350D-7DEB-8540-F5384AB8A5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4DEFF7-44C4-C8A8-B2EA-301EDDC9D6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6DDBBC3-B3B5-6FCD-3344-F768FFB04CA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656F406-4453-B61C-48FE-18868B1DF9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3964D-D4AF-4F97-8CB8-0EC8D82B0D4A}" type="datetimeFigureOut">
              <a:rPr lang="en-GB" smtClean="0"/>
              <a:t>21/03/2025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520BA4-EA90-8090-881B-360436AC33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3009C03-0ACC-90D2-0555-FAE6493913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BA6924-8C1B-4D0F-A97C-59A1D8E287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87969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1ADCE6-4484-0801-9F7F-D88F79252D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F761F28-5A67-AC4B-6FD8-41276D16B2F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9921762-0EE4-0984-1B6F-205F6726C34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55D1C54-1059-AC48-1FFB-A4B9835367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3964D-D4AF-4F97-8CB8-0EC8D82B0D4A}" type="datetimeFigureOut">
              <a:rPr lang="en-GB" smtClean="0"/>
              <a:t>21/03/2025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E68D51A-94B9-A1EB-8A6E-5037DA9B8E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31EAC40-A707-7B33-C81A-81B873E3A8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BA6924-8C1B-4D0F-A97C-59A1D8E287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81393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CB54BC-970A-6332-72E0-2834CD6418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26AAE19-B4DD-CF60-4482-D2DDCAD403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D03BAA-321F-4EA3-123A-0CD575E80B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3964D-D4AF-4F97-8CB8-0EC8D82B0D4A}" type="datetimeFigureOut">
              <a:rPr lang="en-GB" smtClean="0"/>
              <a:t>21/03/2025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4403DB-3F56-F655-ECC3-24228674DF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0EF63D-D7D0-8BA4-27EE-56BD51B13E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BA6924-8C1B-4D0F-A97C-59A1D8E287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92866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E8D5428-56FE-B6A2-DE70-D513C526D83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9EBE544-76B5-171C-1AD1-24B324E2034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46877A-EA9A-CD29-2967-EEC7A599D2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3964D-D4AF-4F97-8CB8-0EC8D82B0D4A}" type="datetimeFigureOut">
              <a:rPr lang="en-GB" smtClean="0"/>
              <a:t>21/03/2025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BC3ABA-B7C4-ED92-1162-CA1EDC518D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FABE6A-19CE-4856-7F41-F9CF9808BE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BA6924-8C1B-4D0F-A97C-59A1D8E287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99409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5B9C164-9318-9D58-3687-E3AFD72CCE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E32CEB3-B735-AB6E-D3D6-0B63D0958B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9D3F84-0706-89B5-52E9-4F8E9D307A0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143964D-D4AF-4F97-8CB8-0EC8D82B0D4A}" type="datetimeFigureOut">
              <a:rPr lang="en-GB" smtClean="0"/>
              <a:t>21/03/2025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B2C6A7-78E1-1838-EC22-669B51195BC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B43753A-E1DC-DDCC-285D-3E2BDCAC23E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ABA6924-8C1B-4D0F-A97C-59A1D8E287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52798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362D44EE-C852-4460-B8B5-C4F2BC2051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96369C7-5F0E-273B-D3B5-3A8AC78B267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94716" y="739979"/>
            <a:ext cx="5365444" cy="1743730"/>
          </a:xfrm>
        </p:spPr>
        <p:txBody>
          <a:bodyPr>
            <a:normAutofit/>
          </a:bodyPr>
          <a:lstStyle/>
          <a:p>
            <a:r>
              <a:rPr lang="en-GB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Types of Writing – Fieldwork, Journals, and Ethnographies</a:t>
            </a:r>
            <a:endParaRPr lang="en-GB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BEE0D83-003B-CA9F-FEB6-3ACD137E4C3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164201" y="3929449"/>
            <a:ext cx="5365445" cy="2095962"/>
          </a:xfrm>
        </p:spPr>
        <p:txBody>
          <a:bodyPr>
            <a:normAutofit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Module: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Writing for University</a:t>
            </a:r>
            <a:b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GB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Presented by: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Jozef Sugar</a:t>
            </a:r>
            <a:b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GB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Date: March 2025</a:t>
            </a:r>
            <a:endParaRPr lang="en-GB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658970D8-8D1D-4B5C-894B-E871CC8654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30529" y="1"/>
            <a:ext cx="1155142" cy="591009"/>
          </a:xfrm>
          <a:custGeom>
            <a:avLst/>
            <a:gdLst>
              <a:gd name="connsiteX0" fmla="*/ 1355 w 1155142"/>
              <a:gd name="connsiteY0" fmla="*/ 0 h 591009"/>
              <a:gd name="connsiteX1" fmla="*/ 1153787 w 1155142"/>
              <a:gd name="connsiteY1" fmla="*/ 0 h 591009"/>
              <a:gd name="connsiteX2" fmla="*/ 1155142 w 1155142"/>
              <a:gd name="connsiteY2" fmla="*/ 13438 h 591009"/>
              <a:gd name="connsiteX3" fmla="*/ 577571 w 1155142"/>
              <a:gd name="connsiteY3" fmla="*/ 591009 h 591009"/>
              <a:gd name="connsiteX4" fmla="*/ 0 w 1155142"/>
              <a:gd name="connsiteY4" fmla="*/ 13438 h 591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591009">
                <a:moveTo>
                  <a:pt x="1355" y="0"/>
                </a:moveTo>
                <a:lnTo>
                  <a:pt x="1153787" y="0"/>
                </a:lnTo>
                <a:lnTo>
                  <a:pt x="1155142" y="13438"/>
                </a:lnTo>
                <a:cubicBezTo>
                  <a:pt x="1155142" y="332422"/>
                  <a:pt x="896555" y="591009"/>
                  <a:pt x="577571" y="591009"/>
                </a:cubicBezTo>
                <a:cubicBezTo>
                  <a:pt x="258587" y="591009"/>
                  <a:pt x="0" y="332422"/>
                  <a:pt x="0" y="13438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F227E5B6-9132-43CA-B503-37A18562AD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349052" y="0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03C2051E-A88D-48E5-BACF-AAED178927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2916245"/>
            <a:ext cx="159741" cy="552996"/>
          </a:xfrm>
          <a:custGeom>
            <a:avLst/>
            <a:gdLst>
              <a:gd name="connsiteX0" fmla="*/ 159741 w 159741"/>
              <a:gd name="connsiteY0" fmla="*/ 0 h 552996"/>
              <a:gd name="connsiteX1" fmla="*/ 159741 w 159741"/>
              <a:gd name="connsiteY1" fmla="*/ 552996 h 552996"/>
              <a:gd name="connsiteX2" fmla="*/ 141849 w 159741"/>
              <a:gd name="connsiteY2" fmla="*/ 543285 h 552996"/>
              <a:gd name="connsiteX3" fmla="*/ 0 w 159741"/>
              <a:gd name="connsiteY3" fmla="*/ 276498 h 552996"/>
              <a:gd name="connsiteX4" fmla="*/ 141849 w 159741"/>
              <a:gd name="connsiteY4" fmla="*/ 9711 h 5529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9741" h="552996">
                <a:moveTo>
                  <a:pt x="159741" y="0"/>
                </a:moveTo>
                <a:lnTo>
                  <a:pt x="159741" y="552996"/>
                </a:lnTo>
                <a:lnTo>
                  <a:pt x="141849" y="543285"/>
                </a:lnTo>
                <a:cubicBezTo>
                  <a:pt x="56268" y="485467"/>
                  <a:pt x="0" y="387554"/>
                  <a:pt x="0" y="276498"/>
                </a:cubicBezTo>
                <a:cubicBezTo>
                  <a:pt x="0" y="165443"/>
                  <a:pt x="56268" y="67529"/>
                  <a:pt x="141849" y="9711"/>
                </a:cubicBezTo>
                <a:close/>
              </a:path>
            </a:pathLst>
          </a:custGeom>
          <a:solidFill>
            <a:schemeClr val="accent2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7821A508-2985-4905-874A-527429BAAB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835649"/>
            <a:ext cx="1548180" cy="1022351"/>
          </a:xfrm>
          <a:custGeom>
            <a:avLst/>
            <a:gdLst>
              <a:gd name="connsiteX0" fmla="*/ 61913 w 1548180"/>
              <a:gd name="connsiteY0" fmla="*/ 0 h 1022351"/>
              <a:gd name="connsiteX1" fmla="*/ 1548180 w 1548180"/>
              <a:gd name="connsiteY1" fmla="*/ 0 h 1022351"/>
              <a:gd name="connsiteX2" fmla="*/ 1548180 w 1548180"/>
              <a:gd name="connsiteY2" fmla="*/ 123825 h 1022351"/>
              <a:gd name="connsiteX3" fmla="*/ 123825 w 1548180"/>
              <a:gd name="connsiteY3" fmla="*/ 123825 h 1022351"/>
              <a:gd name="connsiteX4" fmla="*/ 123825 w 1548180"/>
              <a:gd name="connsiteY4" fmla="*/ 1022351 h 1022351"/>
              <a:gd name="connsiteX5" fmla="*/ 0 w 1548180"/>
              <a:gd name="connsiteY5" fmla="*/ 1022351 h 1022351"/>
              <a:gd name="connsiteX6" fmla="*/ 0 w 1548180"/>
              <a:gd name="connsiteY6" fmla="*/ 61913 h 1022351"/>
              <a:gd name="connsiteX7" fmla="*/ 61913 w 1548180"/>
              <a:gd name="connsiteY7" fmla="*/ 0 h 10223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48180" h="1022351">
                <a:moveTo>
                  <a:pt x="61913" y="0"/>
                </a:moveTo>
                <a:lnTo>
                  <a:pt x="1548180" y="0"/>
                </a:lnTo>
                <a:lnTo>
                  <a:pt x="1548180" y="123825"/>
                </a:lnTo>
                <a:lnTo>
                  <a:pt x="123825" y="123825"/>
                </a:lnTo>
                <a:lnTo>
                  <a:pt x="123825" y="1022351"/>
                </a:lnTo>
                <a:lnTo>
                  <a:pt x="0" y="1022351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D2929CB1-0E3C-4B2D-ADC5-0154FB33BA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697761" y="5717906"/>
            <a:ext cx="1771609" cy="1140095"/>
          </a:xfrm>
          <a:custGeom>
            <a:avLst/>
            <a:gdLst>
              <a:gd name="connsiteX0" fmla="*/ 1561721 w 1771609"/>
              <a:gd name="connsiteY0" fmla="*/ 763041 h 1140095"/>
              <a:gd name="connsiteX1" fmla="*/ 1623024 w 1771609"/>
              <a:gd name="connsiteY1" fmla="*/ 792810 h 1140095"/>
              <a:gd name="connsiteX2" fmla="*/ 1711735 w 1771609"/>
              <a:gd name="connsiteY2" fmla="*/ 970132 h 1140095"/>
              <a:gd name="connsiteX3" fmla="*/ 1771609 w 1771609"/>
              <a:gd name="connsiteY3" fmla="*/ 1140095 h 1140095"/>
              <a:gd name="connsiteX4" fmla="*/ 1637225 w 1771609"/>
              <a:gd name="connsiteY4" fmla="*/ 1140095 h 1140095"/>
              <a:gd name="connsiteX5" fmla="*/ 1594820 w 1771609"/>
              <a:gd name="connsiteY5" fmla="*/ 1019711 h 1140095"/>
              <a:gd name="connsiteX6" fmla="*/ 1513200 w 1771609"/>
              <a:gd name="connsiteY6" fmla="*/ 856627 h 1140095"/>
              <a:gd name="connsiteX7" fmla="*/ 1538499 w 1771609"/>
              <a:gd name="connsiteY7" fmla="*/ 770415 h 1140095"/>
              <a:gd name="connsiteX8" fmla="*/ 1561721 w 1771609"/>
              <a:gd name="connsiteY8" fmla="*/ 763041 h 1140095"/>
              <a:gd name="connsiteX9" fmla="*/ 933455 w 1771609"/>
              <a:gd name="connsiteY9" fmla="*/ 161309 h 1140095"/>
              <a:gd name="connsiteX10" fmla="*/ 957797 w 1771609"/>
              <a:gd name="connsiteY10" fmla="*/ 167970 h 1140095"/>
              <a:gd name="connsiteX11" fmla="*/ 1286982 w 1771609"/>
              <a:gd name="connsiteY11" fmla="*/ 387616 h 1140095"/>
              <a:gd name="connsiteX12" fmla="*/ 1293725 w 1771609"/>
              <a:gd name="connsiteY12" fmla="*/ 477075 h 1140095"/>
              <a:gd name="connsiteX13" fmla="*/ 1245453 w 1771609"/>
              <a:gd name="connsiteY13" fmla="*/ 499154 h 1140095"/>
              <a:gd name="connsiteX14" fmla="*/ 1245167 w 1771609"/>
              <a:gd name="connsiteY14" fmla="*/ 499154 h 1140095"/>
              <a:gd name="connsiteX15" fmla="*/ 1203638 w 1771609"/>
              <a:gd name="connsiteY15" fmla="*/ 484104 h 1140095"/>
              <a:gd name="connsiteX16" fmla="*/ 900647 w 1771609"/>
              <a:gd name="connsiteY16" fmla="*/ 281508 h 1140095"/>
              <a:gd name="connsiteX17" fmla="*/ 872454 w 1771609"/>
              <a:gd name="connsiteY17" fmla="*/ 196164 h 1140095"/>
              <a:gd name="connsiteX18" fmla="*/ 933455 w 1771609"/>
              <a:gd name="connsiteY18" fmla="*/ 161309 h 1140095"/>
              <a:gd name="connsiteX19" fmla="*/ 256260 w 1771609"/>
              <a:gd name="connsiteY19" fmla="*/ 29 h 1140095"/>
              <a:gd name="connsiteX20" fmla="*/ 454020 w 1771609"/>
              <a:gd name="connsiteY20" fmla="*/ 13474 h 1140095"/>
              <a:gd name="connsiteX21" fmla="*/ 509236 w 1771609"/>
              <a:gd name="connsiteY21" fmla="*/ 84182 h 1140095"/>
              <a:gd name="connsiteX22" fmla="*/ 445829 w 1771609"/>
              <a:gd name="connsiteY22" fmla="*/ 139871 h 1140095"/>
              <a:gd name="connsiteX23" fmla="*/ 437447 w 1771609"/>
              <a:gd name="connsiteY23" fmla="*/ 139395 h 1140095"/>
              <a:gd name="connsiteX24" fmla="*/ 73211 w 1771609"/>
              <a:gd name="connsiteY24" fmla="*/ 137204 h 1140095"/>
              <a:gd name="connsiteX25" fmla="*/ 749 w 1771609"/>
              <a:gd name="connsiteY25" fmla="*/ 84082 h 1140095"/>
              <a:gd name="connsiteX26" fmla="*/ 53871 w 1771609"/>
              <a:gd name="connsiteY26" fmla="*/ 11621 h 1140095"/>
              <a:gd name="connsiteX27" fmla="*/ 58352 w 1771609"/>
              <a:gd name="connsiteY27" fmla="*/ 11093 h 1140095"/>
              <a:gd name="connsiteX28" fmla="*/ 256260 w 1771609"/>
              <a:gd name="connsiteY28" fmla="*/ 29 h 11400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771609" h="1140095">
                <a:moveTo>
                  <a:pt x="1561721" y="763041"/>
                </a:moveTo>
                <a:cubicBezTo>
                  <a:pt x="1585506" y="760324"/>
                  <a:pt x="1609722" y="771249"/>
                  <a:pt x="1623024" y="792810"/>
                </a:cubicBezTo>
                <a:cubicBezTo>
                  <a:pt x="1656300" y="850065"/>
                  <a:pt x="1685920" y="909291"/>
                  <a:pt x="1711735" y="970132"/>
                </a:cubicBezTo>
                <a:lnTo>
                  <a:pt x="1771609" y="1140095"/>
                </a:lnTo>
                <a:lnTo>
                  <a:pt x="1637225" y="1140095"/>
                </a:lnTo>
                <a:lnTo>
                  <a:pt x="1594820" y="1019711"/>
                </a:lnTo>
                <a:cubicBezTo>
                  <a:pt x="1571072" y="963753"/>
                  <a:pt x="1543818" y="909282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45912" y="766367"/>
                  <a:pt x="1553792" y="763946"/>
                  <a:pt x="1561721" y="763041"/>
                </a:cubicBezTo>
                <a:close/>
                <a:moveTo>
                  <a:pt x="933455" y="161309"/>
                </a:moveTo>
                <a:cubicBezTo>
                  <a:pt x="941693" y="161855"/>
                  <a:pt x="949959" y="164025"/>
                  <a:pt x="957797" y="167970"/>
                </a:cubicBez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4290" y="172650"/>
                  <a:pt x="908742" y="159670"/>
                  <a:pt x="933455" y="161309"/>
                </a:cubicBezTo>
                <a:close/>
                <a:moveTo>
                  <a:pt x="256260" y="29"/>
                </a:moveTo>
                <a:cubicBezTo>
                  <a:pt x="322331" y="427"/>
                  <a:pt x="388378" y="4909"/>
                  <a:pt x="454020" y="13474"/>
                </a:cubicBezTo>
                <a:cubicBezTo>
                  <a:pt x="488793" y="17752"/>
                  <a:pt x="513514" y="49409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24093" y="3319"/>
                  <a:pt x="190189" y="-369"/>
                  <a:pt x="256260" y="29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pic>
        <p:nvPicPr>
          <p:cNvPr id="5" name="Picture 4" descr="A notebook with pens and markers on it&#10;&#10;AI-generated content may be incorrect.">
            <a:extLst>
              <a:ext uri="{FF2B5EF4-FFF2-40B4-BE49-F238E27FC236}">
                <a16:creationId xmlns:a16="http://schemas.microsoft.com/office/drawing/2014/main" id="{CFF6E62D-07A3-ADDE-0377-291693F171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31840" y="598720"/>
            <a:ext cx="5178249" cy="5178249"/>
          </a:xfrm>
          <a:custGeom>
            <a:avLst/>
            <a:gdLst/>
            <a:ahLst/>
            <a:cxnLst/>
            <a:rect l="l" t="t" r="r" b="b"/>
            <a:pathLst>
              <a:path w="3741748" h="3741748">
                <a:moveTo>
                  <a:pt x="1870874" y="0"/>
                </a:moveTo>
                <a:cubicBezTo>
                  <a:pt x="2904129" y="0"/>
                  <a:pt x="3741748" y="837619"/>
                  <a:pt x="3741748" y="1870874"/>
                </a:cubicBezTo>
                <a:cubicBezTo>
                  <a:pt x="3741748" y="2904129"/>
                  <a:pt x="2904129" y="3741748"/>
                  <a:pt x="1870874" y="3741748"/>
                </a:cubicBezTo>
                <a:cubicBezTo>
                  <a:pt x="837619" y="3741748"/>
                  <a:pt x="0" y="2904129"/>
                  <a:pt x="0" y="1870874"/>
                </a:cubicBezTo>
                <a:cubicBezTo>
                  <a:pt x="0" y="837619"/>
                  <a:pt x="837619" y="0"/>
                  <a:pt x="1870874" y="0"/>
                </a:cubicBezTo>
                <a:close/>
              </a:path>
            </a:pathLst>
          </a:custGeom>
        </p:spPr>
      </p:pic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5F2F0C84-BE8C-4DC2-A6D3-30349A801D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520513" y="6258756"/>
            <a:ext cx="1565940" cy="599245"/>
          </a:xfrm>
          <a:custGeom>
            <a:avLst/>
            <a:gdLst>
              <a:gd name="connsiteX0" fmla="*/ 782970 w 1565940"/>
              <a:gd name="connsiteY0" fmla="*/ 0 h 599245"/>
              <a:gd name="connsiteX1" fmla="*/ 1528042 w 1565940"/>
              <a:gd name="connsiteY1" fmla="*/ 480469 h 599245"/>
              <a:gd name="connsiteX2" fmla="*/ 1565940 w 1565940"/>
              <a:gd name="connsiteY2" fmla="*/ 599245 h 599245"/>
              <a:gd name="connsiteX3" fmla="*/ 0 w 1565940"/>
              <a:gd name="connsiteY3" fmla="*/ 599245 h 599245"/>
              <a:gd name="connsiteX4" fmla="*/ 37898 w 1565940"/>
              <a:gd name="connsiteY4" fmla="*/ 480469 h 599245"/>
              <a:gd name="connsiteX5" fmla="*/ 782970 w 1565940"/>
              <a:gd name="connsiteY5" fmla="*/ 0 h 5992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65940" h="599245">
                <a:moveTo>
                  <a:pt x="782970" y="0"/>
                </a:moveTo>
                <a:cubicBezTo>
                  <a:pt x="1117910" y="0"/>
                  <a:pt x="1405287" y="198118"/>
                  <a:pt x="1528042" y="480469"/>
                </a:cubicBezTo>
                <a:lnTo>
                  <a:pt x="1565940" y="599245"/>
                </a:lnTo>
                <a:lnTo>
                  <a:pt x="0" y="599245"/>
                </a:lnTo>
                <a:lnTo>
                  <a:pt x="37898" y="480469"/>
                </a:lnTo>
                <a:cubicBezTo>
                  <a:pt x="160653" y="198118"/>
                  <a:pt x="448030" y="0"/>
                  <a:pt x="78297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28615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84ECDE7A-6944-466D-8FFE-149A29BA6B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B3420082-9415-44EC-802E-C77D71D59C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8209" y="0"/>
            <a:ext cx="11167447" cy="2018806"/>
          </a:xfrm>
          <a:prstGeom prst="rect">
            <a:avLst/>
          </a:prstGeom>
          <a:ln w="12700">
            <a:solidFill>
              <a:srgbClr val="E1E1E1"/>
            </a:solidFill>
          </a:ln>
          <a:effectLst>
            <a:outerShdw blurRad="50800" dist="38100" dir="2700000" algn="tl" rotWithShape="0">
              <a:schemeClr val="bg1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55A52C45-1FCB-4636-A80F-2849B8226C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6928" y="0"/>
            <a:ext cx="11155680" cy="2011680"/>
          </a:xfrm>
          <a:prstGeom prst="rect">
            <a:avLst/>
          </a:prstGeom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D68FD97-204F-CB37-E109-795BD70568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5568" y="548640"/>
            <a:ext cx="10168128" cy="1179576"/>
          </a:xfrm>
        </p:spPr>
        <p:txBody>
          <a:bodyPr>
            <a:normAutofit/>
          </a:bodyPr>
          <a:lstStyle/>
          <a:p>
            <a:pPr algn="ctr"/>
            <a:r>
              <a:rPr lang="en-GB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Academic Writing in the Field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768EB4DD-3704-43AD-92B3-C4E0C6EA92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8834" y="770799"/>
            <a:ext cx="128016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Content Placeholder 4" descr="A hand holding a pen over an open book&#10;&#10;AI-generated content may be incorrect.">
            <a:extLst>
              <a:ext uri="{FF2B5EF4-FFF2-40B4-BE49-F238E27FC236}">
                <a16:creationId xmlns:a16="http://schemas.microsoft.com/office/drawing/2014/main" id="{7E0C616B-5DE4-E5B1-439E-7F46D1E11A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08304" y="2478024"/>
            <a:ext cx="6009855" cy="3694176"/>
          </a:xfrm>
          <a:prstGeom prst="rect">
            <a:avLst/>
          </a:prstGeom>
        </p:spPr>
      </p:pic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8BA70C7C-641B-1D6F-2F84-7B8076EA80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05135" y="2011680"/>
            <a:ext cx="4178561" cy="4160520"/>
          </a:xfrm>
        </p:spPr>
        <p:txBody>
          <a:bodyPr anchor="ctr">
            <a:normAutofit/>
          </a:bodyPr>
          <a:lstStyle/>
          <a:p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Academic writing cannot be generalised—it differs by discipline and intention.</a:t>
            </a:r>
          </a:p>
          <a:p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Field-based and reflective writing are foundational to many university disciplines (e.g., anthropology, education, sociology).</a:t>
            </a:r>
          </a:p>
          <a:p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spec is focused on three significant forms: Fieldwork writing, Reflective journals, Ethnographic writing</a:t>
            </a:r>
          </a:p>
          <a:p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Each serves a different purpose and follows a different structure, but all have an emphasis on observation and experience.</a:t>
            </a:r>
          </a:p>
          <a:p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19735740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1ECAB1E8-8195-4748-BE71-FF806D8689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4" name="!!text rectangle">
            <a:extLst>
              <a:ext uri="{FF2B5EF4-FFF2-40B4-BE49-F238E27FC236}">
                <a16:creationId xmlns:a16="http://schemas.microsoft.com/office/drawing/2014/main" id="{57F6BDD4-E066-4008-8011-6CC31AEB45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9575" y="633619"/>
            <a:ext cx="4279383" cy="5495925"/>
          </a:xfrm>
          <a:prstGeom prst="rect">
            <a:avLst/>
          </a:prstGeom>
          <a:ln w="9525">
            <a:solidFill>
              <a:srgbClr val="E1E1E1"/>
            </a:solidFill>
          </a:ln>
          <a:effectLst>
            <a:outerShdw blurRad="50800" dist="38100" dir="2700000" algn="tl" rotWithShape="0">
              <a:schemeClr val="bg1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F2EB010-03EC-98F6-0037-ED42425B26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7" y="284205"/>
            <a:ext cx="4257286" cy="1800838"/>
          </a:xfrm>
        </p:spPr>
        <p:txBody>
          <a:bodyPr>
            <a:normAutofit/>
          </a:bodyPr>
          <a:lstStyle/>
          <a:p>
            <a:pPr algn="ctr"/>
            <a:r>
              <a:rPr lang="en-GB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Fieldwork Writing  Observing the Real World</a:t>
            </a:r>
          </a:p>
        </p:txBody>
      </p:sp>
      <p:sp>
        <p:nvSpPr>
          <p:cNvPr id="16" name="!!accent">
            <a:extLst>
              <a:ext uri="{FF2B5EF4-FFF2-40B4-BE49-F238E27FC236}">
                <a16:creationId xmlns:a16="http://schemas.microsoft.com/office/drawing/2014/main" id="{2711A8FB-68FC-45FC-B01E-38F809E2D4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5567" y="1170432"/>
            <a:ext cx="128016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2A865FE3-5FC9-4049-87CF-30019C46C0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7459" y="2121408"/>
            <a:ext cx="3328416" cy="9144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Content Placeholder 4" descr="A diagram of a system&#10;&#10;AI-generated content may be incorrect.">
            <a:extLst>
              <a:ext uri="{FF2B5EF4-FFF2-40B4-BE49-F238E27FC236}">
                <a16:creationId xmlns:a16="http://schemas.microsoft.com/office/drawing/2014/main" id="{D4BE6C7D-95F3-8B77-63CB-4A6F63CE5E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 b="-1"/>
          <a:stretch/>
        </p:blipFill>
        <p:spPr>
          <a:xfrm>
            <a:off x="5534787" y="-1"/>
            <a:ext cx="6658137" cy="5495925"/>
          </a:xfrm>
          <a:prstGeom prst="rect">
            <a:avLst/>
          </a:prstGeom>
        </p:spPr>
      </p:pic>
      <p:sp>
        <p:nvSpPr>
          <p:cNvPr id="6" name="Rectangle 1">
            <a:extLst>
              <a:ext uri="{FF2B5EF4-FFF2-40B4-BE49-F238E27FC236}">
                <a16:creationId xmlns:a16="http://schemas.microsoft.com/office/drawing/2014/main" id="{C5B95B64-AFA9-91B9-968B-50CC78671BBE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841375" y="2799776"/>
            <a:ext cx="4693412" cy="2554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Purpose: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Record observations and interactions from field research. </a:t>
            </a:r>
          </a:p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Common in social sciences, geography, education, and environmental studies. </a:t>
            </a:r>
          </a:p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Involves observing people, environments, behaviors, and conversations. </a:t>
            </a:r>
          </a:p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Useful for qualitative data collection and early analysis. </a:t>
            </a:r>
          </a:p>
        </p:txBody>
      </p:sp>
    </p:spTree>
    <p:extLst>
      <p:ext uri="{BB962C8B-B14F-4D97-AF65-F5344CB8AC3E}">
        <p14:creationId xmlns:p14="http://schemas.microsoft.com/office/powerpoint/2010/main" val="24792302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F944E337-3E5D-4A1F-A5A1-2057F25B8A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4DA50D69-7CF7-4844-B844-A2B821C77F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-7854"/>
            <a:ext cx="12192000" cy="6865854"/>
          </a:xfrm>
          <a:prstGeom prst="rect">
            <a:avLst/>
          </a:pr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D6BED16-8AA6-3FCB-806C-9DF72F8C81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1" y="601744"/>
            <a:ext cx="6781800" cy="1338696"/>
          </a:xfrm>
        </p:spPr>
        <p:txBody>
          <a:bodyPr>
            <a:normAutofit/>
          </a:bodyPr>
          <a:lstStyle/>
          <a:p>
            <a:pPr algn="ctr"/>
            <a:r>
              <a:rPr lang="en-GB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Structure of Fieldwork Writing</a:t>
            </a:r>
          </a:p>
        </p:txBody>
      </p:sp>
      <p:pic>
        <p:nvPicPr>
          <p:cNvPr id="7" name="Content Placeholder 6" descr="A screenshot of a cell phone&#10;&#10;AI-generated content may be incorrect.">
            <a:extLst>
              <a:ext uri="{FF2B5EF4-FFF2-40B4-BE49-F238E27FC236}">
                <a16:creationId xmlns:a16="http://schemas.microsoft.com/office/drawing/2014/main" id="{CE3BAE51-C772-7EBA-38C5-FF3C159D89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 b="-1"/>
          <a:stretch/>
        </p:blipFill>
        <p:spPr>
          <a:xfrm>
            <a:off x="20" y="10"/>
            <a:ext cx="3754739" cy="6857990"/>
          </a:xfrm>
          <a:custGeom>
            <a:avLst/>
            <a:gdLst/>
            <a:ahLst/>
            <a:cxnLst/>
            <a:rect l="l" t="t" r="r" b="b"/>
            <a:pathLst>
              <a:path w="3754759" h="6858000">
                <a:moveTo>
                  <a:pt x="0" y="0"/>
                </a:moveTo>
                <a:lnTo>
                  <a:pt x="3405358" y="0"/>
                </a:lnTo>
                <a:lnTo>
                  <a:pt x="3406298" y="5103"/>
                </a:lnTo>
                <a:cubicBezTo>
                  <a:pt x="3408705" y="9272"/>
                  <a:pt x="3410993" y="13534"/>
                  <a:pt x="3408744" y="22806"/>
                </a:cubicBezTo>
                <a:cubicBezTo>
                  <a:pt x="3398212" y="18869"/>
                  <a:pt x="3412504" y="58782"/>
                  <a:pt x="3403554" y="60481"/>
                </a:cubicBezTo>
                <a:cubicBezTo>
                  <a:pt x="3417198" y="75379"/>
                  <a:pt x="3401704" y="83956"/>
                  <a:pt x="3406685" y="104437"/>
                </a:cubicBezTo>
                <a:cubicBezTo>
                  <a:pt x="3412035" y="113935"/>
                  <a:pt x="3413215" y="120918"/>
                  <a:pt x="3408439" y="130745"/>
                </a:cubicBezTo>
                <a:cubicBezTo>
                  <a:pt x="3434362" y="174436"/>
                  <a:pt x="3410826" y="157826"/>
                  <a:pt x="3422002" y="199353"/>
                </a:cubicBezTo>
                <a:cubicBezTo>
                  <a:pt x="3433366" y="235046"/>
                  <a:pt x="3441595" y="275734"/>
                  <a:pt x="3466217" y="309590"/>
                </a:cubicBezTo>
                <a:cubicBezTo>
                  <a:pt x="3473022" y="315692"/>
                  <a:pt x="3476249" y="331335"/>
                  <a:pt x="3473425" y="344525"/>
                </a:cubicBezTo>
                <a:cubicBezTo>
                  <a:pt x="3472938" y="346792"/>
                  <a:pt x="3472286" y="348904"/>
                  <a:pt x="3471491" y="350788"/>
                </a:cubicBezTo>
                <a:cubicBezTo>
                  <a:pt x="3476473" y="380853"/>
                  <a:pt x="3497528" y="490678"/>
                  <a:pt x="3503314" y="524915"/>
                </a:cubicBezTo>
                <a:cubicBezTo>
                  <a:pt x="3495110" y="528110"/>
                  <a:pt x="3511009" y="544789"/>
                  <a:pt x="3506208" y="556205"/>
                </a:cubicBezTo>
                <a:cubicBezTo>
                  <a:pt x="3501906" y="564424"/>
                  <a:pt x="3505727" y="571402"/>
                  <a:pt x="3506503" y="579730"/>
                </a:cubicBezTo>
                <a:cubicBezTo>
                  <a:pt x="3503352" y="590904"/>
                  <a:pt x="3511763" y="626437"/>
                  <a:pt x="3516997" y="635552"/>
                </a:cubicBezTo>
                <a:cubicBezTo>
                  <a:pt x="3534688" y="657082"/>
                  <a:pt x="3524838" y="708447"/>
                  <a:pt x="3538464" y="726388"/>
                </a:cubicBezTo>
                <a:cubicBezTo>
                  <a:pt x="3540659" y="733032"/>
                  <a:pt x="3541735" y="739585"/>
                  <a:pt x="3542115" y="746049"/>
                </a:cubicBezTo>
                <a:lnTo>
                  <a:pt x="3541598" y="764218"/>
                </a:lnTo>
                <a:lnTo>
                  <a:pt x="3538294" y="769538"/>
                </a:lnTo>
                <a:lnTo>
                  <a:pt x="3539714" y="780556"/>
                </a:lnTo>
                <a:lnTo>
                  <a:pt x="3539328" y="783752"/>
                </a:lnTo>
                <a:cubicBezTo>
                  <a:pt x="3538575" y="789859"/>
                  <a:pt x="3537953" y="795880"/>
                  <a:pt x="3537882" y="801812"/>
                </a:cubicBezTo>
                <a:cubicBezTo>
                  <a:pt x="3555332" y="793164"/>
                  <a:pt x="3540143" y="850853"/>
                  <a:pt x="3553763" y="833773"/>
                </a:cubicBezTo>
                <a:cubicBezTo>
                  <a:pt x="3556400" y="864868"/>
                  <a:pt x="3568671" y="840452"/>
                  <a:pt x="3557696" y="878520"/>
                </a:cubicBezTo>
                <a:cubicBezTo>
                  <a:pt x="3574636" y="926170"/>
                  <a:pt x="3572932" y="1002669"/>
                  <a:pt x="3596902" y="1039468"/>
                </a:cubicBezTo>
                <a:cubicBezTo>
                  <a:pt x="3588227" y="1035176"/>
                  <a:pt x="3582669" y="1055878"/>
                  <a:pt x="3587550" y="1069793"/>
                </a:cubicBezTo>
                <a:cubicBezTo>
                  <a:pt x="3553603" y="1054905"/>
                  <a:pt x="3620138" y="1124159"/>
                  <a:pt x="3598129" y="1137690"/>
                </a:cubicBezTo>
                <a:cubicBezTo>
                  <a:pt x="3619154" y="1137277"/>
                  <a:pt x="3657845" y="1198819"/>
                  <a:pt x="3642072" y="1229443"/>
                </a:cubicBezTo>
                <a:cubicBezTo>
                  <a:pt x="3648492" y="1274612"/>
                  <a:pt x="3667414" y="1305895"/>
                  <a:pt x="3662799" y="1353804"/>
                </a:cubicBezTo>
                <a:cubicBezTo>
                  <a:pt x="3665680" y="1355144"/>
                  <a:pt x="3668149" y="1357448"/>
                  <a:pt x="3670319" y="1360420"/>
                </a:cubicBezTo>
                <a:lnTo>
                  <a:pt x="3675717" y="1370453"/>
                </a:lnTo>
                <a:lnTo>
                  <a:pt x="3675458" y="1372456"/>
                </a:lnTo>
                <a:cubicBezTo>
                  <a:pt x="3675775" y="1380261"/>
                  <a:pt x="3677154" y="1384198"/>
                  <a:pt x="3678998" y="1386422"/>
                </a:cubicBezTo>
                <a:lnTo>
                  <a:pt x="3681613" y="1387932"/>
                </a:lnTo>
                <a:lnTo>
                  <a:pt x="3684619" y="1397028"/>
                </a:lnTo>
                <a:lnTo>
                  <a:pt x="3692094" y="1413643"/>
                </a:lnTo>
                <a:lnTo>
                  <a:pt x="3692036" y="1417975"/>
                </a:lnTo>
                <a:lnTo>
                  <a:pt x="3701043" y="1444940"/>
                </a:lnTo>
                <a:lnTo>
                  <a:pt x="3700474" y="1445893"/>
                </a:lnTo>
                <a:cubicBezTo>
                  <a:pt x="3699407" y="1448641"/>
                  <a:pt x="3699006" y="1451835"/>
                  <a:pt x="3699990" y="1456030"/>
                </a:cubicBezTo>
                <a:cubicBezTo>
                  <a:pt x="3688343" y="1458099"/>
                  <a:pt x="3696713" y="1461887"/>
                  <a:pt x="3700642" y="1474079"/>
                </a:cubicBezTo>
                <a:cubicBezTo>
                  <a:pt x="3683431" y="1480016"/>
                  <a:pt x="3700716" y="1509516"/>
                  <a:pt x="3693587" y="1522890"/>
                </a:cubicBezTo>
                <a:cubicBezTo>
                  <a:pt x="3696861" y="1531716"/>
                  <a:pt x="3700010" y="1541157"/>
                  <a:pt x="3702900" y="1551068"/>
                </a:cubicBezTo>
                <a:lnTo>
                  <a:pt x="3708038" y="1631578"/>
                </a:lnTo>
                <a:lnTo>
                  <a:pt x="3698097" y="1716642"/>
                </a:lnTo>
                <a:cubicBezTo>
                  <a:pt x="3699314" y="1747867"/>
                  <a:pt x="3695412" y="1775147"/>
                  <a:pt x="3700384" y="1801382"/>
                </a:cubicBezTo>
                <a:cubicBezTo>
                  <a:pt x="3696845" y="1812311"/>
                  <a:pt x="3695699" y="1822504"/>
                  <a:pt x="3702257" y="1832013"/>
                </a:cubicBezTo>
                <a:cubicBezTo>
                  <a:pt x="3701651" y="1861238"/>
                  <a:pt x="3693313" y="1868713"/>
                  <a:pt x="3700986" y="1886838"/>
                </a:cubicBezTo>
                <a:cubicBezTo>
                  <a:pt x="3687741" y="1903887"/>
                  <a:pt x="3693148" y="1904594"/>
                  <a:pt x="3697545" y="1912087"/>
                </a:cubicBezTo>
                <a:lnTo>
                  <a:pt x="3697885" y="1913171"/>
                </a:lnTo>
                <a:lnTo>
                  <a:pt x="3695987" y="1915505"/>
                </a:lnTo>
                <a:lnTo>
                  <a:pt x="3695284" y="1920179"/>
                </a:lnTo>
                <a:lnTo>
                  <a:pt x="3696499" y="1932787"/>
                </a:lnTo>
                <a:lnTo>
                  <a:pt x="3697473" y="1937503"/>
                </a:lnTo>
                <a:cubicBezTo>
                  <a:pt x="3697953" y="1940760"/>
                  <a:pt x="3698023" y="1942937"/>
                  <a:pt x="3697799" y="1944457"/>
                </a:cubicBezTo>
                <a:lnTo>
                  <a:pt x="3697642" y="1944638"/>
                </a:lnTo>
                <a:lnTo>
                  <a:pt x="3698268" y="1951136"/>
                </a:lnTo>
                <a:cubicBezTo>
                  <a:pt x="3699704" y="1962083"/>
                  <a:pt x="3701457" y="1972719"/>
                  <a:pt x="3703418" y="1982828"/>
                </a:cubicBezTo>
                <a:cubicBezTo>
                  <a:pt x="3694620" y="1991887"/>
                  <a:pt x="3707345" y="2028973"/>
                  <a:pt x="3689767" y="2025705"/>
                </a:cubicBezTo>
                <a:cubicBezTo>
                  <a:pt x="3691896" y="2039367"/>
                  <a:pt x="3699517" y="2047321"/>
                  <a:pt x="3687894" y="2043252"/>
                </a:cubicBezTo>
                <a:cubicBezTo>
                  <a:pt x="3688268" y="2047766"/>
                  <a:pt x="3687435" y="2050599"/>
                  <a:pt x="3686015" y="2052668"/>
                </a:cubicBezTo>
                <a:lnTo>
                  <a:pt x="3685329" y="2053280"/>
                </a:lnTo>
                <a:lnTo>
                  <a:pt x="3690348" y="2083660"/>
                </a:lnTo>
                <a:lnTo>
                  <a:pt x="3689688" y="2087758"/>
                </a:lnTo>
                <a:lnTo>
                  <a:pt x="3694656" y="2107476"/>
                </a:lnTo>
                <a:lnTo>
                  <a:pt x="3696317" y="2117709"/>
                </a:lnTo>
                <a:lnTo>
                  <a:pt x="3698652" y="2120508"/>
                </a:lnTo>
                <a:cubicBezTo>
                  <a:pt x="3700138" y="2123582"/>
                  <a:pt x="3700933" y="2128051"/>
                  <a:pt x="3700157" y="2135655"/>
                </a:cubicBezTo>
                <a:lnTo>
                  <a:pt x="3699626" y="2137431"/>
                </a:lnTo>
                <a:lnTo>
                  <a:pt x="3703486" y="2149795"/>
                </a:lnTo>
                <a:cubicBezTo>
                  <a:pt x="3705184" y="2153754"/>
                  <a:pt x="3707268" y="2157232"/>
                  <a:pt x="3709885" y="2160002"/>
                </a:cubicBezTo>
                <a:cubicBezTo>
                  <a:pt x="3698737" y="2203287"/>
                  <a:pt x="3712805" y="2242927"/>
                  <a:pt x="3712777" y="2289319"/>
                </a:cubicBezTo>
                <a:cubicBezTo>
                  <a:pt x="3693169" y="2310331"/>
                  <a:pt x="3722276" y="2389074"/>
                  <a:pt x="3742794" y="2399589"/>
                </a:cubicBezTo>
                <a:cubicBezTo>
                  <a:pt x="3725319" y="2400703"/>
                  <a:pt x="3751962" y="2457534"/>
                  <a:pt x="3753311" y="2472464"/>
                </a:cubicBezTo>
                <a:cubicBezTo>
                  <a:pt x="3753760" y="2477441"/>
                  <a:pt x="3751399" y="2477762"/>
                  <a:pt x="3743656" y="2469811"/>
                </a:cubicBezTo>
                <a:cubicBezTo>
                  <a:pt x="3746474" y="2485608"/>
                  <a:pt x="3738186" y="2502460"/>
                  <a:pt x="3730339" y="2493869"/>
                </a:cubicBezTo>
                <a:cubicBezTo>
                  <a:pt x="3748556" y="2541387"/>
                  <a:pt x="3736267" y="2613433"/>
                  <a:pt x="3746134" y="2667651"/>
                </a:cubicBezTo>
                <a:cubicBezTo>
                  <a:pt x="3730160" y="2698252"/>
                  <a:pt x="3745496" y="2681337"/>
                  <a:pt x="3743743" y="2712354"/>
                </a:cubicBezTo>
                <a:cubicBezTo>
                  <a:pt x="3759373" y="2703131"/>
                  <a:pt x="3736572" y="2750256"/>
                  <a:pt x="3754759" y="2751060"/>
                </a:cubicBezTo>
                <a:cubicBezTo>
                  <a:pt x="3753864" y="2756679"/>
                  <a:pt x="3752424" y="2762098"/>
                  <a:pt x="3750841" y="2767527"/>
                </a:cubicBezTo>
                <a:lnTo>
                  <a:pt x="3750021" y="2770377"/>
                </a:lnTo>
                <a:lnTo>
                  <a:pt x="3749874" y="2781617"/>
                </a:lnTo>
                <a:lnTo>
                  <a:pt x="3745916" y="2784975"/>
                </a:lnTo>
                <a:lnTo>
                  <a:pt x="3742888" y="2802030"/>
                </a:lnTo>
                <a:cubicBezTo>
                  <a:pt x="3742360" y="2808388"/>
                  <a:pt x="3742498" y="2815196"/>
                  <a:pt x="3743710" y="2822667"/>
                </a:cubicBezTo>
                <a:cubicBezTo>
                  <a:pt x="3751787" y="2840797"/>
                  <a:pt x="3744398" y="2870002"/>
                  <a:pt x="3746201" y="2896003"/>
                </a:cubicBezTo>
                <a:lnTo>
                  <a:pt x="3749006" y="2907846"/>
                </a:lnTo>
                <a:lnTo>
                  <a:pt x="3747206" y="2947037"/>
                </a:lnTo>
                <a:cubicBezTo>
                  <a:pt x="3747030" y="2958176"/>
                  <a:pt x="3747214" y="2969719"/>
                  <a:pt x="3748070" y="2981841"/>
                </a:cubicBezTo>
                <a:lnTo>
                  <a:pt x="3750937" y="3004278"/>
                </a:lnTo>
                <a:lnTo>
                  <a:pt x="3749761" y="3010254"/>
                </a:lnTo>
                <a:cubicBezTo>
                  <a:pt x="3750425" y="3020530"/>
                  <a:pt x="3756245" y="3033889"/>
                  <a:pt x="3749923" y="3032983"/>
                </a:cubicBezTo>
                <a:lnTo>
                  <a:pt x="3752658" y="3044429"/>
                </a:lnTo>
                <a:lnTo>
                  <a:pt x="3748217" y="3056076"/>
                </a:lnTo>
                <a:cubicBezTo>
                  <a:pt x="3747117" y="3057381"/>
                  <a:pt x="3745928" y="3058381"/>
                  <a:pt x="3744691" y="3059042"/>
                </a:cubicBezTo>
                <a:lnTo>
                  <a:pt x="3747123" y="3075102"/>
                </a:lnTo>
                <a:lnTo>
                  <a:pt x="3744190" y="3088509"/>
                </a:lnTo>
                <a:lnTo>
                  <a:pt x="3747093" y="3099930"/>
                </a:lnTo>
                <a:lnTo>
                  <a:pt x="3746799" y="3104743"/>
                </a:lnTo>
                <a:lnTo>
                  <a:pt x="3745610" y="3116729"/>
                </a:lnTo>
                <a:cubicBezTo>
                  <a:pt x="3744666" y="3122891"/>
                  <a:pt x="3743503" y="3129792"/>
                  <a:pt x="3742676" y="3137453"/>
                </a:cubicBezTo>
                <a:lnTo>
                  <a:pt x="3742441" y="3143884"/>
                </a:lnTo>
                <a:lnTo>
                  <a:pt x="3737104" y="3158122"/>
                </a:lnTo>
                <a:cubicBezTo>
                  <a:pt x="3733050" y="3168490"/>
                  <a:pt x="3730374" y="3176626"/>
                  <a:pt x="3733275" y="3185367"/>
                </a:cubicBezTo>
                <a:cubicBezTo>
                  <a:pt x="3728135" y="3200760"/>
                  <a:pt x="3712176" y="3212117"/>
                  <a:pt x="3717639" y="3233769"/>
                </a:cubicBezTo>
                <a:cubicBezTo>
                  <a:pt x="3709851" y="3227497"/>
                  <a:pt x="3717920" y="3258095"/>
                  <a:pt x="3710433" y="3262123"/>
                </a:cubicBezTo>
                <a:cubicBezTo>
                  <a:pt x="3704342" y="3264110"/>
                  <a:pt x="3705370" y="3273856"/>
                  <a:pt x="3703458" y="3281408"/>
                </a:cubicBezTo>
                <a:cubicBezTo>
                  <a:pt x="3697412" y="3287020"/>
                  <a:pt x="3693483" y="3324746"/>
                  <a:pt x="3695027" y="3337739"/>
                </a:cubicBezTo>
                <a:cubicBezTo>
                  <a:pt x="3703095" y="3374177"/>
                  <a:pt x="3679154" y="3404974"/>
                  <a:pt x="3684951" y="3434139"/>
                </a:cubicBezTo>
                <a:cubicBezTo>
                  <a:pt x="3684732" y="3441861"/>
                  <a:pt x="3683615" y="3448308"/>
                  <a:pt x="3681946" y="3453928"/>
                </a:cubicBezTo>
                <a:lnTo>
                  <a:pt x="3675939" y="3468021"/>
                </a:lnTo>
                <a:cubicBezTo>
                  <a:pt x="3674480" y="3468264"/>
                  <a:pt x="3673022" y="3468506"/>
                  <a:pt x="3671563" y="3468748"/>
                </a:cubicBezTo>
                <a:lnTo>
                  <a:pt x="3669360" y="3479164"/>
                </a:lnTo>
                <a:lnTo>
                  <a:pt x="3668060" y="3481325"/>
                </a:lnTo>
                <a:cubicBezTo>
                  <a:pt x="3665560" y="3485437"/>
                  <a:pt x="3663197" y="3489622"/>
                  <a:pt x="3661315" y="3494328"/>
                </a:cubicBezTo>
                <a:cubicBezTo>
                  <a:pt x="3678446" y="3506175"/>
                  <a:pt x="3648136" y="3536311"/>
                  <a:pt x="3664679" y="3537226"/>
                </a:cubicBezTo>
                <a:cubicBezTo>
                  <a:pt x="3657322" y="3565147"/>
                  <a:pt x="3674997" y="3558694"/>
                  <a:pt x="3654205" y="3577551"/>
                </a:cubicBezTo>
                <a:cubicBezTo>
                  <a:pt x="3653633" y="3634248"/>
                  <a:pt x="3628736" y="3694092"/>
                  <a:pt x="3637325" y="3749618"/>
                </a:cubicBezTo>
                <a:cubicBezTo>
                  <a:pt x="3631446" y="3736800"/>
                  <a:pt x="3620480" y="3747498"/>
                  <a:pt x="3620258" y="3763981"/>
                </a:cubicBezTo>
                <a:cubicBezTo>
                  <a:pt x="3596667" y="3715365"/>
                  <a:pt x="3630603" y="3842969"/>
                  <a:pt x="3608193" y="3830141"/>
                </a:cubicBezTo>
                <a:cubicBezTo>
                  <a:pt x="3625759" y="3852486"/>
                  <a:pt x="3638965" y="3943841"/>
                  <a:pt x="3616479" y="3951521"/>
                </a:cubicBezTo>
                <a:cubicBezTo>
                  <a:pt x="3607940" y="3994867"/>
                  <a:pt x="3614033" y="4040502"/>
                  <a:pt x="3595498" y="4074157"/>
                </a:cubicBezTo>
                <a:cubicBezTo>
                  <a:pt x="3597477" y="4078342"/>
                  <a:pt x="3598819" y="4082864"/>
                  <a:pt x="3599706" y="4087599"/>
                </a:cubicBezTo>
                <a:lnTo>
                  <a:pt x="3601103" y="4101515"/>
                </a:lnTo>
                <a:lnTo>
                  <a:pt x="3600274" y="4102849"/>
                </a:lnTo>
                <a:cubicBezTo>
                  <a:pt x="3598143" y="4109482"/>
                  <a:pt x="3598077" y="4114144"/>
                  <a:pt x="3598925" y="4117926"/>
                </a:cubicBezTo>
                <a:lnTo>
                  <a:pt x="3600630" y="4121966"/>
                </a:lnTo>
                <a:lnTo>
                  <a:pt x="3600331" y="4132543"/>
                </a:lnTo>
                <a:lnTo>
                  <a:pt x="3601432" y="4154003"/>
                </a:lnTo>
                <a:lnTo>
                  <a:pt x="3600054" y="4157433"/>
                </a:lnTo>
                <a:lnTo>
                  <a:pt x="3599248" y="4188888"/>
                </a:lnTo>
                <a:cubicBezTo>
                  <a:pt x="3598993" y="4188940"/>
                  <a:pt x="3598738" y="4188992"/>
                  <a:pt x="3598484" y="4189044"/>
                </a:cubicBezTo>
                <a:cubicBezTo>
                  <a:pt x="3596754" y="4190111"/>
                  <a:pt x="3595443" y="4192250"/>
                  <a:pt x="3594971" y="4196698"/>
                </a:cubicBezTo>
                <a:cubicBezTo>
                  <a:pt x="3584674" y="4185805"/>
                  <a:pt x="3590455" y="4197885"/>
                  <a:pt x="3589971" y="4211958"/>
                </a:cubicBezTo>
                <a:cubicBezTo>
                  <a:pt x="3573870" y="4198179"/>
                  <a:pt x="3579156" y="4240607"/>
                  <a:pt x="3569135" y="4243705"/>
                </a:cubicBezTo>
                <a:cubicBezTo>
                  <a:pt x="3569142" y="4254351"/>
                  <a:pt x="3568856" y="4265362"/>
                  <a:pt x="3568210" y="4276468"/>
                </a:cubicBezTo>
                <a:lnTo>
                  <a:pt x="3567613" y="4282925"/>
                </a:lnTo>
                <a:cubicBezTo>
                  <a:pt x="3567553" y="4282949"/>
                  <a:pt x="3567492" y="4282974"/>
                  <a:pt x="3567432" y="4282999"/>
                </a:cubicBezTo>
                <a:cubicBezTo>
                  <a:pt x="3566940" y="4284280"/>
                  <a:pt x="3566607" y="4286359"/>
                  <a:pt x="3566464" y="4289697"/>
                </a:cubicBezTo>
                <a:lnTo>
                  <a:pt x="3566526" y="4294698"/>
                </a:lnTo>
                <a:lnTo>
                  <a:pt x="3565367" y="4307225"/>
                </a:lnTo>
                <a:lnTo>
                  <a:pt x="3563841" y="4311164"/>
                </a:lnTo>
                <a:lnTo>
                  <a:pt x="3561610" y="4312189"/>
                </a:lnTo>
                <a:lnTo>
                  <a:pt x="3561734" y="4313408"/>
                </a:lnTo>
                <a:cubicBezTo>
                  <a:pt x="3564537" y="4323096"/>
                  <a:pt x="3569544" y="4327053"/>
                  <a:pt x="3553832" y="4334910"/>
                </a:cubicBezTo>
                <a:cubicBezTo>
                  <a:pt x="3557797" y="4356533"/>
                  <a:pt x="3548502" y="4358433"/>
                  <a:pt x="3542564" y="4385380"/>
                </a:cubicBezTo>
                <a:cubicBezTo>
                  <a:pt x="3547050" y="4398267"/>
                  <a:pt x="3544091" y="4407098"/>
                  <a:pt x="3538724" y="4415150"/>
                </a:cubicBezTo>
                <a:cubicBezTo>
                  <a:pt x="3538633" y="4442707"/>
                  <a:pt x="3529920" y="4465824"/>
                  <a:pt x="3525348" y="4495753"/>
                </a:cubicBezTo>
                <a:cubicBezTo>
                  <a:pt x="3529387" y="4530212"/>
                  <a:pt x="3514579" y="4543935"/>
                  <a:pt x="3509749" y="4575934"/>
                </a:cubicBezTo>
                <a:cubicBezTo>
                  <a:pt x="3519579" y="4606914"/>
                  <a:pt x="3496418" y="4596497"/>
                  <a:pt x="3489779" y="4611927"/>
                </a:cubicBezTo>
                <a:lnTo>
                  <a:pt x="3488856" y="4616508"/>
                </a:lnTo>
                <a:lnTo>
                  <a:pt x="3489486" y="4629163"/>
                </a:lnTo>
                <a:lnTo>
                  <a:pt x="3490242" y="4633947"/>
                </a:lnTo>
                <a:cubicBezTo>
                  <a:pt x="3490570" y="4637233"/>
                  <a:pt x="3490539" y="4639406"/>
                  <a:pt x="3490244" y="4640894"/>
                </a:cubicBezTo>
                <a:lnTo>
                  <a:pt x="3490078" y="4641059"/>
                </a:lnTo>
                <a:lnTo>
                  <a:pt x="3490403" y="4647582"/>
                </a:lnTo>
                <a:cubicBezTo>
                  <a:pt x="3491330" y="4658608"/>
                  <a:pt x="3492590" y="4669354"/>
                  <a:pt x="3494082" y="4679601"/>
                </a:cubicBezTo>
                <a:cubicBezTo>
                  <a:pt x="3484854" y="4687754"/>
                  <a:pt x="3495864" y="4725869"/>
                  <a:pt x="3478421" y="4720918"/>
                </a:cubicBezTo>
                <a:cubicBezTo>
                  <a:pt x="3479918" y="4734712"/>
                  <a:pt x="3487176" y="4743359"/>
                  <a:pt x="3475730" y="4738188"/>
                </a:cubicBezTo>
                <a:cubicBezTo>
                  <a:pt x="3475894" y="4742712"/>
                  <a:pt x="3474928" y="4745450"/>
                  <a:pt x="3473409" y="4747368"/>
                </a:cubicBezTo>
                <a:lnTo>
                  <a:pt x="3472696" y="4747913"/>
                </a:lnTo>
                <a:lnTo>
                  <a:pt x="3476304" y="4778609"/>
                </a:lnTo>
                <a:lnTo>
                  <a:pt x="3475454" y="4782623"/>
                </a:lnTo>
                <a:lnTo>
                  <a:pt x="3479507" y="4802712"/>
                </a:lnTo>
                <a:lnTo>
                  <a:pt x="3480695" y="4813049"/>
                </a:lnTo>
                <a:lnTo>
                  <a:pt x="3482902" y="4816057"/>
                </a:lnTo>
                <a:cubicBezTo>
                  <a:pt x="3484247" y="4819259"/>
                  <a:pt x="3484834" y="4823783"/>
                  <a:pt x="3483703" y="4831270"/>
                </a:cubicBezTo>
                <a:lnTo>
                  <a:pt x="3483090" y="4832984"/>
                </a:lnTo>
                <a:lnTo>
                  <a:pt x="3486378" y="4845654"/>
                </a:lnTo>
                <a:cubicBezTo>
                  <a:pt x="3487893" y="4849755"/>
                  <a:pt x="3489817" y="4853416"/>
                  <a:pt x="3492309" y="4856425"/>
                </a:cubicBezTo>
                <a:cubicBezTo>
                  <a:pt x="3479133" y="4898390"/>
                  <a:pt x="3491371" y="4939174"/>
                  <a:pt x="3489182" y="4985308"/>
                </a:cubicBezTo>
                <a:cubicBezTo>
                  <a:pt x="3492413" y="5037202"/>
                  <a:pt x="3496839" y="5073159"/>
                  <a:pt x="3498182" y="5107346"/>
                </a:cubicBezTo>
                <a:cubicBezTo>
                  <a:pt x="3500266" y="5123329"/>
                  <a:pt x="3506680" y="5240376"/>
                  <a:pt x="3499225" y="5231073"/>
                </a:cubicBezTo>
                <a:cubicBezTo>
                  <a:pt x="3515247" y="5280090"/>
                  <a:pt x="3497607" y="5309911"/>
                  <a:pt x="3504960" y="5364785"/>
                </a:cubicBezTo>
                <a:cubicBezTo>
                  <a:pt x="3487546" y="5393671"/>
                  <a:pt x="3503686" y="5378336"/>
                  <a:pt x="3500486" y="5409009"/>
                </a:cubicBezTo>
                <a:cubicBezTo>
                  <a:pt x="3516561" y="5401350"/>
                  <a:pt x="3491544" y="5446009"/>
                  <a:pt x="3509710" y="5448570"/>
                </a:cubicBezTo>
                <a:cubicBezTo>
                  <a:pt x="3508555" y="5454072"/>
                  <a:pt x="3506859" y="5459319"/>
                  <a:pt x="3505022" y="5464568"/>
                </a:cubicBezTo>
                <a:lnTo>
                  <a:pt x="3504070" y="5467320"/>
                </a:lnTo>
                <a:lnTo>
                  <a:pt x="3503399" y="5478483"/>
                </a:lnTo>
                <a:lnTo>
                  <a:pt x="3499281" y="5481443"/>
                </a:lnTo>
                <a:lnTo>
                  <a:pt x="3499047" y="5616712"/>
                </a:lnTo>
                <a:cubicBezTo>
                  <a:pt x="3502347" y="5628424"/>
                  <a:pt x="3503819" y="5666768"/>
                  <a:pt x="3498775" y="5675291"/>
                </a:cubicBezTo>
                <a:cubicBezTo>
                  <a:pt x="3497984" y="5683547"/>
                  <a:pt x="3500335" y="5692400"/>
                  <a:pt x="3494739" y="5697458"/>
                </a:cubicBezTo>
                <a:cubicBezTo>
                  <a:pt x="3492180" y="5715432"/>
                  <a:pt x="3486290" y="5756597"/>
                  <a:pt x="3483423" y="5783137"/>
                </a:cubicBezTo>
                <a:cubicBezTo>
                  <a:pt x="3491452" y="5796973"/>
                  <a:pt x="3477643" y="5819988"/>
                  <a:pt x="3477532" y="5856699"/>
                </a:cubicBezTo>
                <a:cubicBezTo>
                  <a:pt x="3486776" y="5871818"/>
                  <a:pt x="3477340" y="5881447"/>
                  <a:pt x="3490032" y="5910638"/>
                </a:cubicBezTo>
                <a:cubicBezTo>
                  <a:pt x="3488930" y="5911913"/>
                  <a:pt x="3487924" y="5913488"/>
                  <a:pt x="3487046" y="5915313"/>
                </a:cubicBezTo>
                <a:cubicBezTo>
                  <a:pt x="3481941" y="5925917"/>
                  <a:pt x="3482137" y="5942505"/>
                  <a:pt x="3487484" y="5952365"/>
                </a:cubicBezTo>
                <a:cubicBezTo>
                  <a:pt x="3504666" y="5999029"/>
                  <a:pt x="3505019" y="6042078"/>
                  <a:pt x="3509266" y="6082373"/>
                </a:cubicBezTo>
                <a:cubicBezTo>
                  <a:pt x="3512265" y="6128005"/>
                  <a:pt x="3492950" y="6098121"/>
                  <a:pt x="3509564" y="6154771"/>
                </a:cubicBezTo>
                <a:cubicBezTo>
                  <a:pt x="3503223" y="6161045"/>
                  <a:pt x="3503062" y="6168289"/>
                  <a:pt x="3506404" y="6180433"/>
                </a:cubicBezTo>
                <a:cubicBezTo>
                  <a:pt x="3507378" y="6202614"/>
                  <a:pt x="3491084" y="6201180"/>
                  <a:pt x="3501312" y="6223427"/>
                </a:cubicBezTo>
                <a:cubicBezTo>
                  <a:pt x="3492497" y="6219559"/>
                  <a:pt x="3498753" y="6265580"/>
                  <a:pt x="3489469" y="6255476"/>
                </a:cubicBezTo>
                <a:cubicBezTo>
                  <a:pt x="3481791" y="6270065"/>
                  <a:pt x="3495037" y="6276996"/>
                  <a:pt x="3488398" y="6291462"/>
                </a:cubicBezTo>
                <a:cubicBezTo>
                  <a:pt x="3487099" y="6307679"/>
                  <a:pt x="3497555" y="6282019"/>
                  <a:pt x="3498547" y="6299935"/>
                </a:cubicBezTo>
                <a:cubicBezTo>
                  <a:pt x="3498173" y="6321676"/>
                  <a:pt x="3514193" y="6321381"/>
                  <a:pt x="3494028" y="6338390"/>
                </a:cubicBezTo>
                <a:lnTo>
                  <a:pt x="3486030" y="6396716"/>
                </a:lnTo>
                <a:cubicBezTo>
                  <a:pt x="3491309" y="6409668"/>
                  <a:pt x="3488928" y="6420134"/>
                  <a:pt x="3484103" y="6430386"/>
                </a:cubicBezTo>
                <a:cubicBezTo>
                  <a:pt x="3485763" y="6460632"/>
                  <a:pt x="3478568" y="6488285"/>
                  <a:pt x="3475922" y="6522318"/>
                </a:cubicBezTo>
                <a:cubicBezTo>
                  <a:pt x="3482128" y="6559051"/>
                  <a:pt x="3468277" y="6578006"/>
                  <a:pt x="3465506" y="6614374"/>
                </a:cubicBezTo>
                <a:cubicBezTo>
                  <a:pt x="3478925" y="6650248"/>
                  <a:pt x="3446064" y="6638174"/>
                  <a:pt x="3446789" y="6668768"/>
                </a:cubicBezTo>
                <a:cubicBezTo>
                  <a:pt x="3458869" y="6718505"/>
                  <a:pt x="3435878" y="6667592"/>
                  <a:pt x="3439582" y="6744454"/>
                </a:cubicBezTo>
                <a:cubicBezTo>
                  <a:pt x="3441631" y="6748797"/>
                  <a:pt x="3439393" y="6758101"/>
                  <a:pt x="3436538" y="6757102"/>
                </a:cubicBezTo>
                <a:cubicBezTo>
                  <a:pt x="3437461" y="6773941"/>
                  <a:pt x="3420846" y="6822488"/>
                  <a:pt x="3424061" y="6846522"/>
                </a:cubicBezTo>
                <a:lnTo>
                  <a:pt x="3423032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8" name="Rectangle 1">
            <a:extLst>
              <a:ext uri="{FF2B5EF4-FFF2-40B4-BE49-F238E27FC236}">
                <a16:creationId xmlns:a16="http://schemas.microsoft.com/office/drawing/2014/main" id="{C498DFAD-84BA-7339-589A-2B67AD07F474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3754759" y="2947213"/>
            <a:ext cx="7341610" cy="1631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Descriptive Notes: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Detailed, factual recording of events, places, or dialogues.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Analytical Notes: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Early interpretations, themes, and connections to theory.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Reflexive Notes: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Thoughts, feelings, and biases of the researcher. </a:t>
            </a:r>
          </a:p>
        </p:txBody>
      </p:sp>
    </p:spTree>
    <p:extLst>
      <p:ext uri="{BB962C8B-B14F-4D97-AF65-F5344CB8AC3E}">
        <p14:creationId xmlns:p14="http://schemas.microsoft.com/office/powerpoint/2010/main" val="7088451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7FF47CB7-972F-479F-A36D-9E72D26EC8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0D153B68-5844-490D-8E67-F616D6D721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1766176" cy="2061837"/>
          </a:xfrm>
          <a:custGeom>
            <a:avLst/>
            <a:gdLst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45936 w 10768629"/>
              <a:gd name="connsiteY142" fmla="*/ 1713743 h 1978172"/>
              <a:gd name="connsiteX143" fmla="*/ 4818446 w 10768629"/>
              <a:gd name="connsiteY143" fmla="*/ 1726895 h 1978172"/>
              <a:gd name="connsiteX144" fmla="*/ 4813657 w 10768629"/>
              <a:gd name="connsiteY144" fmla="*/ 1730706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45936 w 10768629"/>
              <a:gd name="connsiteY142" fmla="*/ 1713743 h 1978172"/>
              <a:gd name="connsiteX143" fmla="*/ 4818446 w 10768629"/>
              <a:gd name="connsiteY143" fmla="*/ 1726895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45936 w 10768629"/>
              <a:gd name="connsiteY142" fmla="*/ 1713743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40853 w 10768629"/>
              <a:gd name="connsiteY141" fmla="*/ 1657958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57365 w 10768629"/>
              <a:gd name="connsiteY178" fmla="*/ 1832140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57365 w 10768629"/>
              <a:gd name="connsiteY178" fmla="*/ 1832140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57365 w 10768629"/>
              <a:gd name="connsiteY178" fmla="*/ 1832140 h 1978172"/>
              <a:gd name="connsiteX179" fmla="*/ 1232341 w 10768629"/>
              <a:gd name="connsiteY179" fmla="*/ 1785942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57365 w 10768629"/>
              <a:gd name="connsiteY178" fmla="*/ 1832140 h 1978172"/>
              <a:gd name="connsiteX179" fmla="*/ 1232341 w 10768629"/>
              <a:gd name="connsiteY179" fmla="*/ 1785942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0257 w 10768629"/>
              <a:gd name="connsiteY182" fmla="*/ 1789615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84330 h 1978172"/>
              <a:gd name="connsiteX182" fmla="*/ 1120257 w 10768629"/>
              <a:gd name="connsiteY182" fmla="*/ 1789615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</a:cxnLst>
            <a:rect l="l" t="t" r="r" b="b"/>
            <a:pathLst>
              <a:path w="10768629" h="1978172">
                <a:moveTo>
                  <a:pt x="0" y="0"/>
                </a:moveTo>
                <a:lnTo>
                  <a:pt x="10768629" y="0"/>
                </a:lnTo>
                <a:lnTo>
                  <a:pt x="10733254" y="31439"/>
                </a:lnTo>
                <a:lnTo>
                  <a:pt x="10727085" y="37910"/>
                </a:lnTo>
                <a:cubicBezTo>
                  <a:pt x="10712973" y="56080"/>
                  <a:pt x="10699457" y="78430"/>
                  <a:pt x="10675953" y="68623"/>
                </a:cubicBezTo>
                <a:cubicBezTo>
                  <a:pt x="10685972" y="89202"/>
                  <a:pt x="10641629" y="69781"/>
                  <a:pt x="10637091" y="90361"/>
                </a:cubicBezTo>
                <a:cubicBezTo>
                  <a:pt x="10635214" y="107005"/>
                  <a:pt x="10621323" y="104993"/>
                  <a:pt x="10610971" y="110764"/>
                </a:cubicBezTo>
                <a:cubicBezTo>
                  <a:pt x="10603980" y="127568"/>
                  <a:pt x="10551417" y="141180"/>
                  <a:pt x="10532872" y="138028"/>
                </a:cubicBezTo>
                <a:cubicBezTo>
                  <a:pt x="10480300" y="119072"/>
                  <a:pt x="10440532" y="186296"/>
                  <a:pt x="10398558" y="172911"/>
                </a:cubicBezTo>
                <a:cubicBezTo>
                  <a:pt x="10387708" y="174114"/>
                  <a:pt x="10378792" y="177646"/>
                  <a:pt x="10371128" y="182609"/>
                </a:cubicBezTo>
                <a:lnTo>
                  <a:pt x="10352178" y="199976"/>
                </a:lnTo>
                <a:lnTo>
                  <a:pt x="10351815" y="211879"/>
                </a:lnTo>
                <a:lnTo>
                  <a:pt x="10337471" y="218661"/>
                </a:lnTo>
                <a:lnTo>
                  <a:pt x="10334625" y="222351"/>
                </a:lnTo>
                <a:cubicBezTo>
                  <a:pt x="10321108" y="225227"/>
                  <a:pt x="10278615" y="228401"/>
                  <a:pt x="10256365" y="235917"/>
                </a:cubicBezTo>
                <a:cubicBezTo>
                  <a:pt x="10218136" y="258033"/>
                  <a:pt x="10224552" y="209685"/>
                  <a:pt x="10201127" y="267448"/>
                </a:cubicBezTo>
                <a:cubicBezTo>
                  <a:pt x="10121320" y="273476"/>
                  <a:pt x="10040763" y="345580"/>
                  <a:pt x="9961218" y="326720"/>
                </a:cubicBezTo>
                <a:cubicBezTo>
                  <a:pt x="9980173" y="341621"/>
                  <a:pt x="9883038" y="318484"/>
                  <a:pt x="9859715" y="355698"/>
                </a:cubicBezTo>
                <a:cubicBezTo>
                  <a:pt x="9812822" y="367758"/>
                  <a:pt x="9752089" y="383830"/>
                  <a:pt x="9679867" y="399081"/>
                </a:cubicBezTo>
                <a:cubicBezTo>
                  <a:pt x="9618357" y="415668"/>
                  <a:pt x="9525492" y="446315"/>
                  <a:pt x="9490654" y="455225"/>
                </a:cubicBezTo>
                <a:lnTo>
                  <a:pt x="9470837" y="452539"/>
                </a:lnTo>
                <a:lnTo>
                  <a:pt x="9469082" y="454891"/>
                </a:lnTo>
                <a:cubicBezTo>
                  <a:pt x="9460057" y="461184"/>
                  <a:pt x="9453495" y="461729"/>
                  <a:pt x="9448038" y="459733"/>
                </a:cubicBezTo>
                <a:lnTo>
                  <a:pt x="9396821" y="455795"/>
                </a:lnTo>
                <a:lnTo>
                  <a:pt x="9392197" y="459796"/>
                </a:lnTo>
                <a:lnTo>
                  <a:pt x="9347994" y="464462"/>
                </a:lnTo>
                <a:cubicBezTo>
                  <a:pt x="9347959" y="465155"/>
                  <a:pt x="9347925" y="465846"/>
                  <a:pt x="9347889" y="466539"/>
                </a:cubicBezTo>
                <a:cubicBezTo>
                  <a:pt x="9346648" y="471307"/>
                  <a:pt x="9343831" y="475025"/>
                  <a:pt x="9337639" y="476654"/>
                </a:cubicBezTo>
                <a:cubicBezTo>
                  <a:pt x="9354547" y="503661"/>
                  <a:pt x="9307720" y="510631"/>
                  <a:pt x="9287964" y="513052"/>
                </a:cubicBezTo>
                <a:cubicBezTo>
                  <a:pt x="9269905" y="526173"/>
                  <a:pt x="9245386" y="544358"/>
                  <a:pt x="9229283" y="555377"/>
                </a:cubicBezTo>
                <a:lnTo>
                  <a:pt x="9220274" y="557502"/>
                </a:lnTo>
                <a:cubicBezTo>
                  <a:pt x="9220250" y="557668"/>
                  <a:pt x="9220226" y="557835"/>
                  <a:pt x="9220202" y="558001"/>
                </a:cubicBezTo>
                <a:cubicBezTo>
                  <a:pt x="9218468" y="559434"/>
                  <a:pt x="9215591" y="560497"/>
                  <a:pt x="9210908" y="561147"/>
                </a:cubicBezTo>
                <a:lnTo>
                  <a:pt x="9186374" y="565502"/>
                </a:lnTo>
                <a:lnTo>
                  <a:pt x="9181058" y="569943"/>
                </a:lnTo>
                <a:lnTo>
                  <a:pt x="9167549" y="584727"/>
                </a:lnTo>
                <a:lnTo>
                  <a:pt x="9149110" y="598906"/>
                </a:lnTo>
                <a:cubicBezTo>
                  <a:pt x="9133575" y="594395"/>
                  <a:pt x="9087390" y="636567"/>
                  <a:pt x="9078556" y="644039"/>
                </a:cubicBezTo>
                <a:lnTo>
                  <a:pt x="8996399" y="690055"/>
                </a:lnTo>
                <a:cubicBezTo>
                  <a:pt x="8913147" y="777045"/>
                  <a:pt x="8867993" y="772591"/>
                  <a:pt x="8803791" y="813860"/>
                </a:cubicBezTo>
                <a:cubicBezTo>
                  <a:pt x="8745270" y="819906"/>
                  <a:pt x="8690049" y="823612"/>
                  <a:pt x="8636202" y="848463"/>
                </a:cubicBezTo>
                <a:cubicBezTo>
                  <a:pt x="8594799" y="860014"/>
                  <a:pt x="8568613" y="864779"/>
                  <a:pt x="8555372" y="883171"/>
                </a:cubicBezTo>
                <a:lnTo>
                  <a:pt x="8507229" y="901665"/>
                </a:lnTo>
                <a:lnTo>
                  <a:pt x="8428473" y="927985"/>
                </a:lnTo>
                <a:cubicBezTo>
                  <a:pt x="8428287" y="929817"/>
                  <a:pt x="8428100" y="931648"/>
                  <a:pt x="8427914" y="933480"/>
                </a:cubicBezTo>
                <a:lnTo>
                  <a:pt x="8420327" y="941984"/>
                </a:lnTo>
                <a:lnTo>
                  <a:pt x="8394729" y="948347"/>
                </a:lnTo>
                <a:lnTo>
                  <a:pt x="8380548" y="987916"/>
                </a:lnTo>
                <a:lnTo>
                  <a:pt x="8375330" y="965444"/>
                </a:lnTo>
                <a:cubicBezTo>
                  <a:pt x="8372375" y="964202"/>
                  <a:pt x="8344433" y="977378"/>
                  <a:pt x="8340796" y="980522"/>
                </a:cubicBezTo>
                <a:cubicBezTo>
                  <a:pt x="8328292" y="982128"/>
                  <a:pt x="8319237" y="991089"/>
                  <a:pt x="8304438" y="996739"/>
                </a:cubicBezTo>
                <a:cubicBezTo>
                  <a:pt x="8297193" y="1005683"/>
                  <a:pt x="8289328" y="1014568"/>
                  <a:pt x="8280929" y="1023089"/>
                </a:cubicBezTo>
                <a:lnTo>
                  <a:pt x="8275760" y="1027772"/>
                </a:lnTo>
                <a:lnTo>
                  <a:pt x="8275478" y="1027605"/>
                </a:lnTo>
                <a:cubicBezTo>
                  <a:pt x="8273970" y="1028076"/>
                  <a:pt x="8251461" y="1029408"/>
                  <a:pt x="8249003" y="1032033"/>
                </a:cubicBezTo>
                <a:lnTo>
                  <a:pt x="8203836" y="1037347"/>
                </a:lnTo>
                <a:cubicBezTo>
                  <a:pt x="8172789" y="1049890"/>
                  <a:pt x="8148166" y="1034625"/>
                  <a:pt x="8122936" y="1063113"/>
                </a:cubicBezTo>
                <a:cubicBezTo>
                  <a:pt x="8093850" y="1074757"/>
                  <a:pt x="8066781" y="1075350"/>
                  <a:pt x="8043658" y="1092746"/>
                </a:cubicBezTo>
                <a:cubicBezTo>
                  <a:pt x="8032157" y="1089174"/>
                  <a:pt x="8022145" y="1089998"/>
                  <a:pt x="8015351" y="1105478"/>
                </a:cubicBezTo>
                <a:cubicBezTo>
                  <a:pt x="7987544" y="1113006"/>
                  <a:pt x="7977708" y="1099152"/>
                  <a:pt x="7963145" y="1119346"/>
                </a:cubicBezTo>
                <a:cubicBezTo>
                  <a:pt x="7942622" y="1098880"/>
                  <a:pt x="7943760" y="1109516"/>
                  <a:pt x="7938145" y="1120225"/>
                </a:cubicBezTo>
                <a:lnTo>
                  <a:pt x="7937238" y="1121204"/>
                </a:lnTo>
                <a:lnTo>
                  <a:pt x="7934398" y="1118240"/>
                </a:lnTo>
                <a:lnTo>
                  <a:pt x="7918248" y="1124371"/>
                </a:lnTo>
                <a:lnTo>
                  <a:pt x="7914119" y="1127653"/>
                </a:lnTo>
                <a:cubicBezTo>
                  <a:pt x="7911201" y="1129547"/>
                  <a:pt x="7909169" y="1130331"/>
                  <a:pt x="7907658" y="1130350"/>
                </a:cubicBezTo>
                <a:lnTo>
                  <a:pt x="7907434" y="1130103"/>
                </a:lnTo>
                <a:lnTo>
                  <a:pt x="7901508" y="1133245"/>
                </a:lnTo>
                <a:cubicBezTo>
                  <a:pt x="7891644" y="1139271"/>
                  <a:pt x="7882185" y="1145815"/>
                  <a:pt x="7873287" y="1152609"/>
                </a:cubicBezTo>
                <a:cubicBezTo>
                  <a:pt x="7864672" y="1141906"/>
                  <a:pt x="7845199" y="1159242"/>
                  <a:pt x="7834833" y="1153868"/>
                </a:cubicBezTo>
                <a:lnTo>
                  <a:pt x="7828661" y="1139994"/>
                </a:lnTo>
                <a:lnTo>
                  <a:pt x="7823966" y="1143178"/>
                </a:lnTo>
                <a:lnTo>
                  <a:pt x="7815078" y="1151776"/>
                </a:lnTo>
                <a:cubicBezTo>
                  <a:pt x="7813692" y="1152943"/>
                  <a:pt x="7812687" y="1153116"/>
                  <a:pt x="7812026" y="1151522"/>
                </a:cubicBezTo>
                <a:cubicBezTo>
                  <a:pt x="7806555" y="1153054"/>
                  <a:pt x="7788673" y="1159989"/>
                  <a:pt x="7782249" y="1160970"/>
                </a:cubicBezTo>
                <a:lnTo>
                  <a:pt x="7773476" y="1157414"/>
                </a:lnTo>
                <a:lnTo>
                  <a:pt x="7769600" y="1157365"/>
                </a:lnTo>
                <a:lnTo>
                  <a:pt x="7752631" y="1172815"/>
                </a:lnTo>
                <a:lnTo>
                  <a:pt x="7739392" y="1192062"/>
                </a:lnTo>
                <a:lnTo>
                  <a:pt x="7677677" y="1216394"/>
                </a:lnTo>
                <a:lnTo>
                  <a:pt x="7586920" y="1261888"/>
                </a:lnTo>
                <a:cubicBezTo>
                  <a:pt x="7556723" y="1298911"/>
                  <a:pt x="7489187" y="1284518"/>
                  <a:pt x="7486100" y="1292563"/>
                </a:cubicBezTo>
                <a:cubicBezTo>
                  <a:pt x="7454875" y="1308356"/>
                  <a:pt x="7453335" y="1326361"/>
                  <a:pt x="7411323" y="1340732"/>
                </a:cubicBezTo>
                <a:cubicBezTo>
                  <a:pt x="7372519" y="1390006"/>
                  <a:pt x="7288617" y="1403664"/>
                  <a:pt x="7240698" y="1438832"/>
                </a:cubicBezTo>
                <a:cubicBezTo>
                  <a:pt x="7206467" y="1417136"/>
                  <a:pt x="7227555" y="1441678"/>
                  <a:pt x="7197675" y="1447530"/>
                </a:cubicBezTo>
                <a:cubicBezTo>
                  <a:pt x="7211601" y="1474927"/>
                  <a:pt x="7159483" y="1444981"/>
                  <a:pt x="7164788" y="1480293"/>
                </a:cubicBezTo>
                <a:cubicBezTo>
                  <a:pt x="7159184" y="1480240"/>
                  <a:pt x="7153584" y="1479075"/>
                  <a:pt x="7147929" y="1477641"/>
                </a:cubicBezTo>
                <a:lnTo>
                  <a:pt x="7144965" y="1476908"/>
                </a:lnTo>
                <a:lnTo>
                  <a:pt x="7134299" y="1479969"/>
                </a:lnTo>
                <a:lnTo>
                  <a:pt x="7129809" y="1473339"/>
                </a:lnTo>
                <a:lnTo>
                  <a:pt x="7112688" y="1472575"/>
                </a:lnTo>
                <a:cubicBezTo>
                  <a:pt x="7106506" y="1473449"/>
                  <a:pt x="7100123" y="1475741"/>
                  <a:pt x="7093470" y="1480300"/>
                </a:cubicBezTo>
                <a:cubicBezTo>
                  <a:pt x="7079039" y="1501274"/>
                  <a:pt x="7048991" y="1495718"/>
                  <a:pt x="7025034" y="1506934"/>
                </a:cubicBezTo>
                <a:lnTo>
                  <a:pt x="7014783" y="1515868"/>
                </a:lnTo>
                <a:lnTo>
                  <a:pt x="6979706" y="1523511"/>
                </a:lnTo>
                <a:lnTo>
                  <a:pt x="6977890" y="1525793"/>
                </a:lnTo>
                <a:cubicBezTo>
                  <a:pt x="6971996" y="1527914"/>
                  <a:pt x="6959488" y="1529941"/>
                  <a:pt x="6944339" y="1536237"/>
                </a:cubicBezTo>
                <a:lnTo>
                  <a:pt x="6886996" y="1563569"/>
                </a:lnTo>
                <a:lnTo>
                  <a:pt x="6874510" y="1558469"/>
                </a:lnTo>
                <a:lnTo>
                  <a:pt x="6871943" y="1554651"/>
                </a:lnTo>
                <a:lnTo>
                  <a:pt x="6856174" y="1562024"/>
                </a:lnTo>
                <a:lnTo>
                  <a:pt x="6842321" y="1560554"/>
                </a:lnTo>
                <a:lnTo>
                  <a:pt x="6832713" y="1569357"/>
                </a:lnTo>
                <a:lnTo>
                  <a:pt x="6816351" y="1571495"/>
                </a:lnTo>
                <a:cubicBezTo>
                  <a:pt x="6810216" y="1571510"/>
                  <a:pt x="6803310" y="1571324"/>
                  <a:pt x="6795800" y="1572010"/>
                </a:cubicBezTo>
                <a:lnTo>
                  <a:pt x="6777546" y="1568661"/>
                </a:lnTo>
                <a:lnTo>
                  <a:pt x="6751528" y="1574143"/>
                </a:lnTo>
                <a:cubicBezTo>
                  <a:pt x="6731455" y="1578562"/>
                  <a:pt x="6712054" y="1582098"/>
                  <a:pt x="6691966" y="1582255"/>
                </a:cubicBezTo>
                <a:cubicBezTo>
                  <a:pt x="6677921" y="1590738"/>
                  <a:pt x="6663787" y="1595441"/>
                  <a:pt x="6646941" y="1588471"/>
                </a:cubicBezTo>
                <a:cubicBezTo>
                  <a:pt x="6605135" y="1597971"/>
                  <a:pt x="6598373" y="1612583"/>
                  <a:pt x="6568576" y="1606488"/>
                </a:cubicBezTo>
                <a:cubicBezTo>
                  <a:pt x="6562510" y="1614734"/>
                  <a:pt x="6558067" y="1619360"/>
                  <a:pt x="6554358" y="1621701"/>
                </a:cubicBezTo>
                <a:cubicBezTo>
                  <a:pt x="6543227" y="1628727"/>
                  <a:pt x="6538724" y="1615196"/>
                  <a:pt x="6516968" y="1617195"/>
                </a:cubicBezTo>
                <a:cubicBezTo>
                  <a:pt x="6493173" y="1617368"/>
                  <a:pt x="6528193" y="1598652"/>
                  <a:pt x="6506479" y="1602227"/>
                </a:cubicBezTo>
                <a:cubicBezTo>
                  <a:pt x="6486674" y="1613929"/>
                  <a:pt x="6478484" y="1593997"/>
                  <a:pt x="6458436" y="1607332"/>
                </a:cubicBezTo>
                <a:cubicBezTo>
                  <a:pt x="6471168" y="1620800"/>
                  <a:pt x="6410323" y="1615478"/>
                  <a:pt x="6414786" y="1628815"/>
                </a:cubicBezTo>
                <a:cubicBezTo>
                  <a:pt x="6385942" y="1615041"/>
                  <a:pt x="6386569" y="1640238"/>
                  <a:pt x="6357085" y="1640846"/>
                </a:cubicBezTo>
                <a:cubicBezTo>
                  <a:pt x="6341163" y="1636809"/>
                  <a:pt x="6331497" y="1637754"/>
                  <a:pt x="6322636" y="1648213"/>
                </a:cubicBezTo>
                <a:cubicBezTo>
                  <a:pt x="6248448" y="1627802"/>
                  <a:pt x="6286748" y="1654976"/>
                  <a:pt x="6226172" y="1654676"/>
                </a:cubicBezTo>
                <a:lnTo>
                  <a:pt x="6221217" y="1654506"/>
                </a:lnTo>
                <a:lnTo>
                  <a:pt x="6204956" y="1664280"/>
                </a:lnTo>
                <a:cubicBezTo>
                  <a:pt x="6204728" y="1665114"/>
                  <a:pt x="6204498" y="1665947"/>
                  <a:pt x="6204270" y="1666782"/>
                </a:cubicBezTo>
                <a:lnTo>
                  <a:pt x="6143810" y="1661963"/>
                </a:lnTo>
                <a:lnTo>
                  <a:pt x="6136560" y="1665728"/>
                </a:lnTo>
                <a:lnTo>
                  <a:pt x="6096155" y="1656951"/>
                </a:lnTo>
                <a:lnTo>
                  <a:pt x="6075812" y="1655422"/>
                </a:lnTo>
                <a:lnTo>
                  <a:pt x="6039495" y="1649680"/>
                </a:lnTo>
                <a:lnTo>
                  <a:pt x="6036523" y="1652121"/>
                </a:lnTo>
                <a:lnTo>
                  <a:pt x="6029328" y="1649904"/>
                </a:lnTo>
                <a:lnTo>
                  <a:pt x="6024075" y="1652779"/>
                </a:lnTo>
                <a:lnTo>
                  <a:pt x="6018085" y="1652030"/>
                </a:lnTo>
                <a:cubicBezTo>
                  <a:pt x="6006658" y="1653831"/>
                  <a:pt x="5968194" y="1662035"/>
                  <a:pt x="5955513" y="1663584"/>
                </a:cubicBezTo>
                <a:lnTo>
                  <a:pt x="5941996" y="1661326"/>
                </a:lnTo>
                <a:lnTo>
                  <a:pt x="5931789" y="1669915"/>
                </a:lnTo>
                <a:lnTo>
                  <a:pt x="5888686" y="1672175"/>
                </a:lnTo>
                <a:lnTo>
                  <a:pt x="5873794" y="1665454"/>
                </a:lnTo>
                <a:lnTo>
                  <a:pt x="5860022" y="1660635"/>
                </a:lnTo>
                <a:lnTo>
                  <a:pt x="5858237" y="1660649"/>
                </a:lnTo>
                <a:lnTo>
                  <a:pt x="5840319" y="1660798"/>
                </a:lnTo>
                <a:lnTo>
                  <a:pt x="5806984" y="1661075"/>
                </a:lnTo>
                <a:cubicBezTo>
                  <a:pt x="5785708" y="1661533"/>
                  <a:pt x="5764126" y="1662974"/>
                  <a:pt x="5742351" y="1667489"/>
                </a:cubicBezTo>
                <a:cubicBezTo>
                  <a:pt x="5659069" y="1645168"/>
                  <a:pt x="5615134" y="1706361"/>
                  <a:pt x="5521171" y="1671626"/>
                </a:cubicBezTo>
                <a:cubicBezTo>
                  <a:pt x="5491803" y="1671296"/>
                  <a:pt x="5498089" y="1662666"/>
                  <a:pt x="5457384" y="1683952"/>
                </a:cubicBezTo>
                <a:cubicBezTo>
                  <a:pt x="5356959" y="1699287"/>
                  <a:pt x="5078905" y="1774579"/>
                  <a:pt x="4950070" y="1748401"/>
                </a:cubicBezTo>
                <a:cubicBezTo>
                  <a:pt x="4918276" y="1752255"/>
                  <a:pt x="4891043" y="1756936"/>
                  <a:pt x="4872172" y="1757222"/>
                </a:cubicBezTo>
                <a:lnTo>
                  <a:pt x="4809524" y="1761033"/>
                </a:lnTo>
                <a:cubicBezTo>
                  <a:pt x="4791324" y="1772975"/>
                  <a:pt x="4777258" y="1754591"/>
                  <a:pt x="4759058" y="1766533"/>
                </a:cubicBezTo>
                <a:cubicBezTo>
                  <a:pt x="4747481" y="1770744"/>
                  <a:pt x="4734604" y="1772921"/>
                  <a:pt x="4719749" y="1771811"/>
                </a:cubicBezTo>
                <a:cubicBezTo>
                  <a:pt x="4671168" y="1780243"/>
                  <a:pt x="4634134" y="1775931"/>
                  <a:pt x="4568686" y="1786141"/>
                </a:cubicBezTo>
                <a:cubicBezTo>
                  <a:pt x="4544667" y="1777910"/>
                  <a:pt x="4432547" y="1778168"/>
                  <a:pt x="4418751" y="1796932"/>
                </a:cubicBezTo>
                <a:cubicBezTo>
                  <a:pt x="4403360" y="1801488"/>
                  <a:pt x="4385278" y="1795746"/>
                  <a:pt x="4378377" y="1815528"/>
                </a:cubicBezTo>
                <a:cubicBezTo>
                  <a:pt x="4366870" y="1839461"/>
                  <a:pt x="4337372" y="1814003"/>
                  <a:pt x="4320575" y="1832722"/>
                </a:cubicBezTo>
                <a:cubicBezTo>
                  <a:pt x="4277898" y="1857053"/>
                  <a:pt x="4243945" y="1846759"/>
                  <a:pt x="4211935" y="1860177"/>
                </a:cubicBezTo>
                <a:cubicBezTo>
                  <a:pt x="4181519" y="1859584"/>
                  <a:pt x="4171342" y="1859762"/>
                  <a:pt x="4101228" y="1868717"/>
                </a:cubicBezTo>
                <a:cubicBezTo>
                  <a:pt x="4080159" y="1876188"/>
                  <a:pt x="4039427" y="1877381"/>
                  <a:pt x="3973223" y="1881015"/>
                </a:cubicBezTo>
                <a:cubicBezTo>
                  <a:pt x="3971330" y="1884974"/>
                  <a:pt x="3952843" y="1879225"/>
                  <a:pt x="3900992" y="1880603"/>
                </a:cubicBezTo>
                <a:cubicBezTo>
                  <a:pt x="3849141" y="1881981"/>
                  <a:pt x="3740060" y="1895686"/>
                  <a:pt x="3662119" y="1889285"/>
                </a:cubicBezTo>
                <a:cubicBezTo>
                  <a:pt x="3565155" y="1881322"/>
                  <a:pt x="3613412" y="1915150"/>
                  <a:pt x="3496919" y="1873180"/>
                </a:cubicBezTo>
                <a:cubicBezTo>
                  <a:pt x="3488062" y="1895719"/>
                  <a:pt x="3474293" y="1876288"/>
                  <a:pt x="3449433" y="1889681"/>
                </a:cubicBezTo>
                <a:cubicBezTo>
                  <a:pt x="3406553" y="1891629"/>
                  <a:pt x="3413217" y="1897797"/>
                  <a:pt x="3369766" y="1916653"/>
                </a:cubicBezTo>
                <a:cubicBezTo>
                  <a:pt x="3338805" y="1929531"/>
                  <a:pt x="3289487" y="1928617"/>
                  <a:pt x="3269672" y="1938036"/>
                </a:cubicBezTo>
                <a:lnTo>
                  <a:pt x="3224897" y="1943733"/>
                </a:lnTo>
                <a:cubicBezTo>
                  <a:pt x="3188693" y="1949271"/>
                  <a:pt x="3178540" y="1909145"/>
                  <a:pt x="3161463" y="1946591"/>
                </a:cubicBezTo>
                <a:lnTo>
                  <a:pt x="3112044" y="1935614"/>
                </a:lnTo>
                <a:lnTo>
                  <a:pt x="3069716" y="1930463"/>
                </a:lnTo>
                <a:cubicBezTo>
                  <a:pt x="3049937" y="1924285"/>
                  <a:pt x="3047816" y="1925644"/>
                  <a:pt x="3005773" y="1915878"/>
                </a:cubicBezTo>
                <a:cubicBezTo>
                  <a:pt x="2978838" y="1921092"/>
                  <a:pt x="2967972" y="1927319"/>
                  <a:pt x="2897201" y="1926772"/>
                </a:cubicBezTo>
                <a:lnTo>
                  <a:pt x="2783891" y="1931749"/>
                </a:lnTo>
                <a:cubicBezTo>
                  <a:pt x="2753098" y="1932794"/>
                  <a:pt x="2731621" y="1915151"/>
                  <a:pt x="2712447" y="1933044"/>
                </a:cubicBezTo>
                <a:cubicBezTo>
                  <a:pt x="2621923" y="1990472"/>
                  <a:pt x="2637976" y="1949546"/>
                  <a:pt x="2560151" y="1963609"/>
                </a:cubicBezTo>
                <a:cubicBezTo>
                  <a:pt x="2472084" y="1973456"/>
                  <a:pt x="2423631" y="1962133"/>
                  <a:pt x="2367221" y="1971884"/>
                </a:cubicBezTo>
                <a:cubicBezTo>
                  <a:pt x="2355331" y="1950582"/>
                  <a:pt x="2295649" y="1950006"/>
                  <a:pt x="2272130" y="1961162"/>
                </a:cubicBezTo>
                <a:cubicBezTo>
                  <a:pt x="2229336" y="1964326"/>
                  <a:pt x="2232627" y="1943953"/>
                  <a:pt x="2189404" y="1978172"/>
                </a:cubicBezTo>
                <a:cubicBezTo>
                  <a:pt x="2153824" y="1968017"/>
                  <a:pt x="2114605" y="1969166"/>
                  <a:pt x="2077704" y="1965002"/>
                </a:cubicBezTo>
                <a:cubicBezTo>
                  <a:pt x="2053064" y="1962036"/>
                  <a:pt x="2051584" y="1971011"/>
                  <a:pt x="2033299" y="1969042"/>
                </a:cubicBezTo>
                <a:cubicBezTo>
                  <a:pt x="2015014" y="1967073"/>
                  <a:pt x="1998956" y="1958903"/>
                  <a:pt x="1967996" y="1953187"/>
                </a:cubicBezTo>
                <a:cubicBezTo>
                  <a:pt x="1924117" y="1970917"/>
                  <a:pt x="1915668" y="1940297"/>
                  <a:pt x="1855805" y="1926082"/>
                </a:cubicBezTo>
                <a:cubicBezTo>
                  <a:pt x="1830663" y="1943732"/>
                  <a:pt x="1810564" y="1935694"/>
                  <a:pt x="1790957" y="1919460"/>
                </a:cubicBezTo>
                <a:cubicBezTo>
                  <a:pt x="1732588" y="1924884"/>
                  <a:pt x="1679506" y="1900619"/>
                  <a:pt x="1613978" y="1891581"/>
                </a:cubicBezTo>
                <a:cubicBezTo>
                  <a:pt x="1542961" y="1912227"/>
                  <a:pt x="1506863" y="1865666"/>
                  <a:pt x="1436831" y="1856201"/>
                </a:cubicBezTo>
                <a:cubicBezTo>
                  <a:pt x="1409149" y="1862955"/>
                  <a:pt x="1416370" y="1829853"/>
                  <a:pt x="1357365" y="1832140"/>
                </a:cubicBezTo>
                <a:cubicBezTo>
                  <a:pt x="1285880" y="1811785"/>
                  <a:pt x="1273193" y="1786872"/>
                  <a:pt x="1232341" y="1785942"/>
                </a:cubicBezTo>
                <a:cubicBezTo>
                  <a:pt x="1223903" y="1792798"/>
                  <a:pt x="1160576" y="1793911"/>
                  <a:pt x="1162595" y="1784330"/>
                </a:cubicBezTo>
                <a:cubicBezTo>
                  <a:pt x="1153167" y="1787110"/>
                  <a:pt x="1122206" y="1805077"/>
                  <a:pt x="1120257" y="1789615"/>
                </a:cubicBezTo>
                <a:cubicBezTo>
                  <a:pt x="1073149" y="1786750"/>
                  <a:pt x="1034361" y="1768718"/>
                  <a:pt x="991903" y="1786741"/>
                </a:cubicBezTo>
                <a:cubicBezTo>
                  <a:pt x="966383" y="1781126"/>
                  <a:pt x="949501" y="1800915"/>
                  <a:pt x="883960" y="1809389"/>
                </a:cubicBezTo>
                <a:cubicBezTo>
                  <a:pt x="836064" y="1808194"/>
                  <a:pt x="826980" y="1826610"/>
                  <a:pt x="766531" y="1805053"/>
                </a:cubicBezTo>
                <a:cubicBezTo>
                  <a:pt x="732778" y="1801141"/>
                  <a:pt x="694055" y="1787044"/>
                  <a:pt x="669779" y="1800537"/>
                </a:cubicBezTo>
                <a:cubicBezTo>
                  <a:pt x="645252" y="1794709"/>
                  <a:pt x="563495" y="1813232"/>
                  <a:pt x="523898" y="1811085"/>
                </a:cubicBezTo>
                <a:cubicBezTo>
                  <a:pt x="457555" y="1798530"/>
                  <a:pt x="395227" y="1824052"/>
                  <a:pt x="360251" y="1830735"/>
                </a:cubicBezTo>
                <a:cubicBezTo>
                  <a:pt x="313564" y="1825583"/>
                  <a:pt x="298281" y="1811622"/>
                  <a:pt x="255207" y="1818275"/>
                </a:cubicBezTo>
                <a:cubicBezTo>
                  <a:pt x="206572" y="1839769"/>
                  <a:pt x="160277" y="1836800"/>
                  <a:pt x="101803" y="1870647"/>
                </a:cubicBezTo>
                <a:cubicBezTo>
                  <a:pt x="85849" y="1910002"/>
                  <a:pt x="27997" y="1845258"/>
                  <a:pt x="25397" y="1888443"/>
                </a:cubicBezTo>
                <a:cubicBezTo>
                  <a:pt x="19096" y="1881154"/>
                  <a:pt x="11260" y="1878398"/>
                  <a:pt x="2370" y="1878311"/>
                </a:cubicBezTo>
                <a:lnTo>
                  <a:pt x="0" y="1878785"/>
                </a:lnTo>
                <a:lnTo>
                  <a:pt x="0" y="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039F473-627C-37F6-777F-40E689A7B9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7034" y="609597"/>
            <a:ext cx="9392421" cy="1330841"/>
          </a:xfrm>
        </p:spPr>
        <p:txBody>
          <a:bodyPr>
            <a:normAutofit/>
          </a:bodyPr>
          <a:lstStyle/>
          <a:p>
            <a:r>
              <a:rPr lang="en-GB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Reflective Journal Writing – Learning Through Reflection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F6E55A7F-8E0E-78C6-6EF3-94849D9EC9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7034" y="2198362"/>
            <a:ext cx="4958966" cy="3917773"/>
          </a:xfrm>
        </p:spPr>
        <p:txBody>
          <a:bodyPr>
            <a:normAutofit/>
          </a:bodyPr>
          <a:lstStyle/>
          <a:p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Purpose: To reflect on their own experiences and see how they relate to what they learn in school.</a:t>
            </a:r>
          </a:p>
          <a:p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Commonly used in education, healthcare, psychology, and creative arts.</a:t>
            </a:r>
          </a:p>
          <a:p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Focuses on critical thinking and self-awareness development</a:t>
            </a:r>
          </a:p>
          <a:p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Examples include Gibbs’ Reflective Cycle or Schön’s Reflective Practice.</a:t>
            </a:r>
          </a:p>
          <a:p>
            <a:endParaRPr lang="en-US" sz="2000" dirty="0"/>
          </a:p>
        </p:txBody>
      </p:sp>
      <p:pic>
        <p:nvPicPr>
          <p:cNvPr id="5" name="Content Placeholder 4" descr="A diagram of a diagram&#10;&#10;AI-generated content may be incorrect.">
            <a:extLst>
              <a:ext uri="{FF2B5EF4-FFF2-40B4-BE49-F238E27FC236}">
                <a16:creationId xmlns:a16="http://schemas.microsoft.com/office/drawing/2014/main" id="{AC2C2962-EC0B-6553-8E91-B9A530E17A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9367" y="2738897"/>
            <a:ext cx="4788505" cy="2647948"/>
          </a:xfrm>
          <a:prstGeom prst="rect">
            <a:avLst/>
          </a:prstGeom>
        </p:spPr>
      </p:pic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0D773F-7A7D-4DBB-9DEA-86BB8B8F4B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5381624" y="6209414"/>
            <a:ext cx="6810375" cy="648586"/>
          </a:xfrm>
          <a:custGeom>
            <a:avLst/>
            <a:gdLst>
              <a:gd name="connsiteX0" fmla="*/ 0 w 10753706"/>
              <a:gd name="connsiteY0" fmla="*/ 0 h 1027260"/>
              <a:gd name="connsiteX1" fmla="*/ 10753706 w 10753706"/>
              <a:gd name="connsiteY1" fmla="*/ 0 h 1027260"/>
              <a:gd name="connsiteX2" fmla="*/ 10748809 w 10753706"/>
              <a:gd name="connsiteY2" fmla="*/ 2522 h 1027260"/>
              <a:gd name="connsiteX3" fmla="*/ 10725330 w 10753706"/>
              <a:gd name="connsiteY3" fmla="*/ 11977 h 1027260"/>
              <a:gd name="connsiteX4" fmla="*/ 10615423 w 10753706"/>
              <a:gd name="connsiteY4" fmla="*/ 52967 h 1027260"/>
              <a:gd name="connsiteX5" fmla="*/ 10533936 w 10753706"/>
              <a:gd name="connsiteY5" fmla="*/ 53095 h 1027260"/>
              <a:gd name="connsiteX6" fmla="*/ 10466876 w 10753706"/>
              <a:gd name="connsiteY6" fmla="*/ 45180 h 1027260"/>
              <a:gd name="connsiteX7" fmla="*/ 10355090 w 10753706"/>
              <a:gd name="connsiteY7" fmla="*/ 89741 h 1027260"/>
              <a:gd name="connsiteX8" fmla="*/ 10087145 w 10753706"/>
              <a:gd name="connsiteY8" fmla="*/ 66115 h 1027260"/>
              <a:gd name="connsiteX9" fmla="*/ 10015902 w 10753706"/>
              <a:gd name="connsiteY9" fmla="*/ 76178 h 1027260"/>
              <a:gd name="connsiteX10" fmla="*/ 9806005 w 10753706"/>
              <a:gd name="connsiteY10" fmla="*/ 102435 h 1027260"/>
              <a:gd name="connsiteX11" fmla="*/ 9602583 w 10753706"/>
              <a:gd name="connsiteY11" fmla="*/ 179170 h 1027260"/>
              <a:gd name="connsiteX12" fmla="*/ 9469719 w 10753706"/>
              <a:gd name="connsiteY12" fmla="*/ 174721 h 1027260"/>
              <a:gd name="connsiteX13" fmla="*/ 9408692 w 10753706"/>
              <a:gd name="connsiteY13" fmla="*/ 189513 h 1027260"/>
              <a:gd name="connsiteX14" fmla="*/ 9364151 w 10753706"/>
              <a:gd name="connsiteY14" fmla="*/ 194072 h 1027260"/>
              <a:gd name="connsiteX15" fmla="*/ 9337751 w 10753706"/>
              <a:gd name="connsiteY15" fmla="*/ 197579 h 1027260"/>
              <a:gd name="connsiteX16" fmla="*/ 9297166 w 10753706"/>
              <a:gd name="connsiteY16" fmla="*/ 216558 h 1027260"/>
              <a:gd name="connsiteX17" fmla="*/ 9123859 w 10753706"/>
              <a:gd name="connsiteY17" fmla="*/ 237356 h 1027260"/>
              <a:gd name="connsiteX18" fmla="*/ 8950741 w 10753706"/>
              <a:gd name="connsiteY18" fmla="*/ 238020 h 1027260"/>
              <a:gd name="connsiteX19" fmla="*/ 8718236 w 10753706"/>
              <a:gd name="connsiteY19" fmla="*/ 303148 h 1027260"/>
              <a:gd name="connsiteX20" fmla="*/ 8694011 w 10753706"/>
              <a:gd name="connsiteY20" fmla="*/ 308812 h 1027260"/>
              <a:gd name="connsiteX21" fmla="*/ 8611976 w 10753706"/>
              <a:gd name="connsiteY21" fmla="*/ 324819 h 1027260"/>
              <a:gd name="connsiteX22" fmla="*/ 8562074 w 10753706"/>
              <a:gd name="connsiteY22" fmla="*/ 337971 h 1027260"/>
              <a:gd name="connsiteX23" fmla="*/ 8501724 w 10753706"/>
              <a:gd name="connsiteY23" fmla="*/ 360865 h 1027260"/>
              <a:gd name="connsiteX24" fmla="*/ 8504489 w 10753706"/>
              <a:gd name="connsiteY24" fmla="*/ 364790 h 1027260"/>
              <a:gd name="connsiteX25" fmla="*/ 8492774 w 10753706"/>
              <a:gd name="connsiteY25" fmla="*/ 366181 h 1027260"/>
              <a:gd name="connsiteX26" fmla="*/ 8466405 w 10753706"/>
              <a:gd name="connsiteY26" fmla="*/ 368724 h 1027260"/>
              <a:gd name="connsiteX27" fmla="*/ 8427069 w 10753706"/>
              <a:gd name="connsiteY27" fmla="*/ 387211 h 1027260"/>
              <a:gd name="connsiteX28" fmla="*/ 8387766 w 10753706"/>
              <a:gd name="connsiteY28" fmla="*/ 377161 h 1027260"/>
              <a:gd name="connsiteX29" fmla="*/ 8315874 w 10753706"/>
              <a:gd name="connsiteY29" fmla="*/ 395527 h 1027260"/>
              <a:gd name="connsiteX30" fmla="*/ 8274474 w 10753706"/>
              <a:gd name="connsiteY30" fmla="*/ 405112 h 1027260"/>
              <a:gd name="connsiteX31" fmla="*/ 8234664 w 10753706"/>
              <a:gd name="connsiteY31" fmla="*/ 410219 h 1027260"/>
              <a:gd name="connsiteX32" fmla="*/ 8211268 w 10753706"/>
              <a:gd name="connsiteY32" fmla="*/ 416791 h 1027260"/>
              <a:gd name="connsiteX33" fmla="*/ 8188615 w 10753706"/>
              <a:gd name="connsiteY33" fmla="*/ 421755 h 1027260"/>
              <a:gd name="connsiteX34" fmla="*/ 8179981 w 10753706"/>
              <a:gd name="connsiteY34" fmla="*/ 420402 h 1027260"/>
              <a:gd name="connsiteX35" fmla="*/ 8179307 w 10753706"/>
              <a:gd name="connsiteY35" fmla="*/ 422516 h 1027260"/>
              <a:gd name="connsiteX36" fmla="*/ 8147929 w 10753706"/>
              <a:gd name="connsiteY36" fmla="*/ 450302 h 1027260"/>
              <a:gd name="connsiteX37" fmla="*/ 8089136 w 10753706"/>
              <a:gd name="connsiteY37" fmla="*/ 465283 h 1027260"/>
              <a:gd name="connsiteX38" fmla="*/ 8049973 w 10753706"/>
              <a:gd name="connsiteY38" fmla="*/ 454121 h 1027260"/>
              <a:gd name="connsiteX39" fmla="*/ 7965913 w 10753706"/>
              <a:gd name="connsiteY39" fmla="*/ 464415 h 1027260"/>
              <a:gd name="connsiteX40" fmla="*/ 7945093 w 10753706"/>
              <a:gd name="connsiteY40" fmla="*/ 464798 h 1027260"/>
              <a:gd name="connsiteX41" fmla="*/ 7935335 w 10753706"/>
              <a:gd name="connsiteY41" fmla="*/ 462442 h 1027260"/>
              <a:gd name="connsiteX42" fmla="*/ 7904779 w 10753706"/>
              <a:gd name="connsiteY42" fmla="*/ 471429 h 1027260"/>
              <a:gd name="connsiteX43" fmla="*/ 7855604 w 10753706"/>
              <a:gd name="connsiteY43" fmla="*/ 480199 h 1027260"/>
              <a:gd name="connsiteX44" fmla="*/ 7832630 w 10753706"/>
              <a:gd name="connsiteY44" fmla="*/ 485371 h 1027260"/>
              <a:gd name="connsiteX45" fmla="*/ 7812438 w 10753706"/>
              <a:gd name="connsiteY45" fmla="*/ 485391 h 1027260"/>
              <a:gd name="connsiteX46" fmla="*/ 7701399 w 10753706"/>
              <a:gd name="connsiteY46" fmla="*/ 495197 h 1027260"/>
              <a:gd name="connsiteX47" fmla="*/ 7674778 w 10753706"/>
              <a:gd name="connsiteY47" fmla="*/ 494723 h 1027260"/>
              <a:gd name="connsiteX48" fmla="*/ 7660445 w 10753706"/>
              <a:gd name="connsiteY48" fmla="*/ 490194 h 1027260"/>
              <a:gd name="connsiteX49" fmla="*/ 7651781 w 10753706"/>
              <a:gd name="connsiteY49" fmla="*/ 493084 h 1027260"/>
              <a:gd name="connsiteX50" fmla="*/ 7584807 w 10753706"/>
              <a:gd name="connsiteY50" fmla="*/ 499490 h 1027260"/>
              <a:gd name="connsiteX51" fmla="*/ 7541324 w 10753706"/>
              <a:gd name="connsiteY51" fmla="*/ 504184 h 1027260"/>
              <a:gd name="connsiteX52" fmla="*/ 7541756 w 10753706"/>
              <a:gd name="connsiteY52" fmla="*/ 512184 h 1027260"/>
              <a:gd name="connsiteX53" fmla="*/ 7503906 w 10753706"/>
              <a:gd name="connsiteY53" fmla="*/ 518551 h 1027260"/>
              <a:gd name="connsiteX54" fmla="*/ 7460411 w 10753706"/>
              <a:gd name="connsiteY54" fmla="*/ 517415 h 1027260"/>
              <a:gd name="connsiteX55" fmla="*/ 7460116 w 10753706"/>
              <a:gd name="connsiteY55" fmla="*/ 517548 h 1027260"/>
              <a:gd name="connsiteX56" fmla="*/ 7297810 w 10753706"/>
              <a:gd name="connsiteY56" fmla="*/ 563947 h 1027260"/>
              <a:gd name="connsiteX57" fmla="*/ 6946388 w 10753706"/>
              <a:gd name="connsiteY57" fmla="*/ 665244 h 1027260"/>
              <a:gd name="connsiteX58" fmla="*/ 6741704 w 10753706"/>
              <a:gd name="connsiteY58" fmla="*/ 679365 h 1027260"/>
              <a:gd name="connsiteX59" fmla="*/ 6624680 w 10753706"/>
              <a:gd name="connsiteY59" fmla="*/ 677674 h 1027260"/>
              <a:gd name="connsiteX60" fmla="*/ 6605700 w 10753706"/>
              <a:gd name="connsiteY60" fmla="*/ 683566 h 1027260"/>
              <a:gd name="connsiteX61" fmla="*/ 6576922 w 10753706"/>
              <a:gd name="connsiteY61" fmla="*/ 683030 h 1027260"/>
              <a:gd name="connsiteX62" fmla="*/ 6405123 w 10753706"/>
              <a:gd name="connsiteY62" fmla="*/ 721946 h 1027260"/>
              <a:gd name="connsiteX63" fmla="*/ 6368938 w 10753706"/>
              <a:gd name="connsiteY63" fmla="*/ 717341 h 1027260"/>
              <a:gd name="connsiteX64" fmla="*/ 6295102 w 10753706"/>
              <a:gd name="connsiteY64" fmla="*/ 729508 h 1027260"/>
              <a:gd name="connsiteX65" fmla="*/ 6202084 w 10753706"/>
              <a:gd name="connsiteY65" fmla="*/ 767091 h 1027260"/>
              <a:gd name="connsiteX66" fmla="*/ 6067157 w 10753706"/>
              <a:gd name="connsiteY66" fmla="*/ 790339 h 1027260"/>
              <a:gd name="connsiteX67" fmla="*/ 6061443 w 10753706"/>
              <a:gd name="connsiteY67" fmla="*/ 796151 h 1027260"/>
              <a:gd name="connsiteX68" fmla="*/ 6051406 w 10753706"/>
              <a:gd name="connsiteY68" fmla="*/ 800684 h 1027260"/>
              <a:gd name="connsiteX69" fmla="*/ 6049097 w 10753706"/>
              <a:gd name="connsiteY69" fmla="*/ 800636 h 1027260"/>
              <a:gd name="connsiteX70" fmla="*/ 6034222 w 10753706"/>
              <a:gd name="connsiteY70" fmla="*/ 804110 h 1027260"/>
              <a:gd name="connsiteX71" fmla="*/ 6033121 w 10753706"/>
              <a:gd name="connsiteY71" fmla="*/ 806078 h 1027260"/>
              <a:gd name="connsiteX72" fmla="*/ 6023593 w 10753706"/>
              <a:gd name="connsiteY72" fmla="*/ 808842 h 1027260"/>
              <a:gd name="connsiteX73" fmla="*/ 6006639 w 10753706"/>
              <a:gd name="connsiteY73" fmla="*/ 815304 h 1027260"/>
              <a:gd name="connsiteX74" fmla="*/ 6001762 w 10753706"/>
              <a:gd name="connsiteY74" fmla="*/ 815557 h 1027260"/>
              <a:gd name="connsiteX75" fmla="*/ 5973534 w 10753706"/>
              <a:gd name="connsiteY75" fmla="*/ 823815 h 1027260"/>
              <a:gd name="connsiteX76" fmla="*/ 5972336 w 10753706"/>
              <a:gd name="connsiteY76" fmla="*/ 823476 h 1027260"/>
              <a:gd name="connsiteX77" fmla="*/ 5960841 w 10753706"/>
              <a:gd name="connsiteY77" fmla="*/ 823819 h 1027260"/>
              <a:gd name="connsiteX78" fmla="*/ 5940719 w 10753706"/>
              <a:gd name="connsiteY78" fmla="*/ 825514 h 1027260"/>
              <a:gd name="connsiteX79" fmla="*/ 5884298 w 10753706"/>
              <a:gd name="connsiteY79" fmla="*/ 823806 h 1027260"/>
              <a:gd name="connsiteX80" fmla="*/ 5854779 w 10753706"/>
              <a:gd name="connsiteY80" fmla="*/ 832365 h 1027260"/>
              <a:gd name="connsiteX81" fmla="*/ 5848382 w 10753706"/>
              <a:gd name="connsiteY81" fmla="*/ 833844 h 1027260"/>
              <a:gd name="connsiteX82" fmla="*/ 5848066 w 10753706"/>
              <a:gd name="connsiteY82" fmla="*/ 833772 h 1027260"/>
              <a:gd name="connsiteX83" fmla="*/ 5840944 w 10753706"/>
              <a:gd name="connsiteY83" fmla="*/ 835132 h 1027260"/>
              <a:gd name="connsiteX84" fmla="*/ 5836719 w 10753706"/>
              <a:gd name="connsiteY84" fmla="*/ 836539 h 1027260"/>
              <a:gd name="connsiteX85" fmla="*/ 5824311 w 10753706"/>
              <a:gd name="connsiteY85" fmla="*/ 839408 h 1027260"/>
              <a:gd name="connsiteX86" fmla="*/ 5818788 w 10753706"/>
              <a:gd name="connsiteY86" fmla="*/ 839727 h 1027260"/>
              <a:gd name="connsiteX87" fmla="*/ 5763953 w 10753706"/>
              <a:gd name="connsiteY87" fmla="*/ 834282 h 1027260"/>
              <a:gd name="connsiteX88" fmla="*/ 5667748 w 10753706"/>
              <a:gd name="connsiteY88" fmla="*/ 840211 h 1027260"/>
              <a:gd name="connsiteX89" fmla="*/ 5573108 w 10753706"/>
              <a:gd name="connsiteY89" fmla="*/ 847611 h 1027260"/>
              <a:gd name="connsiteX90" fmla="*/ 5539137 w 10753706"/>
              <a:gd name="connsiteY90" fmla="*/ 851033 h 1027260"/>
              <a:gd name="connsiteX91" fmla="*/ 5510651 w 10753706"/>
              <a:gd name="connsiteY91" fmla="*/ 844215 h 1027260"/>
              <a:gd name="connsiteX92" fmla="*/ 5457331 w 10753706"/>
              <a:gd name="connsiteY92" fmla="*/ 839159 h 1027260"/>
              <a:gd name="connsiteX93" fmla="*/ 5410613 w 10753706"/>
              <a:gd name="connsiteY93" fmla="*/ 834358 h 1027260"/>
              <a:gd name="connsiteX94" fmla="*/ 5370040 w 10753706"/>
              <a:gd name="connsiteY94" fmla="*/ 862127 h 1027260"/>
              <a:gd name="connsiteX95" fmla="*/ 5318778 w 10753706"/>
              <a:gd name="connsiteY95" fmla="*/ 855310 h 1027260"/>
              <a:gd name="connsiteX96" fmla="*/ 5298645 w 10753706"/>
              <a:gd name="connsiteY96" fmla="*/ 855171 h 1027260"/>
              <a:gd name="connsiteX97" fmla="*/ 5253828 w 10753706"/>
              <a:gd name="connsiteY97" fmla="*/ 859670 h 1027260"/>
              <a:gd name="connsiteX98" fmla="*/ 5216955 w 10753706"/>
              <a:gd name="connsiteY98" fmla="*/ 866245 h 1027260"/>
              <a:gd name="connsiteX99" fmla="*/ 5214344 w 10753706"/>
              <a:gd name="connsiteY99" fmla="*/ 868102 h 1027260"/>
              <a:gd name="connsiteX100" fmla="*/ 5195561 w 10753706"/>
              <a:gd name="connsiteY100" fmla="*/ 869949 h 1027260"/>
              <a:gd name="connsiteX101" fmla="*/ 5182555 w 10753706"/>
              <a:gd name="connsiteY101" fmla="*/ 873542 h 1027260"/>
              <a:gd name="connsiteX102" fmla="*/ 5172552 w 10753706"/>
              <a:gd name="connsiteY102" fmla="*/ 878801 h 1027260"/>
              <a:gd name="connsiteX103" fmla="*/ 5027993 w 10753706"/>
              <a:gd name="connsiteY103" fmla="*/ 889666 h 1027260"/>
              <a:gd name="connsiteX104" fmla="*/ 4939844 w 10753706"/>
              <a:gd name="connsiteY104" fmla="*/ 934802 h 1027260"/>
              <a:gd name="connsiteX105" fmla="*/ 4792576 w 10753706"/>
              <a:gd name="connsiteY105" fmla="*/ 934820 h 1027260"/>
              <a:gd name="connsiteX106" fmla="*/ 4602423 w 10753706"/>
              <a:gd name="connsiteY106" fmla="*/ 958063 h 1027260"/>
              <a:gd name="connsiteX107" fmla="*/ 4290656 w 10753706"/>
              <a:gd name="connsiteY107" fmla="*/ 969152 h 1027260"/>
              <a:gd name="connsiteX108" fmla="*/ 3952334 w 10753706"/>
              <a:gd name="connsiteY108" fmla="*/ 954043 h 1027260"/>
              <a:gd name="connsiteX109" fmla="*/ 3858560 w 10753706"/>
              <a:gd name="connsiteY109" fmla="*/ 948781 h 1027260"/>
              <a:gd name="connsiteX110" fmla="*/ 3846597 w 10753706"/>
              <a:gd name="connsiteY110" fmla="*/ 948382 h 1027260"/>
              <a:gd name="connsiteX111" fmla="*/ 3736044 w 10753706"/>
              <a:gd name="connsiteY111" fmla="*/ 947759 h 1027260"/>
              <a:gd name="connsiteX112" fmla="*/ 3713136 w 10753706"/>
              <a:gd name="connsiteY112" fmla="*/ 946963 h 1027260"/>
              <a:gd name="connsiteX113" fmla="*/ 3695939 w 10753706"/>
              <a:gd name="connsiteY113" fmla="*/ 943639 h 1027260"/>
              <a:gd name="connsiteX114" fmla="*/ 3694125 w 10753706"/>
              <a:gd name="connsiteY114" fmla="*/ 940567 h 1027260"/>
              <a:gd name="connsiteX115" fmla="*/ 3681925 w 10753706"/>
              <a:gd name="connsiteY115" fmla="*/ 939706 h 1027260"/>
              <a:gd name="connsiteX116" fmla="*/ 3679204 w 10753706"/>
              <a:gd name="connsiteY116" fmla="*/ 938926 h 1027260"/>
              <a:gd name="connsiteX117" fmla="*/ 3615656 w 10753706"/>
              <a:gd name="connsiteY117" fmla="*/ 940320 h 1027260"/>
              <a:gd name="connsiteX118" fmla="*/ 3567983 w 10753706"/>
              <a:gd name="connsiteY118" fmla="*/ 935596 h 1027260"/>
              <a:gd name="connsiteX119" fmla="*/ 3422423 w 10753706"/>
              <a:gd name="connsiteY119" fmla="*/ 932129 h 1027260"/>
              <a:gd name="connsiteX120" fmla="*/ 3310925 w 10753706"/>
              <a:gd name="connsiteY120" fmla="*/ 911072 h 1027260"/>
              <a:gd name="connsiteX121" fmla="*/ 3139421 w 10753706"/>
              <a:gd name="connsiteY121" fmla="*/ 934151 h 1027260"/>
              <a:gd name="connsiteX122" fmla="*/ 2996922 w 10753706"/>
              <a:gd name="connsiteY122" fmla="*/ 927537 h 1027260"/>
              <a:gd name="connsiteX123" fmla="*/ 2982785 w 10753706"/>
              <a:gd name="connsiteY123" fmla="*/ 931453 h 1027260"/>
              <a:gd name="connsiteX124" fmla="*/ 2967478 w 10753706"/>
              <a:gd name="connsiteY124" fmla="*/ 933397 h 1027260"/>
              <a:gd name="connsiteX125" fmla="*/ 2948552 w 10753706"/>
              <a:gd name="connsiteY125" fmla="*/ 932961 h 1027260"/>
              <a:gd name="connsiteX126" fmla="*/ 2944404 w 10753706"/>
              <a:gd name="connsiteY126" fmla="*/ 934452 h 1027260"/>
              <a:gd name="connsiteX127" fmla="*/ 2908608 w 10753706"/>
              <a:gd name="connsiteY127" fmla="*/ 937205 h 1027260"/>
              <a:gd name="connsiteX128" fmla="*/ 2904443 w 10753706"/>
              <a:gd name="connsiteY128" fmla="*/ 936455 h 1027260"/>
              <a:gd name="connsiteX129" fmla="*/ 2868935 w 10753706"/>
              <a:gd name="connsiteY129" fmla="*/ 938022 h 1027260"/>
              <a:gd name="connsiteX130" fmla="*/ 2868586 w 10753706"/>
              <a:gd name="connsiteY130" fmla="*/ 937487 h 1027260"/>
              <a:gd name="connsiteX131" fmla="*/ 2859191 w 10753706"/>
              <a:gd name="connsiteY131" fmla="*/ 935503 h 1027260"/>
              <a:gd name="connsiteX132" fmla="*/ 2840915 w 10753706"/>
              <a:gd name="connsiteY132" fmla="*/ 932977 h 1027260"/>
              <a:gd name="connsiteX133" fmla="*/ 2763509 w 10753706"/>
              <a:gd name="connsiteY133" fmla="*/ 921850 h 1027260"/>
              <a:gd name="connsiteX134" fmla="*/ 2756121 w 10753706"/>
              <a:gd name="connsiteY134" fmla="*/ 921864 h 1027260"/>
              <a:gd name="connsiteX135" fmla="*/ 2755998 w 10753706"/>
              <a:gd name="connsiteY135" fmla="*/ 921739 h 1027260"/>
              <a:gd name="connsiteX136" fmla="*/ 2748255 w 10753706"/>
              <a:gd name="connsiteY136" fmla="*/ 921505 h 1027260"/>
              <a:gd name="connsiteX137" fmla="*/ 2694601 w 10753706"/>
              <a:gd name="connsiteY137" fmla="*/ 915575 h 1027260"/>
              <a:gd name="connsiteX138" fmla="*/ 2635357 w 10753706"/>
              <a:gd name="connsiteY138" fmla="*/ 910976 h 1027260"/>
              <a:gd name="connsiteX139" fmla="*/ 2601047 w 10753706"/>
              <a:gd name="connsiteY139" fmla="*/ 910263 h 1027260"/>
              <a:gd name="connsiteX140" fmla="*/ 2507482 w 10753706"/>
              <a:gd name="connsiteY140" fmla="*/ 906211 h 1027260"/>
              <a:gd name="connsiteX141" fmla="*/ 2413884 w 10753706"/>
              <a:gd name="connsiteY141" fmla="*/ 900545 h 1027260"/>
              <a:gd name="connsiteX142" fmla="*/ 2368912 w 10753706"/>
              <a:gd name="connsiteY142" fmla="*/ 888755 h 1027260"/>
              <a:gd name="connsiteX143" fmla="*/ 2349490 w 10753706"/>
              <a:gd name="connsiteY143" fmla="*/ 889719 h 1027260"/>
              <a:gd name="connsiteX144" fmla="*/ 2344290 w 10753706"/>
              <a:gd name="connsiteY144" fmla="*/ 890584 h 1027260"/>
              <a:gd name="connsiteX145" fmla="*/ 2336488 w 10753706"/>
              <a:gd name="connsiteY145" fmla="*/ 891058 h 1027260"/>
              <a:gd name="connsiteX146" fmla="*/ 2329015 w 10753706"/>
              <a:gd name="connsiteY146" fmla="*/ 891627 h 1027260"/>
              <a:gd name="connsiteX147" fmla="*/ 2293898 w 10753706"/>
              <a:gd name="connsiteY147" fmla="*/ 896431 h 1027260"/>
              <a:gd name="connsiteX148" fmla="*/ 2243927 w 10753706"/>
              <a:gd name="connsiteY148" fmla="*/ 888076 h 1027260"/>
              <a:gd name="connsiteX149" fmla="*/ 2223920 w 10753706"/>
              <a:gd name="connsiteY149" fmla="*/ 887331 h 1027260"/>
              <a:gd name="connsiteX150" fmla="*/ 2213081 w 10753706"/>
              <a:gd name="connsiteY150" fmla="*/ 886302 h 1027260"/>
              <a:gd name="connsiteX151" fmla="*/ 2212307 w 10753706"/>
              <a:gd name="connsiteY151" fmla="*/ 885829 h 1027260"/>
              <a:gd name="connsiteX152" fmla="*/ 2152321 w 10753706"/>
              <a:gd name="connsiteY152" fmla="*/ 894418 h 1027260"/>
              <a:gd name="connsiteX153" fmla="*/ 2140985 w 10753706"/>
              <a:gd name="connsiteY153" fmla="*/ 895968 h 1027260"/>
              <a:gd name="connsiteX154" fmla="*/ 2121210 w 10753706"/>
              <a:gd name="connsiteY154" fmla="*/ 899354 h 1027260"/>
              <a:gd name="connsiteX155" fmla="*/ 2119146 w 10753706"/>
              <a:gd name="connsiteY155" fmla="*/ 899033 h 1027260"/>
              <a:gd name="connsiteX156" fmla="*/ 2105666 w 10753706"/>
              <a:gd name="connsiteY156" fmla="*/ 902240 h 1027260"/>
              <a:gd name="connsiteX157" fmla="*/ 2094924 w 10753706"/>
              <a:gd name="connsiteY157" fmla="*/ 907203 h 1027260"/>
              <a:gd name="connsiteX158" fmla="*/ 1949478 w 10753706"/>
              <a:gd name="connsiteY158" fmla="*/ 913748 h 1027260"/>
              <a:gd name="connsiteX159" fmla="*/ 1749684 w 10753706"/>
              <a:gd name="connsiteY159" fmla="*/ 942223 h 1027260"/>
              <a:gd name="connsiteX160" fmla="*/ 1585576 w 10753706"/>
              <a:gd name="connsiteY160" fmla="*/ 954170 h 1027260"/>
              <a:gd name="connsiteX161" fmla="*/ 1476250 w 10753706"/>
              <a:gd name="connsiteY161" fmla="*/ 950653 h 1027260"/>
              <a:gd name="connsiteX162" fmla="*/ 1433927 w 10753706"/>
              <a:gd name="connsiteY162" fmla="*/ 959926 h 1027260"/>
              <a:gd name="connsiteX163" fmla="*/ 1414893 w 10753706"/>
              <a:gd name="connsiteY163" fmla="*/ 957671 h 1027260"/>
              <a:gd name="connsiteX164" fmla="*/ 1411585 w 10753706"/>
              <a:gd name="connsiteY164" fmla="*/ 957179 h 1027260"/>
              <a:gd name="connsiteX165" fmla="*/ 1398896 w 10753706"/>
              <a:gd name="connsiteY165" fmla="*/ 957460 h 1027260"/>
              <a:gd name="connsiteX166" fmla="*/ 1394632 w 10753706"/>
              <a:gd name="connsiteY166" fmla="*/ 954725 h 1027260"/>
              <a:gd name="connsiteX167" fmla="*/ 1375043 w 10753706"/>
              <a:gd name="connsiteY167" fmla="*/ 953132 h 1027260"/>
              <a:gd name="connsiteX168" fmla="*/ 1351876 w 10753706"/>
              <a:gd name="connsiteY168" fmla="*/ 954436 h 1027260"/>
              <a:gd name="connsiteX169" fmla="*/ 1242676 w 10753706"/>
              <a:gd name="connsiteY169" fmla="*/ 963767 h 1027260"/>
              <a:gd name="connsiteX170" fmla="*/ 1205993 w 10753706"/>
              <a:gd name="connsiteY170" fmla="*/ 974080 h 1027260"/>
              <a:gd name="connsiteX171" fmla="*/ 1052221 w 10753706"/>
              <a:gd name="connsiteY171" fmla="*/ 963954 h 1027260"/>
              <a:gd name="connsiteX172" fmla="*/ 968270 w 10753706"/>
              <a:gd name="connsiteY172" fmla="*/ 964761 h 1027260"/>
              <a:gd name="connsiteX173" fmla="*/ 874493 w 10753706"/>
              <a:gd name="connsiteY173" fmla="*/ 998122 h 1027260"/>
              <a:gd name="connsiteX174" fmla="*/ 814411 w 10753706"/>
              <a:gd name="connsiteY174" fmla="*/ 1007391 h 1027260"/>
              <a:gd name="connsiteX175" fmla="*/ 688604 w 10753706"/>
              <a:gd name="connsiteY175" fmla="*/ 1015631 h 1027260"/>
              <a:gd name="connsiteX176" fmla="*/ 618171 w 10753706"/>
              <a:gd name="connsiteY176" fmla="*/ 1027260 h 1027260"/>
              <a:gd name="connsiteX177" fmla="*/ 570379 w 10753706"/>
              <a:gd name="connsiteY177" fmla="*/ 1023487 h 1027260"/>
              <a:gd name="connsiteX178" fmla="*/ 482519 w 10753706"/>
              <a:gd name="connsiteY178" fmla="*/ 1002108 h 1027260"/>
              <a:gd name="connsiteX179" fmla="*/ 475319 w 10753706"/>
              <a:gd name="connsiteY179" fmla="*/ 1009922 h 1027260"/>
              <a:gd name="connsiteX180" fmla="*/ 431104 w 10753706"/>
              <a:gd name="connsiteY180" fmla="*/ 1009317 h 1027260"/>
              <a:gd name="connsiteX181" fmla="*/ 363782 w 10753706"/>
              <a:gd name="connsiteY181" fmla="*/ 1007585 h 1027260"/>
              <a:gd name="connsiteX182" fmla="*/ 325533 w 10753706"/>
              <a:gd name="connsiteY182" fmla="*/ 1008502 h 1027260"/>
              <a:gd name="connsiteX183" fmla="*/ 220429 w 10753706"/>
              <a:gd name="connsiteY183" fmla="*/ 1008927 h 1027260"/>
              <a:gd name="connsiteX184" fmla="*/ 114676 w 10753706"/>
              <a:gd name="connsiteY184" fmla="*/ 1007765 h 1027260"/>
              <a:gd name="connsiteX185" fmla="*/ 13470 w 10753706"/>
              <a:gd name="connsiteY185" fmla="*/ 998544 h 1027260"/>
              <a:gd name="connsiteX186" fmla="*/ 0 w 10753706"/>
              <a:gd name="connsiteY186" fmla="*/ 997355 h 10272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</a:cxnLst>
            <a:rect l="l" t="t" r="r" b="b"/>
            <a:pathLst>
              <a:path w="10753706" h="1027260">
                <a:moveTo>
                  <a:pt x="0" y="0"/>
                </a:moveTo>
                <a:lnTo>
                  <a:pt x="10753706" y="0"/>
                </a:lnTo>
                <a:lnTo>
                  <a:pt x="10748809" y="2522"/>
                </a:lnTo>
                <a:cubicBezTo>
                  <a:pt x="10744031" y="4644"/>
                  <a:pt x="10737551" y="7204"/>
                  <a:pt x="10725330" y="11977"/>
                </a:cubicBezTo>
                <a:cubicBezTo>
                  <a:pt x="10700888" y="21523"/>
                  <a:pt x="10652058" y="39304"/>
                  <a:pt x="10615423" y="52967"/>
                </a:cubicBezTo>
                <a:cubicBezTo>
                  <a:pt x="10598524" y="49017"/>
                  <a:pt x="10550674" y="61360"/>
                  <a:pt x="10533936" y="53095"/>
                </a:cubicBezTo>
                <a:cubicBezTo>
                  <a:pt x="10519435" y="55674"/>
                  <a:pt x="10480156" y="49393"/>
                  <a:pt x="10466876" y="45180"/>
                </a:cubicBezTo>
                <a:cubicBezTo>
                  <a:pt x="10443145" y="68059"/>
                  <a:pt x="10382269" y="71294"/>
                  <a:pt x="10355090" y="89741"/>
                </a:cubicBezTo>
                <a:cubicBezTo>
                  <a:pt x="10286222" y="95376"/>
                  <a:pt x="10146285" y="63529"/>
                  <a:pt x="10087145" y="66115"/>
                </a:cubicBezTo>
                <a:cubicBezTo>
                  <a:pt x="10067575" y="79584"/>
                  <a:pt x="10043111" y="68921"/>
                  <a:pt x="10015902" y="76178"/>
                </a:cubicBezTo>
                <a:cubicBezTo>
                  <a:pt x="9952302" y="84628"/>
                  <a:pt x="9893286" y="103337"/>
                  <a:pt x="9806005" y="102435"/>
                </a:cubicBezTo>
                <a:cubicBezTo>
                  <a:pt x="9782247" y="141133"/>
                  <a:pt x="9674787" y="151643"/>
                  <a:pt x="9602583" y="179170"/>
                </a:cubicBezTo>
                <a:cubicBezTo>
                  <a:pt x="9557658" y="187584"/>
                  <a:pt x="9478290" y="154235"/>
                  <a:pt x="9469719" y="174721"/>
                </a:cubicBezTo>
                <a:cubicBezTo>
                  <a:pt x="9443779" y="165070"/>
                  <a:pt x="9431317" y="185692"/>
                  <a:pt x="9408692" y="189513"/>
                </a:cubicBezTo>
                <a:cubicBezTo>
                  <a:pt x="9387154" y="183843"/>
                  <a:pt x="9380475" y="191089"/>
                  <a:pt x="9364151" y="194072"/>
                </a:cubicBezTo>
                <a:cubicBezTo>
                  <a:pt x="9354686" y="190222"/>
                  <a:pt x="9340485" y="191782"/>
                  <a:pt x="9337751" y="197579"/>
                </a:cubicBezTo>
                <a:cubicBezTo>
                  <a:pt x="9349566" y="209270"/>
                  <a:pt x="9297468" y="207714"/>
                  <a:pt x="9297166" y="216558"/>
                </a:cubicBezTo>
                <a:cubicBezTo>
                  <a:pt x="9269057" y="220999"/>
                  <a:pt x="9139630" y="221783"/>
                  <a:pt x="9123859" y="237356"/>
                </a:cubicBezTo>
                <a:cubicBezTo>
                  <a:pt x="9068176" y="249209"/>
                  <a:pt x="8975349" y="235349"/>
                  <a:pt x="8950741" y="238020"/>
                </a:cubicBezTo>
                <a:cubicBezTo>
                  <a:pt x="8916265" y="215428"/>
                  <a:pt x="8822808" y="292026"/>
                  <a:pt x="8718236" y="303148"/>
                </a:cubicBezTo>
                <a:cubicBezTo>
                  <a:pt x="8703111" y="302060"/>
                  <a:pt x="8695551" y="302792"/>
                  <a:pt x="8694011" y="308812"/>
                </a:cubicBezTo>
                <a:cubicBezTo>
                  <a:pt x="8661810" y="312764"/>
                  <a:pt x="8637956" y="329628"/>
                  <a:pt x="8611976" y="324819"/>
                </a:cubicBezTo>
                <a:cubicBezTo>
                  <a:pt x="8621849" y="336388"/>
                  <a:pt x="8562809" y="325917"/>
                  <a:pt x="8562074" y="337971"/>
                </a:cubicBezTo>
                <a:cubicBezTo>
                  <a:pt x="8543699" y="343978"/>
                  <a:pt x="8511321" y="356396"/>
                  <a:pt x="8501724" y="360865"/>
                </a:cubicBezTo>
                <a:lnTo>
                  <a:pt x="8504489" y="364790"/>
                </a:lnTo>
                <a:lnTo>
                  <a:pt x="8492774" y="366181"/>
                </a:lnTo>
                <a:lnTo>
                  <a:pt x="8466405" y="368724"/>
                </a:lnTo>
                <a:cubicBezTo>
                  <a:pt x="8455454" y="372229"/>
                  <a:pt x="8440175" y="385805"/>
                  <a:pt x="8427069" y="387211"/>
                </a:cubicBezTo>
                <a:cubicBezTo>
                  <a:pt x="8400442" y="392215"/>
                  <a:pt x="8397079" y="382989"/>
                  <a:pt x="8387766" y="377161"/>
                </a:cubicBezTo>
                <a:cubicBezTo>
                  <a:pt x="8369233" y="378548"/>
                  <a:pt x="8334756" y="390869"/>
                  <a:pt x="8315874" y="395527"/>
                </a:cubicBezTo>
                <a:cubicBezTo>
                  <a:pt x="8306664" y="400500"/>
                  <a:pt x="8272845" y="393679"/>
                  <a:pt x="8274474" y="405112"/>
                </a:cubicBezTo>
                <a:cubicBezTo>
                  <a:pt x="8255483" y="406194"/>
                  <a:pt x="8244963" y="408376"/>
                  <a:pt x="8234664" y="410219"/>
                </a:cubicBezTo>
                <a:lnTo>
                  <a:pt x="8211268" y="416791"/>
                </a:lnTo>
                <a:cubicBezTo>
                  <a:pt x="8204720" y="419941"/>
                  <a:pt x="8197411" y="422004"/>
                  <a:pt x="8188615" y="421755"/>
                </a:cubicBezTo>
                <a:lnTo>
                  <a:pt x="8179981" y="420402"/>
                </a:lnTo>
                <a:lnTo>
                  <a:pt x="8179307" y="422516"/>
                </a:lnTo>
                <a:cubicBezTo>
                  <a:pt x="8179027" y="425797"/>
                  <a:pt x="8175790" y="448341"/>
                  <a:pt x="8147929" y="450302"/>
                </a:cubicBezTo>
                <a:cubicBezTo>
                  <a:pt x="8130300" y="457967"/>
                  <a:pt x="8114933" y="461015"/>
                  <a:pt x="8089136" y="465283"/>
                </a:cubicBezTo>
                <a:cubicBezTo>
                  <a:pt x="8072810" y="465920"/>
                  <a:pt x="8069376" y="451569"/>
                  <a:pt x="8049973" y="454121"/>
                </a:cubicBezTo>
                <a:cubicBezTo>
                  <a:pt x="7974508" y="471465"/>
                  <a:pt x="8006050" y="447139"/>
                  <a:pt x="7965913" y="464415"/>
                </a:cubicBezTo>
                <a:cubicBezTo>
                  <a:pt x="7958234" y="466025"/>
                  <a:pt x="7951405" y="465800"/>
                  <a:pt x="7945093" y="464798"/>
                </a:cubicBezTo>
                <a:lnTo>
                  <a:pt x="7935335" y="462442"/>
                </a:lnTo>
                <a:lnTo>
                  <a:pt x="7904779" y="471429"/>
                </a:lnTo>
                <a:cubicBezTo>
                  <a:pt x="7889387" y="474999"/>
                  <a:pt x="7872867" y="477951"/>
                  <a:pt x="7855604" y="480199"/>
                </a:cubicBezTo>
                <a:cubicBezTo>
                  <a:pt x="7850005" y="476378"/>
                  <a:pt x="7838628" y="483595"/>
                  <a:pt x="7832630" y="485371"/>
                </a:cubicBezTo>
                <a:cubicBezTo>
                  <a:pt x="7831473" y="482645"/>
                  <a:pt x="7816623" y="482661"/>
                  <a:pt x="7812438" y="485391"/>
                </a:cubicBezTo>
                <a:cubicBezTo>
                  <a:pt x="7709470" y="505049"/>
                  <a:pt x="7759426" y="473956"/>
                  <a:pt x="7701399" y="495197"/>
                </a:cubicBezTo>
                <a:cubicBezTo>
                  <a:pt x="7690986" y="496989"/>
                  <a:pt x="7682397" y="496365"/>
                  <a:pt x="7674778" y="494723"/>
                </a:cubicBezTo>
                <a:lnTo>
                  <a:pt x="7660445" y="490194"/>
                </a:lnTo>
                <a:lnTo>
                  <a:pt x="7651781" y="493084"/>
                </a:lnTo>
                <a:cubicBezTo>
                  <a:pt x="7616113" y="496548"/>
                  <a:pt x="7603273" y="491735"/>
                  <a:pt x="7584807" y="499490"/>
                </a:cubicBezTo>
                <a:cubicBezTo>
                  <a:pt x="7549256" y="490212"/>
                  <a:pt x="7563949" y="500167"/>
                  <a:pt x="7541324" y="504184"/>
                </a:cubicBezTo>
                <a:cubicBezTo>
                  <a:pt x="7523851" y="508307"/>
                  <a:pt x="7559546" y="509825"/>
                  <a:pt x="7541756" y="512184"/>
                </a:cubicBezTo>
                <a:cubicBezTo>
                  <a:pt x="7520963" y="510864"/>
                  <a:pt x="7525755" y="520497"/>
                  <a:pt x="7503906" y="518551"/>
                </a:cubicBezTo>
                <a:cubicBezTo>
                  <a:pt x="7505924" y="510774"/>
                  <a:pt x="7464361" y="523683"/>
                  <a:pt x="7460411" y="517415"/>
                </a:cubicBezTo>
                <a:lnTo>
                  <a:pt x="7460116" y="517548"/>
                </a:lnTo>
                <a:cubicBezTo>
                  <a:pt x="7447785" y="530928"/>
                  <a:pt x="7310141" y="550568"/>
                  <a:pt x="7297810" y="563947"/>
                </a:cubicBezTo>
                <a:cubicBezTo>
                  <a:pt x="7221791" y="605698"/>
                  <a:pt x="7039072" y="646008"/>
                  <a:pt x="6946388" y="665244"/>
                </a:cubicBezTo>
                <a:cubicBezTo>
                  <a:pt x="6853704" y="684480"/>
                  <a:pt x="6804875" y="677485"/>
                  <a:pt x="6741704" y="679365"/>
                </a:cubicBezTo>
                <a:lnTo>
                  <a:pt x="6624680" y="677674"/>
                </a:lnTo>
                <a:lnTo>
                  <a:pt x="6605700" y="683566"/>
                </a:lnTo>
                <a:cubicBezTo>
                  <a:pt x="6603309" y="685184"/>
                  <a:pt x="6599550" y="685647"/>
                  <a:pt x="6576922" y="683030"/>
                </a:cubicBezTo>
                <a:cubicBezTo>
                  <a:pt x="6527275" y="698355"/>
                  <a:pt x="6440981" y="702347"/>
                  <a:pt x="6405123" y="721946"/>
                </a:cubicBezTo>
                <a:cubicBezTo>
                  <a:pt x="6407963" y="715467"/>
                  <a:pt x="6383450" y="712913"/>
                  <a:pt x="6368938" y="717341"/>
                </a:cubicBezTo>
                <a:cubicBezTo>
                  <a:pt x="6377914" y="692119"/>
                  <a:pt x="6315316" y="744281"/>
                  <a:pt x="6295102" y="729508"/>
                </a:cubicBezTo>
                <a:cubicBezTo>
                  <a:pt x="6300358" y="744473"/>
                  <a:pt x="6240070" y="776254"/>
                  <a:pt x="6202084" y="767091"/>
                </a:cubicBezTo>
                <a:cubicBezTo>
                  <a:pt x="6152826" y="774744"/>
                  <a:pt x="6122010" y="790367"/>
                  <a:pt x="6067157" y="790339"/>
                </a:cubicBezTo>
                <a:cubicBezTo>
                  <a:pt x="6066310" y="792484"/>
                  <a:pt x="6064283" y="794403"/>
                  <a:pt x="6061443" y="796151"/>
                </a:cubicBezTo>
                <a:lnTo>
                  <a:pt x="6051406" y="800684"/>
                </a:lnTo>
                <a:lnTo>
                  <a:pt x="6049097" y="800636"/>
                </a:lnTo>
                <a:cubicBezTo>
                  <a:pt x="6040408" y="801393"/>
                  <a:pt x="6036299" y="802645"/>
                  <a:pt x="6034222" y="804110"/>
                </a:cubicBezTo>
                <a:lnTo>
                  <a:pt x="6033121" y="806078"/>
                </a:lnTo>
                <a:lnTo>
                  <a:pt x="6023593" y="808842"/>
                </a:lnTo>
                <a:lnTo>
                  <a:pt x="6006639" y="815304"/>
                </a:lnTo>
                <a:lnTo>
                  <a:pt x="6001762" y="815557"/>
                </a:lnTo>
                <a:lnTo>
                  <a:pt x="5973534" y="823815"/>
                </a:lnTo>
                <a:lnTo>
                  <a:pt x="5972336" y="823476"/>
                </a:lnTo>
                <a:cubicBezTo>
                  <a:pt x="5969004" y="822901"/>
                  <a:pt x="5965329" y="822833"/>
                  <a:pt x="5960841" y="823819"/>
                </a:cubicBezTo>
                <a:cubicBezTo>
                  <a:pt x="5955860" y="815655"/>
                  <a:pt x="5953515" y="821882"/>
                  <a:pt x="5940719" y="825514"/>
                </a:cubicBezTo>
                <a:cubicBezTo>
                  <a:pt x="5930130" y="813644"/>
                  <a:pt x="5900943" y="827979"/>
                  <a:pt x="5884298" y="823806"/>
                </a:cubicBezTo>
                <a:cubicBezTo>
                  <a:pt x="5875133" y="826741"/>
                  <a:pt x="5865250" y="829630"/>
                  <a:pt x="5854779" y="832365"/>
                </a:cubicBezTo>
                <a:lnTo>
                  <a:pt x="5848382" y="833844"/>
                </a:lnTo>
                <a:lnTo>
                  <a:pt x="5848066" y="833772"/>
                </a:lnTo>
                <a:cubicBezTo>
                  <a:pt x="5846273" y="833879"/>
                  <a:pt x="5844018" y="834284"/>
                  <a:pt x="5840944" y="835132"/>
                </a:cubicBezTo>
                <a:lnTo>
                  <a:pt x="5836719" y="836539"/>
                </a:lnTo>
                <a:lnTo>
                  <a:pt x="5824311" y="839408"/>
                </a:lnTo>
                <a:lnTo>
                  <a:pt x="5818788" y="839727"/>
                </a:lnTo>
                <a:cubicBezTo>
                  <a:pt x="5797008" y="838594"/>
                  <a:pt x="5786883" y="822081"/>
                  <a:pt x="5763953" y="834282"/>
                </a:cubicBezTo>
                <a:cubicBezTo>
                  <a:pt x="5726813" y="837521"/>
                  <a:pt x="5699446" y="830949"/>
                  <a:pt x="5667748" y="840211"/>
                </a:cubicBezTo>
                <a:cubicBezTo>
                  <a:pt x="5632959" y="843205"/>
                  <a:pt x="5601436" y="842280"/>
                  <a:pt x="5573108" y="847611"/>
                </a:cubicBezTo>
                <a:cubicBezTo>
                  <a:pt x="5560030" y="845832"/>
                  <a:pt x="5549547" y="851598"/>
                  <a:pt x="5539137" y="851033"/>
                </a:cubicBezTo>
                <a:cubicBezTo>
                  <a:pt x="5528728" y="850467"/>
                  <a:pt x="5529256" y="837509"/>
                  <a:pt x="5510651" y="844215"/>
                </a:cubicBezTo>
                <a:cubicBezTo>
                  <a:pt x="5494241" y="833607"/>
                  <a:pt x="5466101" y="839171"/>
                  <a:pt x="5457331" y="839159"/>
                </a:cubicBezTo>
                <a:lnTo>
                  <a:pt x="5410613" y="834358"/>
                </a:lnTo>
                <a:lnTo>
                  <a:pt x="5370040" y="862127"/>
                </a:lnTo>
                <a:cubicBezTo>
                  <a:pt x="5357863" y="856469"/>
                  <a:pt x="5319115" y="868069"/>
                  <a:pt x="5318778" y="855310"/>
                </a:cubicBezTo>
                <a:cubicBezTo>
                  <a:pt x="5303920" y="857760"/>
                  <a:pt x="5296727" y="863736"/>
                  <a:pt x="5298645" y="855171"/>
                </a:cubicBezTo>
                <a:cubicBezTo>
                  <a:pt x="5287819" y="855897"/>
                  <a:pt x="5267444" y="857825"/>
                  <a:pt x="5253828" y="859670"/>
                </a:cubicBezTo>
                <a:lnTo>
                  <a:pt x="5216955" y="866245"/>
                </a:lnTo>
                <a:lnTo>
                  <a:pt x="5214344" y="868102"/>
                </a:lnTo>
                <a:cubicBezTo>
                  <a:pt x="5210778" y="868719"/>
                  <a:pt x="5200859" y="869042"/>
                  <a:pt x="5195561" y="869949"/>
                </a:cubicBezTo>
                <a:lnTo>
                  <a:pt x="5182555" y="873542"/>
                </a:lnTo>
                <a:cubicBezTo>
                  <a:pt x="5178496" y="875023"/>
                  <a:pt x="5175066" y="876746"/>
                  <a:pt x="5172552" y="878801"/>
                </a:cubicBezTo>
                <a:cubicBezTo>
                  <a:pt x="5121406" y="873797"/>
                  <a:pt x="5080096" y="886529"/>
                  <a:pt x="5027993" y="889666"/>
                </a:cubicBezTo>
                <a:cubicBezTo>
                  <a:pt x="4999924" y="877115"/>
                  <a:pt x="4946973" y="919452"/>
                  <a:pt x="4939844" y="934802"/>
                </a:cubicBezTo>
                <a:cubicBezTo>
                  <a:pt x="4895154" y="940701"/>
                  <a:pt x="4844006" y="928240"/>
                  <a:pt x="4792576" y="934820"/>
                </a:cubicBezTo>
                <a:lnTo>
                  <a:pt x="4602423" y="958063"/>
                </a:lnTo>
                <a:cubicBezTo>
                  <a:pt x="4488530" y="967131"/>
                  <a:pt x="4399004" y="969822"/>
                  <a:pt x="4290656" y="969152"/>
                </a:cubicBezTo>
                <a:cubicBezTo>
                  <a:pt x="4182308" y="968482"/>
                  <a:pt x="4046938" y="971167"/>
                  <a:pt x="3952334" y="954043"/>
                </a:cubicBezTo>
                <a:lnTo>
                  <a:pt x="3858560" y="948781"/>
                </a:lnTo>
                <a:lnTo>
                  <a:pt x="3846597" y="948382"/>
                </a:lnTo>
                <a:cubicBezTo>
                  <a:pt x="3807516" y="956616"/>
                  <a:pt x="3767475" y="941640"/>
                  <a:pt x="3736044" y="947759"/>
                </a:cubicBezTo>
                <a:cubicBezTo>
                  <a:pt x="3727323" y="948128"/>
                  <a:pt x="3719828" y="947771"/>
                  <a:pt x="3713136" y="946963"/>
                </a:cubicBezTo>
                <a:lnTo>
                  <a:pt x="3695939" y="943639"/>
                </a:lnTo>
                <a:lnTo>
                  <a:pt x="3694125" y="940567"/>
                </a:lnTo>
                <a:lnTo>
                  <a:pt x="3681925" y="939706"/>
                </a:lnTo>
                <a:lnTo>
                  <a:pt x="3679204" y="938926"/>
                </a:lnTo>
                <a:cubicBezTo>
                  <a:pt x="3668160" y="939028"/>
                  <a:pt x="3634193" y="940875"/>
                  <a:pt x="3615656" y="940320"/>
                </a:cubicBezTo>
                <a:cubicBezTo>
                  <a:pt x="3582626" y="936974"/>
                  <a:pt x="3593904" y="949140"/>
                  <a:pt x="3567983" y="935596"/>
                </a:cubicBezTo>
                <a:cubicBezTo>
                  <a:pt x="3504185" y="939048"/>
                  <a:pt x="3482818" y="922224"/>
                  <a:pt x="3422423" y="932129"/>
                </a:cubicBezTo>
                <a:cubicBezTo>
                  <a:pt x="3369166" y="933413"/>
                  <a:pt x="3329486" y="910108"/>
                  <a:pt x="3310925" y="911072"/>
                </a:cubicBezTo>
                <a:cubicBezTo>
                  <a:pt x="3261363" y="909787"/>
                  <a:pt x="3198415" y="933574"/>
                  <a:pt x="3139421" y="934151"/>
                </a:cubicBezTo>
                <a:cubicBezTo>
                  <a:pt x="3088799" y="931012"/>
                  <a:pt x="3038941" y="938464"/>
                  <a:pt x="2996922" y="927537"/>
                </a:cubicBezTo>
                <a:cubicBezTo>
                  <a:pt x="2992673" y="929234"/>
                  <a:pt x="2987900" y="930498"/>
                  <a:pt x="2982785" y="931453"/>
                </a:cubicBezTo>
                <a:lnTo>
                  <a:pt x="2967478" y="933397"/>
                </a:lnTo>
                <a:lnTo>
                  <a:pt x="2948552" y="932961"/>
                </a:lnTo>
                <a:lnTo>
                  <a:pt x="2944404" y="934452"/>
                </a:lnTo>
                <a:lnTo>
                  <a:pt x="2908608" y="937205"/>
                </a:lnTo>
                <a:lnTo>
                  <a:pt x="2904443" y="936455"/>
                </a:lnTo>
                <a:lnTo>
                  <a:pt x="2868935" y="938022"/>
                </a:lnTo>
                <a:lnTo>
                  <a:pt x="2868586" y="937487"/>
                </a:lnTo>
                <a:cubicBezTo>
                  <a:pt x="2866994" y="936327"/>
                  <a:pt x="2864292" y="935538"/>
                  <a:pt x="2859191" y="935503"/>
                </a:cubicBezTo>
                <a:cubicBezTo>
                  <a:pt x="2869075" y="927418"/>
                  <a:pt x="2856828" y="932364"/>
                  <a:pt x="2840915" y="932977"/>
                </a:cubicBezTo>
                <a:lnTo>
                  <a:pt x="2763509" y="921850"/>
                </a:lnTo>
                <a:lnTo>
                  <a:pt x="2756121" y="921864"/>
                </a:lnTo>
                <a:cubicBezTo>
                  <a:pt x="2756081" y="921822"/>
                  <a:pt x="2756039" y="921781"/>
                  <a:pt x="2755998" y="921739"/>
                </a:cubicBezTo>
                <a:cubicBezTo>
                  <a:pt x="2754445" y="921476"/>
                  <a:pt x="2752036" y="921380"/>
                  <a:pt x="2748255" y="921505"/>
                </a:cubicBezTo>
                <a:lnTo>
                  <a:pt x="2694601" y="915575"/>
                </a:lnTo>
                <a:cubicBezTo>
                  <a:pt x="2671223" y="919874"/>
                  <a:pt x="2666972" y="913376"/>
                  <a:pt x="2635357" y="910976"/>
                </a:cubicBezTo>
                <a:cubicBezTo>
                  <a:pt x="2621906" y="915051"/>
                  <a:pt x="2611315" y="913542"/>
                  <a:pt x="2601047" y="910263"/>
                </a:cubicBezTo>
                <a:cubicBezTo>
                  <a:pt x="2570084" y="912074"/>
                  <a:pt x="2542135" y="907435"/>
                  <a:pt x="2507482" y="906211"/>
                </a:cubicBezTo>
                <a:cubicBezTo>
                  <a:pt x="2469706" y="911437"/>
                  <a:pt x="2450920" y="901812"/>
                  <a:pt x="2413884" y="900545"/>
                </a:cubicBezTo>
                <a:cubicBezTo>
                  <a:pt x="2381338" y="909664"/>
                  <a:pt x="2387753" y="892438"/>
                  <a:pt x="2368912" y="888755"/>
                </a:cubicBezTo>
                <a:lnTo>
                  <a:pt x="2349490" y="889719"/>
                </a:lnTo>
                <a:lnTo>
                  <a:pt x="2344290" y="890584"/>
                </a:lnTo>
                <a:cubicBezTo>
                  <a:pt x="2340673" y="891041"/>
                  <a:pt x="2338228" y="891167"/>
                  <a:pt x="2336488" y="891058"/>
                </a:cubicBezTo>
                <a:lnTo>
                  <a:pt x="2329015" y="891627"/>
                </a:lnTo>
                <a:cubicBezTo>
                  <a:pt x="2316843" y="893039"/>
                  <a:pt x="2305064" y="894669"/>
                  <a:pt x="2293898" y="896431"/>
                </a:cubicBezTo>
                <a:cubicBezTo>
                  <a:pt x="2282637" y="890404"/>
                  <a:pt x="2242346" y="900851"/>
                  <a:pt x="2243927" y="888076"/>
                </a:cubicBezTo>
                <a:cubicBezTo>
                  <a:pt x="2228778" y="890081"/>
                  <a:pt x="2220725" y="895845"/>
                  <a:pt x="2223920" y="887331"/>
                </a:cubicBezTo>
                <a:cubicBezTo>
                  <a:pt x="2218877" y="887756"/>
                  <a:pt x="2215583" y="887254"/>
                  <a:pt x="2213081" y="886302"/>
                </a:cubicBezTo>
                <a:lnTo>
                  <a:pt x="2212307" y="885829"/>
                </a:lnTo>
                <a:lnTo>
                  <a:pt x="2152321" y="894418"/>
                </a:lnTo>
                <a:lnTo>
                  <a:pt x="2140985" y="895968"/>
                </a:lnTo>
                <a:lnTo>
                  <a:pt x="2121210" y="899354"/>
                </a:lnTo>
                <a:lnTo>
                  <a:pt x="2119146" y="899033"/>
                </a:lnTo>
                <a:lnTo>
                  <a:pt x="2105666" y="902240"/>
                </a:lnTo>
                <a:cubicBezTo>
                  <a:pt x="2101407" y="903601"/>
                  <a:pt x="2097735" y="905221"/>
                  <a:pt x="2094924" y="907203"/>
                </a:cubicBezTo>
                <a:cubicBezTo>
                  <a:pt x="2044793" y="900664"/>
                  <a:pt x="2001785" y="912168"/>
                  <a:pt x="1949478" y="913748"/>
                </a:cubicBezTo>
                <a:cubicBezTo>
                  <a:pt x="1891937" y="919585"/>
                  <a:pt x="1810334" y="935486"/>
                  <a:pt x="1749684" y="942223"/>
                </a:cubicBezTo>
                <a:lnTo>
                  <a:pt x="1585576" y="954170"/>
                </a:lnTo>
                <a:cubicBezTo>
                  <a:pt x="1549165" y="943719"/>
                  <a:pt x="1511425" y="950847"/>
                  <a:pt x="1476250" y="950653"/>
                </a:cubicBezTo>
                <a:cubicBezTo>
                  <a:pt x="1488515" y="961596"/>
                  <a:pt x="1432660" y="946795"/>
                  <a:pt x="1433927" y="959926"/>
                </a:cubicBezTo>
                <a:cubicBezTo>
                  <a:pt x="1427485" y="959475"/>
                  <a:pt x="1421205" y="958623"/>
                  <a:pt x="1414893" y="957671"/>
                </a:cubicBezTo>
                <a:lnTo>
                  <a:pt x="1411585" y="957179"/>
                </a:lnTo>
                <a:lnTo>
                  <a:pt x="1398896" y="957460"/>
                </a:lnTo>
                <a:lnTo>
                  <a:pt x="1394632" y="954725"/>
                </a:lnTo>
                <a:lnTo>
                  <a:pt x="1375043" y="953132"/>
                </a:lnTo>
                <a:cubicBezTo>
                  <a:pt x="1367813" y="952970"/>
                  <a:pt x="1360155" y="953305"/>
                  <a:pt x="1351876" y="954436"/>
                </a:cubicBezTo>
                <a:cubicBezTo>
                  <a:pt x="1325912" y="963028"/>
                  <a:pt x="1274459" y="952492"/>
                  <a:pt x="1242676" y="963767"/>
                </a:cubicBezTo>
                <a:cubicBezTo>
                  <a:pt x="1230276" y="966918"/>
                  <a:pt x="1216715" y="977098"/>
                  <a:pt x="1205993" y="974080"/>
                </a:cubicBezTo>
                <a:cubicBezTo>
                  <a:pt x="1174251" y="974112"/>
                  <a:pt x="1086982" y="964420"/>
                  <a:pt x="1052221" y="963954"/>
                </a:cubicBezTo>
                <a:cubicBezTo>
                  <a:pt x="1038515" y="970622"/>
                  <a:pt x="1009522" y="962342"/>
                  <a:pt x="968270" y="964761"/>
                </a:cubicBezTo>
                <a:cubicBezTo>
                  <a:pt x="943437" y="973698"/>
                  <a:pt x="900136" y="991017"/>
                  <a:pt x="874493" y="998122"/>
                </a:cubicBezTo>
                <a:cubicBezTo>
                  <a:pt x="848849" y="1005226"/>
                  <a:pt x="853424" y="1009427"/>
                  <a:pt x="814411" y="1007391"/>
                </a:cubicBezTo>
                <a:cubicBezTo>
                  <a:pt x="765926" y="1022821"/>
                  <a:pt x="732885" y="1009859"/>
                  <a:pt x="688604" y="1015631"/>
                </a:cubicBezTo>
                <a:cubicBezTo>
                  <a:pt x="638045" y="1020877"/>
                  <a:pt x="677999" y="1011556"/>
                  <a:pt x="618171" y="1027260"/>
                </a:cubicBezTo>
                <a:cubicBezTo>
                  <a:pt x="609680" y="1023165"/>
                  <a:pt x="583253" y="1020277"/>
                  <a:pt x="570379" y="1023487"/>
                </a:cubicBezTo>
                <a:cubicBezTo>
                  <a:pt x="543992" y="1022523"/>
                  <a:pt x="505183" y="1001686"/>
                  <a:pt x="482519" y="1002108"/>
                </a:cubicBezTo>
                <a:cubicBezTo>
                  <a:pt x="464011" y="1002285"/>
                  <a:pt x="495211" y="1007995"/>
                  <a:pt x="475319" y="1009922"/>
                </a:cubicBezTo>
                <a:cubicBezTo>
                  <a:pt x="450818" y="1011135"/>
                  <a:pt x="454804" y="1022539"/>
                  <a:pt x="431104" y="1009317"/>
                </a:cubicBezTo>
                <a:cubicBezTo>
                  <a:pt x="406857" y="1014651"/>
                  <a:pt x="399686" y="1008456"/>
                  <a:pt x="363782" y="1007585"/>
                </a:cubicBezTo>
                <a:cubicBezTo>
                  <a:pt x="350440" y="1012231"/>
                  <a:pt x="338145" y="1011245"/>
                  <a:pt x="325533" y="1008502"/>
                </a:cubicBezTo>
                <a:cubicBezTo>
                  <a:pt x="291944" y="1011745"/>
                  <a:pt x="259251" y="1008497"/>
                  <a:pt x="220429" y="1008927"/>
                </a:cubicBezTo>
                <a:cubicBezTo>
                  <a:pt x="180594" y="1015852"/>
                  <a:pt x="156150" y="1007265"/>
                  <a:pt x="114676" y="1007765"/>
                </a:cubicBezTo>
                <a:cubicBezTo>
                  <a:pt x="85718" y="1006195"/>
                  <a:pt x="43316" y="1001491"/>
                  <a:pt x="13470" y="998544"/>
                </a:cubicBezTo>
                <a:lnTo>
                  <a:pt x="0" y="997355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83962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7FF47CB7-972F-479F-A36D-9E72D26EC8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0D153B68-5844-490D-8E67-F616D6D721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1766176" cy="2061837"/>
          </a:xfrm>
          <a:custGeom>
            <a:avLst/>
            <a:gdLst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45936 w 10768629"/>
              <a:gd name="connsiteY142" fmla="*/ 1713743 h 1978172"/>
              <a:gd name="connsiteX143" fmla="*/ 4818446 w 10768629"/>
              <a:gd name="connsiteY143" fmla="*/ 1726895 h 1978172"/>
              <a:gd name="connsiteX144" fmla="*/ 4813657 w 10768629"/>
              <a:gd name="connsiteY144" fmla="*/ 1730706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45936 w 10768629"/>
              <a:gd name="connsiteY142" fmla="*/ 1713743 h 1978172"/>
              <a:gd name="connsiteX143" fmla="*/ 4818446 w 10768629"/>
              <a:gd name="connsiteY143" fmla="*/ 1726895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45936 w 10768629"/>
              <a:gd name="connsiteY142" fmla="*/ 1713743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40853 w 10768629"/>
              <a:gd name="connsiteY141" fmla="*/ 1657958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57365 w 10768629"/>
              <a:gd name="connsiteY178" fmla="*/ 1832140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57365 w 10768629"/>
              <a:gd name="connsiteY178" fmla="*/ 1832140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57365 w 10768629"/>
              <a:gd name="connsiteY178" fmla="*/ 1832140 h 1978172"/>
              <a:gd name="connsiteX179" fmla="*/ 1232341 w 10768629"/>
              <a:gd name="connsiteY179" fmla="*/ 1785942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57365 w 10768629"/>
              <a:gd name="connsiteY178" fmla="*/ 1832140 h 1978172"/>
              <a:gd name="connsiteX179" fmla="*/ 1232341 w 10768629"/>
              <a:gd name="connsiteY179" fmla="*/ 1785942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0257 w 10768629"/>
              <a:gd name="connsiteY182" fmla="*/ 1789615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84330 h 1978172"/>
              <a:gd name="connsiteX182" fmla="*/ 1120257 w 10768629"/>
              <a:gd name="connsiteY182" fmla="*/ 1789615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</a:cxnLst>
            <a:rect l="l" t="t" r="r" b="b"/>
            <a:pathLst>
              <a:path w="10768629" h="1978172">
                <a:moveTo>
                  <a:pt x="0" y="0"/>
                </a:moveTo>
                <a:lnTo>
                  <a:pt x="10768629" y="0"/>
                </a:lnTo>
                <a:lnTo>
                  <a:pt x="10733254" y="31439"/>
                </a:lnTo>
                <a:lnTo>
                  <a:pt x="10727085" y="37910"/>
                </a:lnTo>
                <a:cubicBezTo>
                  <a:pt x="10712973" y="56080"/>
                  <a:pt x="10699457" y="78430"/>
                  <a:pt x="10675953" y="68623"/>
                </a:cubicBezTo>
                <a:cubicBezTo>
                  <a:pt x="10685972" y="89202"/>
                  <a:pt x="10641629" y="69781"/>
                  <a:pt x="10637091" y="90361"/>
                </a:cubicBezTo>
                <a:cubicBezTo>
                  <a:pt x="10635214" y="107005"/>
                  <a:pt x="10621323" y="104993"/>
                  <a:pt x="10610971" y="110764"/>
                </a:cubicBezTo>
                <a:cubicBezTo>
                  <a:pt x="10603980" y="127568"/>
                  <a:pt x="10551417" y="141180"/>
                  <a:pt x="10532872" y="138028"/>
                </a:cubicBezTo>
                <a:cubicBezTo>
                  <a:pt x="10480300" y="119072"/>
                  <a:pt x="10440532" y="186296"/>
                  <a:pt x="10398558" y="172911"/>
                </a:cubicBezTo>
                <a:cubicBezTo>
                  <a:pt x="10387708" y="174114"/>
                  <a:pt x="10378792" y="177646"/>
                  <a:pt x="10371128" y="182609"/>
                </a:cubicBezTo>
                <a:lnTo>
                  <a:pt x="10352178" y="199976"/>
                </a:lnTo>
                <a:lnTo>
                  <a:pt x="10351815" y="211879"/>
                </a:lnTo>
                <a:lnTo>
                  <a:pt x="10337471" y="218661"/>
                </a:lnTo>
                <a:lnTo>
                  <a:pt x="10334625" y="222351"/>
                </a:lnTo>
                <a:cubicBezTo>
                  <a:pt x="10321108" y="225227"/>
                  <a:pt x="10278615" y="228401"/>
                  <a:pt x="10256365" y="235917"/>
                </a:cubicBezTo>
                <a:cubicBezTo>
                  <a:pt x="10218136" y="258033"/>
                  <a:pt x="10224552" y="209685"/>
                  <a:pt x="10201127" y="267448"/>
                </a:cubicBezTo>
                <a:cubicBezTo>
                  <a:pt x="10121320" y="273476"/>
                  <a:pt x="10040763" y="345580"/>
                  <a:pt x="9961218" y="326720"/>
                </a:cubicBezTo>
                <a:cubicBezTo>
                  <a:pt x="9980173" y="341621"/>
                  <a:pt x="9883038" y="318484"/>
                  <a:pt x="9859715" y="355698"/>
                </a:cubicBezTo>
                <a:cubicBezTo>
                  <a:pt x="9812822" y="367758"/>
                  <a:pt x="9752089" y="383830"/>
                  <a:pt x="9679867" y="399081"/>
                </a:cubicBezTo>
                <a:cubicBezTo>
                  <a:pt x="9618357" y="415668"/>
                  <a:pt x="9525492" y="446315"/>
                  <a:pt x="9490654" y="455225"/>
                </a:cubicBezTo>
                <a:lnTo>
                  <a:pt x="9470837" y="452539"/>
                </a:lnTo>
                <a:lnTo>
                  <a:pt x="9469082" y="454891"/>
                </a:lnTo>
                <a:cubicBezTo>
                  <a:pt x="9460057" y="461184"/>
                  <a:pt x="9453495" y="461729"/>
                  <a:pt x="9448038" y="459733"/>
                </a:cubicBezTo>
                <a:lnTo>
                  <a:pt x="9396821" y="455795"/>
                </a:lnTo>
                <a:lnTo>
                  <a:pt x="9392197" y="459796"/>
                </a:lnTo>
                <a:lnTo>
                  <a:pt x="9347994" y="464462"/>
                </a:lnTo>
                <a:cubicBezTo>
                  <a:pt x="9347959" y="465155"/>
                  <a:pt x="9347925" y="465846"/>
                  <a:pt x="9347889" y="466539"/>
                </a:cubicBezTo>
                <a:cubicBezTo>
                  <a:pt x="9346648" y="471307"/>
                  <a:pt x="9343831" y="475025"/>
                  <a:pt x="9337639" y="476654"/>
                </a:cubicBezTo>
                <a:cubicBezTo>
                  <a:pt x="9354547" y="503661"/>
                  <a:pt x="9307720" y="510631"/>
                  <a:pt x="9287964" y="513052"/>
                </a:cubicBezTo>
                <a:cubicBezTo>
                  <a:pt x="9269905" y="526173"/>
                  <a:pt x="9245386" y="544358"/>
                  <a:pt x="9229283" y="555377"/>
                </a:cubicBezTo>
                <a:lnTo>
                  <a:pt x="9220274" y="557502"/>
                </a:lnTo>
                <a:cubicBezTo>
                  <a:pt x="9220250" y="557668"/>
                  <a:pt x="9220226" y="557835"/>
                  <a:pt x="9220202" y="558001"/>
                </a:cubicBezTo>
                <a:cubicBezTo>
                  <a:pt x="9218468" y="559434"/>
                  <a:pt x="9215591" y="560497"/>
                  <a:pt x="9210908" y="561147"/>
                </a:cubicBezTo>
                <a:lnTo>
                  <a:pt x="9186374" y="565502"/>
                </a:lnTo>
                <a:lnTo>
                  <a:pt x="9181058" y="569943"/>
                </a:lnTo>
                <a:lnTo>
                  <a:pt x="9167549" y="584727"/>
                </a:lnTo>
                <a:lnTo>
                  <a:pt x="9149110" y="598906"/>
                </a:lnTo>
                <a:cubicBezTo>
                  <a:pt x="9133575" y="594395"/>
                  <a:pt x="9087390" y="636567"/>
                  <a:pt x="9078556" y="644039"/>
                </a:cubicBezTo>
                <a:lnTo>
                  <a:pt x="8996399" y="690055"/>
                </a:lnTo>
                <a:cubicBezTo>
                  <a:pt x="8913147" y="777045"/>
                  <a:pt x="8867993" y="772591"/>
                  <a:pt x="8803791" y="813860"/>
                </a:cubicBezTo>
                <a:cubicBezTo>
                  <a:pt x="8745270" y="819906"/>
                  <a:pt x="8690049" y="823612"/>
                  <a:pt x="8636202" y="848463"/>
                </a:cubicBezTo>
                <a:cubicBezTo>
                  <a:pt x="8594799" y="860014"/>
                  <a:pt x="8568613" y="864779"/>
                  <a:pt x="8555372" y="883171"/>
                </a:cubicBezTo>
                <a:lnTo>
                  <a:pt x="8507229" y="901665"/>
                </a:lnTo>
                <a:lnTo>
                  <a:pt x="8428473" y="927985"/>
                </a:lnTo>
                <a:cubicBezTo>
                  <a:pt x="8428287" y="929817"/>
                  <a:pt x="8428100" y="931648"/>
                  <a:pt x="8427914" y="933480"/>
                </a:cubicBezTo>
                <a:lnTo>
                  <a:pt x="8420327" y="941984"/>
                </a:lnTo>
                <a:lnTo>
                  <a:pt x="8394729" y="948347"/>
                </a:lnTo>
                <a:lnTo>
                  <a:pt x="8380548" y="987916"/>
                </a:lnTo>
                <a:lnTo>
                  <a:pt x="8375330" y="965444"/>
                </a:lnTo>
                <a:cubicBezTo>
                  <a:pt x="8372375" y="964202"/>
                  <a:pt x="8344433" y="977378"/>
                  <a:pt x="8340796" y="980522"/>
                </a:cubicBezTo>
                <a:cubicBezTo>
                  <a:pt x="8328292" y="982128"/>
                  <a:pt x="8319237" y="991089"/>
                  <a:pt x="8304438" y="996739"/>
                </a:cubicBezTo>
                <a:cubicBezTo>
                  <a:pt x="8297193" y="1005683"/>
                  <a:pt x="8289328" y="1014568"/>
                  <a:pt x="8280929" y="1023089"/>
                </a:cubicBezTo>
                <a:lnTo>
                  <a:pt x="8275760" y="1027772"/>
                </a:lnTo>
                <a:lnTo>
                  <a:pt x="8275478" y="1027605"/>
                </a:lnTo>
                <a:cubicBezTo>
                  <a:pt x="8273970" y="1028076"/>
                  <a:pt x="8251461" y="1029408"/>
                  <a:pt x="8249003" y="1032033"/>
                </a:cubicBezTo>
                <a:lnTo>
                  <a:pt x="8203836" y="1037347"/>
                </a:lnTo>
                <a:cubicBezTo>
                  <a:pt x="8172789" y="1049890"/>
                  <a:pt x="8148166" y="1034625"/>
                  <a:pt x="8122936" y="1063113"/>
                </a:cubicBezTo>
                <a:cubicBezTo>
                  <a:pt x="8093850" y="1074757"/>
                  <a:pt x="8066781" y="1075350"/>
                  <a:pt x="8043658" y="1092746"/>
                </a:cubicBezTo>
                <a:cubicBezTo>
                  <a:pt x="8032157" y="1089174"/>
                  <a:pt x="8022145" y="1089998"/>
                  <a:pt x="8015351" y="1105478"/>
                </a:cubicBezTo>
                <a:cubicBezTo>
                  <a:pt x="7987544" y="1113006"/>
                  <a:pt x="7977708" y="1099152"/>
                  <a:pt x="7963145" y="1119346"/>
                </a:cubicBezTo>
                <a:cubicBezTo>
                  <a:pt x="7942622" y="1098880"/>
                  <a:pt x="7943760" y="1109516"/>
                  <a:pt x="7938145" y="1120225"/>
                </a:cubicBezTo>
                <a:lnTo>
                  <a:pt x="7937238" y="1121204"/>
                </a:lnTo>
                <a:lnTo>
                  <a:pt x="7934398" y="1118240"/>
                </a:lnTo>
                <a:lnTo>
                  <a:pt x="7918248" y="1124371"/>
                </a:lnTo>
                <a:lnTo>
                  <a:pt x="7914119" y="1127653"/>
                </a:lnTo>
                <a:cubicBezTo>
                  <a:pt x="7911201" y="1129547"/>
                  <a:pt x="7909169" y="1130331"/>
                  <a:pt x="7907658" y="1130350"/>
                </a:cubicBezTo>
                <a:lnTo>
                  <a:pt x="7907434" y="1130103"/>
                </a:lnTo>
                <a:lnTo>
                  <a:pt x="7901508" y="1133245"/>
                </a:lnTo>
                <a:cubicBezTo>
                  <a:pt x="7891644" y="1139271"/>
                  <a:pt x="7882185" y="1145815"/>
                  <a:pt x="7873287" y="1152609"/>
                </a:cubicBezTo>
                <a:cubicBezTo>
                  <a:pt x="7864672" y="1141906"/>
                  <a:pt x="7845199" y="1159242"/>
                  <a:pt x="7834833" y="1153868"/>
                </a:cubicBezTo>
                <a:lnTo>
                  <a:pt x="7828661" y="1139994"/>
                </a:lnTo>
                <a:lnTo>
                  <a:pt x="7823966" y="1143178"/>
                </a:lnTo>
                <a:lnTo>
                  <a:pt x="7815078" y="1151776"/>
                </a:lnTo>
                <a:cubicBezTo>
                  <a:pt x="7813692" y="1152943"/>
                  <a:pt x="7812687" y="1153116"/>
                  <a:pt x="7812026" y="1151522"/>
                </a:cubicBezTo>
                <a:cubicBezTo>
                  <a:pt x="7806555" y="1153054"/>
                  <a:pt x="7788673" y="1159989"/>
                  <a:pt x="7782249" y="1160970"/>
                </a:cubicBezTo>
                <a:lnTo>
                  <a:pt x="7773476" y="1157414"/>
                </a:lnTo>
                <a:lnTo>
                  <a:pt x="7769600" y="1157365"/>
                </a:lnTo>
                <a:lnTo>
                  <a:pt x="7752631" y="1172815"/>
                </a:lnTo>
                <a:lnTo>
                  <a:pt x="7739392" y="1192062"/>
                </a:lnTo>
                <a:lnTo>
                  <a:pt x="7677677" y="1216394"/>
                </a:lnTo>
                <a:lnTo>
                  <a:pt x="7586920" y="1261888"/>
                </a:lnTo>
                <a:cubicBezTo>
                  <a:pt x="7556723" y="1298911"/>
                  <a:pt x="7489187" y="1284518"/>
                  <a:pt x="7486100" y="1292563"/>
                </a:cubicBezTo>
                <a:cubicBezTo>
                  <a:pt x="7454875" y="1308356"/>
                  <a:pt x="7453335" y="1326361"/>
                  <a:pt x="7411323" y="1340732"/>
                </a:cubicBezTo>
                <a:cubicBezTo>
                  <a:pt x="7372519" y="1390006"/>
                  <a:pt x="7288617" y="1403664"/>
                  <a:pt x="7240698" y="1438832"/>
                </a:cubicBezTo>
                <a:cubicBezTo>
                  <a:pt x="7206467" y="1417136"/>
                  <a:pt x="7227555" y="1441678"/>
                  <a:pt x="7197675" y="1447530"/>
                </a:cubicBezTo>
                <a:cubicBezTo>
                  <a:pt x="7211601" y="1474927"/>
                  <a:pt x="7159483" y="1444981"/>
                  <a:pt x="7164788" y="1480293"/>
                </a:cubicBezTo>
                <a:cubicBezTo>
                  <a:pt x="7159184" y="1480240"/>
                  <a:pt x="7153584" y="1479075"/>
                  <a:pt x="7147929" y="1477641"/>
                </a:cubicBezTo>
                <a:lnTo>
                  <a:pt x="7144965" y="1476908"/>
                </a:lnTo>
                <a:lnTo>
                  <a:pt x="7134299" y="1479969"/>
                </a:lnTo>
                <a:lnTo>
                  <a:pt x="7129809" y="1473339"/>
                </a:lnTo>
                <a:lnTo>
                  <a:pt x="7112688" y="1472575"/>
                </a:lnTo>
                <a:cubicBezTo>
                  <a:pt x="7106506" y="1473449"/>
                  <a:pt x="7100123" y="1475741"/>
                  <a:pt x="7093470" y="1480300"/>
                </a:cubicBezTo>
                <a:cubicBezTo>
                  <a:pt x="7079039" y="1501274"/>
                  <a:pt x="7048991" y="1495718"/>
                  <a:pt x="7025034" y="1506934"/>
                </a:cubicBezTo>
                <a:lnTo>
                  <a:pt x="7014783" y="1515868"/>
                </a:lnTo>
                <a:lnTo>
                  <a:pt x="6979706" y="1523511"/>
                </a:lnTo>
                <a:lnTo>
                  <a:pt x="6977890" y="1525793"/>
                </a:lnTo>
                <a:cubicBezTo>
                  <a:pt x="6971996" y="1527914"/>
                  <a:pt x="6959488" y="1529941"/>
                  <a:pt x="6944339" y="1536237"/>
                </a:cubicBezTo>
                <a:lnTo>
                  <a:pt x="6886996" y="1563569"/>
                </a:lnTo>
                <a:lnTo>
                  <a:pt x="6874510" y="1558469"/>
                </a:lnTo>
                <a:lnTo>
                  <a:pt x="6871943" y="1554651"/>
                </a:lnTo>
                <a:lnTo>
                  <a:pt x="6856174" y="1562024"/>
                </a:lnTo>
                <a:lnTo>
                  <a:pt x="6842321" y="1560554"/>
                </a:lnTo>
                <a:lnTo>
                  <a:pt x="6832713" y="1569357"/>
                </a:lnTo>
                <a:lnTo>
                  <a:pt x="6816351" y="1571495"/>
                </a:lnTo>
                <a:cubicBezTo>
                  <a:pt x="6810216" y="1571510"/>
                  <a:pt x="6803310" y="1571324"/>
                  <a:pt x="6795800" y="1572010"/>
                </a:cubicBezTo>
                <a:lnTo>
                  <a:pt x="6777546" y="1568661"/>
                </a:lnTo>
                <a:lnTo>
                  <a:pt x="6751528" y="1574143"/>
                </a:lnTo>
                <a:cubicBezTo>
                  <a:pt x="6731455" y="1578562"/>
                  <a:pt x="6712054" y="1582098"/>
                  <a:pt x="6691966" y="1582255"/>
                </a:cubicBezTo>
                <a:cubicBezTo>
                  <a:pt x="6677921" y="1590738"/>
                  <a:pt x="6663787" y="1595441"/>
                  <a:pt x="6646941" y="1588471"/>
                </a:cubicBezTo>
                <a:cubicBezTo>
                  <a:pt x="6605135" y="1597971"/>
                  <a:pt x="6598373" y="1612583"/>
                  <a:pt x="6568576" y="1606488"/>
                </a:cubicBezTo>
                <a:cubicBezTo>
                  <a:pt x="6562510" y="1614734"/>
                  <a:pt x="6558067" y="1619360"/>
                  <a:pt x="6554358" y="1621701"/>
                </a:cubicBezTo>
                <a:cubicBezTo>
                  <a:pt x="6543227" y="1628727"/>
                  <a:pt x="6538724" y="1615196"/>
                  <a:pt x="6516968" y="1617195"/>
                </a:cubicBezTo>
                <a:cubicBezTo>
                  <a:pt x="6493173" y="1617368"/>
                  <a:pt x="6528193" y="1598652"/>
                  <a:pt x="6506479" y="1602227"/>
                </a:cubicBezTo>
                <a:cubicBezTo>
                  <a:pt x="6486674" y="1613929"/>
                  <a:pt x="6478484" y="1593997"/>
                  <a:pt x="6458436" y="1607332"/>
                </a:cubicBezTo>
                <a:cubicBezTo>
                  <a:pt x="6471168" y="1620800"/>
                  <a:pt x="6410323" y="1615478"/>
                  <a:pt x="6414786" y="1628815"/>
                </a:cubicBezTo>
                <a:cubicBezTo>
                  <a:pt x="6385942" y="1615041"/>
                  <a:pt x="6386569" y="1640238"/>
                  <a:pt x="6357085" y="1640846"/>
                </a:cubicBezTo>
                <a:cubicBezTo>
                  <a:pt x="6341163" y="1636809"/>
                  <a:pt x="6331497" y="1637754"/>
                  <a:pt x="6322636" y="1648213"/>
                </a:cubicBezTo>
                <a:cubicBezTo>
                  <a:pt x="6248448" y="1627802"/>
                  <a:pt x="6286748" y="1654976"/>
                  <a:pt x="6226172" y="1654676"/>
                </a:cubicBezTo>
                <a:lnTo>
                  <a:pt x="6221217" y="1654506"/>
                </a:lnTo>
                <a:lnTo>
                  <a:pt x="6204956" y="1664280"/>
                </a:lnTo>
                <a:cubicBezTo>
                  <a:pt x="6204728" y="1665114"/>
                  <a:pt x="6204498" y="1665947"/>
                  <a:pt x="6204270" y="1666782"/>
                </a:cubicBezTo>
                <a:lnTo>
                  <a:pt x="6143810" y="1661963"/>
                </a:lnTo>
                <a:lnTo>
                  <a:pt x="6136560" y="1665728"/>
                </a:lnTo>
                <a:lnTo>
                  <a:pt x="6096155" y="1656951"/>
                </a:lnTo>
                <a:lnTo>
                  <a:pt x="6075812" y="1655422"/>
                </a:lnTo>
                <a:lnTo>
                  <a:pt x="6039495" y="1649680"/>
                </a:lnTo>
                <a:lnTo>
                  <a:pt x="6036523" y="1652121"/>
                </a:lnTo>
                <a:lnTo>
                  <a:pt x="6029328" y="1649904"/>
                </a:lnTo>
                <a:lnTo>
                  <a:pt x="6024075" y="1652779"/>
                </a:lnTo>
                <a:lnTo>
                  <a:pt x="6018085" y="1652030"/>
                </a:lnTo>
                <a:cubicBezTo>
                  <a:pt x="6006658" y="1653831"/>
                  <a:pt x="5968194" y="1662035"/>
                  <a:pt x="5955513" y="1663584"/>
                </a:cubicBezTo>
                <a:lnTo>
                  <a:pt x="5941996" y="1661326"/>
                </a:lnTo>
                <a:lnTo>
                  <a:pt x="5931789" y="1669915"/>
                </a:lnTo>
                <a:lnTo>
                  <a:pt x="5888686" y="1672175"/>
                </a:lnTo>
                <a:lnTo>
                  <a:pt x="5873794" y="1665454"/>
                </a:lnTo>
                <a:lnTo>
                  <a:pt x="5860022" y="1660635"/>
                </a:lnTo>
                <a:lnTo>
                  <a:pt x="5858237" y="1660649"/>
                </a:lnTo>
                <a:lnTo>
                  <a:pt x="5840319" y="1660798"/>
                </a:lnTo>
                <a:lnTo>
                  <a:pt x="5806984" y="1661075"/>
                </a:lnTo>
                <a:cubicBezTo>
                  <a:pt x="5785708" y="1661533"/>
                  <a:pt x="5764126" y="1662974"/>
                  <a:pt x="5742351" y="1667489"/>
                </a:cubicBezTo>
                <a:cubicBezTo>
                  <a:pt x="5659069" y="1645168"/>
                  <a:pt x="5615134" y="1706361"/>
                  <a:pt x="5521171" y="1671626"/>
                </a:cubicBezTo>
                <a:cubicBezTo>
                  <a:pt x="5491803" y="1671296"/>
                  <a:pt x="5498089" y="1662666"/>
                  <a:pt x="5457384" y="1683952"/>
                </a:cubicBezTo>
                <a:cubicBezTo>
                  <a:pt x="5356959" y="1699287"/>
                  <a:pt x="5078905" y="1774579"/>
                  <a:pt x="4950070" y="1748401"/>
                </a:cubicBezTo>
                <a:cubicBezTo>
                  <a:pt x="4918276" y="1752255"/>
                  <a:pt x="4891043" y="1756936"/>
                  <a:pt x="4872172" y="1757222"/>
                </a:cubicBezTo>
                <a:lnTo>
                  <a:pt x="4809524" y="1761033"/>
                </a:lnTo>
                <a:cubicBezTo>
                  <a:pt x="4791324" y="1772975"/>
                  <a:pt x="4777258" y="1754591"/>
                  <a:pt x="4759058" y="1766533"/>
                </a:cubicBezTo>
                <a:cubicBezTo>
                  <a:pt x="4747481" y="1770744"/>
                  <a:pt x="4734604" y="1772921"/>
                  <a:pt x="4719749" y="1771811"/>
                </a:cubicBezTo>
                <a:cubicBezTo>
                  <a:pt x="4671168" y="1780243"/>
                  <a:pt x="4634134" y="1775931"/>
                  <a:pt x="4568686" y="1786141"/>
                </a:cubicBezTo>
                <a:cubicBezTo>
                  <a:pt x="4544667" y="1777910"/>
                  <a:pt x="4432547" y="1778168"/>
                  <a:pt x="4418751" y="1796932"/>
                </a:cubicBezTo>
                <a:cubicBezTo>
                  <a:pt x="4403360" y="1801488"/>
                  <a:pt x="4385278" y="1795746"/>
                  <a:pt x="4378377" y="1815528"/>
                </a:cubicBezTo>
                <a:cubicBezTo>
                  <a:pt x="4366870" y="1839461"/>
                  <a:pt x="4337372" y="1814003"/>
                  <a:pt x="4320575" y="1832722"/>
                </a:cubicBezTo>
                <a:cubicBezTo>
                  <a:pt x="4277898" y="1857053"/>
                  <a:pt x="4243945" y="1846759"/>
                  <a:pt x="4211935" y="1860177"/>
                </a:cubicBezTo>
                <a:cubicBezTo>
                  <a:pt x="4181519" y="1859584"/>
                  <a:pt x="4171342" y="1859762"/>
                  <a:pt x="4101228" y="1868717"/>
                </a:cubicBezTo>
                <a:cubicBezTo>
                  <a:pt x="4080159" y="1876188"/>
                  <a:pt x="4039427" y="1877381"/>
                  <a:pt x="3973223" y="1881015"/>
                </a:cubicBezTo>
                <a:cubicBezTo>
                  <a:pt x="3971330" y="1884974"/>
                  <a:pt x="3952843" y="1879225"/>
                  <a:pt x="3900992" y="1880603"/>
                </a:cubicBezTo>
                <a:cubicBezTo>
                  <a:pt x="3849141" y="1881981"/>
                  <a:pt x="3740060" y="1895686"/>
                  <a:pt x="3662119" y="1889285"/>
                </a:cubicBezTo>
                <a:cubicBezTo>
                  <a:pt x="3565155" y="1881322"/>
                  <a:pt x="3613412" y="1915150"/>
                  <a:pt x="3496919" y="1873180"/>
                </a:cubicBezTo>
                <a:cubicBezTo>
                  <a:pt x="3488062" y="1895719"/>
                  <a:pt x="3474293" y="1876288"/>
                  <a:pt x="3449433" y="1889681"/>
                </a:cubicBezTo>
                <a:cubicBezTo>
                  <a:pt x="3406553" y="1891629"/>
                  <a:pt x="3413217" y="1897797"/>
                  <a:pt x="3369766" y="1916653"/>
                </a:cubicBezTo>
                <a:cubicBezTo>
                  <a:pt x="3338805" y="1929531"/>
                  <a:pt x="3289487" y="1928617"/>
                  <a:pt x="3269672" y="1938036"/>
                </a:cubicBezTo>
                <a:lnTo>
                  <a:pt x="3224897" y="1943733"/>
                </a:lnTo>
                <a:cubicBezTo>
                  <a:pt x="3188693" y="1949271"/>
                  <a:pt x="3178540" y="1909145"/>
                  <a:pt x="3161463" y="1946591"/>
                </a:cubicBezTo>
                <a:lnTo>
                  <a:pt x="3112044" y="1935614"/>
                </a:lnTo>
                <a:lnTo>
                  <a:pt x="3069716" y="1930463"/>
                </a:lnTo>
                <a:cubicBezTo>
                  <a:pt x="3049937" y="1924285"/>
                  <a:pt x="3047816" y="1925644"/>
                  <a:pt x="3005773" y="1915878"/>
                </a:cubicBezTo>
                <a:cubicBezTo>
                  <a:pt x="2978838" y="1921092"/>
                  <a:pt x="2967972" y="1927319"/>
                  <a:pt x="2897201" y="1926772"/>
                </a:cubicBezTo>
                <a:lnTo>
                  <a:pt x="2783891" y="1931749"/>
                </a:lnTo>
                <a:cubicBezTo>
                  <a:pt x="2753098" y="1932794"/>
                  <a:pt x="2731621" y="1915151"/>
                  <a:pt x="2712447" y="1933044"/>
                </a:cubicBezTo>
                <a:cubicBezTo>
                  <a:pt x="2621923" y="1990472"/>
                  <a:pt x="2637976" y="1949546"/>
                  <a:pt x="2560151" y="1963609"/>
                </a:cubicBezTo>
                <a:cubicBezTo>
                  <a:pt x="2472084" y="1973456"/>
                  <a:pt x="2423631" y="1962133"/>
                  <a:pt x="2367221" y="1971884"/>
                </a:cubicBezTo>
                <a:cubicBezTo>
                  <a:pt x="2355331" y="1950582"/>
                  <a:pt x="2295649" y="1950006"/>
                  <a:pt x="2272130" y="1961162"/>
                </a:cubicBezTo>
                <a:cubicBezTo>
                  <a:pt x="2229336" y="1964326"/>
                  <a:pt x="2232627" y="1943953"/>
                  <a:pt x="2189404" y="1978172"/>
                </a:cubicBezTo>
                <a:cubicBezTo>
                  <a:pt x="2153824" y="1968017"/>
                  <a:pt x="2114605" y="1969166"/>
                  <a:pt x="2077704" y="1965002"/>
                </a:cubicBezTo>
                <a:cubicBezTo>
                  <a:pt x="2053064" y="1962036"/>
                  <a:pt x="2051584" y="1971011"/>
                  <a:pt x="2033299" y="1969042"/>
                </a:cubicBezTo>
                <a:cubicBezTo>
                  <a:pt x="2015014" y="1967073"/>
                  <a:pt x="1998956" y="1958903"/>
                  <a:pt x="1967996" y="1953187"/>
                </a:cubicBezTo>
                <a:cubicBezTo>
                  <a:pt x="1924117" y="1970917"/>
                  <a:pt x="1915668" y="1940297"/>
                  <a:pt x="1855805" y="1926082"/>
                </a:cubicBezTo>
                <a:cubicBezTo>
                  <a:pt x="1830663" y="1943732"/>
                  <a:pt x="1810564" y="1935694"/>
                  <a:pt x="1790957" y="1919460"/>
                </a:cubicBezTo>
                <a:cubicBezTo>
                  <a:pt x="1732588" y="1924884"/>
                  <a:pt x="1679506" y="1900619"/>
                  <a:pt x="1613978" y="1891581"/>
                </a:cubicBezTo>
                <a:cubicBezTo>
                  <a:pt x="1542961" y="1912227"/>
                  <a:pt x="1506863" y="1865666"/>
                  <a:pt x="1436831" y="1856201"/>
                </a:cubicBezTo>
                <a:cubicBezTo>
                  <a:pt x="1409149" y="1862955"/>
                  <a:pt x="1416370" y="1829853"/>
                  <a:pt x="1357365" y="1832140"/>
                </a:cubicBezTo>
                <a:cubicBezTo>
                  <a:pt x="1285880" y="1811785"/>
                  <a:pt x="1273193" y="1786872"/>
                  <a:pt x="1232341" y="1785942"/>
                </a:cubicBezTo>
                <a:cubicBezTo>
                  <a:pt x="1223903" y="1792798"/>
                  <a:pt x="1160576" y="1793911"/>
                  <a:pt x="1162595" y="1784330"/>
                </a:cubicBezTo>
                <a:cubicBezTo>
                  <a:pt x="1153167" y="1787110"/>
                  <a:pt x="1122206" y="1805077"/>
                  <a:pt x="1120257" y="1789615"/>
                </a:cubicBezTo>
                <a:cubicBezTo>
                  <a:pt x="1073149" y="1786750"/>
                  <a:pt x="1034361" y="1768718"/>
                  <a:pt x="991903" y="1786741"/>
                </a:cubicBezTo>
                <a:cubicBezTo>
                  <a:pt x="966383" y="1781126"/>
                  <a:pt x="949501" y="1800915"/>
                  <a:pt x="883960" y="1809389"/>
                </a:cubicBezTo>
                <a:cubicBezTo>
                  <a:pt x="836064" y="1808194"/>
                  <a:pt x="826980" y="1826610"/>
                  <a:pt x="766531" y="1805053"/>
                </a:cubicBezTo>
                <a:cubicBezTo>
                  <a:pt x="732778" y="1801141"/>
                  <a:pt x="694055" y="1787044"/>
                  <a:pt x="669779" y="1800537"/>
                </a:cubicBezTo>
                <a:cubicBezTo>
                  <a:pt x="645252" y="1794709"/>
                  <a:pt x="563495" y="1813232"/>
                  <a:pt x="523898" y="1811085"/>
                </a:cubicBezTo>
                <a:cubicBezTo>
                  <a:pt x="457555" y="1798530"/>
                  <a:pt x="395227" y="1824052"/>
                  <a:pt x="360251" y="1830735"/>
                </a:cubicBezTo>
                <a:cubicBezTo>
                  <a:pt x="313564" y="1825583"/>
                  <a:pt x="298281" y="1811622"/>
                  <a:pt x="255207" y="1818275"/>
                </a:cubicBezTo>
                <a:cubicBezTo>
                  <a:pt x="206572" y="1839769"/>
                  <a:pt x="160277" y="1836800"/>
                  <a:pt x="101803" y="1870647"/>
                </a:cubicBezTo>
                <a:cubicBezTo>
                  <a:pt x="85849" y="1910002"/>
                  <a:pt x="27997" y="1845258"/>
                  <a:pt x="25397" y="1888443"/>
                </a:cubicBezTo>
                <a:cubicBezTo>
                  <a:pt x="19096" y="1881154"/>
                  <a:pt x="11260" y="1878398"/>
                  <a:pt x="2370" y="1878311"/>
                </a:cubicBezTo>
                <a:lnTo>
                  <a:pt x="0" y="1878785"/>
                </a:lnTo>
                <a:lnTo>
                  <a:pt x="0" y="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F69577C-F4A5-6B15-4D99-1208C187A3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7034" y="609597"/>
            <a:ext cx="9392421" cy="1330841"/>
          </a:xfrm>
        </p:spPr>
        <p:txBody>
          <a:bodyPr>
            <a:normAutofit/>
          </a:bodyPr>
          <a:lstStyle/>
          <a:p>
            <a:r>
              <a:rPr lang="en-GB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Features of Effective Reflective Journals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0A66D402-FC1C-0918-5419-AAC0DAA038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7034" y="2198362"/>
            <a:ext cx="4958966" cy="3917773"/>
          </a:xfrm>
        </p:spPr>
        <p:txBody>
          <a:bodyPr>
            <a:normAutofit/>
          </a:bodyPr>
          <a:lstStyle/>
          <a:p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Personal Voice: Authentic, vulnerable pieces about experiences.</a:t>
            </a:r>
          </a:p>
          <a:p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Summary and Analysis: Move beyond description into analysis, questioning, and interpretation.</a:t>
            </a:r>
          </a:p>
          <a:p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Continue to academic concepts: Link practice to theory.</a:t>
            </a:r>
          </a:p>
          <a:p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Progressive Development: Illustrate how your ideas and abilities develop with time.</a:t>
            </a:r>
          </a:p>
          <a:p>
            <a:endParaRPr lang="en-US" sz="2000" dirty="0"/>
          </a:p>
        </p:txBody>
      </p:sp>
      <p:pic>
        <p:nvPicPr>
          <p:cNvPr id="5" name="Content Placeholder 4" descr="A diagram of a circle with arrows and a magnifying glass&#10;&#10;AI-generated content may be incorrect.">
            <a:extLst>
              <a:ext uri="{FF2B5EF4-FFF2-40B4-BE49-F238E27FC236}">
                <a16:creationId xmlns:a16="http://schemas.microsoft.com/office/drawing/2014/main" id="{691E4705-3254-3F88-1B96-F983CB8784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9367" y="3052580"/>
            <a:ext cx="4788505" cy="2020583"/>
          </a:xfrm>
          <a:prstGeom prst="rect">
            <a:avLst/>
          </a:prstGeom>
        </p:spPr>
      </p:pic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0D773F-7A7D-4DBB-9DEA-86BB8B8F4B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5381624" y="6209414"/>
            <a:ext cx="6810375" cy="648586"/>
          </a:xfrm>
          <a:custGeom>
            <a:avLst/>
            <a:gdLst>
              <a:gd name="connsiteX0" fmla="*/ 0 w 10753706"/>
              <a:gd name="connsiteY0" fmla="*/ 0 h 1027260"/>
              <a:gd name="connsiteX1" fmla="*/ 10753706 w 10753706"/>
              <a:gd name="connsiteY1" fmla="*/ 0 h 1027260"/>
              <a:gd name="connsiteX2" fmla="*/ 10748809 w 10753706"/>
              <a:gd name="connsiteY2" fmla="*/ 2522 h 1027260"/>
              <a:gd name="connsiteX3" fmla="*/ 10725330 w 10753706"/>
              <a:gd name="connsiteY3" fmla="*/ 11977 h 1027260"/>
              <a:gd name="connsiteX4" fmla="*/ 10615423 w 10753706"/>
              <a:gd name="connsiteY4" fmla="*/ 52967 h 1027260"/>
              <a:gd name="connsiteX5" fmla="*/ 10533936 w 10753706"/>
              <a:gd name="connsiteY5" fmla="*/ 53095 h 1027260"/>
              <a:gd name="connsiteX6" fmla="*/ 10466876 w 10753706"/>
              <a:gd name="connsiteY6" fmla="*/ 45180 h 1027260"/>
              <a:gd name="connsiteX7" fmla="*/ 10355090 w 10753706"/>
              <a:gd name="connsiteY7" fmla="*/ 89741 h 1027260"/>
              <a:gd name="connsiteX8" fmla="*/ 10087145 w 10753706"/>
              <a:gd name="connsiteY8" fmla="*/ 66115 h 1027260"/>
              <a:gd name="connsiteX9" fmla="*/ 10015902 w 10753706"/>
              <a:gd name="connsiteY9" fmla="*/ 76178 h 1027260"/>
              <a:gd name="connsiteX10" fmla="*/ 9806005 w 10753706"/>
              <a:gd name="connsiteY10" fmla="*/ 102435 h 1027260"/>
              <a:gd name="connsiteX11" fmla="*/ 9602583 w 10753706"/>
              <a:gd name="connsiteY11" fmla="*/ 179170 h 1027260"/>
              <a:gd name="connsiteX12" fmla="*/ 9469719 w 10753706"/>
              <a:gd name="connsiteY12" fmla="*/ 174721 h 1027260"/>
              <a:gd name="connsiteX13" fmla="*/ 9408692 w 10753706"/>
              <a:gd name="connsiteY13" fmla="*/ 189513 h 1027260"/>
              <a:gd name="connsiteX14" fmla="*/ 9364151 w 10753706"/>
              <a:gd name="connsiteY14" fmla="*/ 194072 h 1027260"/>
              <a:gd name="connsiteX15" fmla="*/ 9337751 w 10753706"/>
              <a:gd name="connsiteY15" fmla="*/ 197579 h 1027260"/>
              <a:gd name="connsiteX16" fmla="*/ 9297166 w 10753706"/>
              <a:gd name="connsiteY16" fmla="*/ 216558 h 1027260"/>
              <a:gd name="connsiteX17" fmla="*/ 9123859 w 10753706"/>
              <a:gd name="connsiteY17" fmla="*/ 237356 h 1027260"/>
              <a:gd name="connsiteX18" fmla="*/ 8950741 w 10753706"/>
              <a:gd name="connsiteY18" fmla="*/ 238020 h 1027260"/>
              <a:gd name="connsiteX19" fmla="*/ 8718236 w 10753706"/>
              <a:gd name="connsiteY19" fmla="*/ 303148 h 1027260"/>
              <a:gd name="connsiteX20" fmla="*/ 8694011 w 10753706"/>
              <a:gd name="connsiteY20" fmla="*/ 308812 h 1027260"/>
              <a:gd name="connsiteX21" fmla="*/ 8611976 w 10753706"/>
              <a:gd name="connsiteY21" fmla="*/ 324819 h 1027260"/>
              <a:gd name="connsiteX22" fmla="*/ 8562074 w 10753706"/>
              <a:gd name="connsiteY22" fmla="*/ 337971 h 1027260"/>
              <a:gd name="connsiteX23" fmla="*/ 8501724 w 10753706"/>
              <a:gd name="connsiteY23" fmla="*/ 360865 h 1027260"/>
              <a:gd name="connsiteX24" fmla="*/ 8504489 w 10753706"/>
              <a:gd name="connsiteY24" fmla="*/ 364790 h 1027260"/>
              <a:gd name="connsiteX25" fmla="*/ 8492774 w 10753706"/>
              <a:gd name="connsiteY25" fmla="*/ 366181 h 1027260"/>
              <a:gd name="connsiteX26" fmla="*/ 8466405 w 10753706"/>
              <a:gd name="connsiteY26" fmla="*/ 368724 h 1027260"/>
              <a:gd name="connsiteX27" fmla="*/ 8427069 w 10753706"/>
              <a:gd name="connsiteY27" fmla="*/ 387211 h 1027260"/>
              <a:gd name="connsiteX28" fmla="*/ 8387766 w 10753706"/>
              <a:gd name="connsiteY28" fmla="*/ 377161 h 1027260"/>
              <a:gd name="connsiteX29" fmla="*/ 8315874 w 10753706"/>
              <a:gd name="connsiteY29" fmla="*/ 395527 h 1027260"/>
              <a:gd name="connsiteX30" fmla="*/ 8274474 w 10753706"/>
              <a:gd name="connsiteY30" fmla="*/ 405112 h 1027260"/>
              <a:gd name="connsiteX31" fmla="*/ 8234664 w 10753706"/>
              <a:gd name="connsiteY31" fmla="*/ 410219 h 1027260"/>
              <a:gd name="connsiteX32" fmla="*/ 8211268 w 10753706"/>
              <a:gd name="connsiteY32" fmla="*/ 416791 h 1027260"/>
              <a:gd name="connsiteX33" fmla="*/ 8188615 w 10753706"/>
              <a:gd name="connsiteY33" fmla="*/ 421755 h 1027260"/>
              <a:gd name="connsiteX34" fmla="*/ 8179981 w 10753706"/>
              <a:gd name="connsiteY34" fmla="*/ 420402 h 1027260"/>
              <a:gd name="connsiteX35" fmla="*/ 8179307 w 10753706"/>
              <a:gd name="connsiteY35" fmla="*/ 422516 h 1027260"/>
              <a:gd name="connsiteX36" fmla="*/ 8147929 w 10753706"/>
              <a:gd name="connsiteY36" fmla="*/ 450302 h 1027260"/>
              <a:gd name="connsiteX37" fmla="*/ 8089136 w 10753706"/>
              <a:gd name="connsiteY37" fmla="*/ 465283 h 1027260"/>
              <a:gd name="connsiteX38" fmla="*/ 8049973 w 10753706"/>
              <a:gd name="connsiteY38" fmla="*/ 454121 h 1027260"/>
              <a:gd name="connsiteX39" fmla="*/ 7965913 w 10753706"/>
              <a:gd name="connsiteY39" fmla="*/ 464415 h 1027260"/>
              <a:gd name="connsiteX40" fmla="*/ 7945093 w 10753706"/>
              <a:gd name="connsiteY40" fmla="*/ 464798 h 1027260"/>
              <a:gd name="connsiteX41" fmla="*/ 7935335 w 10753706"/>
              <a:gd name="connsiteY41" fmla="*/ 462442 h 1027260"/>
              <a:gd name="connsiteX42" fmla="*/ 7904779 w 10753706"/>
              <a:gd name="connsiteY42" fmla="*/ 471429 h 1027260"/>
              <a:gd name="connsiteX43" fmla="*/ 7855604 w 10753706"/>
              <a:gd name="connsiteY43" fmla="*/ 480199 h 1027260"/>
              <a:gd name="connsiteX44" fmla="*/ 7832630 w 10753706"/>
              <a:gd name="connsiteY44" fmla="*/ 485371 h 1027260"/>
              <a:gd name="connsiteX45" fmla="*/ 7812438 w 10753706"/>
              <a:gd name="connsiteY45" fmla="*/ 485391 h 1027260"/>
              <a:gd name="connsiteX46" fmla="*/ 7701399 w 10753706"/>
              <a:gd name="connsiteY46" fmla="*/ 495197 h 1027260"/>
              <a:gd name="connsiteX47" fmla="*/ 7674778 w 10753706"/>
              <a:gd name="connsiteY47" fmla="*/ 494723 h 1027260"/>
              <a:gd name="connsiteX48" fmla="*/ 7660445 w 10753706"/>
              <a:gd name="connsiteY48" fmla="*/ 490194 h 1027260"/>
              <a:gd name="connsiteX49" fmla="*/ 7651781 w 10753706"/>
              <a:gd name="connsiteY49" fmla="*/ 493084 h 1027260"/>
              <a:gd name="connsiteX50" fmla="*/ 7584807 w 10753706"/>
              <a:gd name="connsiteY50" fmla="*/ 499490 h 1027260"/>
              <a:gd name="connsiteX51" fmla="*/ 7541324 w 10753706"/>
              <a:gd name="connsiteY51" fmla="*/ 504184 h 1027260"/>
              <a:gd name="connsiteX52" fmla="*/ 7541756 w 10753706"/>
              <a:gd name="connsiteY52" fmla="*/ 512184 h 1027260"/>
              <a:gd name="connsiteX53" fmla="*/ 7503906 w 10753706"/>
              <a:gd name="connsiteY53" fmla="*/ 518551 h 1027260"/>
              <a:gd name="connsiteX54" fmla="*/ 7460411 w 10753706"/>
              <a:gd name="connsiteY54" fmla="*/ 517415 h 1027260"/>
              <a:gd name="connsiteX55" fmla="*/ 7460116 w 10753706"/>
              <a:gd name="connsiteY55" fmla="*/ 517548 h 1027260"/>
              <a:gd name="connsiteX56" fmla="*/ 7297810 w 10753706"/>
              <a:gd name="connsiteY56" fmla="*/ 563947 h 1027260"/>
              <a:gd name="connsiteX57" fmla="*/ 6946388 w 10753706"/>
              <a:gd name="connsiteY57" fmla="*/ 665244 h 1027260"/>
              <a:gd name="connsiteX58" fmla="*/ 6741704 w 10753706"/>
              <a:gd name="connsiteY58" fmla="*/ 679365 h 1027260"/>
              <a:gd name="connsiteX59" fmla="*/ 6624680 w 10753706"/>
              <a:gd name="connsiteY59" fmla="*/ 677674 h 1027260"/>
              <a:gd name="connsiteX60" fmla="*/ 6605700 w 10753706"/>
              <a:gd name="connsiteY60" fmla="*/ 683566 h 1027260"/>
              <a:gd name="connsiteX61" fmla="*/ 6576922 w 10753706"/>
              <a:gd name="connsiteY61" fmla="*/ 683030 h 1027260"/>
              <a:gd name="connsiteX62" fmla="*/ 6405123 w 10753706"/>
              <a:gd name="connsiteY62" fmla="*/ 721946 h 1027260"/>
              <a:gd name="connsiteX63" fmla="*/ 6368938 w 10753706"/>
              <a:gd name="connsiteY63" fmla="*/ 717341 h 1027260"/>
              <a:gd name="connsiteX64" fmla="*/ 6295102 w 10753706"/>
              <a:gd name="connsiteY64" fmla="*/ 729508 h 1027260"/>
              <a:gd name="connsiteX65" fmla="*/ 6202084 w 10753706"/>
              <a:gd name="connsiteY65" fmla="*/ 767091 h 1027260"/>
              <a:gd name="connsiteX66" fmla="*/ 6067157 w 10753706"/>
              <a:gd name="connsiteY66" fmla="*/ 790339 h 1027260"/>
              <a:gd name="connsiteX67" fmla="*/ 6061443 w 10753706"/>
              <a:gd name="connsiteY67" fmla="*/ 796151 h 1027260"/>
              <a:gd name="connsiteX68" fmla="*/ 6051406 w 10753706"/>
              <a:gd name="connsiteY68" fmla="*/ 800684 h 1027260"/>
              <a:gd name="connsiteX69" fmla="*/ 6049097 w 10753706"/>
              <a:gd name="connsiteY69" fmla="*/ 800636 h 1027260"/>
              <a:gd name="connsiteX70" fmla="*/ 6034222 w 10753706"/>
              <a:gd name="connsiteY70" fmla="*/ 804110 h 1027260"/>
              <a:gd name="connsiteX71" fmla="*/ 6033121 w 10753706"/>
              <a:gd name="connsiteY71" fmla="*/ 806078 h 1027260"/>
              <a:gd name="connsiteX72" fmla="*/ 6023593 w 10753706"/>
              <a:gd name="connsiteY72" fmla="*/ 808842 h 1027260"/>
              <a:gd name="connsiteX73" fmla="*/ 6006639 w 10753706"/>
              <a:gd name="connsiteY73" fmla="*/ 815304 h 1027260"/>
              <a:gd name="connsiteX74" fmla="*/ 6001762 w 10753706"/>
              <a:gd name="connsiteY74" fmla="*/ 815557 h 1027260"/>
              <a:gd name="connsiteX75" fmla="*/ 5973534 w 10753706"/>
              <a:gd name="connsiteY75" fmla="*/ 823815 h 1027260"/>
              <a:gd name="connsiteX76" fmla="*/ 5972336 w 10753706"/>
              <a:gd name="connsiteY76" fmla="*/ 823476 h 1027260"/>
              <a:gd name="connsiteX77" fmla="*/ 5960841 w 10753706"/>
              <a:gd name="connsiteY77" fmla="*/ 823819 h 1027260"/>
              <a:gd name="connsiteX78" fmla="*/ 5940719 w 10753706"/>
              <a:gd name="connsiteY78" fmla="*/ 825514 h 1027260"/>
              <a:gd name="connsiteX79" fmla="*/ 5884298 w 10753706"/>
              <a:gd name="connsiteY79" fmla="*/ 823806 h 1027260"/>
              <a:gd name="connsiteX80" fmla="*/ 5854779 w 10753706"/>
              <a:gd name="connsiteY80" fmla="*/ 832365 h 1027260"/>
              <a:gd name="connsiteX81" fmla="*/ 5848382 w 10753706"/>
              <a:gd name="connsiteY81" fmla="*/ 833844 h 1027260"/>
              <a:gd name="connsiteX82" fmla="*/ 5848066 w 10753706"/>
              <a:gd name="connsiteY82" fmla="*/ 833772 h 1027260"/>
              <a:gd name="connsiteX83" fmla="*/ 5840944 w 10753706"/>
              <a:gd name="connsiteY83" fmla="*/ 835132 h 1027260"/>
              <a:gd name="connsiteX84" fmla="*/ 5836719 w 10753706"/>
              <a:gd name="connsiteY84" fmla="*/ 836539 h 1027260"/>
              <a:gd name="connsiteX85" fmla="*/ 5824311 w 10753706"/>
              <a:gd name="connsiteY85" fmla="*/ 839408 h 1027260"/>
              <a:gd name="connsiteX86" fmla="*/ 5818788 w 10753706"/>
              <a:gd name="connsiteY86" fmla="*/ 839727 h 1027260"/>
              <a:gd name="connsiteX87" fmla="*/ 5763953 w 10753706"/>
              <a:gd name="connsiteY87" fmla="*/ 834282 h 1027260"/>
              <a:gd name="connsiteX88" fmla="*/ 5667748 w 10753706"/>
              <a:gd name="connsiteY88" fmla="*/ 840211 h 1027260"/>
              <a:gd name="connsiteX89" fmla="*/ 5573108 w 10753706"/>
              <a:gd name="connsiteY89" fmla="*/ 847611 h 1027260"/>
              <a:gd name="connsiteX90" fmla="*/ 5539137 w 10753706"/>
              <a:gd name="connsiteY90" fmla="*/ 851033 h 1027260"/>
              <a:gd name="connsiteX91" fmla="*/ 5510651 w 10753706"/>
              <a:gd name="connsiteY91" fmla="*/ 844215 h 1027260"/>
              <a:gd name="connsiteX92" fmla="*/ 5457331 w 10753706"/>
              <a:gd name="connsiteY92" fmla="*/ 839159 h 1027260"/>
              <a:gd name="connsiteX93" fmla="*/ 5410613 w 10753706"/>
              <a:gd name="connsiteY93" fmla="*/ 834358 h 1027260"/>
              <a:gd name="connsiteX94" fmla="*/ 5370040 w 10753706"/>
              <a:gd name="connsiteY94" fmla="*/ 862127 h 1027260"/>
              <a:gd name="connsiteX95" fmla="*/ 5318778 w 10753706"/>
              <a:gd name="connsiteY95" fmla="*/ 855310 h 1027260"/>
              <a:gd name="connsiteX96" fmla="*/ 5298645 w 10753706"/>
              <a:gd name="connsiteY96" fmla="*/ 855171 h 1027260"/>
              <a:gd name="connsiteX97" fmla="*/ 5253828 w 10753706"/>
              <a:gd name="connsiteY97" fmla="*/ 859670 h 1027260"/>
              <a:gd name="connsiteX98" fmla="*/ 5216955 w 10753706"/>
              <a:gd name="connsiteY98" fmla="*/ 866245 h 1027260"/>
              <a:gd name="connsiteX99" fmla="*/ 5214344 w 10753706"/>
              <a:gd name="connsiteY99" fmla="*/ 868102 h 1027260"/>
              <a:gd name="connsiteX100" fmla="*/ 5195561 w 10753706"/>
              <a:gd name="connsiteY100" fmla="*/ 869949 h 1027260"/>
              <a:gd name="connsiteX101" fmla="*/ 5182555 w 10753706"/>
              <a:gd name="connsiteY101" fmla="*/ 873542 h 1027260"/>
              <a:gd name="connsiteX102" fmla="*/ 5172552 w 10753706"/>
              <a:gd name="connsiteY102" fmla="*/ 878801 h 1027260"/>
              <a:gd name="connsiteX103" fmla="*/ 5027993 w 10753706"/>
              <a:gd name="connsiteY103" fmla="*/ 889666 h 1027260"/>
              <a:gd name="connsiteX104" fmla="*/ 4939844 w 10753706"/>
              <a:gd name="connsiteY104" fmla="*/ 934802 h 1027260"/>
              <a:gd name="connsiteX105" fmla="*/ 4792576 w 10753706"/>
              <a:gd name="connsiteY105" fmla="*/ 934820 h 1027260"/>
              <a:gd name="connsiteX106" fmla="*/ 4602423 w 10753706"/>
              <a:gd name="connsiteY106" fmla="*/ 958063 h 1027260"/>
              <a:gd name="connsiteX107" fmla="*/ 4290656 w 10753706"/>
              <a:gd name="connsiteY107" fmla="*/ 969152 h 1027260"/>
              <a:gd name="connsiteX108" fmla="*/ 3952334 w 10753706"/>
              <a:gd name="connsiteY108" fmla="*/ 954043 h 1027260"/>
              <a:gd name="connsiteX109" fmla="*/ 3858560 w 10753706"/>
              <a:gd name="connsiteY109" fmla="*/ 948781 h 1027260"/>
              <a:gd name="connsiteX110" fmla="*/ 3846597 w 10753706"/>
              <a:gd name="connsiteY110" fmla="*/ 948382 h 1027260"/>
              <a:gd name="connsiteX111" fmla="*/ 3736044 w 10753706"/>
              <a:gd name="connsiteY111" fmla="*/ 947759 h 1027260"/>
              <a:gd name="connsiteX112" fmla="*/ 3713136 w 10753706"/>
              <a:gd name="connsiteY112" fmla="*/ 946963 h 1027260"/>
              <a:gd name="connsiteX113" fmla="*/ 3695939 w 10753706"/>
              <a:gd name="connsiteY113" fmla="*/ 943639 h 1027260"/>
              <a:gd name="connsiteX114" fmla="*/ 3694125 w 10753706"/>
              <a:gd name="connsiteY114" fmla="*/ 940567 h 1027260"/>
              <a:gd name="connsiteX115" fmla="*/ 3681925 w 10753706"/>
              <a:gd name="connsiteY115" fmla="*/ 939706 h 1027260"/>
              <a:gd name="connsiteX116" fmla="*/ 3679204 w 10753706"/>
              <a:gd name="connsiteY116" fmla="*/ 938926 h 1027260"/>
              <a:gd name="connsiteX117" fmla="*/ 3615656 w 10753706"/>
              <a:gd name="connsiteY117" fmla="*/ 940320 h 1027260"/>
              <a:gd name="connsiteX118" fmla="*/ 3567983 w 10753706"/>
              <a:gd name="connsiteY118" fmla="*/ 935596 h 1027260"/>
              <a:gd name="connsiteX119" fmla="*/ 3422423 w 10753706"/>
              <a:gd name="connsiteY119" fmla="*/ 932129 h 1027260"/>
              <a:gd name="connsiteX120" fmla="*/ 3310925 w 10753706"/>
              <a:gd name="connsiteY120" fmla="*/ 911072 h 1027260"/>
              <a:gd name="connsiteX121" fmla="*/ 3139421 w 10753706"/>
              <a:gd name="connsiteY121" fmla="*/ 934151 h 1027260"/>
              <a:gd name="connsiteX122" fmla="*/ 2996922 w 10753706"/>
              <a:gd name="connsiteY122" fmla="*/ 927537 h 1027260"/>
              <a:gd name="connsiteX123" fmla="*/ 2982785 w 10753706"/>
              <a:gd name="connsiteY123" fmla="*/ 931453 h 1027260"/>
              <a:gd name="connsiteX124" fmla="*/ 2967478 w 10753706"/>
              <a:gd name="connsiteY124" fmla="*/ 933397 h 1027260"/>
              <a:gd name="connsiteX125" fmla="*/ 2948552 w 10753706"/>
              <a:gd name="connsiteY125" fmla="*/ 932961 h 1027260"/>
              <a:gd name="connsiteX126" fmla="*/ 2944404 w 10753706"/>
              <a:gd name="connsiteY126" fmla="*/ 934452 h 1027260"/>
              <a:gd name="connsiteX127" fmla="*/ 2908608 w 10753706"/>
              <a:gd name="connsiteY127" fmla="*/ 937205 h 1027260"/>
              <a:gd name="connsiteX128" fmla="*/ 2904443 w 10753706"/>
              <a:gd name="connsiteY128" fmla="*/ 936455 h 1027260"/>
              <a:gd name="connsiteX129" fmla="*/ 2868935 w 10753706"/>
              <a:gd name="connsiteY129" fmla="*/ 938022 h 1027260"/>
              <a:gd name="connsiteX130" fmla="*/ 2868586 w 10753706"/>
              <a:gd name="connsiteY130" fmla="*/ 937487 h 1027260"/>
              <a:gd name="connsiteX131" fmla="*/ 2859191 w 10753706"/>
              <a:gd name="connsiteY131" fmla="*/ 935503 h 1027260"/>
              <a:gd name="connsiteX132" fmla="*/ 2840915 w 10753706"/>
              <a:gd name="connsiteY132" fmla="*/ 932977 h 1027260"/>
              <a:gd name="connsiteX133" fmla="*/ 2763509 w 10753706"/>
              <a:gd name="connsiteY133" fmla="*/ 921850 h 1027260"/>
              <a:gd name="connsiteX134" fmla="*/ 2756121 w 10753706"/>
              <a:gd name="connsiteY134" fmla="*/ 921864 h 1027260"/>
              <a:gd name="connsiteX135" fmla="*/ 2755998 w 10753706"/>
              <a:gd name="connsiteY135" fmla="*/ 921739 h 1027260"/>
              <a:gd name="connsiteX136" fmla="*/ 2748255 w 10753706"/>
              <a:gd name="connsiteY136" fmla="*/ 921505 h 1027260"/>
              <a:gd name="connsiteX137" fmla="*/ 2694601 w 10753706"/>
              <a:gd name="connsiteY137" fmla="*/ 915575 h 1027260"/>
              <a:gd name="connsiteX138" fmla="*/ 2635357 w 10753706"/>
              <a:gd name="connsiteY138" fmla="*/ 910976 h 1027260"/>
              <a:gd name="connsiteX139" fmla="*/ 2601047 w 10753706"/>
              <a:gd name="connsiteY139" fmla="*/ 910263 h 1027260"/>
              <a:gd name="connsiteX140" fmla="*/ 2507482 w 10753706"/>
              <a:gd name="connsiteY140" fmla="*/ 906211 h 1027260"/>
              <a:gd name="connsiteX141" fmla="*/ 2413884 w 10753706"/>
              <a:gd name="connsiteY141" fmla="*/ 900545 h 1027260"/>
              <a:gd name="connsiteX142" fmla="*/ 2368912 w 10753706"/>
              <a:gd name="connsiteY142" fmla="*/ 888755 h 1027260"/>
              <a:gd name="connsiteX143" fmla="*/ 2349490 w 10753706"/>
              <a:gd name="connsiteY143" fmla="*/ 889719 h 1027260"/>
              <a:gd name="connsiteX144" fmla="*/ 2344290 w 10753706"/>
              <a:gd name="connsiteY144" fmla="*/ 890584 h 1027260"/>
              <a:gd name="connsiteX145" fmla="*/ 2336488 w 10753706"/>
              <a:gd name="connsiteY145" fmla="*/ 891058 h 1027260"/>
              <a:gd name="connsiteX146" fmla="*/ 2329015 w 10753706"/>
              <a:gd name="connsiteY146" fmla="*/ 891627 h 1027260"/>
              <a:gd name="connsiteX147" fmla="*/ 2293898 w 10753706"/>
              <a:gd name="connsiteY147" fmla="*/ 896431 h 1027260"/>
              <a:gd name="connsiteX148" fmla="*/ 2243927 w 10753706"/>
              <a:gd name="connsiteY148" fmla="*/ 888076 h 1027260"/>
              <a:gd name="connsiteX149" fmla="*/ 2223920 w 10753706"/>
              <a:gd name="connsiteY149" fmla="*/ 887331 h 1027260"/>
              <a:gd name="connsiteX150" fmla="*/ 2213081 w 10753706"/>
              <a:gd name="connsiteY150" fmla="*/ 886302 h 1027260"/>
              <a:gd name="connsiteX151" fmla="*/ 2212307 w 10753706"/>
              <a:gd name="connsiteY151" fmla="*/ 885829 h 1027260"/>
              <a:gd name="connsiteX152" fmla="*/ 2152321 w 10753706"/>
              <a:gd name="connsiteY152" fmla="*/ 894418 h 1027260"/>
              <a:gd name="connsiteX153" fmla="*/ 2140985 w 10753706"/>
              <a:gd name="connsiteY153" fmla="*/ 895968 h 1027260"/>
              <a:gd name="connsiteX154" fmla="*/ 2121210 w 10753706"/>
              <a:gd name="connsiteY154" fmla="*/ 899354 h 1027260"/>
              <a:gd name="connsiteX155" fmla="*/ 2119146 w 10753706"/>
              <a:gd name="connsiteY155" fmla="*/ 899033 h 1027260"/>
              <a:gd name="connsiteX156" fmla="*/ 2105666 w 10753706"/>
              <a:gd name="connsiteY156" fmla="*/ 902240 h 1027260"/>
              <a:gd name="connsiteX157" fmla="*/ 2094924 w 10753706"/>
              <a:gd name="connsiteY157" fmla="*/ 907203 h 1027260"/>
              <a:gd name="connsiteX158" fmla="*/ 1949478 w 10753706"/>
              <a:gd name="connsiteY158" fmla="*/ 913748 h 1027260"/>
              <a:gd name="connsiteX159" fmla="*/ 1749684 w 10753706"/>
              <a:gd name="connsiteY159" fmla="*/ 942223 h 1027260"/>
              <a:gd name="connsiteX160" fmla="*/ 1585576 w 10753706"/>
              <a:gd name="connsiteY160" fmla="*/ 954170 h 1027260"/>
              <a:gd name="connsiteX161" fmla="*/ 1476250 w 10753706"/>
              <a:gd name="connsiteY161" fmla="*/ 950653 h 1027260"/>
              <a:gd name="connsiteX162" fmla="*/ 1433927 w 10753706"/>
              <a:gd name="connsiteY162" fmla="*/ 959926 h 1027260"/>
              <a:gd name="connsiteX163" fmla="*/ 1414893 w 10753706"/>
              <a:gd name="connsiteY163" fmla="*/ 957671 h 1027260"/>
              <a:gd name="connsiteX164" fmla="*/ 1411585 w 10753706"/>
              <a:gd name="connsiteY164" fmla="*/ 957179 h 1027260"/>
              <a:gd name="connsiteX165" fmla="*/ 1398896 w 10753706"/>
              <a:gd name="connsiteY165" fmla="*/ 957460 h 1027260"/>
              <a:gd name="connsiteX166" fmla="*/ 1394632 w 10753706"/>
              <a:gd name="connsiteY166" fmla="*/ 954725 h 1027260"/>
              <a:gd name="connsiteX167" fmla="*/ 1375043 w 10753706"/>
              <a:gd name="connsiteY167" fmla="*/ 953132 h 1027260"/>
              <a:gd name="connsiteX168" fmla="*/ 1351876 w 10753706"/>
              <a:gd name="connsiteY168" fmla="*/ 954436 h 1027260"/>
              <a:gd name="connsiteX169" fmla="*/ 1242676 w 10753706"/>
              <a:gd name="connsiteY169" fmla="*/ 963767 h 1027260"/>
              <a:gd name="connsiteX170" fmla="*/ 1205993 w 10753706"/>
              <a:gd name="connsiteY170" fmla="*/ 974080 h 1027260"/>
              <a:gd name="connsiteX171" fmla="*/ 1052221 w 10753706"/>
              <a:gd name="connsiteY171" fmla="*/ 963954 h 1027260"/>
              <a:gd name="connsiteX172" fmla="*/ 968270 w 10753706"/>
              <a:gd name="connsiteY172" fmla="*/ 964761 h 1027260"/>
              <a:gd name="connsiteX173" fmla="*/ 874493 w 10753706"/>
              <a:gd name="connsiteY173" fmla="*/ 998122 h 1027260"/>
              <a:gd name="connsiteX174" fmla="*/ 814411 w 10753706"/>
              <a:gd name="connsiteY174" fmla="*/ 1007391 h 1027260"/>
              <a:gd name="connsiteX175" fmla="*/ 688604 w 10753706"/>
              <a:gd name="connsiteY175" fmla="*/ 1015631 h 1027260"/>
              <a:gd name="connsiteX176" fmla="*/ 618171 w 10753706"/>
              <a:gd name="connsiteY176" fmla="*/ 1027260 h 1027260"/>
              <a:gd name="connsiteX177" fmla="*/ 570379 w 10753706"/>
              <a:gd name="connsiteY177" fmla="*/ 1023487 h 1027260"/>
              <a:gd name="connsiteX178" fmla="*/ 482519 w 10753706"/>
              <a:gd name="connsiteY178" fmla="*/ 1002108 h 1027260"/>
              <a:gd name="connsiteX179" fmla="*/ 475319 w 10753706"/>
              <a:gd name="connsiteY179" fmla="*/ 1009922 h 1027260"/>
              <a:gd name="connsiteX180" fmla="*/ 431104 w 10753706"/>
              <a:gd name="connsiteY180" fmla="*/ 1009317 h 1027260"/>
              <a:gd name="connsiteX181" fmla="*/ 363782 w 10753706"/>
              <a:gd name="connsiteY181" fmla="*/ 1007585 h 1027260"/>
              <a:gd name="connsiteX182" fmla="*/ 325533 w 10753706"/>
              <a:gd name="connsiteY182" fmla="*/ 1008502 h 1027260"/>
              <a:gd name="connsiteX183" fmla="*/ 220429 w 10753706"/>
              <a:gd name="connsiteY183" fmla="*/ 1008927 h 1027260"/>
              <a:gd name="connsiteX184" fmla="*/ 114676 w 10753706"/>
              <a:gd name="connsiteY184" fmla="*/ 1007765 h 1027260"/>
              <a:gd name="connsiteX185" fmla="*/ 13470 w 10753706"/>
              <a:gd name="connsiteY185" fmla="*/ 998544 h 1027260"/>
              <a:gd name="connsiteX186" fmla="*/ 0 w 10753706"/>
              <a:gd name="connsiteY186" fmla="*/ 997355 h 10272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</a:cxnLst>
            <a:rect l="l" t="t" r="r" b="b"/>
            <a:pathLst>
              <a:path w="10753706" h="1027260">
                <a:moveTo>
                  <a:pt x="0" y="0"/>
                </a:moveTo>
                <a:lnTo>
                  <a:pt x="10753706" y="0"/>
                </a:lnTo>
                <a:lnTo>
                  <a:pt x="10748809" y="2522"/>
                </a:lnTo>
                <a:cubicBezTo>
                  <a:pt x="10744031" y="4644"/>
                  <a:pt x="10737551" y="7204"/>
                  <a:pt x="10725330" y="11977"/>
                </a:cubicBezTo>
                <a:cubicBezTo>
                  <a:pt x="10700888" y="21523"/>
                  <a:pt x="10652058" y="39304"/>
                  <a:pt x="10615423" y="52967"/>
                </a:cubicBezTo>
                <a:cubicBezTo>
                  <a:pt x="10598524" y="49017"/>
                  <a:pt x="10550674" y="61360"/>
                  <a:pt x="10533936" y="53095"/>
                </a:cubicBezTo>
                <a:cubicBezTo>
                  <a:pt x="10519435" y="55674"/>
                  <a:pt x="10480156" y="49393"/>
                  <a:pt x="10466876" y="45180"/>
                </a:cubicBezTo>
                <a:cubicBezTo>
                  <a:pt x="10443145" y="68059"/>
                  <a:pt x="10382269" y="71294"/>
                  <a:pt x="10355090" y="89741"/>
                </a:cubicBezTo>
                <a:cubicBezTo>
                  <a:pt x="10286222" y="95376"/>
                  <a:pt x="10146285" y="63529"/>
                  <a:pt x="10087145" y="66115"/>
                </a:cubicBezTo>
                <a:cubicBezTo>
                  <a:pt x="10067575" y="79584"/>
                  <a:pt x="10043111" y="68921"/>
                  <a:pt x="10015902" y="76178"/>
                </a:cubicBezTo>
                <a:cubicBezTo>
                  <a:pt x="9952302" y="84628"/>
                  <a:pt x="9893286" y="103337"/>
                  <a:pt x="9806005" y="102435"/>
                </a:cubicBezTo>
                <a:cubicBezTo>
                  <a:pt x="9782247" y="141133"/>
                  <a:pt x="9674787" y="151643"/>
                  <a:pt x="9602583" y="179170"/>
                </a:cubicBezTo>
                <a:cubicBezTo>
                  <a:pt x="9557658" y="187584"/>
                  <a:pt x="9478290" y="154235"/>
                  <a:pt x="9469719" y="174721"/>
                </a:cubicBezTo>
                <a:cubicBezTo>
                  <a:pt x="9443779" y="165070"/>
                  <a:pt x="9431317" y="185692"/>
                  <a:pt x="9408692" y="189513"/>
                </a:cubicBezTo>
                <a:cubicBezTo>
                  <a:pt x="9387154" y="183843"/>
                  <a:pt x="9380475" y="191089"/>
                  <a:pt x="9364151" y="194072"/>
                </a:cubicBezTo>
                <a:cubicBezTo>
                  <a:pt x="9354686" y="190222"/>
                  <a:pt x="9340485" y="191782"/>
                  <a:pt x="9337751" y="197579"/>
                </a:cubicBezTo>
                <a:cubicBezTo>
                  <a:pt x="9349566" y="209270"/>
                  <a:pt x="9297468" y="207714"/>
                  <a:pt x="9297166" y="216558"/>
                </a:cubicBezTo>
                <a:cubicBezTo>
                  <a:pt x="9269057" y="220999"/>
                  <a:pt x="9139630" y="221783"/>
                  <a:pt x="9123859" y="237356"/>
                </a:cubicBezTo>
                <a:cubicBezTo>
                  <a:pt x="9068176" y="249209"/>
                  <a:pt x="8975349" y="235349"/>
                  <a:pt x="8950741" y="238020"/>
                </a:cubicBezTo>
                <a:cubicBezTo>
                  <a:pt x="8916265" y="215428"/>
                  <a:pt x="8822808" y="292026"/>
                  <a:pt x="8718236" y="303148"/>
                </a:cubicBezTo>
                <a:cubicBezTo>
                  <a:pt x="8703111" y="302060"/>
                  <a:pt x="8695551" y="302792"/>
                  <a:pt x="8694011" y="308812"/>
                </a:cubicBezTo>
                <a:cubicBezTo>
                  <a:pt x="8661810" y="312764"/>
                  <a:pt x="8637956" y="329628"/>
                  <a:pt x="8611976" y="324819"/>
                </a:cubicBezTo>
                <a:cubicBezTo>
                  <a:pt x="8621849" y="336388"/>
                  <a:pt x="8562809" y="325917"/>
                  <a:pt x="8562074" y="337971"/>
                </a:cubicBezTo>
                <a:cubicBezTo>
                  <a:pt x="8543699" y="343978"/>
                  <a:pt x="8511321" y="356396"/>
                  <a:pt x="8501724" y="360865"/>
                </a:cubicBezTo>
                <a:lnTo>
                  <a:pt x="8504489" y="364790"/>
                </a:lnTo>
                <a:lnTo>
                  <a:pt x="8492774" y="366181"/>
                </a:lnTo>
                <a:lnTo>
                  <a:pt x="8466405" y="368724"/>
                </a:lnTo>
                <a:cubicBezTo>
                  <a:pt x="8455454" y="372229"/>
                  <a:pt x="8440175" y="385805"/>
                  <a:pt x="8427069" y="387211"/>
                </a:cubicBezTo>
                <a:cubicBezTo>
                  <a:pt x="8400442" y="392215"/>
                  <a:pt x="8397079" y="382989"/>
                  <a:pt x="8387766" y="377161"/>
                </a:cubicBezTo>
                <a:cubicBezTo>
                  <a:pt x="8369233" y="378548"/>
                  <a:pt x="8334756" y="390869"/>
                  <a:pt x="8315874" y="395527"/>
                </a:cubicBezTo>
                <a:cubicBezTo>
                  <a:pt x="8306664" y="400500"/>
                  <a:pt x="8272845" y="393679"/>
                  <a:pt x="8274474" y="405112"/>
                </a:cubicBezTo>
                <a:cubicBezTo>
                  <a:pt x="8255483" y="406194"/>
                  <a:pt x="8244963" y="408376"/>
                  <a:pt x="8234664" y="410219"/>
                </a:cubicBezTo>
                <a:lnTo>
                  <a:pt x="8211268" y="416791"/>
                </a:lnTo>
                <a:cubicBezTo>
                  <a:pt x="8204720" y="419941"/>
                  <a:pt x="8197411" y="422004"/>
                  <a:pt x="8188615" y="421755"/>
                </a:cubicBezTo>
                <a:lnTo>
                  <a:pt x="8179981" y="420402"/>
                </a:lnTo>
                <a:lnTo>
                  <a:pt x="8179307" y="422516"/>
                </a:lnTo>
                <a:cubicBezTo>
                  <a:pt x="8179027" y="425797"/>
                  <a:pt x="8175790" y="448341"/>
                  <a:pt x="8147929" y="450302"/>
                </a:cubicBezTo>
                <a:cubicBezTo>
                  <a:pt x="8130300" y="457967"/>
                  <a:pt x="8114933" y="461015"/>
                  <a:pt x="8089136" y="465283"/>
                </a:cubicBezTo>
                <a:cubicBezTo>
                  <a:pt x="8072810" y="465920"/>
                  <a:pt x="8069376" y="451569"/>
                  <a:pt x="8049973" y="454121"/>
                </a:cubicBezTo>
                <a:cubicBezTo>
                  <a:pt x="7974508" y="471465"/>
                  <a:pt x="8006050" y="447139"/>
                  <a:pt x="7965913" y="464415"/>
                </a:cubicBezTo>
                <a:cubicBezTo>
                  <a:pt x="7958234" y="466025"/>
                  <a:pt x="7951405" y="465800"/>
                  <a:pt x="7945093" y="464798"/>
                </a:cubicBezTo>
                <a:lnTo>
                  <a:pt x="7935335" y="462442"/>
                </a:lnTo>
                <a:lnTo>
                  <a:pt x="7904779" y="471429"/>
                </a:lnTo>
                <a:cubicBezTo>
                  <a:pt x="7889387" y="474999"/>
                  <a:pt x="7872867" y="477951"/>
                  <a:pt x="7855604" y="480199"/>
                </a:cubicBezTo>
                <a:cubicBezTo>
                  <a:pt x="7850005" y="476378"/>
                  <a:pt x="7838628" y="483595"/>
                  <a:pt x="7832630" y="485371"/>
                </a:cubicBezTo>
                <a:cubicBezTo>
                  <a:pt x="7831473" y="482645"/>
                  <a:pt x="7816623" y="482661"/>
                  <a:pt x="7812438" y="485391"/>
                </a:cubicBezTo>
                <a:cubicBezTo>
                  <a:pt x="7709470" y="505049"/>
                  <a:pt x="7759426" y="473956"/>
                  <a:pt x="7701399" y="495197"/>
                </a:cubicBezTo>
                <a:cubicBezTo>
                  <a:pt x="7690986" y="496989"/>
                  <a:pt x="7682397" y="496365"/>
                  <a:pt x="7674778" y="494723"/>
                </a:cubicBezTo>
                <a:lnTo>
                  <a:pt x="7660445" y="490194"/>
                </a:lnTo>
                <a:lnTo>
                  <a:pt x="7651781" y="493084"/>
                </a:lnTo>
                <a:cubicBezTo>
                  <a:pt x="7616113" y="496548"/>
                  <a:pt x="7603273" y="491735"/>
                  <a:pt x="7584807" y="499490"/>
                </a:cubicBezTo>
                <a:cubicBezTo>
                  <a:pt x="7549256" y="490212"/>
                  <a:pt x="7563949" y="500167"/>
                  <a:pt x="7541324" y="504184"/>
                </a:cubicBezTo>
                <a:cubicBezTo>
                  <a:pt x="7523851" y="508307"/>
                  <a:pt x="7559546" y="509825"/>
                  <a:pt x="7541756" y="512184"/>
                </a:cubicBezTo>
                <a:cubicBezTo>
                  <a:pt x="7520963" y="510864"/>
                  <a:pt x="7525755" y="520497"/>
                  <a:pt x="7503906" y="518551"/>
                </a:cubicBezTo>
                <a:cubicBezTo>
                  <a:pt x="7505924" y="510774"/>
                  <a:pt x="7464361" y="523683"/>
                  <a:pt x="7460411" y="517415"/>
                </a:cubicBezTo>
                <a:lnTo>
                  <a:pt x="7460116" y="517548"/>
                </a:lnTo>
                <a:cubicBezTo>
                  <a:pt x="7447785" y="530928"/>
                  <a:pt x="7310141" y="550568"/>
                  <a:pt x="7297810" y="563947"/>
                </a:cubicBezTo>
                <a:cubicBezTo>
                  <a:pt x="7221791" y="605698"/>
                  <a:pt x="7039072" y="646008"/>
                  <a:pt x="6946388" y="665244"/>
                </a:cubicBezTo>
                <a:cubicBezTo>
                  <a:pt x="6853704" y="684480"/>
                  <a:pt x="6804875" y="677485"/>
                  <a:pt x="6741704" y="679365"/>
                </a:cubicBezTo>
                <a:lnTo>
                  <a:pt x="6624680" y="677674"/>
                </a:lnTo>
                <a:lnTo>
                  <a:pt x="6605700" y="683566"/>
                </a:lnTo>
                <a:cubicBezTo>
                  <a:pt x="6603309" y="685184"/>
                  <a:pt x="6599550" y="685647"/>
                  <a:pt x="6576922" y="683030"/>
                </a:cubicBezTo>
                <a:cubicBezTo>
                  <a:pt x="6527275" y="698355"/>
                  <a:pt x="6440981" y="702347"/>
                  <a:pt x="6405123" y="721946"/>
                </a:cubicBezTo>
                <a:cubicBezTo>
                  <a:pt x="6407963" y="715467"/>
                  <a:pt x="6383450" y="712913"/>
                  <a:pt x="6368938" y="717341"/>
                </a:cubicBezTo>
                <a:cubicBezTo>
                  <a:pt x="6377914" y="692119"/>
                  <a:pt x="6315316" y="744281"/>
                  <a:pt x="6295102" y="729508"/>
                </a:cubicBezTo>
                <a:cubicBezTo>
                  <a:pt x="6300358" y="744473"/>
                  <a:pt x="6240070" y="776254"/>
                  <a:pt x="6202084" y="767091"/>
                </a:cubicBezTo>
                <a:cubicBezTo>
                  <a:pt x="6152826" y="774744"/>
                  <a:pt x="6122010" y="790367"/>
                  <a:pt x="6067157" y="790339"/>
                </a:cubicBezTo>
                <a:cubicBezTo>
                  <a:pt x="6066310" y="792484"/>
                  <a:pt x="6064283" y="794403"/>
                  <a:pt x="6061443" y="796151"/>
                </a:cubicBezTo>
                <a:lnTo>
                  <a:pt x="6051406" y="800684"/>
                </a:lnTo>
                <a:lnTo>
                  <a:pt x="6049097" y="800636"/>
                </a:lnTo>
                <a:cubicBezTo>
                  <a:pt x="6040408" y="801393"/>
                  <a:pt x="6036299" y="802645"/>
                  <a:pt x="6034222" y="804110"/>
                </a:cubicBezTo>
                <a:lnTo>
                  <a:pt x="6033121" y="806078"/>
                </a:lnTo>
                <a:lnTo>
                  <a:pt x="6023593" y="808842"/>
                </a:lnTo>
                <a:lnTo>
                  <a:pt x="6006639" y="815304"/>
                </a:lnTo>
                <a:lnTo>
                  <a:pt x="6001762" y="815557"/>
                </a:lnTo>
                <a:lnTo>
                  <a:pt x="5973534" y="823815"/>
                </a:lnTo>
                <a:lnTo>
                  <a:pt x="5972336" y="823476"/>
                </a:lnTo>
                <a:cubicBezTo>
                  <a:pt x="5969004" y="822901"/>
                  <a:pt x="5965329" y="822833"/>
                  <a:pt x="5960841" y="823819"/>
                </a:cubicBezTo>
                <a:cubicBezTo>
                  <a:pt x="5955860" y="815655"/>
                  <a:pt x="5953515" y="821882"/>
                  <a:pt x="5940719" y="825514"/>
                </a:cubicBezTo>
                <a:cubicBezTo>
                  <a:pt x="5930130" y="813644"/>
                  <a:pt x="5900943" y="827979"/>
                  <a:pt x="5884298" y="823806"/>
                </a:cubicBezTo>
                <a:cubicBezTo>
                  <a:pt x="5875133" y="826741"/>
                  <a:pt x="5865250" y="829630"/>
                  <a:pt x="5854779" y="832365"/>
                </a:cubicBezTo>
                <a:lnTo>
                  <a:pt x="5848382" y="833844"/>
                </a:lnTo>
                <a:lnTo>
                  <a:pt x="5848066" y="833772"/>
                </a:lnTo>
                <a:cubicBezTo>
                  <a:pt x="5846273" y="833879"/>
                  <a:pt x="5844018" y="834284"/>
                  <a:pt x="5840944" y="835132"/>
                </a:cubicBezTo>
                <a:lnTo>
                  <a:pt x="5836719" y="836539"/>
                </a:lnTo>
                <a:lnTo>
                  <a:pt x="5824311" y="839408"/>
                </a:lnTo>
                <a:lnTo>
                  <a:pt x="5818788" y="839727"/>
                </a:lnTo>
                <a:cubicBezTo>
                  <a:pt x="5797008" y="838594"/>
                  <a:pt x="5786883" y="822081"/>
                  <a:pt x="5763953" y="834282"/>
                </a:cubicBezTo>
                <a:cubicBezTo>
                  <a:pt x="5726813" y="837521"/>
                  <a:pt x="5699446" y="830949"/>
                  <a:pt x="5667748" y="840211"/>
                </a:cubicBezTo>
                <a:cubicBezTo>
                  <a:pt x="5632959" y="843205"/>
                  <a:pt x="5601436" y="842280"/>
                  <a:pt x="5573108" y="847611"/>
                </a:cubicBezTo>
                <a:cubicBezTo>
                  <a:pt x="5560030" y="845832"/>
                  <a:pt x="5549547" y="851598"/>
                  <a:pt x="5539137" y="851033"/>
                </a:cubicBezTo>
                <a:cubicBezTo>
                  <a:pt x="5528728" y="850467"/>
                  <a:pt x="5529256" y="837509"/>
                  <a:pt x="5510651" y="844215"/>
                </a:cubicBezTo>
                <a:cubicBezTo>
                  <a:pt x="5494241" y="833607"/>
                  <a:pt x="5466101" y="839171"/>
                  <a:pt x="5457331" y="839159"/>
                </a:cubicBezTo>
                <a:lnTo>
                  <a:pt x="5410613" y="834358"/>
                </a:lnTo>
                <a:lnTo>
                  <a:pt x="5370040" y="862127"/>
                </a:lnTo>
                <a:cubicBezTo>
                  <a:pt x="5357863" y="856469"/>
                  <a:pt x="5319115" y="868069"/>
                  <a:pt x="5318778" y="855310"/>
                </a:cubicBezTo>
                <a:cubicBezTo>
                  <a:pt x="5303920" y="857760"/>
                  <a:pt x="5296727" y="863736"/>
                  <a:pt x="5298645" y="855171"/>
                </a:cubicBezTo>
                <a:cubicBezTo>
                  <a:pt x="5287819" y="855897"/>
                  <a:pt x="5267444" y="857825"/>
                  <a:pt x="5253828" y="859670"/>
                </a:cubicBezTo>
                <a:lnTo>
                  <a:pt x="5216955" y="866245"/>
                </a:lnTo>
                <a:lnTo>
                  <a:pt x="5214344" y="868102"/>
                </a:lnTo>
                <a:cubicBezTo>
                  <a:pt x="5210778" y="868719"/>
                  <a:pt x="5200859" y="869042"/>
                  <a:pt x="5195561" y="869949"/>
                </a:cubicBezTo>
                <a:lnTo>
                  <a:pt x="5182555" y="873542"/>
                </a:lnTo>
                <a:cubicBezTo>
                  <a:pt x="5178496" y="875023"/>
                  <a:pt x="5175066" y="876746"/>
                  <a:pt x="5172552" y="878801"/>
                </a:cubicBezTo>
                <a:cubicBezTo>
                  <a:pt x="5121406" y="873797"/>
                  <a:pt x="5080096" y="886529"/>
                  <a:pt x="5027993" y="889666"/>
                </a:cubicBezTo>
                <a:cubicBezTo>
                  <a:pt x="4999924" y="877115"/>
                  <a:pt x="4946973" y="919452"/>
                  <a:pt x="4939844" y="934802"/>
                </a:cubicBezTo>
                <a:cubicBezTo>
                  <a:pt x="4895154" y="940701"/>
                  <a:pt x="4844006" y="928240"/>
                  <a:pt x="4792576" y="934820"/>
                </a:cubicBezTo>
                <a:lnTo>
                  <a:pt x="4602423" y="958063"/>
                </a:lnTo>
                <a:cubicBezTo>
                  <a:pt x="4488530" y="967131"/>
                  <a:pt x="4399004" y="969822"/>
                  <a:pt x="4290656" y="969152"/>
                </a:cubicBezTo>
                <a:cubicBezTo>
                  <a:pt x="4182308" y="968482"/>
                  <a:pt x="4046938" y="971167"/>
                  <a:pt x="3952334" y="954043"/>
                </a:cubicBezTo>
                <a:lnTo>
                  <a:pt x="3858560" y="948781"/>
                </a:lnTo>
                <a:lnTo>
                  <a:pt x="3846597" y="948382"/>
                </a:lnTo>
                <a:cubicBezTo>
                  <a:pt x="3807516" y="956616"/>
                  <a:pt x="3767475" y="941640"/>
                  <a:pt x="3736044" y="947759"/>
                </a:cubicBezTo>
                <a:cubicBezTo>
                  <a:pt x="3727323" y="948128"/>
                  <a:pt x="3719828" y="947771"/>
                  <a:pt x="3713136" y="946963"/>
                </a:cubicBezTo>
                <a:lnTo>
                  <a:pt x="3695939" y="943639"/>
                </a:lnTo>
                <a:lnTo>
                  <a:pt x="3694125" y="940567"/>
                </a:lnTo>
                <a:lnTo>
                  <a:pt x="3681925" y="939706"/>
                </a:lnTo>
                <a:lnTo>
                  <a:pt x="3679204" y="938926"/>
                </a:lnTo>
                <a:cubicBezTo>
                  <a:pt x="3668160" y="939028"/>
                  <a:pt x="3634193" y="940875"/>
                  <a:pt x="3615656" y="940320"/>
                </a:cubicBezTo>
                <a:cubicBezTo>
                  <a:pt x="3582626" y="936974"/>
                  <a:pt x="3593904" y="949140"/>
                  <a:pt x="3567983" y="935596"/>
                </a:cubicBezTo>
                <a:cubicBezTo>
                  <a:pt x="3504185" y="939048"/>
                  <a:pt x="3482818" y="922224"/>
                  <a:pt x="3422423" y="932129"/>
                </a:cubicBezTo>
                <a:cubicBezTo>
                  <a:pt x="3369166" y="933413"/>
                  <a:pt x="3329486" y="910108"/>
                  <a:pt x="3310925" y="911072"/>
                </a:cubicBezTo>
                <a:cubicBezTo>
                  <a:pt x="3261363" y="909787"/>
                  <a:pt x="3198415" y="933574"/>
                  <a:pt x="3139421" y="934151"/>
                </a:cubicBezTo>
                <a:cubicBezTo>
                  <a:pt x="3088799" y="931012"/>
                  <a:pt x="3038941" y="938464"/>
                  <a:pt x="2996922" y="927537"/>
                </a:cubicBezTo>
                <a:cubicBezTo>
                  <a:pt x="2992673" y="929234"/>
                  <a:pt x="2987900" y="930498"/>
                  <a:pt x="2982785" y="931453"/>
                </a:cubicBezTo>
                <a:lnTo>
                  <a:pt x="2967478" y="933397"/>
                </a:lnTo>
                <a:lnTo>
                  <a:pt x="2948552" y="932961"/>
                </a:lnTo>
                <a:lnTo>
                  <a:pt x="2944404" y="934452"/>
                </a:lnTo>
                <a:lnTo>
                  <a:pt x="2908608" y="937205"/>
                </a:lnTo>
                <a:lnTo>
                  <a:pt x="2904443" y="936455"/>
                </a:lnTo>
                <a:lnTo>
                  <a:pt x="2868935" y="938022"/>
                </a:lnTo>
                <a:lnTo>
                  <a:pt x="2868586" y="937487"/>
                </a:lnTo>
                <a:cubicBezTo>
                  <a:pt x="2866994" y="936327"/>
                  <a:pt x="2864292" y="935538"/>
                  <a:pt x="2859191" y="935503"/>
                </a:cubicBezTo>
                <a:cubicBezTo>
                  <a:pt x="2869075" y="927418"/>
                  <a:pt x="2856828" y="932364"/>
                  <a:pt x="2840915" y="932977"/>
                </a:cubicBezTo>
                <a:lnTo>
                  <a:pt x="2763509" y="921850"/>
                </a:lnTo>
                <a:lnTo>
                  <a:pt x="2756121" y="921864"/>
                </a:lnTo>
                <a:cubicBezTo>
                  <a:pt x="2756081" y="921822"/>
                  <a:pt x="2756039" y="921781"/>
                  <a:pt x="2755998" y="921739"/>
                </a:cubicBezTo>
                <a:cubicBezTo>
                  <a:pt x="2754445" y="921476"/>
                  <a:pt x="2752036" y="921380"/>
                  <a:pt x="2748255" y="921505"/>
                </a:cubicBezTo>
                <a:lnTo>
                  <a:pt x="2694601" y="915575"/>
                </a:lnTo>
                <a:cubicBezTo>
                  <a:pt x="2671223" y="919874"/>
                  <a:pt x="2666972" y="913376"/>
                  <a:pt x="2635357" y="910976"/>
                </a:cubicBezTo>
                <a:cubicBezTo>
                  <a:pt x="2621906" y="915051"/>
                  <a:pt x="2611315" y="913542"/>
                  <a:pt x="2601047" y="910263"/>
                </a:cubicBezTo>
                <a:cubicBezTo>
                  <a:pt x="2570084" y="912074"/>
                  <a:pt x="2542135" y="907435"/>
                  <a:pt x="2507482" y="906211"/>
                </a:cubicBezTo>
                <a:cubicBezTo>
                  <a:pt x="2469706" y="911437"/>
                  <a:pt x="2450920" y="901812"/>
                  <a:pt x="2413884" y="900545"/>
                </a:cubicBezTo>
                <a:cubicBezTo>
                  <a:pt x="2381338" y="909664"/>
                  <a:pt x="2387753" y="892438"/>
                  <a:pt x="2368912" y="888755"/>
                </a:cubicBezTo>
                <a:lnTo>
                  <a:pt x="2349490" y="889719"/>
                </a:lnTo>
                <a:lnTo>
                  <a:pt x="2344290" y="890584"/>
                </a:lnTo>
                <a:cubicBezTo>
                  <a:pt x="2340673" y="891041"/>
                  <a:pt x="2338228" y="891167"/>
                  <a:pt x="2336488" y="891058"/>
                </a:cubicBezTo>
                <a:lnTo>
                  <a:pt x="2329015" y="891627"/>
                </a:lnTo>
                <a:cubicBezTo>
                  <a:pt x="2316843" y="893039"/>
                  <a:pt x="2305064" y="894669"/>
                  <a:pt x="2293898" y="896431"/>
                </a:cubicBezTo>
                <a:cubicBezTo>
                  <a:pt x="2282637" y="890404"/>
                  <a:pt x="2242346" y="900851"/>
                  <a:pt x="2243927" y="888076"/>
                </a:cubicBezTo>
                <a:cubicBezTo>
                  <a:pt x="2228778" y="890081"/>
                  <a:pt x="2220725" y="895845"/>
                  <a:pt x="2223920" y="887331"/>
                </a:cubicBezTo>
                <a:cubicBezTo>
                  <a:pt x="2218877" y="887756"/>
                  <a:pt x="2215583" y="887254"/>
                  <a:pt x="2213081" y="886302"/>
                </a:cubicBezTo>
                <a:lnTo>
                  <a:pt x="2212307" y="885829"/>
                </a:lnTo>
                <a:lnTo>
                  <a:pt x="2152321" y="894418"/>
                </a:lnTo>
                <a:lnTo>
                  <a:pt x="2140985" y="895968"/>
                </a:lnTo>
                <a:lnTo>
                  <a:pt x="2121210" y="899354"/>
                </a:lnTo>
                <a:lnTo>
                  <a:pt x="2119146" y="899033"/>
                </a:lnTo>
                <a:lnTo>
                  <a:pt x="2105666" y="902240"/>
                </a:lnTo>
                <a:cubicBezTo>
                  <a:pt x="2101407" y="903601"/>
                  <a:pt x="2097735" y="905221"/>
                  <a:pt x="2094924" y="907203"/>
                </a:cubicBezTo>
                <a:cubicBezTo>
                  <a:pt x="2044793" y="900664"/>
                  <a:pt x="2001785" y="912168"/>
                  <a:pt x="1949478" y="913748"/>
                </a:cubicBezTo>
                <a:cubicBezTo>
                  <a:pt x="1891937" y="919585"/>
                  <a:pt x="1810334" y="935486"/>
                  <a:pt x="1749684" y="942223"/>
                </a:cubicBezTo>
                <a:lnTo>
                  <a:pt x="1585576" y="954170"/>
                </a:lnTo>
                <a:cubicBezTo>
                  <a:pt x="1549165" y="943719"/>
                  <a:pt x="1511425" y="950847"/>
                  <a:pt x="1476250" y="950653"/>
                </a:cubicBezTo>
                <a:cubicBezTo>
                  <a:pt x="1488515" y="961596"/>
                  <a:pt x="1432660" y="946795"/>
                  <a:pt x="1433927" y="959926"/>
                </a:cubicBezTo>
                <a:cubicBezTo>
                  <a:pt x="1427485" y="959475"/>
                  <a:pt x="1421205" y="958623"/>
                  <a:pt x="1414893" y="957671"/>
                </a:cubicBezTo>
                <a:lnTo>
                  <a:pt x="1411585" y="957179"/>
                </a:lnTo>
                <a:lnTo>
                  <a:pt x="1398896" y="957460"/>
                </a:lnTo>
                <a:lnTo>
                  <a:pt x="1394632" y="954725"/>
                </a:lnTo>
                <a:lnTo>
                  <a:pt x="1375043" y="953132"/>
                </a:lnTo>
                <a:cubicBezTo>
                  <a:pt x="1367813" y="952970"/>
                  <a:pt x="1360155" y="953305"/>
                  <a:pt x="1351876" y="954436"/>
                </a:cubicBezTo>
                <a:cubicBezTo>
                  <a:pt x="1325912" y="963028"/>
                  <a:pt x="1274459" y="952492"/>
                  <a:pt x="1242676" y="963767"/>
                </a:cubicBezTo>
                <a:cubicBezTo>
                  <a:pt x="1230276" y="966918"/>
                  <a:pt x="1216715" y="977098"/>
                  <a:pt x="1205993" y="974080"/>
                </a:cubicBezTo>
                <a:cubicBezTo>
                  <a:pt x="1174251" y="974112"/>
                  <a:pt x="1086982" y="964420"/>
                  <a:pt x="1052221" y="963954"/>
                </a:cubicBezTo>
                <a:cubicBezTo>
                  <a:pt x="1038515" y="970622"/>
                  <a:pt x="1009522" y="962342"/>
                  <a:pt x="968270" y="964761"/>
                </a:cubicBezTo>
                <a:cubicBezTo>
                  <a:pt x="943437" y="973698"/>
                  <a:pt x="900136" y="991017"/>
                  <a:pt x="874493" y="998122"/>
                </a:cubicBezTo>
                <a:cubicBezTo>
                  <a:pt x="848849" y="1005226"/>
                  <a:pt x="853424" y="1009427"/>
                  <a:pt x="814411" y="1007391"/>
                </a:cubicBezTo>
                <a:cubicBezTo>
                  <a:pt x="765926" y="1022821"/>
                  <a:pt x="732885" y="1009859"/>
                  <a:pt x="688604" y="1015631"/>
                </a:cubicBezTo>
                <a:cubicBezTo>
                  <a:pt x="638045" y="1020877"/>
                  <a:pt x="677999" y="1011556"/>
                  <a:pt x="618171" y="1027260"/>
                </a:cubicBezTo>
                <a:cubicBezTo>
                  <a:pt x="609680" y="1023165"/>
                  <a:pt x="583253" y="1020277"/>
                  <a:pt x="570379" y="1023487"/>
                </a:cubicBezTo>
                <a:cubicBezTo>
                  <a:pt x="543992" y="1022523"/>
                  <a:pt x="505183" y="1001686"/>
                  <a:pt x="482519" y="1002108"/>
                </a:cubicBezTo>
                <a:cubicBezTo>
                  <a:pt x="464011" y="1002285"/>
                  <a:pt x="495211" y="1007995"/>
                  <a:pt x="475319" y="1009922"/>
                </a:cubicBezTo>
                <a:cubicBezTo>
                  <a:pt x="450818" y="1011135"/>
                  <a:pt x="454804" y="1022539"/>
                  <a:pt x="431104" y="1009317"/>
                </a:cubicBezTo>
                <a:cubicBezTo>
                  <a:pt x="406857" y="1014651"/>
                  <a:pt x="399686" y="1008456"/>
                  <a:pt x="363782" y="1007585"/>
                </a:cubicBezTo>
                <a:cubicBezTo>
                  <a:pt x="350440" y="1012231"/>
                  <a:pt x="338145" y="1011245"/>
                  <a:pt x="325533" y="1008502"/>
                </a:cubicBezTo>
                <a:cubicBezTo>
                  <a:pt x="291944" y="1011745"/>
                  <a:pt x="259251" y="1008497"/>
                  <a:pt x="220429" y="1008927"/>
                </a:cubicBezTo>
                <a:cubicBezTo>
                  <a:pt x="180594" y="1015852"/>
                  <a:pt x="156150" y="1007265"/>
                  <a:pt x="114676" y="1007765"/>
                </a:cubicBezTo>
                <a:cubicBezTo>
                  <a:pt x="85718" y="1006195"/>
                  <a:pt x="43316" y="1001491"/>
                  <a:pt x="13470" y="998544"/>
                </a:cubicBezTo>
                <a:lnTo>
                  <a:pt x="0" y="997355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52406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2EB492CD-616E-47F8-933B-5E2D952A05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4" name="Arc 13">
            <a:extLst>
              <a:ext uri="{FF2B5EF4-FFF2-40B4-BE49-F238E27FC236}">
                <a16:creationId xmlns:a16="http://schemas.microsoft.com/office/drawing/2014/main" id="{59383CF9-23B5-4335-9B21-1791C4CF1C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3967198" flipH="1">
            <a:off x="8631348" y="490493"/>
            <a:ext cx="2987899" cy="2987899"/>
          </a:xfrm>
          <a:prstGeom prst="arc">
            <a:avLst>
              <a:gd name="adj1" fmla="val 14441841"/>
              <a:gd name="adj2" fmla="val 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742B860-7BA1-5388-8F5C-E77460DCBE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82962" y="185351"/>
            <a:ext cx="5570838" cy="1619705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Ethnographic Writing – Capturing Culture and Lived Experience</a:t>
            </a:r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0007FE00-9498-4706-B255-6437B0252C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486400"/>
            <a:ext cx="2672863" cy="1371600"/>
          </a:xfrm>
          <a:custGeom>
            <a:avLst/>
            <a:gdLst>
              <a:gd name="connsiteX0" fmla="*/ 1721734 w 2672863"/>
              <a:gd name="connsiteY0" fmla="*/ 0 h 1371600"/>
              <a:gd name="connsiteX1" fmla="*/ 2564444 w 2672863"/>
              <a:gd name="connsiteY1" fmla="*/ 213382 h 1371600"/>
              <a:gd name="connsiteX2" fmla="*/ 2672863 w 2672863"/>
              <a:gd name="connsiteY2" fmla="*/ 279248 h 1371600"/>
              <a:gd name="connsiteX3" fmla="*/ 2672863 w 2672863"/>
              <a:gd name="connsiteY3" fmla="*/ 1371600 h 1371600"/>
              <a:gd name="connsiteX4" fmla="*/ 0 w 2672863"/>
              <a:gd name="connsiteY4" fmla="*/ 1371600 h 1371600"/>
              <a:gd name="connsiteX5" fmla="*/ 33268 w 2672863"/>
              <a:gd name="connsiteY5" fmla="*/ 1242216 h 1371600"/>
              <a:gd name="connsiteX6" fmla="*/ 1721734 w 2672863"/>
              <a:gd name="connsiteY6" fmla="*/ 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72863" h="1371600">
                <a:moveTo>
                  <a:pt x="1721734" y="0"/>
                </a:moveTo>
                <a:cubicBezTo>
                  <a:pt x="2026863" y="0"/>
                  <a:pt x="2313937" y="77299"/>
                  <a:pt x="2564444" y="213382"/>
                </a:cubicBezTo>
                <a:lnTo>
                  <a:pt x="2672863" y="279248"/>
                </a:lnTo>
                <a:lnTo>
                  <a:pt x="2672863" y="1371600"/>
                </a:lnTo>
                <a:lnTo>
                  <a:pt x="0" y="1371600"/>
                </a:lnTo>
                <a:lnTo>
                  <a:pt x="33268" y="1242216"/>
                </a:lnTo>
                <a:cubicBezTo>
                  <a:pt x="257110" y="522539"/>
                  <a:pt x="928399" y="0"/>
                  <a:pt x="1721734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Content Placeholder 4" descr="A group of people holding hands&#10;&#10;AI-generated content may be incorrect.">
            <a:extLst>
              <a:ext uri="{FF2B5EF4-FFF2-40B4-BE49-F238E27FC236}">
                <a16:creationId xmlns:a16="http://schemas.microsoft.com/office/drawing/2014/main" id="{E9A190CA-572D-1766-3A3C-5DE836ED40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182" y="802035"/>
            <a:ext cx="4777381" cy="5084185"/>
          </a:xfrm>
          <a:custGeom>
            <a:avLst/>
            <a:gdLst/>
            <a:ahLst/>
            <a:cxnLst/>
            <a:rect l="l" t="t" r="r" b="b"/>
            <a:pathLst>
              <a:path w="4777381" h="5643794">
                <a:moveTo>
                  <a:pt x="143704" y="0"/>
                </a:moveTo>
                <a:lnTo>
                  <a:pt x="4633677" y="0"/>
                </a:lnTo>
                <a:cubicBezTo>
                  <a:pt x="4713043" y="0"/>
                  <a:pt x="4777381" y="64338"/>
                  <a:pt x="4777381" y="143704"/>
                </a:cubicBezTo>
                <a:lnTo>
                  <a:pt x="4777381" y="5500090"/>
                </a:lnTo>
                <a:cubicBezTo>
                  <a:pt x="4777381" y="5579456"/>
                  <a:pt x="4713043" y="5643794"/>
                  <a:pt x="4633677" y="5643794"/>
                </a:cubicBezTo>
                <a:lnTo>
                  <a:pt x="143704" y="5643794"/>
                </a:lnTo>
                <a:cubicBezTo>
                  <a:pt x="64338" y="5643794"/>
                  <a:pt x="0" y="5579456"/>
                  <a:pt x="0" y="5500090"/>
                </a:cubicBezTo>
                <a:lnTo>
                  <a:pt x="0" y="143704"/>
                </a:lnTo>
                <a:cubicBezTo>
                  <a:pt x="0" y="64338"/>
                  <a:pt x="64338" y="0"/>
                  <a:pt x="143704" y="0"/>
                </a:cubicBezTo>
                <a:close/>
              </a:path>
            </a:pathLst>
          </a:custGeom>
        </p:spPr>
      </p:pic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8A01C843-2253-4B1C-977F-9782CF4AB9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94962" y="1984443"/>
            <a:ext cx="5458838" cy="4192520"/>
          </a:xfrm>
        </p:spPr>
        <p:txBody>
          <a:bodyPr>
            <a:normAutofit/>
          </a:bodyPr>
          <a:lstStyle/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Explore the daily lives, beliefs, and practices of a group or community.</a:t>
            </a:r>
          </a:p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Requires extended immersion and participant observation.</a:t>
            </a:r>
          </a:p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Fuses storytelling, thick description and academic analysis.</a:t>
            </a:r>
          </a:p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Very common in anthropology, sociology, and cultural studies</a:t>
            </a:r>
            <a:r>
              <a:rPr lang="en-GB" dirty="0"/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07163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84ECDE7A-6944-466D-8FFE-149A29BA6B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B3420082-9415-44EC-802E-C77D71D59C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8209" y="0"/>
            <a:ext cx="11167447" cy="2018806"/>
          </a:xfrm>
          <a:prstGeom prst="rect">
            <a:avLst/>
          </a:prstGeom>
          <a:ln w="12700">
            <a:solidFill>
              <a:srgbClr val="E1E1E1"/>
            </a:solidFill>
          </a:ln>
          <a:effectLst>
            <a:outerShdw blurRad="50800" dist="38100" dir="2700000" algn="tl" rotWithShape="0">
              <a:schemeClr val="bg1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55A52C45-1FCB-4636-A80F-2849B8226C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6928" y="0"/>
            <a:ext cx="11155680" cy="2011680"/>
          </a:xfrm>
          <a:prstGeom prst="rect">
            <a:avLst/>
          </a:prstGeom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4D026D3-0AD6-2C44-CEB4-6B893B08E0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5568" y="548640"/>
            <a:ext cx="10168128" cy="1179576"/>
          </a:xfrm>
        </p:spPr>
        <p:txBody>
          <a:bodyPr>
            <a:normAutofit/>
          </a:bodyPr>
          <a:lstStyle/>
          <a:p>
            <a:pPr algn="ctr"/>
            <a:r>
              <a:rPr lang="en-GB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Writing Style and Challenges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768EB4DD-3704-43AD-92B3-C4E0C6EA92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8834" y="770799"/>
            <a:ext cx="128016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Content Placeholder 4" descr="A person sitting cross legged with his hand on his chin&#10;&#10;AI-generated content may be incorrect.">
            <a:extLst>
              <a:ext uri="{FF2B5EF4-FFF2-40B4-BE49-F238E27FC236}">
                <a16:creationId xmlns:a16="http://schemas.microsoft.com/office/drawing/2014/main" id="{1E8ADC7B-360E-C5F6-2B15-74AD1A71CE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1"/>
          <a:stretch/>
        </p:blipFill>
        <p:spPr>
          <a:xfrm>
            <a:off x="908304" y="2478024"/>
            <a:ext cx="6009855" cy="3694176"/>
          </a:xfrm>
          <a:prstGeom prst="rect">
            <a:avLst/>
          </a:prstGeom>
        </p:spPr>
      </p:pic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AD1DB4CF-5649-61B0-BB71-9D664B193F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11453" y="2478024"/>
            <a:ext cx="3872243" cy="3694176"/>
          </a:xfrm>
        </p:spPr>
        <p:txBody>
          <a:bodyPr anchor="ctr">
            <a:normAutofit/>
          </a:bodyPr>
          <a:lstStyle/>
          <a:p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Fieldwork Writing: Ought to be neutral at first, feels analytical, Needs to balance detail with clarity</a:t>
            </a:r>
          </a:p>
          <a:p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Reflective journals: An informal yet structured tone, a prerequisite for self-honesty and critical insight</a:t>
            </a:r>
          </a:p>
          <a:p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Ethnographies:, Narrative and descriptive, Balances objectivity with empathy and ethics</a:t>
            </a:r>
          </a:p>
          <a:p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10416762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84ECDE7A-6944-466D-8FFE-149A29BA6B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B3420082-9415-44EC-802E-C77D71D59C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8209" y="0"/>
            <a:ext cx="11167447" cy="2018806"/>
          </a:xfrm>
          <a:prstGeom prst="rect">
            <a:avLst/>
          </a:prstGeom>
          <a:ln w="12700">
            <a:solidFill>
              <a:srgbClr val="E1E1E1"/>
            </a:solidFill>
          </a:ln>
          <a:effectLst>
            <a:outerShdw blurRad="50800" dist="38100" dir="2700000" algn="tl" rotWithShape="0">
              <a:schemeClr val="bg1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55A52C45-1FCB-4636-A80F-2849B8226C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6928" y="0"/>
            <a:ext cx="11155680" cy="2011680"/>
          </a:xfrm>
          <a:prstGeom prst="rect">
            <a:avLst/>
          </a:prstGeom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C5BAF1F-20C4-2FCF-0370-2D0C09EED4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5568" y="548640"/>
            <a:ext cx="10168128" cy="1179576"/>
          </a:xfrm>
        </p:spPr>
        <p:txBody>
          <a:bodyPr>
            <a:normAutofit/>
          </a:bodyPr>
          <a:lstStyle/>
          <a:p>
            <a:pPr algn="ctr"/>
            <a:r>
              <a:rPr lang="en-GB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References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768EB4DD-3704-43AD-92B3-C4E0C6EA92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8834" y="770799"/>
            <a:ext cx="128016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Content Placeholder 4" descr="A close up of a stack of files&#10;&#10;AI-generated content may be incorrect.">
            <a:extLst>
              <a:ext uri="{FF2B5EF4-FFF2-40B4-BE49-F238E27FC236}">
                <a16:creationId xmlns:a16="http://schemas.microsoft.com/office/drawing/2014/main" id="{323ACE13-EEB9-3BE0-8350-964BD2DA0E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6145" y="2992107"/>
            <a:ext cx="6009855" cy="3694176"/>
          </a:xfrm>
          <a:prstGeom prst="rect">
            <a:avLst/>
          </a:prstGeom>
        </p:spPr>
      </p:pic>
      <p:sp>
        <p:nvSpPr>
          <p:cNvPr id="8" name="Rectangle 3">
            <a:extLst>
              <a:ext uri="{FF2B5EF4-FFF2-40B4-BE49-F238E27FC236}">
                <a16:creationId xmlns:a16="http://schemas.microsoft.com/office/drawing/2014/main" id="{972F40C1-1F6C-2A8E-07D6-78CA1BDD02CB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6497639" y="1914992"/>
            <a:ext cx="5364162" cy="46782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Emerson, R. M., Fretz, R. I., &amp; Shaw, L. L. (2011). </a:t>
            </a:r>
            <a:r>
              <a:rPr kumimoji="0" lang="en-US" altLang="en-US" sz="20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Writing Ethnographic Fieldnotes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(2nd ed.). University of Chicago Press.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Moon, J. A. (2006). </a:t>
            </a:r>
            <a:r>
              <a:rPr kumimoji="0" lang="en-US" altLang="en-US" sz="20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Learning Journals: A Handbook for Reflective Practice and Professional Development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Routledge.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Gibbs, G. (1988). </a:t>
            </a:r>
            <a:r>
              <a:rPr kumimoji="0" lang="en-US" altLang="en-US" sz="20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Learning by Doing: A Guide to Teaching and Learning Methods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Oxford Polytechnic.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Schön, D. A. (1983). </a:t>
            </a:r>
            <a:r>
              <a:rPr kumimoji="0" lang="en-US" altLang="en-US" sz="20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The Reflective Practitioner: How Professionals Think in Action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Basic Books.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University of Manchester. (n.d.). </a:t>
            </a:r>
            <a:r>
              <a:rPr kumimoji="0" lang="en-US" altLang="en-US" sz="20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Academic Writing: Fieldnotes and Ethnography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[Online Resource] </a:t>
            </a:r>
          </a:p>
        </p:txBody>
      </p:sp>
    </p:spTree>
    <p:extLst>
      <p:ext uri="{BB962C8B-B14F-4D97-AF65-F5344CB8AC3E}">
        <p14:creationId xmlns:p14="http://schemas.microsoft.com/office/powerpoint/2010/main" val="32491096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533</Words>
  <Application>Microsoft Office PowerPoint</Application>
  <PresentationFormat>Widescreen</PresentationFormat>
  <Paragraphs>44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Aptos</vt:lpstr>
      <vt:lpstr>Aptos Display</vt:lpstr>
      <vt:lpstr>Arial</vt:lpstr>
      <vt:lpstr>Calibri</vt:lpstr>
      <vt:lpstr>Times New Roman</vt:lpstr>
      <vt:lpstr>Office Theme</vt:lpstr>
      <vt:lpstr>Types of Writing – Fieldwork, Journals, and Ethnographies</vt:lpstr>
      <vt:lpstr>Introduction to Academic Writing in the Field</vt:lpstr>
      <vt:lpstr>Fieldwork Writing  Observing the Real World</vt:lpstr>
      <vt:lpstr>Structure of Fieldwork Writing</vt:lpstr>
      <vt:lpstr>Reflective Journal Writing – Learning Through Reflection</vt:lpstr>
      <vt:lpstr>Features of Effective Reflective Journals</vt:lpstr>
      <vt:lpstr>Ethnographic Writing – Capturing Culture and Lived Experience</vt:lpstr>
      <vt:lpstr>Writing Style and Challenges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2025-03-21T14:30:38Z</dcterms:created>
  <dcterms:modified xsi:type="dcterms:W3CDTF">2025-03-21T14:30:56Z</dcterms:modified>
</cp:coreProperties>
</file>