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4723FA-864A-050F-D209-5475CBB3DCC7}" v="36" dt="2025-10-20T02:23:00.878"/>
    <p1510:client id="{DF77D60D-41BC-BA4F-8913-B375C8363539}" v="14" dt="2025-10-20T01:58:03.7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kendi Matumba (2426801)" userId="13e384f8-7922-44eb-a9ad-839868dbcc5e" providerId="ADAL" clId="{DF77D60D-41BC-BA4F-8913-B375C8363539}"/>
    <pc:docChg chg="undo custSel addSld delSld modSld">
      <pc:chgData name="Mukendi Matumba (2426801)" userId="13e384f8-7922-44eb-a9ad-839868dbcc5e" providerId="ADAL" clId="{DF77D60D-41BC-BA4F-8913-B375C8363539}" dt="2025-10-20T01:58:03.789" v="590" actId="3680"/>
      <pc:docMkLst>
        <pc:docMk/>
      </pc:docMkLst>
      <pc:sldChg chg="addSp delSp modSp">
        <pc:chgData name="Mukendi Matumba (2426801)" userId="13e384f8-7922-44eb-a9ad-839868dbcc5e" providerId="ADAL" clId="{DF77D60D-41BC-BA4F-8913-B375C8363539}" dt="2025-10-20T01:58:03.789" v="590" actId="3680"/>
        <pc:sldMkLst>
          <pc:docMk/>
          <pc:sldMk cId="1293356005" sldId="256"/>
        </pc:sldMkLst>
        <pc:spChg chg="mod">
          <ac:chgData name="Mukendi Matumba (2426801)" userId="13e384f8-7922-44eb-a9ad-839868dbcc5e" providerId="ADAL" clId="{DF77D60D-41BC-BA4F-8913-B375C8363539}" dt="2025-10-20T01:39:43.933" v="412" actId="113"/>
          <ac:spMkLst>
            <pc:docMk/>
            <pc:sldMk cId="1293356005" sldId="256"/>
            <ac:spMk id="2" creationId="{7BB06985-BE63-5864-6AAE-EFB63853177A}"/>
          </ac:spMkLst>
        </pc:spChg>
        <pc:spChg chg="mod">
          <ac:chgData name="Mukendi Matumba (2426801)" userId="13e384f8-7922-44eb-a9ad-839868dbcc5e" providerId="ADAL" clId="{DF77D60D-41BC-BA4F-8913-B375C8363539}" dt="2025-10-20T01:52:42.114" v="588" actId="20577"/>
          <ac:spMkLst>
            <pc:docMk/>
            <pc:sldMk cId="1293356005" sldId="256"/>
            <ac:spMk id="3" creationId="{DC96885E-1AE5-EE62-C492-D97BAE4C5FE2}"/>
          </ac:spMkLst>
        </pc:spChg>
        <pc:graphicFrameChg chg="add del">
          <ac:chgData name="Mukendi Matumba (2426801)" userId="13e384f8-7922-44eb-a9ad-839868dbcc5e" providerId="ADAL" clId="{DF77D60D-41BC-BA4F-8913-B375C8363539}" dt="2025-10-20T01:58:03.789" v="590" actId="3680"/>
          <ac:graphicFrameMkLst>
            <pc:docMk/>
            <pc:sldMk cId="1293356005" sldId="256"/>
            <ac:graphicFrameMk id="4" creationId="{41BD536E-43C7-9807-77FE-B625A8C2C8D0}"/>
          </ac:graphicFrameMkLst>
        </pc:graphicFrameChg>
      </pc:sldChg>
      <pc:sldChg chg="addSp delSp modSp new">
        <pc:chgData name="Mukendi Matumba (2426801)" userId="13e384f8-7922-44eb-a9ad-839868dbcc5e" providerId="ADAL" clId="{DF77D60D-41BC-BA4F-8913-B375C8363539}" dt="2025-10-20T01:12:03.313" v="130" actId="20577"/>
        <pc:sldMkLst>
          <pc:docMk/>
          <pc:sldMk cId="2624186057" sldId="257"/>
        </pc:sldMkLst>
        <pc:spChg chg="add del mod">
          <ac:chgData name="Mukendi Matumba (2426801)" userId="13e384f8-7922-44eb-a9ad-839868dbcc5e" providerId="ADAL" clId="{DF77D60D-41BC-BA4F-8913-B375C8363539}" dt="2025-10-20T01:07:17.552" v="95" actId="22"/>
          <ac:spMkLst>
            <pc:docMk/>
            <pc:sldMk cId="2624186057" sldId="257"/>
            <ac:spMk id="2" creationId="{5FEBF54B-C4F2-53AC-A653-790D91A9D6FF}"/>
          </ac:spMkLst>
        </pc:spChg>
        <pc:spChg chg="mod">
          <ac:chgData name="Mukendi Matumba (2426801)" userId="13e384f8-7922-44eb-a9ad-839868dbcc5e" providerId="ADAL" clId="{DF77D60D-41BC-BA4F-8913-B375C8363539}" dt="2025-10-20T01:12:03.313" v="130" actId="20577"/>
          <ac:spMkLst>
            <pc:docMk/>
            <pc:sldMk cId="2624186057" sldId="257"/>
            <ac:spMk id="3" creationId="{7CA474C1-E6C7-CD84-2346-486AF8DFD851}"/>
          </ac:spMkLst>
        </pc:spChg>
      </pc:sldChg>
      <pc:sldChg chg="modSp new">
        <pc:chgData name="Mukendi Matumba (2426801)" userId="13e384f8-7922-44eb-a9ad-839868dbcc5e" providerId="ADAL" clId="{DF77D60D-41BC-BA4F-8913-B375C8363539}" dt="2025-10-20T01:13:22.981" v="142" actId="20577"/>
        <pc:sldMkLst>
          <pc:docMk/>
          <pc:sldMk cId="409040662" sldId="258"/>
        </pc:sldMkLst>
        <pc:spChg chg="mod">
          <ac:chgData name="Mukendi Matumba (2426801)" userId="13e384f8-7922-44eb-a9ad-839868dbcc5e" providerId="ADAL" clId="{DF77D60D-41BC-BA4F-8913-B375C8363539}" dt="2025-10-20T01:09:10.705" v="105" actId="22"/>
          <ac:spMkLst>
            <pc:docMk/>
            <pc:sldMk cId="409040662" sldId="258"/>
            <ac:spMk id="2" creationId="{44701B31-AC80-C92E-5707-FD5D0573064F}"/>
          </ac:spMkLst>
        </pc:spChg>
        <pc:spChg chg="mod">
          <ac:chgData name="Mukendi Matumba (2426801)" userId="13e384f8-7922-44eb-a9ad-839868dbcc5e" providerId="ADAL" clId="{DF77D60D-41BC-BA4F-8913-B375C8363539}" dt="2025-10-20T01:13:22.981" v="142" actId="20577"/>
          <ac:spMkLst>
            <pc:docMk/>
            <pc:sldMk cId="409040662" sldId="258"/>
            <ac:spMk id="3" creationId="{A8A0D1EE-BD1E-9BEC-686D-0394DAA8F20B}"/>
          </ac:spMkLst>
        </pc:spChg>
      </pc:sldChg>
      <pc:sldChg chg="modSp new">
        <pc:chgData name="Mukendi Matumba (2426801)" userId="13e384f8-7922-44eb-a9ad-839868dbcc5e" providerId="ADAL" clId="{DF77D60D-41BC-BA4F-8913-B375C8363539}" dt="2025-10-20T01:16:59.308" v="178" actId="20577"/>
        <pc:sldMkLst>
          <pc:docMk/>
          <pc:sldMk cId="2907105203" sldId="259"/>
        </pc:sldMkLst>
        <pc:spChg chg="mod">
          <ac:chgData name="Mukendi Matumba (2426801)" userId="13e384f8-7922-44eb-a9ad-839868dbcc5e" providerId="ADAL" clId="{DF77D60D-41BC-BA4F-8913-B375C8363539}" dt="2025-10-20T01:14:37.569" v="146" actId="22"/>
          <ac:spMkLst>
            <pc:docMk/>
            <pc:sldMk cId="2907105203" sldId="259"/>
            <ac:spMk id="2" creationId="{87A1D5B5-5577-522E-E24F-ED5709081D28}"/>
          </ac:spMkLst>
        </pc:spChg>
        <pc:spChg chg="mod">
          <ac:chgData name="Mukendi Matumba (2426801)" userId="13e384f8-7922-44eb-a9ad-839868dbcc5e" providerId="ADAL" clId="{DF77D60D-41BC-BA4F-8913-B375C8363539}" dt="2025-10-20T01:16:59.308" v="178" actId="20577"/>
          <ac:spMkLst>
            <pc:docMk/>
            <pc:sldMk cId="2907105203" sldId="259"/>
            <ac:spMk id="3" creationId="{36C128BE-5138-F5D0-4D74-5ACB726FAE6C}"/>
          </ac:spMkLst>
        </pc:spChg>
      </pc:sldChg>
      <pc:sldChg chg="new del">
        <pc:chgData name="Mukendi Matumba (2426801)" userId="13e384f8-7922-44eb-a9ad-839868dbcc5e" providerId="ADAL" clId="{DF77D60D-41BC-BA4F-8913-B375C8363539}" dt="2025-10-20T01:13:58.314" v="144" actId="2696"/>
        <pc:sldMkLst>
          <pc:docMk/>
          <pc:sldMk cId="4053399247" sldId="259"/>
        </pc:sldMkLst>
      </pc:sldChg>
      <pc:sldChg chg="modSp new">
        <pc:chgData name="Mukendi Matumba (2426801)" userId="13e384f8-7922-44eb-a9ad-839868dbcc5e" providerId="ADAL" clId="{DF77D60D-41BC-BA4F-8913-B375C8363539}" dt="2025-10-20T01:25:07.080" v="239" actId="20577"/>
        <pc:sldMkLst>
          <pc:docMk/>
          <pc:sldMk cId="853573853" sldId="260"/>
        </pc:sldMkLst>
        <pc:spChg chg="mod">
          <ac:chgData name="Mukendi Matumba (2426801)" userId="13e384f8-7922-44eb-a9ad-839868dbcc5e" providerId="ADAL" clId="{DF77D60D-41BC-BA4F-8913-B375C8363539}" dt="2025-10-20T01:20:23.074" v="180" actId="22"/>
          <ac:spMkLst>
            <pc:docMk/>
            <pc:sldMk cId="853573853" sldId="260"/>
            <ac:spMk id="2" creationId="{6C2D8F70-D270-BDA8-DB84-C947266B8890}"/>
          </ac:spMkLst>
        </pc:spChg>
        <pc:spChg chg="mod">
          <ac:chgData name="Mukendi Matumba (2426801)" userId="13e384f8-7922-44eb-a9ad-839868dbcc5e" providerId="ADAL" clId="{DF77D60D-41BC-BA4F-8913-B375C8363539}" dt="2025-10-20T01:25:07.080" v="239" actId="20577"/>
          <ac:spMkLst>
            <pc:docMk/>
            <pc:sldMk cId="853573853" sldId="260"/>
            <ac:spMk id="3" creationId="{C1D5CF7D-A250-9FFE-C34C-F3A56F7D1544}"/>
          </ac:spMkLst>
        </pc:spChg>
      </pc:sldChg>
      <pc:sldChg chg="modSp new">
        <pc:chgData name="Mukendi Matumba (2426801)" userId="13e384f8-7922-44eb-a9ad-839868dbcc5e" providerId="ADAL" clId="{DF77D60D-41BC-BA4F-8913-B375C8363539}" dt="2025-10-20T01:27:16.296" v="270" actId="20577"/>
        <pc:sldMkLst>
          <pc:docMk/>
          <pc:sldMk cId="2202572826" sldId="261"/>
        </pc:sldMkLst>
        <pc:spChg chg="mod">
          <ac:chgData name="Mukendi Matumba (2426801)" userId="13e384f8-7922-44eb-a9ad-839868dbcc5e" providerId="ADAL" clId="{DF77D60D-41BC-BA4F-8913-B375C8363539}" dt="2025-10-20T01:25:56.116" v="241" actId="22"/>
          <ac:spMkLst>
            <pc:docMk/>
            <pc:sldMk cId="2202572826" sldId="261"/>
            <ac:spMk id="2" creationId="{5165F1D9-B489-84E9-1BC4-AFD8C2734484}"/>
          </ac:spMkLst>
        </pc:spChg>
        <pc:spChg chg="mod">
          <ac:chgData name="Mukendi Matumba (2426801)" userId="13e384f8-7922-44eb-a9ad-839868dbcc5e" providerId="ADAL" clId="{DF77D60D-41BC-BA4F-8913-B375C8363539}" dt="2025-10-20T01:27:16.296" v="270" actId="20577"/>
          <ac:spMkLst>
            <pc:docMk/>
            <pc:sldMk cId="2202572826" sldId="261"/>
            <ac:spMk id="3" creationId="{468CB338-4F00-6582-7C96-82489213E13E}"/>
          </ac:spMkLst>
        </pc:spChg>
      </pc:sldChg>
      <pc:sldChg chg="modSp new">
        <pc:chgData name="Mukendi Matumba (2426801)" userId="13e384f8-7922-44eb-a9ad-839868dbcc5e" providerId="ADAL" clId="{DF77D60D-41BC-BA4F-8913-B375C8363539}" dt="2025-10-20T01:28:56.391" v="299" actId="20577"/>
        <pc:sldMkLst>
          <pc:docMk/>
          <pc:sldMk cId="119163166" sldId="262"/>
        </pc:sldMkLst>
        <pc:spChg chg="mod">
          <ac:chgData name="Mukendi Matumba (2426801)" userId="13e384f8-7922-44eb-a9ad-839868dbcc5e" providerId="ADAL" clId="{DF77D60D-41BC-BA4F-8913-B375C8363539}" dt="2025-10-20T01:27:54.187" v="272" actId="22"/>
          <ac:spMkLst>
            <pc:docMk/>
            <pc:sldMk cId="119163166" sldId="262"/>
            <ac:spMk id="2" creationId="{2F91BC1F-522C-785E-8A21-515872496504}"/>
          </ac:spMkLst>
        </pc:spChg>
        <pc:spChg chg="mod">
          <ac:chgData name="Mukendi Matumba (2426801)" userId="13e384f8-7922-44eb-a9ad-839868dbcc5e" providerId="ADAL" clId="{DF77D60D-41BC-BA4F-8913-B375C8363539}" dt="2025-10-20T01:28:56.391" v="299" actId="20577"/>
          <ac:spMkLst>
            <pc:docMk/>
            <pc:sldMk cId="119163166" sldId="262"/>
            <ac:spMk id="3" creationId="{736B75FA-5847-2834-C91E-C0F745CF4FCA}"/>
          </ac:spMkLst>
        </pc:spChg>
      </pc:sldChg>
      <pc:sldChg chg="modSp new">
        <pc:chgData name="Mukendi Matumba (2426801)" userId="13e384f8-7922-44eb-a9ad-839868dbcc5e" providerId="ADAL" clId="{DF77D60D-41BC-BA4F-8913-B375C8363539}" dt="2025-10-20T01:39:12.421" v="411" actId="20577"/>
        <pc:sldMkLst>
          <pc:docMk/>
          <pc:sldMk cId="1139586057" sldId="263"/>
        </pc:sldMkLst>
        <pc:spChg chg="mod">
          <ac:chgData name="Mukendi Matumba (2426801)" userId="13e384f8-7922-44eb-a9ad-839868dbcc5e" providerId="ADAL" clId="{DF77D60D-41BC-BA4F-8913-B375C8363539}" dt="2025-10-20T01:29:37.050" v="315" actId="20577"/>
          <ac:spMkLst>
            <pc:docMk/>
            <pc:sldMk cId="1139586057" sldId="263"/>
            <ac:spMk id="2" creationId="{23B393B1-18A5-EB31-2291-5A5A0EC6C457}"/>
          </ac:spMkLst>
        </pc:spChg>
        <pc:spChg chg="mod">
          <ac:chgData name="Mukendi Matumba (2426801)" userId="13e384f8-7922-44eb-a9ad-839868dbcc5e" providerId="ADAL" clId="{DF77D60D-41BC-BA4F-8913-B375C8363539}" dt="2025-10-20T01:39:12.421" v="411" actId="20577"/>
          <ac:spMkLst>
            <pc:docMk/>
            <pc:sldMk cId="1139586057" sldId="263"/>
            <ac:spMk id="3" creationId="{DE166002-FAE6-65F5-7E38-0E5D1C9FD19E}"/>
          </ac:spMkLst>
        </pc:spChg>
      </pc:sldChg>
    </pc:docChg>
  </pc:docChgLst>
  <pc:docChgLst>
    <pc:chgData name="Mukendi Matumba (2426801)" userId="S::2426801@student.uwtsd.ac.uk::13e384f8-7922-44eb-a9ad-839868dbcc5e" providerId="AD" clId="Web-{764723FA-864A-050F-D209-5475CBB3DCC7}"/>
    <pc:docChg chg="modSld">
      <pc:chgData name="Mukendi Matumba (2426801)" userId="S::2426801@student.uwtsd.ac.uk::13e384f8-7922-44eb-a9ad-839868dbcc5e" providerId="AD" clId="Web-{764723FA-864A-050F-D209-5475CBB3DCC7}" dt="2025-10-20T02:23:00.878" v="44"/>
      <pc:docMkLst>
        <pc:docMk/>
      </pc:docMkLst>
      <pc:sldChg chg="addSp delSp modSp mod setBg">
        <pc:chgData name="Mukendi Matumba (2426801)" userId="S::2426801@student.uwtsd.ac.uk::13e384f8-7922-44eb-a9ad-839868dbcc5e" providerId="AD" clId="Web-{764723FA-864A-050F-D209-5475CBB3DCC7}" dt="2025-10-20T02:15:17.837" v="19"/>
        <pc:sldMkLst>
          <pc:docMk/>
          <pc:sldMk cId="1293356005" sldId="256"/>
        </pc:sldMkLst>
        <pc:spChg chg="mod">
          <ac:chgData name="Mukendi Matumba (2426801)" userId="S::2426801@student.uwtsd.ac.uk::13e384f8-7922-44eb-a9ad-839868dbcc5e" providerId="AD" clId="Web-{764723FA-864A-050F-D209-5475CBB3DCC7}" dt="2025-10-20T02:15:17.837" v="19"/>
          <ac:spMkLst>
            <pc:docMk/>
            <pc:sldMk cId="1293356005" sldId="256"/>
            <ac:spMk id="2" creationId="{7BB06985-BE63-5864-6AAE-EFB63853177A}"/>
          </ac:spMkLst>
        </pc:spChg>
        <pc:spChg chg="mod">
          <ac:chgData name="Mukendi Matumba (2426801)" userId="S::2426801@student.uwtsd.ac.uk::13e384f8-7922-44eb-a9ad-839868dbcc5e" providerId="AD" clId="Web-{764723FA-864A-050F-D209-5475CBB3DCC7}" dt="2025-10-20T02:15:17.837" v="19"/>
          <ac:spMkLst>
            <pc:docMk/>
            <pc:sldMk cId="1293356005" sldId="256"/>
            <ac:spMk id="3" creationId="{DC96885E-1AE5-EE62-C492-D97BAE4C5FE2}"/>
          </ac:spMkLst>
        </pc:spChg>
        <pc:spChg chg="add del">
          <ac:chgData name="Mukendi Matumba (2426801)" userId="S::2426801@student.uwtsd.ac.uk::13e384f8-7922-44eb-a9ad-839868dbcc5e" providerId="AD" clId="Web-{764723FA-864A-050F-D209-5475CBB3DCC7}" dt="2025-10-20T02:14:52.477" v="16"/>
          <ac:spMkLst>
            <pc:docMk/>
            <pc:sldMk cId="1293356005" sldId="256"/>
            <ac:spMk id="5" creationId="{C13EF075-D4EF-4929-ADBC-91B27DA19955}"/>
          </ac:spMkLst>
        </pc:spChg>
        <pc:spChg chg="add del">
          <ac:chgData name="Mukendi Matumba (2426801)" userId="S::2426801@student.uwtsd.ac.uk::13e384f8-7922-44eb-a9ad-839868dbcc5e" providerId="AD" clId="Web-{764723FA-864A-050F-D209-5475CBB3DCC7}" dt="2025-10-20T02:14:52.477" v="16"/>
          <ac:spMkLst>
            <pc:docMk/>
            <pc:sldMk cId="1293356005" sldId="256"/>
            <ac:spMk id="8" creationId="{18873D23-2DCF-4B31-A009-95721C06E8E1}"/>
          </ac:spMkLst>
        </pc:spChg>
        <pc:spChg chg="add del">
          <ac:chgData name="Mukendi Matumba (2426801)" userId="S::2426801@student.uwtsd.ac.uk::13e384f8-7922-44eb-a9ad-839868dbcc5e" providerId="AD" clId="Web-{764723FA-864A-050F-D209-5475CBB3DCC7}" dt="2025-10-20T02:13:29.286" v="3"/>
          <ac:spMkLst>
            <pc:docMk/>
            <pc:sldMk cId="1293356005" sldId="256"/>
            <ac:spMk id="10" creationId="{A3363022-C969-41E9-8EB2-E4C94908C1FA}"/>
          </ac:spMkLst>
        </pc:spChg>
        <pc:spChg chg="add del">
          <ac:chgData name="Mukendi Matumba (2426801)" userId="S::2426801@student.uwtsd.ac.uk::13e384f8-7922-44eb-a9ad-839868dbcc5e" providerId="AD" clId="Web-{764723FA-864A-050F-D209-5475CBB3DCC7}" dt="2025-10-20T02:13:29.286" v="3"/>
          <ac:spMkLst>
            <pc:docMk/>
            <pc:sldMk cId="1293356005" sldId="256"/>
            <ac:spMk id="12" creationId="{8D1AD6B3-BE88-4CEB-BA17-790657CC4729}"/>
          </ac:spMkLst>
        </pc:spChg>
        <pc:spChg chg="add del">
          <ac:chgData name="Mukendi Matumba (2426801)" userId="S::2426801@student.uwtsd.ac.uk::13e384f8-7922-44eb-a9ad-839868dbcc5e" providerId="AD" clId="Web-{764723FA-864A-050F-D209-5475CBB3DCC7}" dt="2025-10-20T02:15:17.821" v="18"/>
          <ac:spMkLst>
            <pc:docMk/>
            <pc:sldMk cId="1293356005" sldId="256"/>
            <ac:spMk id="20" creationId="{A8DB9CD9-59B1-4D73-BC4C-98796A48EF9B}"/>
          </ac:spMkLst>
        </pc:spChg>
        <pc:spChg chg="add del">
          <ac:chgData name="Mukendi Matumba (2426801)" userId="S::2426801@student.uwtsd.ac.uk::13e384f8-7922-44eb-a9ad-839868dbcc5e" providerId="AD" clId="Web-{764723FA-864A-050F-D209-5475CBB3DCC7}" dt="2025-10-20T02:15:17.821" v="18"/>
          <ac:spMkLst>
            <pc:docMk/>
            <pc:sldMk cId="1293356005" sldId="256"/>
            <ac:spMk id="21" creationId="{8874A6A9-41FF-4E33-AFA8-F9F81436A59E}"/>
          </ac:spMkLst>
        </pc:spChg>
        <pc:spChg chg="add">
          <ac:chgData name="Mukendi Matumba (2426801)" userId="S::2426801@student.uwtsd.ac.uk::13e384f8-7922-44eb-a9ad-839868dbcc5e" providerId="AD" clId="Web-{764723FA-864A-050F-D209-5475CBB3DCC7}" dt="2025-10-20T02:15:17.837" v="19"/>
          <ac:spMkLst>
            <pc:docMk/>
            <pc:sldMk cId="1293356005" sldId="256"/>
            <ac:spMk id="25" creationId="{4BC99CB9-DDAD-44A2-8A1C-E3AF4E72DF5C}"/>
          </ac:spMkLst>
        </pc:spChg>
        <pc:spChg chg="add">
          <ac:chgData name="Mukendi Matumba (2426801)" userId="S::2426801@student.uwtsd.ac.uk::13e384f8-7922-44eb-a9ad-839868dbcc5e" providerId="AD" clId="Web-{764723FA-864A-050F-D209-5475CBB3DCC7}" dt="2025-10-20T02:15:17.837" v="19"/>
          <ac:spMkLst>
            <pc:docMk/>
            <pc:sldMk cId="1293356005" sldId="256"/>
            <ac:spMk id="26" creationId="{1561AEE4-4E38-4BAC-976D-E0DE523FC5D1}"/>
          </ac:spMkLst>
        </pc:spChg>
        <pc:grpChg chg="add del">
          <ac:chgData name="Mukendi Matumba (2426801)" userId="S::2426801@student.uwtsd.ac.uk::13e384f8-7922-44eb-a9ad-839868dbcc5e" providerId="AD" clId="Web-{764723FA-864A-050F-D209-5475CBB3DCC7}" dt="2025-10-20T02:14:52.477" v="16"/>
          <ac:grpSpMkLst>
            <pc:docMk/>
            <pc:sldMk cId="1293356005" sldId="256"/>
            <ac:grpSpMk id="6" creationId="{DAA26DFA-AAB2-4973-9C17-16D587C7B198}"/>
          </ac:grpSpMkLst>
        </pc:grpChg>
        <pc:grpChg chg="add del">
          <ac:chgData name="Mukendi Matumba (2426801)" userId="S::2426801@student.uwtsd.ac.uk::13e384f8-7922-44eb-a9ad-839868dbcc5e" providerId="AD" clId="Web-{764723FA-864A-050F-D209-5475CBB3DCC7}" dt="2025-10-20T02:13:29.286" v="3"/>
          <ac:grpSpMkLst>
            <pc:docMk/>
            <pc:sldMk cId="1293356005" sldId="256"/>
            <ac:grpSpMk id="14" creationId="{89D1390B-7E13-4B4F-9CB2-391063412E54}"/>
          </ac:grpSpMkLst>
        </pc:grpChg>
        <pc:grpChg chg="add del">
          <ac:chgData name="Mukendi Matumba (2426801)" userId="S::2426801@student.uwtsd.ac.uk::13e384f8-7922-44eb-a9ad-839868dbcc5e" providerId="AD" clId="Web-{764723FA-864A-050F-D209-5475CBB3DCC7}" dt="2025-10-20T02:15:17.821" v="18"/>
          <ac:grpSpMkLst>
            <pc:docMk/>
            <pc:sldMk cId="1293356005" sldId="256"/>
            <ac:grpSpMk id="22" creationId="{721D730E-1F97-4071-B143-B05E6D2599BC}"/>
          </ac:grpSpMkLst>
        </pc:grpChg>
        <pc:grpChg chg="add">
          <ac:chgData name="Mukendi Matumba (2426801)" userId="S::2426801@student.uwtsd.ac.uk::13e384f8-7922-44eb-a9ad-839868dbcc5e" providerId="AD" clId="Web-{764723FA-864A-050F-D209-5475CBB3DCC7}" dt="2025-10-20T02:15:17.837" v="19"/>
          <ac:grpSpMkLst>
            <pc:docMk/>
            <pc:sldMk cId="1293356005" sldId="256"/>
            <ac:grpSpMk id="27" creationId="{F0BC676B-D19A-44DB-910A-0C0E6D433979}"/>
          </ac:grpSpMkLst>
        </pc:grpChg>
        <pc:picChg chg="add del">
          <ac:chgData name="Mukendi Matumba (2426801)" userId="S::2426801@student.uwtsd.ac.uk::13e384f8-7922-44eb-a9ad-839868dbcc5e" providerId="AD" clId="Web-{764723FA-864A-050F-D209-5475CBB3DCC7}" dt="2025-10-20T02:13:29.286" v="3"/>
          <ac:picMkLst>
            <pc:docMk/>
            <pc:sldMk cId="1293356005" sldId="256"/>
            <ac:picMk id="7" creationId="{BBE65086-AFDC-8819-ED68-CF34C1644B6A}"/>
          </ac:picMkLst>
        </pc:picChg>
      </pc:sldChg>
      <pc:sldChg chg="addSp delSp modSp mod setBg">
        <pc:chgData name="Mukendi Matumba (2426801)" userId="S::2426801@student.uwtsd.ac.uk::13e384f8-7922-44eb-a9ad-839868dbcc5e" providerId="AD" clId="Web-{764723FA-864A-050F-D209-5475CBB3DCC7}" dt="2025-10-20T02:19:11.141" v="38"/>
        <pc:sldMkLst>
          <pc:docMk/>
          <pc:sldMk cId="2624186057" sldId="257"/>
        </pc:sldMkLst>
        <pc:spChg chg="mod">
          <ac:chgData name="Mukendi Matumba (2426801)" userId="S::2426801@student.uwtsd.ac.uk::13e384f8-7922-44eb-a9ad-839868dbcc5e" providerId="AD" clId="Web-{764723FA-864A-050F-D209-5475CBB3DCC7}" dt="2025-10-20T02:19:11.141" v="38"/>
          <ac:spMkLst>
            <pc:docMk/>
            <pc:sldMk cId="2624186057" sldId="257"/>
            <ac:spMk id="2" creationId="{5FEBF54B-C4F2-53AC-A653-790D91A9D6FF}"/>
          </ac:spMkLst>
        </pc:spChg>
        <pc:spChg chg="mod">
          <ac:chgData name="Mukendi Matumba (2426801)" userId="S::2426801@student.uwtsd.ac.uk::13e384f8-7922-44eb-a9ad-839868dbcc5e" providerId="AD" clId="Web-{764723FA-864A-050F-D209-5475CBB3DCC7}" dt="2025-10-20T02:19:11.141" v="38"/>
          <ac:spMkLst>
            <pc:docMk/>
            <pc:sldMk cId="2624186057" sldId="257"/>
            <ac:spMk id="3" creationId="{7CA474C1-E6C7-CD84-2346-486AF8DFD851}"/>
          </ac:spMkLst>
        </pc:spChg>
        <pc:spChg chg="add del">
          <ac:chgData name="Mukendi Matumba (2426801)" userId="S::2426801@student.uwtsd.ac.uk::13e384f8-7922-44eb-a9ad-839868dbcc5e" providerId="AD" clId="Web-{764723FA-864A-050F-D209-5475CBB3DCC7}" dt="2025-10-20T02:19:11.125" v="37"/>
          <ac:spMkLst>
            <pc:docMk/>
            <pc:sldMk cId="2624186057" sldId="257"/>
            <ac:spMk id="9" creationId="{C0763A76-9F1C-4FC5-82B7-DD475DA461B2}"/>
          </ac:spMkLst>
        </pc:spChg>
        <pc:spChg chg="add">
          <ac:chgData name="Mukendi Matumba (2426801)" userId="S::2426801@student.uwtsd.ac.uk::13e384f8-7922-44eb-a9ad-839868dbcc5e" providerId="AD" clId="Web-{764723FA-864A-050F-D209-5475CBB3DCC7}" dt="2025-10-20T02:19:11.141" v="38"/>
          <ac:spMkLst>
            <pc:docMk/>
            <pc:sldMk cId="2624186057" sldId="257"/>
            <ac:spMk id="10" creationId="{EDDBB197-D710-4A4F-A9CA-FD2177498BE8}"/>
          </ac:spMkLst>
        </pc:spChg>
        <pc:spChg chg="add del">
          <ac:chgData name="Mukendi Matumba (2426801)" userId="S::2426801@student.uwtsd.ac.uk::13e384f8-7922-44eb-a9ad-839868dbcc5e" providerId="AD" clId="Web-{764723FA-864A-050F-D209-5475CBB3DCC7}" dt="2025-10-20T02:19:11.125" v="37"/>
          <ac:spMkLst>
            <pc:docMk/>
            <pc:sldMk cId="2624186057" sldId="257"/>
            <ac:spMk id="11" creationId="{E81BF4F6-F2CF-4984-9D14-D6966D92F99F}"/>
          </ac:spMkLst>
        </pc:spChg>
        <pc:spChg chg="add">
          <ac:chgData name="Mukendi Matumba (2426801)" userId="S::2426801@student.uwtsd.ac.uk::13e384f8-7922-44eb-a9ad-839868dbcc5e" providerId="AD" clId="Web-{764723FA-864A-050F-D209-5475CBB3DCC7}" dt="2025-10-20T02:19:11.141" v="38"/>
          <ac:spMkLst>
            <pc:docMk/>
            <pc:sldMk cId="2624186057" sldId="257"/>
            <ac:spMk id="12" creationId="{975D1CFA-2CDB-4B64-BD9F-85744E8DA12F}"/>
          </ac:spMkLst>
        </pc:spChg>
        <pc:grpChg chg="add">
          <ac:chgData name="Mukendi Matumba (2426801)" userId="S::2426801@student.uwtsd.ac.uk::13e384f8-7922-44eb-a9ad-839868dbcc5e" providerId="AD" clId="Web-{764723FA-864A-050F-D209-5475CBB3DCC7}" dt="2025-10-20T02:19:11.141" v="38"/>
          <ac:grpSpMkLst>
            <pc:docMk/>
            <pc:sldMk cId="2624186057" sldId="257"/>
            <ac:grpSpMk id="14" creationId="{25EE5136-01F1-466C-962D-BA9B4C6757AA}"/>
          </ac:grpSpMkLst>
        </pc:grpChg>
        <pc:picChg chg="add del">
          <ac:chgData name="Mukendi Matumba (2426801)" userId="S::2426801@student.uwtsd.ac.uk::13e384f8-7922-44eb-a9ad-839868dbcc5e" providerId="AD" clId="Web-{764723FA-864A-050F-D209-5475CBB3DCC7}" dt="2025-10-20T02:19:11.125" v="37"/>
          <ac:picMkLst>
            <pc:docMk/>
            <pc:sldMk cId="2624186057" sldId="257"/>
            <ac:picMk id="5" creationId="{04BE5FFC-9D9F-4102-AC29-8A4A3593B490}"/>
          </ac:picMkLst>
        </pc:picChg>
        <pc:picChg chg="add">
          <ac:chgData name="Mukendi Matumba (2426801)" userId="S::2426801@student.uwtsd.ac.uk::13e384f8-7922-44eb-a9ad-839868dbcc5e" providerId="AD" clId="Web-{764723FA-864A-050F-D209-5475CBB3DCC7}" dt="2025-10-20T02:19:11.141" v="38"/>
          <ac:picMkLst>
            <pc:docMk/>
            <pc:sldMk cId="2624186057" sldId="257"/>
            <ac:picMk id="7" creationId="{D061439C-DC95-8892-E3BD-25FDCEB42705}"/>
          </ac:picMkLst>
        </pc:picChg>
      </pc:sldChg>
      <pc:sldChg chg="addSp modSp mod setBg">
        <pc:chgData name="Mukendi Matumba (2426801)" userId="S::2426801@student.uwtsd.ac.uk::13e384f8-7922-44eb-a9ad-839868dbcc5e" providerId="AD" clId="Web-{764723FA-864A-050F-D209-5475CBB3DCC7}" dt="2025-10-20T02:19:36.595" v="39"/>
        <pc:sldMkLst>
          <pc:docMk/>
          <pc:sldMk cId="409040662" sldId="258"/>
        </pc:sldMkLst>
        <pc:spChg chg="mod">
          <ac:chgData name="Mukendi Matumba (2426801)" userId="S::2426801@student.uwtsd.ac.uk::13e384f8-7922-44eb-a9ad-839868dbcc5e" providerId="AD" clId="Web-{764723FA-864A-050F-D209-5475CBB3DCC7}" dt="2025-10-20T02:19:36.595" v="39"/>
          <ac:spMkLst>
            <pc:docMk/>
            <pc:sldMk cId="409040662" sldId="258"/>
            <ac:spMk id="2" creationId="{44701B31-AC80-C92E-5707-FD5D0573064F}"/>
          </ac:spMkLst>
        </pc:spChg>
        <pc:spChg chg="mod">
          <ac:chgData name="Mukendi Matumba (2426801)" userId="S::2426801@student.uwtsd.ac.uk::13e384f8-7922-44eb-a9ad-839868dbcc5e" providerId="AD" clId="Web-{764723FA-864A-050F-D209-5475CBB3DCC7}" dt="2025-10-20T02:19:36.595" v="39"/>
          <ac:spMkLst>
            <pc:docMk/>
            <pc:sldMk cId="409040662" sldId="258"/>
            <ac:spMk id="3" creationId="{A8A0D1EE-BD1E-9BEC-686D-0394DAA8F20B}"/>
          </ac:spMkLst>
        </pc:spChg>
        <pc:spChg chg="add">
          <ac:chgData name="Mukendi Matumba (2426801)" userId="S::2426801@student.uwtsd.ac.uk::13e384f8-7922-44eb-a9ad-839868dbcc5e" providerId="AD" clId="Web-{764723FA-864A-050F-D209-5475CBB3DCC7}" dt="2025-10-20T02:19:36.595" v="39"/>
          <ac:spMkLst>
            <pc:docMk/>
            <pc:sldMk cId="409040662" sldId="258"/>
            <ac:spMk id="8" creationId="{18873D23-2DCF-4B31-A009-95721C06E8E1}"/>
          </ac:spMkLst>
        </pc:spChg>
        <pc:spChg chg="add">
          <ac:chgData name="Mukendi Matumba (2426801)" userId="S::2426801@student.uwtsd.ac.uk::13e384f8-7922-44eb-a9ad-839868dbcc5e" providerId="AD" clId="Web-{764723FA-864A-050F-D209-5475CBB3DCC7}" dt="2025-10-20T02:19:36.595" v="39"/>
          <ac:spMkLst>
            <pc:docMk/>
            <pc:sldMk cId="409040662" sldId="258"/>
            <ac:spMk id="10" creationId="{C13EF075-D4EF-4929-ADBC-91B27DA19955}"/>
          </ac:spMkLst>
        </pc:spChg>
        <pc:grpChg chg="add">
          <ac:chgData name="Mukendi Matumba (2426801)" userId="S::2426801@student.uwtsd.ac.uk::13e384f8-7922-44eb-a9ad-839868dbcc5e" providerId="AD" clId="Web-{764723FA-864A-050F-D209-5475CBB3DCC7}" dt="2025-10-20T02:19:36.595" v="39"/>
          <ac:grpSpMkLst>
            <pc:docMk/>
            <pc:sldMk cId="409040662" sldId="258"/>
            <ac:grpSpMk id="12" creationId="{DAA26DFA-AAB2-4973-9C17-16D587C7B198}"/>
          </ac:grpSpMkLst>
        </pc:grpChg>
      </pc:sldChg>
      <pc:sldChg chg="addSp modSp mod setBg">
        <pc:chgData name="Mukendi Matumba (2426801)" userId="S::2426801@student.uwtsd.ac.uk::13e384f8-7922-44eb-a9ad-839868dbcc5e" providerId="AD" clId="Web-{764723FA-864A-050F-D209-5475CBB3DCC7}" dt="2025-10-20T02:20:07.329" v="40"/>
        <pc:sldMkLst>
          <pc:docMk/>
          <pc:sldMk cId="2907105203" sldId="259"/>
        </pc:sldMkLst>
        <pc:spChg chg="mod">
          <ac:chgData name="Mukendi Matumba (2426801)" userId="S::2426801@student.uwtsd.ac.uk::13e384f8-7922-44eb-a9ad-839868dbcc5e" providerId="AD" clId="Web-{764723FA-864A-050F-D209-5475CBB3DCC7}" dt="2025-10-20T02:20:07.329" v="40"/>
          <ac:spMkLst>
            <pc:docMk/>
            <pc:sldMk cId="2907105203" sldId="259"/>
            <ac:spMk id="2" creationId="{87A1D5B5-5577-522E-E24F-ED5709081D28}"/>
          </ac:spMkLst>
        </pc:spChg>
        <pc:spChg chg="mod">
          <ac:chgData name="Mukendi Matumba (2426801)" userId="S::2426801@student.uwtsd.ac.uk::13e384f8-7922-44eb-a9ad-839868dbcc5e" providerId="AD" clId="Web-{764723FA-864A-050F-D209-5475CBB3DCC7}" dt="2025-10-20T02:20:07.329" v="40"/>
          <ac:spMkLst>
            <pc:docMk/>
            <pc:sldMk cId="2907105203" sldId="259"/>
            <ac:spMk id="3" creationId="{36C128BE-5138-F5D0-4D74-5ACB726FAE6C}"/>
          </ac:spMkLst>
        </pc:spChg>
        <pc:spChg chg="add">
          <ac:chgData name="Mukendi Matumba (2426801)" userId="S::2426801@student.uwtsd.ac.uk::13e384f8-7922-44eb-a9ad-839868dbcc5e" providerId="AD" clId="Web-{764723FA-864A-050F-D209-5475CBB3DCC7}" dt="2025-10-20T02:20:07.329" v="40"/>
          <ac:spMkLst>
            <pc:docMk/>
            <pc:sldMk cId="2907105203" sldId="259"/>
            <ac:spMk id="8" creationId="{D038248A-211C-4EEC-8401-C761B929FB52}"/>
          </ac:spMkLst>
        </pc:spChg>
        <pc:spChg chg="add">
          <ac:chgData name="Mukendi Matumba (2426801)" userId="S::2426801@student.uwtsd.ac.uk::13e384f8-7922-44eb-a9ad-839868dbcc5e" providerId="AD" clId="Web-{764723FA-864A-050F-D209-5475CBB3DCC7}" dt="2025-10-20T02:20:07.329" v="40"/>
          <ac:spMkLst>
            <pc:docMk/>
            <pc:sldMk cId="2907105203" sldId="259"/>
            <ac:spMk id="10" creationId="{C30A849F-66D9-40C8-BEC8-35AFF8F4568F}"/>
          </ac:spMkLst>
        </pc:spChg>
        <pc:grpChg chg="add">
          <ac:chgData name="Mukendi Matumba (2426801)" userId="S::2426801@student.uwtsd.ac.uk::13e384f8-7922-44eb-a9ad-839868dbcc5e" providerId="AD" clId="Web-{764723FA-864A-050F-D209-5475CBB3DCC7}" dt="2025-10-20T02:20:07.329" v="40"/>
          <ac:grpSpMkLst>
            <pc:docMk/>
            <pc:sldMk cId="2907105203" sldId="259"/>
            <ac:grpSpMk id="12" creationId="{04542298-A2B1-480F-A11C-A40EDD19B857}"/>
          </ac:grpSpMkLst>
        </pc:grpChg>
        <pc:grpChg chg="add">
          <ac:chgData name="Mukendi Matumba (2426801)" userId="S::2426801@student.uwtsd.ac.uk::13e384f8-7922-44eb-a9ad-839868dbcc5e" providerId="AD" clId="Web-{764723FA-864A-050F-D209-5475CBB3DCC7}" dt="2025-10-20T02:20:07.329" v="40"/>
          <ac:grpSpMkLst>
            <pc:docMk/>
            <pc:sldMk cId="2907105203" sldId="259"/>
            <ac:grpSpMk id="18" creationId="{2A5C9C35-2375-49EB-B99C-17C87D42FE7C}"/>
          </ac:grpSpMkLst>
        </pc:grpChg>
      </pc:sldChg>
      <pc:sldChg chg="addSp delSp modSp">
        <pc:chgData name="Mukendi Matumba (2426801)" userId="S::2426801@student.uwtsd.ac.uk::13e384f8-7922-44eb-a9ad-839868dbcc5e" providerId="AD" clId="Web-{764723FA-864A-050F-D209-5475CBB3DCC7}" dt="2025-10-20T02:20:25.439" v="41"/>
        <pc:sldMkLst>
          <pc:docMk/>
          <pc:sldMk cId="853573853" sldId="260"/>
        </pc:sldMkLst>
        <pc:spChg chg="del mod">
          <ac:chgData name="Mukendi Matumba (2426801)" userId="S::2426801@student.uwtsd.ac.uk::13e384f8-7922-44eb-a9ad-839868dbcc5e" providerId="AD" clId="Web-{764723FA-864A-050F-D209-5475CBB3DCC7}" dt="2025-10-20T02:20:25.439" v="41"/>
          <ac:spMkLst>
            <pc:docMk/>
            <pc:sldMk cId="853573853" sldId="260"/>
            <ac:spMk id="3" creationId="{C1D5CF7D-A250-9FFE-C34C-F3A56F7D1544}"/>
          </ac:spMkLst>
        </pc:spChg>
        <pc:graphicFrameChg chg="add">
          <ac:chgData name="Mukendi Matumba (2426801)" userId="S::2426801@student.uwtsd.ac.uk::13e384f8-7922-44eb-a9ad-839868dbcc5e" providerId="AD" clId="Web-{764723FA-864A-050F-D209-5475CBB3DCC7}" dt="2025-10-20T02:20:25.439" v="41"/>
          <ac:graphicFrameMkLst>
            <pc:docMk/>
            <pc:sldMk cId="853573853" sldId="260"/>
            <ac:graphicFrameMk id="5" creationId="{0753BBB9-59CC-47BC-5AB3-44DD402FBB5C}"/>
          </ac:graphicFrameMkLst>
        </pc:graphicFrameChg>
      </pc:sldChg>
      <pc:sldChg chg="addSp delSp modSp">
        <pc:chgData name="Mukendi Matumba (2426801)" userId="S::2426801@student.uwtsd.ac.uk::13e384f8-7922-44eb-a9ad-839868dbcc5e" providerId="AD" clId="Web-{764723FA-864A-050F-D209-5475CBB3DCC7}" dt="2025-10-20T02:20:50.924" v="42"/>
        <pc:sldMkLst>
          <pc:docMk/>
          <pc:sldMk cId="2202572826" sldId="261"/>
        </pc:sldMkLst>
        <pc:spChg chg="del mod">
          <ac:chgData name="Mukendi Matumba (2426801)" userId="S::2426801@student.uwtsd.ac.uk::13e384f8-7922-44eb-a9ad-839868dbcc5e" providerId="AD" clId="Web-{764723FA-864A-050F-D209-5475CBB3DCC7}" dt="2025-10-20T02:20:50.924" v="42"/>
          <ac:spMkLst>
            <pc:docMk/>
            <pc:sldMk cId="2202572826" sldId="261"/>
            <ac:spMk id="3" creationId="{468CB338-4F00-6582-7C96-82489213E13E}"/>
          </ac:spMkLst>
        </pc:spChg>
        <pc:graphicFrameChg chg="add">
          <ac:chgData name="Mukendi Matumba (2426801)" userId="S::2426801@student.uwtsd.ac.uk::13e384f8-7922-44eb-a9ad-839868dbcc5e" providerId="AD" clId="Web-{764723FA-864A-050F-D209-5475CBB3DCC7}" dt="2025-10-20T02:20:50.924" v="42"/>
          <ac:graphicFrameMkLst>
            <pc:docMk/>
            <pc:sldMk cId="2202572826" sldId="261"/>
            <ac:graphicFrameMk id="5" creationId="{0C99473C-EDE3-92EF-CA59-9BDDFA4A488A}"/>
          </ac:graphicFrameMkLst>
        </pc:graphicFrameChg>
      </pc:sldChg>
      <pc:sldChg chg="addSp modSp mod setBg">
        <pc:chgData name="Mukendi Matumba (2426801)" userId="S::2426801@student.uwtsd.ac.uk::13e384f8-7922-44eb-a9ad-839868dbcc5e" providerId="AD" clId="Web-{764723FA-864A-050F-D209-5475CBB3DCC7}" dt="2025-10-20T02:21:31.487" v="43"/>
        <pc:sldMkLst>
          <pc:docMk/>
          <pc:sldMk cId="119163166" sldId="262"/>
        </pc:sldMkLst>
        <pc:spChg chg="mod">
          <ac:chgData name="Mukendi Matumba (2426801)" userId="S::2426801@student.uwtsd.ac.uk::13e384f8-7922-44eb-a9ad-839868dbcc5e" providerId="AD" clId="Web-{764723FA-864A-050F-D209-5475CBB3DCC7}" dt="2025-10-20T02:21:31.487" v="43"/>
          <ac:spMkLst>
            <pc:docMk/>
            <pc:sldMk cId="119163166" sldId="262"/>
            <ac:spMk id="2" creationId="{2F91BC1F-522C-785E-8A21-515872496504}"/>
          </ac:spMkLst>
        </pc:spChg>
        <pc:spChg chg="mod">
          <ac:chgData name="Mukendi Matumba (2426801)" userId="S::2426801@student.uwtsd.ac.uk::13e384f8-7922-44eb-a9ad-839868dbcc5e" providerId="AD" clId="Web-{764723FA-864A-050F-D209-5475CBB3DCC7}" dt="2025-10-20T02:21:31.487" v="43"/>
          <ac:spMkLst>
            <pc:docMk/>
            <pc:sldMk cId="119163166" sldId="262"/>
            <ac:spMk id="3" creationId="{736B75FA-5847-2834-C91E-C0F745CF4FCA}"/>
          </ac:spMkLst>
        </pc:spChg>
        <pc:spChg chg="add">
          <ac:chgData name="Mukendi Matumba (2426801)" userId="S::2426801@student.uwtsd.ac.uk::13e384f8-7922-44eb-a9ad-839868dbcc5e" providerId="AD" clId="Web-{764723FA-864A-050F-D209-5475CBB3DCC7}" dt="2025-10-20T02:21:31.487" v="43"/>
          <ac:spMkLst>
            <pc:docMk/>
            <pc:sldMk cId="119163166" sldId="262"/>
            <ac:spMk id="8" creationId="{4BC99CB9-DDAD-44A2-8A1C-E3AF4E72DF5C}"/>
          </ac:spMkLst>
        </pc:spChg>
        <pc:spChg chg="add">
          <ac:chgData name="Mukendi Matumba (2426801)" userId="S::2426801@student.uwtsd.ac.uk::13e384f8-7922-44eb-a9ad-839868dbcc5e" providerId="AD" clId="Web-{764723FA-864A-050F-D209-5475CBB3DCC7}" dt="2025-10-20T02:21:31.487" v="43"/>
          <ac:spMkLst>
            <pc:docMk/>
            <pc:sldMk cId="119163166" sldId="262"/>
            <ac:spMk id="10" creationId="{64053CBF-3932-45FF-8285-EE5146085F3A}"/>
          </ac:spMkLst>
        </pc:spChg>
        <pc:grpChg chg="add">
          <ac:chgData name="Mukendi Matumba (2426801)" userId="S::2426801@student.uwtsd.ac.uk::13e384f8-7922-44eb-a9ad-839868dbcc5e" providerId="AD" clId="Web-{764723FA-864A-050F-D209-5475CBB3DCC7}" dt="2025-10-20T02:21:31.487" v="43"/>
          <ac:grpSpMkLst>
            <pc:docMk/>
            <pc:sldMk cId="119163166" sldId="262"/>
            <ac:grpSpMk id="12" creationId="{2E751C04-BEA6-446B-A678-9C74819EBD4C}"/>
          </ac:grpSpMkLst>
        </pc:grpChg>
        <pc:grpChg chg="add">
          <ac:chgData name="Mukendi Matumba (2426801)" userId="S::2426801@student.uwtsd.ac.uk::13e384f8-7922-44eb-a9ad-839868dbcc5e" providerId="AD" clId="Web-{764723FA-864A-050F-D209-5475CBB3DCC7}" dt="2025-10-20T02:21:31.487" v="43"/>
          <ac:grpSpMkLst>
            <pc:docMk/>
            <pc:sldMk cId="119163166" sldId="262"/>
            <ac:grpSpMk id="18" creationId="{B63ACBA3-DEFD-4C6D-BBA0-64468FA99C2D}"/>
          </ac:grpSpMkLst>
        </pc:grpChg>
      </pc:sldChg>
      <pc:sldChg chg="addSp delSp">
        <pc:chgData name="Mukendi Matumba (2426801)" userId="S::2426801@student.uwtsd.ac.uk::13e384f8-7922-44eb-a9ad-839868dbcc5e" providerId="AD" clId="Web-{764723FA-864A-050F-D209-5475CBB3DCC7}" dt="2025-10-20T02:23:00.878" v="44"/>
        <pc:sldMkLst>
          <pc:docMk/>
          <pc:sldMk cId="1139586057" sldId="263"/>
        </pc:sldMkLst>
        <pc:spChg chg="del">
          <ac:chgData name="Mukendi Matumba (2426801)" userId="S::2426801@student.uwtsd.ac.uk::13e384f8-7922-44eb-a9ad-839868dbcc5e" providerId="AD" clId="Web-{764723FA-864A-050F-D209-5475CBB3DCC7}" dt="2025-10-20T02:23:00.878" v="44"/>
          <ac:spMkLst>
            <pc:docMk/>
            <pc:sldMk cId="1139586057" sldId="263"/>
            <ac:spMk id="3" creationId="{DE166002-FAE6-65F5-7E38-0E5D1C9FD19E}"/>
          </ac:spMkLst>
        </pc:spChg>
        <pc:graphicFrameChg chg="add">
          <ac:chgData name="Mukendi Matumba (2426801)" userId="S::2426801@student.uwtsd.ac.uk::13e384f8-7922-44eb-a9ad-839868dbcc5e" providerId="AD" clId="Web-{764723FA-864A-050F-D209-5475CBB3DCC7}" dt="2025-10-20T02:23:00.878" v="44"/>
          <ac:graphicFrameMkLst>
            <pc:docMk/>
            <pc:sldMk cId="1139586057" sldId="263"/>
            <ac:graphicFrameMk id="5" creationId="{3A6DB19A-8A20-EF34-631C-FF2EA7F9E90D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6" Type="http://schemas.openxmlformats.org/officeDocument/2006/relationships/image" Target="../media/image18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long-read/nhs-equality-diversity-and-inclusion-improvement-plan/?utm_source=chatgpt.com" TargetMode="External"/><Relationship Id="rId2" Type="http://schemas.openxmlformats.org/officeDocument/2006/relationships/hyperlink" Target="https://doi.org/10.2147/LRA.S240564" TargetMode="External"/><Relationship Id="rId1" Type="http://schemas.openxmlformats.org/officeDocument/2006/relationships/hyperlink" Target="https://hbr.org/2016/05/learn-to-love-networking?utm_source=chatgpt.com" TargetMode="External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6" Type="http://schemas.openxmlformats.org/officeDocument/2006/relationships/image" Target="../media/image18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long-read/nhs-equality-diversity-and-inclusion-improvement-plan/?utm_source=chatgpt.com" TargetMode="External"/><Relationship Id="rId2" Type="http://schemas.openxmlformats.org/officeDocument/2006/relationships/hyperlink" Target="https://doi.org/10.2147/LRA.S240564" TargetMode="External"/><Relationship Id="rId1" Type="http://schemas.openxmlformats.org/officeDocument/2006/relationships/hyperlink" Target="https://hbr.org/2016/05/learn-to-love-networking?utm_source=chatgpt.com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56CA08B-B8CE-43A7-BE02-64184A07CF6D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09B1B9-5474-4F26-B74B-C40E889D32A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Competitive UK healthcare job market → challenges for international students</a:t>
          </a:r>
          <a:endParaRPr lang="en-US"/>
        </a:p>
      </dgm:t>
    </dgm:pt>
    <dgm:pt modelId="{F28306B2-B9AF-4B67-AB51-32BA7DFC4B19}" type="parTrans" cxnId="{FC408F4C-403E-4082-BA5B-0D4D249AC2D9}">
      <dgm:prSet/>
      <dgm:spPr/>
      <dgm:t>
        <a:bodyPr/>
        <a:lstStyle/>
        <a:p>
          <a:endParaRPr lang="en-US"/>
        </a:p>
      </dgm:t>
    </dgm:pt>
    <dgm:pt modelId="{F45B6BF9-0017-4895-AEAE-AB3B54832B54}" type="sibTrans" cxnId="{FC408F4C-403E-4082-BA5B-0D4D249AC2D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441EB01-5A36-44E3-A2B9-4F53CB81BF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Policy changes &amp; funding pressures → impact training and career progression</a:t>
          </a:r>
          <a:endParaRPr lang="en-US"/>
        </a:p>
      </dgm:t>
    </dgm:pt>
    <dgm:pt modelId="{D307A6F3-799A-4B0B-93E6-76178399210C}" type="parTrans" cxnId="{5C58D850-0223-4D3C-9FEA-720675CE2737}">
      <dgm:prSet/>
      <dgm:spPr/>
      <dgm:t>
        <a:bodyPr/>
        <a:lstStyle/>
        <a:p>
          <a:endParaRPr lang="en-US"/>
        </a:p>
      </dgm:t>
    </dgm:pt>
    <dgm:pt modelId="{7839118A-EE40-4DE3-83FE-46F133FF45A6}" type="sibTrans" cxnId="{5C58D850-0223-4D3C-9FEA-720675CE273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B8F2A38-1CB7-459C-89FF-A4C0C18013A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Risk of burnout in demanding healthcare environments (De Hert, 2020)</a:t>
          </a:r>
          <a:endParaRPr lang="en-US"/>
        </a:p>
      </dgm:t>
    </dgm:pt>
    <dgm:pt modelId="{AC196BAB-CBE3-4D70-AC78-8D1D9D4A5652}" type="parTrans" cxnId="{00EBB11A-90CC-449B-800E-208776CEF0DD}">
      <dgm:prSet/>
      <dgm:spPr/>
      <dgm:t>
        <a:bodyPr/>
        <a:lstStyle/>
        <a:p>
          <a:endParaRPr lang="en-US"/>
        </a:p>
      </dgm:t>
    </dgm:pt>
    <dgm:pt modelId="{BE93DA1E-B2C4-4517-BAD5-D7524A5E1FC8}" type="sibTrans" cxnId="{00EBB11A-90CC-449B-800E-208776CEF0D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C0D258E-3110-45B4-88B0-4765F589A76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Economic uncertainties &amp; visa regulations may create barriers</a:t>
          </a:r>
          <a:endParaRPr lang="en-US"/>
        </a:p>
      </dgm:t>
    </dgm:pt>
    <dgm:pt modelId="{4E28BE9F-10AE-4E43-9BF2-031F0E2769E6}" type="parTrans" cxnId="{B07ECCCE-C9EE-4DAB-BCF1-9B40222DEE37}">
      <dgm:prSet/>
      <dgm:spPr/>
      <dgm:t>
        <a:bodyPr/>
        <a:lstStyle/>
        <a:p>
          <a:endParaRPr lang="en-US"/>
        </a:p>
      </dgm:t>
    </dgm:pt>
    <dgm:pt modelId="{84ACDAB4-D7B0-445D-9829-8D241F9CC30B}" type="sibTrans" cxnId="{B07ECCCE-C9EE-4DAB-BCF1-9B40222DEE3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E55E9C5-1D28-42A2-B4CC-A38D1ABDEDB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Awareness of threats → plan proactively:</a:t>
          </a:r>
          <a:endParaRPr lang="en-US"/>
        </a:p>
      </dgm:t>
    </dgm:pt>
    <dgm:pt modelId="{B9B0AF86-8FC4-4B7B-8AE2-6B1CD6CEA27C}" type="parTrans" cxnId="{6C8D3E14-B7E6-4C70-B51C-CCA64F5B6755}">
      <dgm:prSet/>
      <dgm:spPr/>
      <dgm:t>
        <a:bodyPr/>
        <a:lstStyle/>
        <a:p>
          <a:endParaRPr lang="en-US"/>
        </a:p>
      </dgm:t>
    </dgm:pt>
    <dgm:pt modelId="{A7C5245E-3975-41AB-B135-A962E19F7F43}" type="sibTrans" cxnId="{6C8D3E14-B7E6-4C70-B51C-CCA64F5B675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3D9B479-809C-482D-8BE6-4324DBF72FF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Develop resilience</a:t>
          </a:r>
          <a:endParaRPr lang="en-US"/>
        </a:p>
      </dgm:t>
    </dgm:pt>
    <dgm:pt modelId="{63638A93-DBB0-4AB2-B7A0-28050B8A271E}" type="parTrans" cxnId="{6DD9EA1F-7984-4CF0-B2CB-675A6D9AAA81}">
      <dgm:prSet/>
      <dgm:spPr/>
      <dgm:t>
        <a:bodyPr/>
        <a:lstStyle/>
        <a:p>
          <a:endParaRPr lang="en-US"/>
        </a:p>
      </dgm:t>
    </dgm:pt>
    <dgm:pt modelId="{A8DC0787-AF0F-41E5-9725-C60CB4012D72}" type="sibTrans" cxnId="{6DD9EA1F-7984-4CF0-B2CB-675A6D9AAA8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C8DF8FB-0412-49AD-A48A-C97FDF33B2F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Strengthen skills</a:t>
          </a:r>
          <a:endParaRPr lang="en-US"/>
        </a:p>
      </dgm:t>
    </dgm:pt>
    <dgm:pt modelId="{8D6D58B4-146B-4A14-9BFF-A8F61121CC23}" type="parTrans" cxnId="{5F9A183D-A653-4DA4-B5AB-FC1857BA7FE0}">
      <dgm:prSet/>
      <dgm:spPr/>
      <dgm:t>
        <a:bodyPr/>
        <a:lstStyle/>
        <a:p>
          <a:endParaRPr lang="en-US"/>
        </a:p>
      </dgm:t>
    </dgm:pt>
    <dgm:pt modelId="{098C62EE-2711-4347-99E5-E77CE8BBB516}" type="sibTrans" cxnId="{5F9A183D-A653-4DA4-B5AB-FC1857BA7FE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C2446C1-4885-4EDA-962E-9A25F180806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Seek early guidance on professional registration</a:t>
          </a:r>
          <a:endParaRPr lang="en-US"/>
        </a:p>
      </dgm:t>
    </dgm:pt>
    <dgm:pt modelId="{E048CF4C-FB41-42EC-87A7-AA041B5D8906}" type="parTrans" cxnId="{62497B37-285A-4674-A587-887CC335D16F}">
      <dgm:prSet/>
      <dgm:spPr/>
      <dgm:t>
        <a:bodyPr/>
        <a:lstStyle/>
        <a:p>
          <a:endParaRPr lang="en-US"/>
        </a:p>
      </dgm:t>
    </dgm:pt>
    <dgm:pt modelId="{D244341A-0C02-473F-AE62-5DED765E326E}" type="sibTrans" cxnId="{62497B37-285A-4674-A587-887CC335D16F}">
      <dgm:prSet/>
      <dgm:spPr/>
      <dgm:t>
        <a:bodyPr/>
        <a:lstStyle/>
        <a:p>
          <a:endParaRPr lang="en-US"/>
        </a:p>
      </dgm:t>
    </dgm:pt>
    <dgm:pt modelId="{1572807F-47C8-403B-93C8-ECBE7A9FE15A}" type="pres">
      <dgm:prSet presAssocID="{556CA08B-B8CE-43A7-BE02-64184A07CF6D}" presName="root" presStyleCnt="0">
        <dgm:presLayoutVars>
          <dgm:dir/>
          <dgm:resizeHandles val="exact"/>
        </dgm:presLayoutVars>
      </dgm:prSet>
      <dgm:spPr/>
    </dgm:pt>
    <dgm:pt modelId="{8CDCB71A-5844-49FF-B97E-394FB511D813}" type="pres">
      <dgm:prSet presAssocID="{556CA08B-B8CE-43A7-BE02-64184A07CF6D}" presName="container" presStyleCnt="0">
        <dgm:presLayoutVars>
          <dgm:dir/>
          <dgm:resizeHandles val="exact"/>
        </dgm:presLayoutVars>
      </dgm:prSet>
      <dgm:spPr/>
    </dgm:pt>
    <dgm:pt modelId="{8F426550-B399-4AEA-9E55-22E70CA06884}" type="pres">
      <dgm:prSet presAssocID="{DC09B1B9-5474-4F26-B74B-C40E889D32AE}" presName="compNode" presStyleCnt="0"/>
      <dgm:spPr/>
    </dgm:pt>
    <dgm:pt modelId="{F05264EC-716D-4735-A8A2-F5DED6B5F417}" type="pres">
      <dgm:prSet presAssocID="{DC09B1B9-5474-4F26-B74B-C40E889D32AE}" presName="iconBgRect" presStyleLbl="bgShp" presStyleIdx="0" presStyleCnt="8"/>
      <dgm:spPr/>
    </dgm:pt>
    <dgm:pt modelId="{CC7D9D78-754F-40B0-8D6C-0E86B9295557}" type="pres">
      <dgm:prSet presAssocID="{DC09B1B9-5474-4F26-B74B-C40E889D32AE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441059D3-0CA6-4A0C-9602-42FA7A71AB77}" type="pres">
      <dgm:prSet presAssocID="{DC09B1B9-5474-4F26-B74B-C40E889D32AE}" presName="spaceRect" presStyleCnt="0"/>
      <dgm:spPr/>
    </dgm:pt>
    <dgm:pt modelId="{B44FE5E5-221E-46A6-B8E6-DB643AD4EABC}" type="pres">
      <dgm:prSet presAssocID="{DC09B1B9-5474-4F26-B74B-C40E889D32AE}" presName="textRect" presStyleLbl="revTx" presStyleIdx="0" presStyleCnt="8">
        <dgm:presLayoutVars>
          <dgm:chMax val="1"/>
          <dgm:chPref val="1"/>
        </dgm:presLayoutVars>
      </dgm:prSet>
      <dgm:spPr/>
    </dgm:pt>
    <dgm:pt modelId="{E7786037-58D2-4F1C-BF29-6D69D13D161C}" type="pres">
      <dgm:prSet presAssocID="{F45B6BF9-0017-4895-AEAE-AB3B54832B54}" presName="sibTrans" presStyleLbl="sibTrans2D1" presStyleIdx="0" presStyleCnt="0"/>
      <dgm:spPr/>
    </dgm:pt>
    <dgm:pt modelId="{B5DD43A8-8945-4F99-81A2-216FC48FE823}" type="pres">
      <dgm:prSet presAssocID="{B441EB01-5A36-44E3-A2B9-4F53CB81BF66}" presName="compNode" presStyleCnt="0"/>
      <dgm:spPr/>
    </dgm:pt>
    <dgm:pt modelId="{06F7FE5B-BA51-4B41-9B13-A864AB196DD4}" type="pres">
      <dgm:prSet presAssocID="{B441EB01-5A36-44E3-A2B9-4F53CB81BF66}" presName="iconBgRect" presStyleLbl="bgShp" presStyleIdx="1" presStyleCnt="8"/>
      <dgm:spPr/>
    </dgm:pt>
    <dgm:pt modelId="{B39CB568-BA17-4E9F-AB22-01BBC3D45EC7}" type="pres">
      <dgm:prSet presAssocID="{B441EB01-5A36-44E3-A2B9-4F53CB81BF66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7EB0D08F-F8B0-4882-932D-82429E7F234F}" type="pres">
      <dgm:prSet presAssocID="{B441EB01-5A36-44E3-A2B9-4F53CB81BF66}" presName="spaceRect" presStyleCnt="0"/>
      <dgm:spPr/>
    </dgm:pt>
    <dgm:pt modelId="{402393D6-78A1-4978-ABFB-A0438F031591}" type="pres">
      <dgm:prSet presAssocID="{B441EB01-5A36-44E3-A2B9-4F53CB81BF66}" presName="textRect" presStyleLbl="revTx" presStyleIdx="1" presStyleCnt="8">
        <dgm:presLayoutVars>
          <dgm:chMax val="1"/>
          <dgm:chPref val="1"/>
        </dgm:presLayoutVars>
      </dgm:prSet>
      <dgm:spPr/>
    </dgm:pt>
    <dgm:pt modelId="{F90FFA07-1E04-4701-9D3C-2D8297938BEC}" type="pres">
      <dgm:prSet presAssocID="{7839118A-EE40-4DE3-83FE-46F133FF45A6}" presName="sibTrans" presStyleLbl="sibTrans2D1" presStyleIdx="0" presStyleCnt="0"/>
      <dgm:spPr/>
    </dgm:pt>
    <dgm:pt modelId="{42E51EA2-0A2D-40FD-8D96-82C91BDD3767}" type="pres">
      <dgm:prSet presAssocID="{EB8F2A38-1CB7-459C-89FF-A4C0C18013AD}" presName="compNode" presStyleCnt="0"/>
      <dgm:spPr/>
    </dgm:pt>
    <dgm:pt modelId="{1FF16720-8AC6-4BE6-9AB8-DF31D2A15B97}" type="pres">
      <dgm:prSet presAssocID="{EB8F2A38-1CB7-459C-89FF-A4C0C18013AD}" presName="iconBgRect" presStyleLbl="bgShp" presStyleIdx="2" presStyleCnt="8"/>
      <dgm:spPr/>
    </dgm:pt>
    <dgm:pt modelId="{BCC7EFE4-84E3-41C2-9DFD-F4DB7D280AAC}" type="pres">
      <dgm:prSet presAssocID="{EB8F2A38-1CB7-459C-89FF-A4C0C18013AD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re"/>
        </a:ext>
      </dgm:extLst>
    </dgm:pt>
    <dgm:pt modelId="{8D3D1A3A-5560-4662-AEA9-5B1FBDEA6FF2}" type="pres">
      <dgm:prSet presAssocID="{EB8F2A38-1CB7-459C-89FF-A4C0C18013AD}" presName="spaceRect" presStyleCnt="0"/>
      <dgm:spPr/>
    </dgm:pt>
    <dgm:pt modelId="{F4062C4B-F043-4C88-9F52-5CB80B17B703}" type="pres">
      <dgm:prSet presAssocID="{EB8F2A38-1CB7-459C-89FF-A4C0C18013AD}" presName="textRect" presStyleLbl="revTx" presStyleIdx="2" presStyleCnt="8">
        <dgm:presLayoutVars>
          <dgm:chMax val="1"/>
          <dgm:chPref val="1"/>
        </dgm:presLayoutVars>
      </dgm:prSet>
      <dgm:spPr/>
    </dgm:pt>
    <dgm:pt modelId="{B369E04C-713D-441E-ADBC-53985A97D605}" type="pres">
      <dgm:prSet presAssocID="{BE93DA1E-B2C4-4517-BAD5-D7524A5E1FC8}" presName="sibTrans" presStyleLbl="sibTrans2D1" presStyleIdx="0" presStyleCnt="0"/>
      <dgm:spPr/>
    </dgm:pt>
    <dgm:pt modelId="{21F01F22-2B70-42BC-AB23-086F007232FD}" type="pres">
      <dgm:prSet presAssocID="{EC0D258E-3110-45B4-88B0-4765F589A76D}" presName="compNode" presStyleCnt="0"/>
      <dgm:spPr/>
    </dgm:pt>
    <dgm:pt modelId="{2C80A2F5-95EF-4C53-8010-86395FB18C30}" type="pres">
      <dgm:prSet presAssocID="{EC0D258E-3110-45B4-88B0-4765F589A76D}" presName="iconBgRect" presStyleLbl="bgShp" presStyleIdx="3" presStyleCnt="8"/>
      <dgm:spPr/>
    </dgm:pt>
    <dgm:pt modelId="{6A5A61FE-A653-4D71-BB29-ED9EBE7BC693}" type="pres">
      <dgm:prSet presAssocID="{EC0D258E-3110-45B4-88B0-4765F589A76D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th Globe Europe-Africa"/>
        </a:ext>
      </dgm:extLst>
    </dgm:pt>
    <dgm:pt modelId="{D138C46F-3403-4221-86EE-671DC29EC6EB}" type="pres">
      <dgm:prSet presAssocID="{EC0D258E-3110-45B4-88B0-4765F589A76D}" presName="spaceRect" presStyleCnt="0"/>
      <dgm:spPr/>
    </dgm:pt>
    <dgm:pt modelId="{40ABEDC6-72AF-4AC9-9070-11F68F072106}" type="pres">
      <dgm:prSet presAssocID="{EC0D258E-3110-45B4-88B0-4765F589A76D}" presName="textRect" presStyleLbl="revTx" presStyleIdx="3" presStyleCnt="8">
        <dgm:presLayoutVars>
          <dgm:chMax val="1"/>
          <dgm:chPref val="1"/>
        </dgm:presLayoutVars>
      </dgm:prSet>
      <dgm:spPr/>
    </dgm:pt>
    <dgm:pt modelId="{318148B6-5186-4B69-8DBD-1BDB89E5D3A4}" type="pres">
      <dgm:prSet presAssocID="{84ACDAB4-D7B0-445D-9829-8D241F9CC30B}" presName="sibTrans" presStyleLbl="sibTrans2D1" presStyleIdx="0" presStyleCnt="0"/>
      <dgm:spPr/>
    </dgm:pt>
    <dgm:pt modelId="{45DD3A1F-146A-46DD-825A-A3F3DB3DF1E7}" type="pres">
      <dgm:prSet presAssocID="{FE55E9C5-1D28-42A2-B4CC-A38D1ABDEDB7}" presName="compNode" presStyleCnt="0"/>
      <dgm:spPr/>
    </dgm:pt>
    <dgm:pt modelId="{D9ED7F15-FC29-418E-B185-A480F0B01CFC}" type="pres">
      <dgm:prSet presAssocID="{FE55E9C5-1D28-42A2-B4CC-A38D1ABDEDB7}" presName="iconBgRect" presStyleLbl="bgShp" presStyleIdx="4" presStyleCnt="8"/>
      <dgm:spPr/>
    </dgm:pt>
    <dgm:pt modelId="{7B00C868-5474-4040-90A6-404A46FA14D6}" type="pres">
      <dgm:prSet presAssocID="{FE55E9C5-1D28-42A2-B4CC-A38D1ABDEDB7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9D975E4C-BB3E-48DC-B50D-762ED5659B22}" type="pres">
      <dgm:prSet presAssocID="{FE55E9C5-1D28-42A2-B4CC-A38D1ABDEDB7}" presName="spaceRect" presStyleCnt="0"/>
      <dgm:spPr/>
    </dgm:pt>
    <dgm:pt modelId="{AFEF7B8E-B140-48D0-BF29-F87CB4F65542}" type="pres">
      <dgm:prSet presAssocID="{FE55E9C5-1D28-42A2-B4CC-A38D1ABDEDB7}" presName="textRect" presStyleLbl="revTx" presStyleIdx="4" presStyleCnt="8">
        <dgm:presLayoutVars>
          <dgm:chMax val="1"/>
          <dgm:chPref val="1"/>
        </dgm:presLayoutVars>
      </dgm:prSet>
      <dgm:spPr/>
    </dgm:pt>
    <dgm:pt modelId="{E4FF9BF0-8C9D-4774-BCA7-0B7687634CB3}" type="pres">
      <dgm:prSet presAssocID="{A7C5245E-3975-41AB-B135-A962E19F7F43}" presName="sibTrans" presStyleLbl="sibTrans2D1" presStyleIdx="0" presStyleCnt="0"/>
      <dgm:spPr/>
    </dgm:pt>
    <dgm:pt modelId="{552F8C11-52B3-4906-B996-FFDEF4399160}" type="pres">
      <dgm:prSet presAssocID="{D3D9B479-809C-482D-8BE6-4324DBF72FF4}" presName="compNode" presStyleCnt="0"/>
      <dgm:spPr/>
    </dgm:pt>
    <dgm:pt modelId="{EBEF23FA-394A-471D-9205-2936BA346C37}" type="pres">
      <dgm:prSet presAssocID="{D3D9B479-809C-482D-8BE6-4324DBF72FF4}" presName="iconBgRect" presStyleLbl="bgShp" presStyleIdx="5" presStyleCnt="8"/>
      <dgm:spPr/>
    </dgm:pt>
    <dgm:pt modelId="{01E2F55B-DA9E-4427-99A0-140DD43730BB}" type="pres">
      <dgm:prSet presAssocID="{D3D9B479-809C-482D-8BE6-4324DBF72FF4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5719123-D636-4E22-985E-BE144DD817D8}" type="pres">
      <dgm:prSet presAssocID="{D3D9B479-809C-482D-8BE6-4324DBF72FF4}" presName="spaceRect" presStyleCnt="0"/>
      <dgm:spPr/>
    </dgm:pt>
    <dgm:pt modelId="{9BDD9AEE-D78A-481A-8F3F-C688D0B0CEA2}" type="pres">
      <dgm:prSet presAssocID="{D3D9B479-809C-482D-8BE6-4324DBF72FF4}" presName="textRect" presStyleLbl="revTx" presStyleIdx="5" presStyleCnt="8">
        <dgm:presLayoutVars>
          <dgm:chMax val="1"/>
          <dgm:chPref val="1"/>
        </dgm:presLayoutVars>
      </dgm:prSet>
      <dgm:spPr/>
    </dgm:pt>
    <dgm:pt modelId="{2CB9069C-37F3-4B02-A100-AFB6164B5D48}" type="pres">
      <dgm:prSet presAssocID="{A8DC0787-AF0F-41E5-9725-C60CB4012D72}" presName="sibTrans" presStyleLbl="sibTrans2D1" presStyleIdx="0" presStyleCnt="0"/>
      <dgm:spPr/>
    </dgm:pt>
    <dgm:pt modelId="{EE1D18F8-46E5-4EFA-B80E-9DF5E0329D97}" type="pres">
      <dgm:prSet presAssocID="{FC8DF8FB-0412-49AD-A48A-C97FDF33B2F2}" presName="compNode" presStyleCnt="0"/>
      <dgm:spPr/>
    </dgm:pt>
    <dgm:pt modelId="{70053CB9-2684-4DD5-B61C-EB526EAB1B57}" type="pres">
      <dgm:prSet presAssocID="{FC8DF8FB-0412-49AD-A48A-C97FDF33B2F2}" presName="iconBgRect" presStyleLbl="bgShp" presStyleIdx="6" presStyleCnt="8"/>
      <dgm:spPr/>
    </dgm:pt>
    <dgm:pt modelId="{7520F74B-617D-4900-B0BC-1547A22CD5B0}" type="pres">
      <dgm:prSet presAssocID="{FC8DF8FB-0412-49AD-A48A-C97FDF33B2F2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6818439-F94B-436C-BEB0-D56A97C1B63F}" type="pres">
      <dgm:prSet presAssocID="{FC8DF8FB-0412-49AD-A48A-C97FDF33B2F2}" presName="spaceRect" presStyleCnt="0"/>
      <dgm:spPr/>
    </dgm:pt>
    <dgm:pt modelId="{227746B4-397A-4319-ABAC-5078E14DFF23}" type="pres">
      <dgm:prSet presAssocID="{FC8DF8FB-0412-49AD-A48A-C97FDF33B2F2}" presName="textRect" presStyleLbl="revTx" presStyleIdx="6" presStyleCnt="8">
        <dgm:presLayoutVars>
          <dgm:chMax val="1"/>
          <dgm:chPref val="1"/>
        </dgm:presLayoutVars>
      </dgm:prSet>
      <dgm:spPr/>
    </dgm:pt>
    <dgm:pt modelId="{E09AFF05-F67A-4147-99F6-73BEE8C3E5C6}" type="pres">
      <dgm:prSet presAssocID="{098C62EE-2711-4347-99E5-E77CE8BBB516}" presName="sibTrans" presStyleLbl="sibTrans2D1" presStyleIdx="0" presStyleCnt="0"/>
      <dgm:spPr/>
    </dgm:pt>
    <dgm:pt modelId="{FA9B33B6-4C74-4FF1-85C0-5E23FA00FA0D}" type="pres">
      <dgm:prSet presAssocID="{DC2446C1-4885-4EDA-962E-9A25F180806C}" presName="compNode" presStyleCnt="0"/>
      <dgm:spPr/>
    </dgm:pt>
    <dgm:pt modelId="{D611C4F7-9D21-4AE7-AD2E-1F0EE873F2CF}" type="pres">
      <dgm:prSet presAssocID="{DC2446C1-4885-4EDA-962E-9A25F180806C}" presName="iconBgRect" presStyleLbl="bgShp" presStyleIdx="7" presStyleCnt="8"/>
      <dgm:spPr/>
    </dgm:pt>
    <dgm:pt modelId="{CD200896-9B13-4904-976E-C4842140DFB4}" type="pres">
      <dgm:prSet presAssocID="{DC2446C1-4885-4EDA-962E-9A25F180806C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C116DF73-F5DF-4E30-9C9D-AF892C195DD2}" type="pres">
      <dgm:prSet presAssocID="{DC2446C1-4885-4EDA-962E-9A25F180806C}" presName="spaceRect" presStyleCnt="0"/>
      <dgm:spPr/>
    </dgm:pt>
    <dgm:pt modelId="{501CA86B-E6EC-4930-8298-D2FF48F57BFD}" type="pres">
      <dgm:prSet presAssocID="{DC2446C1-4885-4EDA-962E-9A25F180806C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87AC5C05-241D-4811-B301-64CF595D373F}" type="presOf" srcId="{D3D9B479-809C-482D-8BE6-4324DBF72FF4}" destId="{9BDD9AEE-D78A-481A-8F3F-C688D0B0CEA2}" srcOrd="0" destOrd="0" presId="urn:microsoft.com/office/officeart/2018/2/layout/IconCircleList"/>
    <dgm:cxn modelId="{6C8D3E14-B7E6-4C70-B51C-CCA64F5B6755}" srcId="{556CA08B-B8CE-43A7-BE02-64184A07CF6D}" destId="{FE55E9C5-1D28-42A2-B4CC-A38D1ABDEDB7}" srcOrd="4" destOrd="0" parTransId="{B9B0AF86-8FC4-4B7B-8AE2-6B1CD6CEA27C}" sibTransId="{A7C5245E-3975-41AB-B135-A962E19F7F43}"/>
    <dgm:cxn modelId="{00EBB11A-90CC-449B-800E-208776CEF0DD}" srcId="{556CA08B-B8CE-43A7-BE02-64184A07CF6D}" destId="{EB8F2A38-1CB7-459C-89FF-A4C0C18013AD}" srcOrd="2" destOrd="0" parTransId="{AC196BAB-CBE3-4D70-AC78-8D1D9D4A5652}" sibTransId="{BE93DA1E-B2C4-4517-BAD5-D7524A5E1FC8}"/>
    <dgm:cxn modelId="{6DD9EA1F-7984-4CF0-B2CB-675A6D9AAA81}" srcId="{556CA08B-B8CE-43A7-BE02-64184A07CF6D}" destId="{D3D9B479-809C-482D-8BE6-4324DBF72FF4}" srcOrd="5" destOrd="0" parTransId="{63638A93-DBB0-4AB2-B7A0-28050B8A271E}" sibTransId="{A8DC0787-AF0F-41E5-9725-C60CB4012D72}"/>
    <dgm:cxn modelId="{62497B37-285A-4674-A587-887CC335D16F}" srcId="{556CA08B-B8CE-43A7-BE02-64184A07CF6D}" destId="{DC2446C1-4885-4EDA-962E-9A25F180806C}" srcOrd="7" destOrd="0" parTransId="{E048CF4C-FB41-42EC-87A7-AA041B5D8906}" sibTransId="{D244341A-0C02-473F-AE62-5DED765E326E}"/>
    <dgm:cxn modelId="{5F9A183D-A653-4DA4-B5AB-FC1857BA7FE0}" srcId="{556CA08B-B8CE-43A7-BE02-64184A07CF6D}" destId="{FC8DF8FB-0412-49AD-A48A-C97FDF33B2F2}" srcOrd="6" destOrd="0" parTransId="{8D6D58B4-146B-4A14-9BFF-A8F61121CC23}" sibTransId="{098C62EE-2711-4347-99E5-E77CE8BBB516}"/>
    <dgm:cxn modelId="{BEB97C3D-2054-4BAC-86F2-1ED50A6583CB}" type="presOf" srcId="{DC2446C1-4885-4EDA-962E-9A25F180806C}" destId="{501CA86B-E6EC-4930-8298-D2FF48F57BFD}" srcOrd="0" destOrd="0" presId="urn:microsoft.com/office/officeart/2018/2/layout/IconCircleList"/>
    <dgm:cxn modelId="{891ADA60-1A81-4808-87D8-46DF06900C8B}" type="presOf" srcId="{EB8F2A38-1CB7-459C-89FF-A4C0C18013AD}" destId="{F4062C4B-F043-4C88-9F52-5CB80B17B703}" srcOrd="0" destOrd="0" presId="urn:microsoft.com/office/officeart/2018/2/layout/IconCircleList"/>
    <dgm:cxn modelId="{25257367-D252-481A-9538-4C8AB6017222}" type="presOf" srcId="{556CA08B-B8CE-43A7-BE02-64184A07CF6D}" destId="{1572807F-47C8-403B-93C8-ECBE7A9FE15A}" srcOrd="0" destOrd="0" presId="urn:microsoft.com/office/officeart/2018/2/layout/IconCircleList"/>
    <dgm:cxn modelId="{FC408F4C-403E-4082-BA5B-0D4D249AC2D9}" srcId="{556CA08B-B8CE-43A7-BE02-64184A07CF6D}" destId="{DC09B1B9-5474-4F26-B74B-C40E889D32AE}" srcOrd="0" destOrd="0" parTransId="{F28306B2-B9AF-4B67-AB51-32BA7DFC4B19}" sibTransId="{F45B6BF9-0017-4895-AEAE-AB3B54832B54}"/>
    <dgm:cxn modelId="{5C58D850-0223-4D3C-9FEA-720675CE2737}" srcId="{556CA08B-B8CE-43A7-BE02-64184A07CF6D}" destId="{B441EB01-5A36-44E3-A2B9-4F53CB81BF66}" srcOrd="1" destOrd="0" parTransId="{D307A6F3-799A-4B0B-93E6-76178399210C}" sibTransId="{7839118A-EE40-4DE3-83FE-46F133FF45A6}"/>
    <dgm:cxn modelId="{44EAB451-C7DB-4451-984F-37EEBF765851}" type="presOf" srcId="{EC0D258E-3110-45B4-88B0-4765F589A76D}" destId="{40ABEDC6-72AF-4AC9-9070-11F68F072106}" srcOrd="0" destOrd="0" presId="urn:microsoft.com/office/officeart/2018/2/layout/IconCircleList"/>
    <dgm:cxn modelId="{9E56A657-7C35-48CB-B78F-0794C5D7E734}" type="presOf" srcId="{FE55E9C5-1D28-42A2-B4CC-A38D1ABDEDB7}" destId="{AFEF7B8E-B140-48D0-BF29-F87CB4F65542}" srcOrd="0" destOrd="0" presId="urn:microsoft.com/office/officeart/2018/2/layout/IconCircleList"/>
    <dgm:cxn modelId="{1789EB79-B1E8-41FD-8E73-B58F33F28A8E}" type="presOf" srcId="{A8DC0787-AF0F-41E5-9725-C60CB4012D72}" destId="{2CB9069C-37F3-4B02-A100-AFB6164B5D48}" srcOrd="0" destOrd="0" presId="urn:microsoft.com/office/officeart/2018/2/layout/IconCircleList"/>
    <dgm:cxn modelId="{8950738D-D042-424D-803E-A078ADE01599}" type="presOf" srcId="{BE93DA1E-B2C4-4517-BAD5-D7524A5E1FC8}" destId="{B369E04C-713D-441E-ADBC-53985A97D605}" srcOrd="0" destOrd="0" presId="urn:microsoft.com/office/officeart/2018/2/layout/IconCircleList"/>
    <dgm:cxn modelId="{67CA5F90-0048-427A-B30C-9E7D7455302B}" type="presOf" srcId="{7839118A-EE40-4DE3-83FE-46F133FF45A6}" destId="{F90FFA07-1E04-4701-9D3C-2D8297938BEC}" srcOrd="0" destOrd="0" presId="urn:microsoft.com/office/officeart/2018/2/layout/IconCircleList"/>
    <dgm:cxn modelId="{8B0F3A99-BCD1-4665-B751-ECCCC6E5BE1E}" type="presOf" srcId="{F45B6BF9-0017-4895-AEAE-AB3B54832B54}" destId="{E7786037-58D2-4F1C-BF29-6D69D13D161C}" srcOrd="0" destOrd="0" presId="urn:microsoft.com/office/officeart/2018/2/layout/IconCircleList"/>
    <dgm:cxn modelId="{B00DF4B1-7423-4018-AAA9-6D64ED7A99BE}" type="presOf" srcId="{DC09B1B9-5474-4F26-B74B-C40E889D32AE}" destId="{B44FE5E5-221E-46A6-B8E6-DB643AD4EABC}" srcOrd="0" destOrd="0" presId="urn:microsoft.com/office/officeart/2018/2/layout/IconCircleList"/>
    <dgm:cxn modelId="{88858FBF-1CE0-4C5C-B99D-38692DF7712A}" type="presOf" srcId="{A7C5245E-3975-41AB-B135-A962E19F7F43}" destId="{E4FF9BF0-8C9D-4774-BCA7-0B7687634CB3}" srcOrd="0" destOrd="0" presId="urn:microsoft.com/office/officeart/2018/2/layout/IconCircleList"/>
    <dgm:cxn modelId="{2F173BC3-D945-4D01-8E5B-19D1A28ACE62}" type="presOf" srcId="{FC8DF8FB-0412-49AD-A48A-C97FDF33B2F2}" destId="{227746B4-397A-4319-ABAC-5078E14DFF23}" srcOrd="0" destOrd="0" presId="urn:microsoft.com/office/officeart/2018/2/layout/IconCircleList"/>
    <dgm:cxn modelId="{B07ECCCE-C9EE-4DAB-BCF1-9B40222DEE37}" srcId="{556CA08B-B8CE-43A7-BE02-64184A07CF6D}" destId="{EC0D258E-3110-45B4-88B0-4765F589A76D}" srcOrd="3" destOrd="0" parTransId="{4E28BE9F-10AE-4E43-9BF2-031F0E2769E6}" sibTransId="{84ACDAB4-D7B0-445D-9829-8D241F9CC30B}"/>
    <dgm:cxn modelId="{839437D1-DAB0-479F-8C10-25E8EDAE52DB}" type="presOf" srcId="{84ACDAB4-D7B0-445D-9829-8D241F9CC30B}" destId="{318148B6-5186-4B69-8DBD-1BDB89E5D3A4}" srcOrd="0" destOrd="0" presId="urn:microsoft.com/office/officeart/2018/2/layout/IconCircleList"/>
    <dgm:cxn modelId="{B32553F9-0636-4B25-B523-D51E80A8F850}" type="presOf" srcId="{098C62EE-2711-4347-99E5-E77CE8BBB516}" destId="{E09AFF05-F67A-4147-99F6-73BEE8C3E5C6}" srcOrd="0" destOrd="0" presId="urn:microsoft.com/office/officeart/2018/2/layout/IconCircleList"/>
    <dgm:cxn modelId="{4E67FCF9-3AC8-47DF-8E08-B00896667B67}" type="presOf" srcId="{B441EB01-5A36-44E3-A2B9-4F53CB81BF66}" destId="{402393D6-78A1-4978-ABFB-A0438F031591}" srcOrd="0" destOrd="0" presId="urn:microsoft.com/office/officeart/2018/2/layout/IconCircleList"/>
    <dgm:cxn modelId="{6B9BF4D1-1827-47DA-A06D-8E97D1D64A88}" type="presParOf" srcId="{1572807F-47C8-403B-93C8-ECBE7A9FE15A}" destId="{8CDCB71A-5844-49FF-B97E-394FB511D813}" srcOrd="0" destOrd="0" presId="urn:microsoft.com/office/officeart/2018/2/layout/IconCircleList"/>
    <dgm:cxn modelId="{27C45411-05E8-499C-AF2F-0E86E43AAD4C}" type="presParOf" srcId="{8CDCB71A-5844-49FF-B97E-394FB511D813}" destId="{8F426550-B399-4AEA-9E55-22E70CA06884}" srcOrd="0" destOrd="0" presId="urn:microsoft.com/office/officeart/2018/2/layout/IconCircleList"/>
    <dgm:cxn modelId="{AC69CAED-7B5A-4C60-93F5-38398749A129}" type="presParOf" srcId="{8F426550-B399-4AEA-9E55-22E70CA06884}" destId="{F05264EC-716D-4735-A8A2-F5DED6B5F417}" srcOrd="0" destOrd="0" presId="urn:microsoft.com/office/officeart/2018/2/layout/IconCircleList"/>
    <dgm:cxn modelId="{EE08AF26-CD38-4062-BCAD-29F10CA9E044}" type="presParOf" srcId="{8F426550-B399-4AEA-9E55-22E70CA06884}" destId="{CC7D9D78-754F-40B0-8D6C-0E86B9295557}" srcOrd="1" destOrd="0" presId="urn:microsoft.com/office/officeart/2018/2/layout/IconCircleList"/>
    <dgm:cxn modelId="{224841EA-938A-4691-804F-ED8AB7857747}" type="presParOf" srcId="{8F426550-B399-4AEA-9E55-22E70CA06884}" destId="{441059D3-0CA6-4A0C-9602-42FA7A71AB77}" srcOrd="2" destOrd="0" presId="urn:microsoft.com/office/officeart/2018/2/layout/IconCircleList"/>
    <dgm:cxn modelId="{C189E4AC-E1CD-4F22-9F5E-55452FA5B37D}" type="presParOf" srcId="{8F426550-B399-4AEA-9E55-22E70CA06884}" destId="{B44FE5E5-221E-46A6-B8E6-DB643AD4EABC}" srcOrd="3" destOrd="0" presId="urn:microsoft.com/office/officeart/2018/2/layout/IconCircleList"/>
    <dgm:cxn modelId="{F1C29294-9056-4BD4-A353-5E8B112A93D8}" type="presParOf" srcId="{8CDCB71A-5844-49FF-B97E-394FB511D813}" destId="{E7786037-58D2-4F1C-BF29-6D69D13D161C}" srcOrd="1" destOrd="0" presId="urn:microsoft.com/office/officeart/2018/2/layout/IconCircleList"/>
    <dgm:cxn modelId="{77AFD279-2054-4BA6-B5ED-E331576FE4AC}" type="presParOf" srcId="{8CDCB71A-5844-49FF-B97E-394FB511D813}" destId="{B5DD43A8-8945-4F99-81A2-216FC48FE823}" srcOrd="2" destOrd="0" presId="urn:microsoft.com/office/officeart/2018/2/layout/IconCircleList"/>
    <dgm:cxn modelId="{FAC88FF4-34F2-4BE4-82C4-35B685044D14}" type="presParOf" srcId="{B5DD43A8-8945-4F99-81A2-216FC48FE823}" destId="{06F7FE5B-BA51-4B41-9B13-A864AB196DD4}" srcOrd="0" destOrd="0" presId="urn:microsoft.com/office/officeart/2018/2/layout/IconCircleList"/>
    <dgm:cxn modelId="{19C320BB-FA1D-4147-9E54-911EE32F4127}" type="presParOf" srcId="{B5DD43A8-8945-4F99-81A2-216FC48FE823}" destId="{B39CB568-BA17-4E9F-AB22-01BBC3D45EC7}" srcOrd="1" destOrd="0" presId="urn:microsoft.com/office/officeart/2018/2/layout/IconCircleList"/>
    <dgm:cxn modelId="{BC16AC06-9869-437F-BF73-4E8C2B60FA11}" type="presParOf" srcId="{B5DD43A8-8945-4F99-81A2-216FC48FE823}" destId="{7EB0D08F-F8B0-4882-932D-82429E7F234F}" srcOrd="2" destOrd="0" presId="urn:microsoft.com/office/officeart/2018/2/layout/IconCircleList"/>
    <dgm:cxn modelId="{D719B0A5-E5C9-470F-9324-BEC26A66D33A}" type="presParOf" srcId="{B5DD43A8-8945-4F99-81A2-216FC48FE823}" destId="{402393D6-78A1-4978-ABFB-A0438F031591}" srcOrd="3" destOrd="0" presId="urn:microsoft.com/office/officeart/2018/2/layout/IconCircleList"/>
    <dgm:cxn modelId="{C69B0577-C451-49E2-A123-0DEB342EE822}" type="presParOf" srcId="{8CDCB71A-5844-49FF-B97E-394FB511D813}" destId="{F90FFA07-1E04-4701-9D3C-2D8297938BEC}" srcOrd="3" destOrd="0" presId="urn:microsoft.com/office/officeart/2018/2/layout/IconCircleList"/>
    <dgm:cxn modelId="{9D1FB001-6BDF-4256-8153-300DDCCA0039}" type="presParOf" srcId="{8CDCB71A-5844-49FF-B97E-394FB511D813}" destId="{42E51EA2-0A2D-40FD-8D96-82C91BDD3767}" srcOrd="4" destOrd="0" presId="urn:microsoft.com/office/officeart/2018/2/layout/IconCircleList"/>
    <dgm:cxn modelId="{EEC2DE2D-52CF-418E-99A2-683EA5F65C5B}" type="presParOf" srcId="{42E51EA2-0A2D-40FD-8D96-82C91BDD3767}" destId="{1FF16720-8AC6-4BE6-9AB8-DF31D2A15B97}" srcOrd="0" destOrd="0" presId="urn:microsoft.com/office/officeart/2018/2/layout/IconCircleList"/>
    <dgm:cxn modelId="{2148BCE5-4A64-4FCB-8AA6-B3E81C7433EF}" type="presParOf" srcId="{42E51EA2-0A2D-40FD-8D96-82C91BDD3767}" destId="{BCC7EFE4-84E3-41C2-9DFD-F4DB7D280AAC}" srcOrd="1" destOrd="0" presId="urn:microsoft.com/office/officeart/2018/2/layout/IconCircleList"/>
    <dgm:cxn modelId="{3FCFE67B-0F2F-4CF1-9234-75294AFA955F}" type="presParOf" srcId="{42E51EA2-0A2D-40FD-8D96-82C91BDD3767}" destId="{8D3D1A3A-5560-4662-AEA9-5B1FBDEA6FF2}" srcOrd="2" destOrd="0" presId="urn:microsoft.com/office/officeart/2018/2/layout/IconCircleList"/>
    <dgm:cxn modelId="{268EC1E9-6808-4C1A-B611-19CA617662B0}" type="presParOf" srcId="{42E51EA2-0A2D-40FD-8D96-82C91BDD3767}" destId="{F4062C4B-F043-4C88-9F52-5CB80B17B703}" srcOrd="3" destOrd="0" presId="urn:microsoft.com/office/officeart/2018/2/layout/IconCircleList"/>
    <dgm:cxn modelId="{4B6D909E-B39C-4418-86DE-4EA3377A4539}" type="presParOf" srcId="{8CDCB71A-5844-49FF-B97E-394FB511D813}" destId="{B369E04C-713D-441E-ADBC-53985A97D605}" srcOrd="5" destOrd="0" presId="urn:microsoft.com/office/officeart/2018/2/layout/IconCircleList"/>
    <dgm:cxn modelId="{F3860D62-C4B7-44FC-A6E6-78438A2FAB7E}" type="presParOf" srcId="{8CDCB71A-5844-49FF-B97E-394FB511D813}" destId="{21F01F22-2B70-42BC-AB23-086F007232FD}" srcOrd="6" destOrd="0" presId="urn:microsoft.com/office/officeart/2018/2/layout/IconCircleList"/>
    <dgm:cxn modelId="{8C681EF2-E53E-4A2E-8584-1ABA0F3C4473}" type="presParOf" srcId="{21F01F22-2B70-42BC-AB23-086F007232FD}" destId="{2C80A2F5-95EF-4C53-8010-86395FB18C30}" srcOrd="0" destOrd="0" presId="urn:microsoft.com/office/officeart/2018/2/layout/IconCircleList"/>
    <dgm:cxn modelId="{D7D50720-A720-4FFB-9F1C-3A7AF9BD2200}" type="presParOf" srcId="{21F01F22-2B70-42BC-AB23-086F007232FD}" destId="{6A5A61FE-A653-4D71-BB29-ED9EBE7BC693}" srcOrd="1" destOrd="0" presId="urn:microsoft.com/office/officeart/2018/2/layout/IconCircleList"/>
    <dgm:cxn modelId="{83EB2680-4128-44B0-8201-463DEE8D2520}" type="presParOf" srcId="{21F01F22-2B70-42BC-AB23-086F007232FD}" destId="{D138C46F-3403-4221-86EE-671DC29EC6EB}" srcOrd="2" destOrd="0" presId="urn:microsoft.com/office/officeart/2018/2/layout/IconCircleList"/>
    <dgm:cxn modelId="{6EF91714-9775-4A68-A634-522D64668021}" type="presParOf" srcId="{21F01F22-2B70-42BC-AB23-086F007232FD}" destId="{40ABEDC6-72AF-4AC9-9070-11F68F072106}" srcOrd="3" destOrd="0" presId="urn:microsoft.com/office/officeart/2018/2/layout/IconCircleList"/>
    <dgm:cxn modelId="{C972986B-6591-4D4F-BC79-FA77BF100989}" type="presParOf" srcId="{8CDCB71A-5844-49FF-B97E-394FB511D813}" destId="{318148B6-5186-4B69-8DBD-1BDB89E5D3A4}" srcOrd="7" destOrd="0" presId="urn:microsoft.com/office/officeart/2018/2/layout/IconCircleList"/>
    <dgm:cxn modelId="{210E1BB8-B376-4106-856C-F136D7512E55}" type="presParOf" srcId="{8CDCB71A-5844-49FF-B97E-394FB511D813}" destId="{45DD3A1F-146A-46DD-825A-A3F3DB3DF1E7}" srcOrd="8" destOrd="0" presId="urn:microsoft.com/office/officeart/2018/2/layout/IconCircleList"/>
    <dgm:cxn modelId="{E69499B8-D2B4-40A4-9442-71A0E499639A}" type="presParOf" srcId="{45DD3A1F-146A-46DD-825A-A3F3DB3DF1E7}" destId="{D9ED7F15-FC29-418E-B185-A480F0B01CFC}" srcOrd="0" destOrd="0" presId="urn:microsoft.com/office/officeart/2018/2/layout/IconCircleList"/>
    <dgm:cxn modelId="{37712C85-CF09-48A6-A115-79A55A3A8D0C}" type="presParOf" srcId="{45DD3A1F-146A-46DD-825A-A3F3DB3DF1E7}" destId="{7B00C868-5474-4040-90A6-404A46FA14D6}" srcOrd="1" destOrd="0" presId="urn:microsoft.com/office/officeart/2018/2/layout/IconCircleList"/>
    <dgm:cxn modelId="{D7E05AD6-F232-4689-B64F-E221C8CE5219}" type="presParOf" srcId="{45DD3A1F-146A-46DD-825A-A3F3DB3DF1E7}" destId="{9D975E4C-BB3E-48DC-B50D-762ED5659B22}" srcOrd="2" destOrd="0" presId="urn:microsoft.com/office/officeart/2018/2/layout/IconCircleList"/>
    <dgm:cxn modelId="{FE8260C2-740E-4E1B-B1B2-0F16BF04CC78}" type="presParOf" srcId="{45DD3A1F-146A-46DD-825A-A3F3DB3DF1E7}" destId="{AFEF7B8E-B140-48D0-BF29-F87CB4F65542}" srcOrd="3" destOrd="0" presId="urn:microsoft.com/office/officeart/2018/2/layout/IconCircleList"/>
    <dgm:cxn modelId="{0CB84CBE-0FBD-48EE-A3E6-E04B0340AF82}" type="presParOf" srcId="{8CDCB71A-5844-49FF-B97E-394FB511D813}" destId="{E4FF9BF0-8C9D-4774-BCA7-0B7687634CB3}" srcOrd="9" destOrd="0" presId="urn:microsoft.com/office/officeart/2018/2/layout/IconCircleList"/>
    <dgm:cxn modelId="{3F90A24D-869C-437D-BF7A-01E5882186BA}" type="presParOf" srcId="{8CDCB71A-5844-49FF-B97E-394FB511D813}" destId="{552F8C11-52B3-4906-B996-FFDEF4399160}" srcOrd="10" destOrd="0" presId="urn:microsoft.com/office/officeart/2018/2/layout/IconCircleList"/>
    <dgm:cxn modelId="{81C982BE-191D-46D0-B0D6-E84535D9121F}" type="presParOf" srcId="{552F8C11-52B3-4906-B996-FFDEF4399160}" destId="{EBEF23FA-394A-471D-9205-2936BA346C37}" srcOrd="0" destOrd="0" presId="urn:microsoft.com/office/officeart/2018/2/layout/IconCircleList"/>
    <dgm:cxn modelId="{84BE6A80-02F3-4885-A4FE-89B1C3AA53AC}" type="presParOf" srcId="{552F8C11-52B3-4906-B996-FFDEF4399160}" destId="{01E2F55B-DA9E-4427-99A0-140DD43730BB}" srcOrd="1" destOrd="0" presId="urn:microsoft.com/office/officeart/2018/2/layout/IconCircleList"/>
    <dgm:cxn modelId="{3F103E0C-2423-443F-A8FD-CCA383F324D5}" type="presParOf" srcId="{552F8C11-52B3-4906-B996-FFDEF4399160}" destId="{25719123-D636-4E22-985E-BE144DD817D8}" srcOrd="2" destOrd="0" presId="urn:microsoft.com/office/officeart/2018/2/layout/IconCircleList"/>
    <dgm:cxn modelId="{1E7112FC-3450-47B8-B8DE-D36D9FBCC409}" type="presParOf" srcId="{552F8C11-52B3-4906-B996-FFDEF4399160}" destId="{9BDD9AEE-D78A-481A-8F3F-C688D0B0CEA2}" srcOrd="3" destOrd="0" presId="urn:microsoft.com/office/officeart/2018/2/layout/IconCircleList"/>
    <dgm:cxn modelId="{F1527D0E-EB0B-462B-8661-3AFB68A6D963}" type="presParOf" srcId="{8CDCB71A-5844-49FF-B97E-394FB511D813}" destId="{2CB9069C-37F3-4B02-A100-AFB6164B5D48}" srcOrd="11" destOrd="0" presId="urn:microsoft.com/office/officeart/2018/2/layout/IconCircleList"/>
    <dgm:cxn modelId="{91606B72-A10B-4DB2-A9E8-659D45960834}" type="presParOf" srcId="{8CDCB71A-5844-49FF-B97E-394FB511D813}" destId="{EE1D18F8-46E5-4EFA-B80E-9DF5E0329D97}" srcOrd="12" destOrd="0" presId="urn:microsoft.com/office/officeart/2018/2/layout/IconCircleList"/>
    <dgm:cxn modelId="{A05A51DF-FFC5-4128-90EF-22986D4064C1}" type="presParOf" srcId="{EE1D18F8-46E5-4EFA-B80E-9DF5E0329D97}" destId="{70053CB9-2684-4DD5-B61C-EB526EAB1B57}" srcOrd="0" destOrd="0" presId="urn:microsoft.com/office/officeart/2018/2/layout/IconCircleList"/>
    <dgm:cxn modelId="{4B0B2672-D661-430E-A9E1-B27D5D1332F8}" type="presParOf" srcId="{EE1D18F8-46E5-4EFA-B80E-9DF5E0329D97}" destId="{7520F74B-617D-4900-B0BC-1547A22CD5B0}" srcOrd="1" destOrd="0" presId="urn:microsoft.com/office/officeart/2018/2/layout/IconCircleList"/>
    <dgm:cxn modelId="{0FC151B0-49BD-4807-86A8-A8ADB92DC61A}" type="presParOf" srcId="{EE1D18F8-46E5-4EFA-B80E-9DF5E0329D97}" destId="{A6818439-F94B-436C-BEB0-D56A97C1B63F}" srcOrd="2" destOrd="0" presId="urn:microsoft.com/office/officeart/2018/2/layout/IconCircleList"/>
    <dgm:cxn modelId="{37D8199D-AB3A-436E-8255-856DE9A2E779}" type="presParOf" srcId="{EE1D18F8-46E5-4EFA-B80E-9DF5E0329D97}" destId="{227746B4-397A-4319-ABAC-5078E14DFF23}" srcOrd="3" destOrd="0" presId="urn:microsoft.com/office/officeart/2018/2/layout/IconCircleList"/>
    <dgm:cxn modelId="{6C39263A-A95B-4BB6-AD4C-4E590D979A25}" type="presParOf" srcId="{8CDCB71A-5844-49FF-B97E-394FB511D813}" destId="{E09AFF05-F67A-4147-99F6-73BEE8C3E5C6}" srcOrd="13" destOrd="0" presId="urn:microsoft.com/office/officeart/2018/2/layout/IconCircleList"/>
    <dgm:cxn modelId="{138FA1CD-7935-4D20-A3C8-D31568C79119}" type="presParOf" srcId="{8CDCB71A-5844-49FF-B97E-394FB511D813}" destId="{FA9B33B6-4C74-4FF1-85C0-5E23FA00FA0D}" srcOrd="14" destOrd="0" presId="urn:microsoft.com/office/officeart/2018/2/layout/IconCircleList"/>
    <dgm:cxn modelId="{DB12EC52-D530-4EC9-B05F-282E8EFD8F78}" type="presParOf" srcId="{FA9B33B6-4C74-4FF1-85C0-5E23FA00FA0D}" destId="{D611C4F7-9D21-4AE7-AD2E-1F0EE873F2CF}" srcOrd="0" destOrd="0" presId="urn:microsoft.com/office/officeart/2018/2/layout/IconCircleList"/>
    <dgm:cxn modelId="{AB0BB40E-8B92-4C0E-9C0F-4604F625E0DD}" type="presParOf" srcId="{FA9B33B6-4C74-4FF1-85C0-5E23FA00FA0D}" destId="{CD200896-9B13-4904-976E-C4842140DFB4}" srcOrd="1" destOrd="0" presId="urn:microsoft.com/office/officeart/2018/2/layout/IconCircleList"/>
    <dgm:cxn modelId="{1FE01822-31EE-47B4-89B2-08935D5029F1}" type="presParOf" srcId="{FA9B33B6-4C74-4FF1-85C0-5E23FA00FA0D}" destId="{C116DF73-F5DF-4E30-9C9D-AF892C195DD2}" srcOrd="2" destOrd="0" presId="urn:microsoft.com/office/officeart/2018/2/layout/IconCircleList"/>
    <dgm:cxn modelId="{320A4DE5-16E9-4034-BB64-2FF163BA9AD1}" type="presParOf" srcId="{FA9B33B6-4C74-4FF1-85C0-5E23FA00FA0D}" destId="{501CA86B-E6EC-4930-8298-D2FF48F57BF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090B2A3-9191-4ACA-80D5-3CFE4A9B86FE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ADCFB75-D5CB-41BE-A863-22D52E85361B}">
      <dgm:prSet/>
      <dgm:spPr/>
      <dgm:t>
        <a:bodyPr/>
        <a:lstStyle/>
        <a:p>
          <a:r>
            <a:rPr lang="en-GB" b="1" i="0"/>
            <a:t>Leverage strengths:</a:t>
          </a:r>
          <a:endParaRPr lang="en-US"/>
        </a:p>
      </dgm:t>
    </dgm:pt>
    <dgm:pt modelId="{C39E74A0-27CD-465E-80CA-E37EF60ACEF3}" type="parTrans" cxnId="{EDDC1B22-D9EB-4348-858B-3A28B9E78C62}">
      <dgm:prSet/>
      <dgm:spPr/>
      <dgm:t>
        <a:bodyPr/>
        <a:lstStyle/>
        <a:p>
          <a:endParaRPr lang="en-US"/>
        </a:p>
      </dgm:t>
    </dgm:pt>
    <dgm:pt modelId="{4274A183-4E39-41E2-BA45-FDFE8567DB69}" type="sibTrans" cxnId="{EDDC1B22-D9EB-4348-858B-3A28B9E78C62}">
      <dgm:prSet/>
      <dgm:spPr/>
      <dgm:t>
        <a:bodyPr/>
        <a:lstStyle/>
        <a:p>
          <a:endParaRPr lang="en-US"/>
        </a:p>
      </dgm:t>
    </dgm:pt>
    <dgm:pt modelId="{15DDD127-4750-47D0-BE3B-6708E12ADDE5}">
      <dgm:prSet/>
      <dgm:spPr/>
      <dgm:t>
        <a:bodyPr/>
        <a:lstStyle/>
        <a:p>
          <a:r>
            <a:rPr lang="en-GB" b="0" i="0"/>
            <a:t>Use communication &amp; adaptability to build networks</a:t>
          </a:r>
          <a:endParaRPr lang="en-US"/>
        </a:p>
      </dgm:t>
    </dgm:pt>
    <dgm:pt modelId="{4F579521-F0D1-4D59-9E98-49B04F5ABDDF}" type="parTrans" cxnId="{6CA516AA-BE7B-4CF8-8C46-EA6532C8CBA7}">
      <dgm:prSet/>
      <dgm:spPr/>
      <dgm:t>
        <a:bodyPr/>
        <a:lstStyle/>
        <a:p>
          <a:endParaRPr lang="en-US"/>
        </a:p>
      </dgm:t>
    </dgm:pt>
    <dgm:pt modelId="{1C04A7B8-BBA8-4608-A301-6A62E21382ED}" type="sibTrans" cxnId="{6CA516AA-BE7B-4CF8-8C46-EA6532C8CBA7}">
      <dgm:prSet/>
      <dgm:spPr/>
      <dgm:t>
        <a:bodyPr/>
        <a:lstStyle/>
        <a:p>
          <a:endParaRPr lang="en-US"/>
        </a:p>
      </dgm:t>
    </dgm:pt>
    <dgm:pt modelId="{BAE44D78-2E20-41EE-8FBB-C340987140EE}">
      <dgm:prSet/>
      <dgm:spPr/>
      <dgm:t>
        <a:bodyPr/>
        <a:lstStyle/>
        <a:p>
          <a:r>
            <a:rPr lang="en-GB" b="0" i="0"/>
            <a:t>Participate actively in team-based learning</a:t>
          </a:r>
          <a:endParaRPr lang="en-US"/>
        </a:p>
      </dgm:t>
    </dgm:pt>
    <dgm:pt modelId="{60F1F174-EEA2-41B6-8933-D71515A3EB41}" type="parTrans" cxnId="{047858EC-4A4E-4E57-BBF8-ED17DD9C54BE}">
      <dgm:prSet/>
      <dgm:spPr/>
      <dgm:t>
        <a:bodyPr/>
        <a:lstStyle/>
        <a:p>
          <a:endParaRPr lang="en-US"/>
        </a:p>
      </dgm:t>
    </dgm:pt>
    <dgm:pt modelId="{69A986B6-8748-4295-92BB-6BE5035A197E}" type="sibTrans" cxnId="{047858EC-4A4E-4E57-BBF8-ED17DD9C54BE}">
      <dgm:prSet/>
      <dgm:spPr/>
      <dgm:t>
        <a:bodyPr/>
        <a:lstStyle/>
        <a:p>
          <a:endParaRPr lang="en-US"/>
        </a:p>
      </dgm:t>
    </dgm:pt>
    <dgm:pt modelId="{1A2C2629-C116-4355-9E61-4908DBFF8F3E}">
      <dgm:prSet/>
      <dgm:spPr/>
      <dgm:t>
        <a:bodyPr/>
        <a:lstStyle/>
        <a:p>
          <a:r>
            <a:rPr lang="en-GB" b="1" i="0"/>
            <a:t>Address weaknesses:</a:t>
          </a:r>
          <a:endParaRPr lang="en-US"/>
        </a:p>
      </dgm:t>
    </dgm:pt>
    <dgm:pt modelId="{FB9A7754-45BD-4267-BFDD-D46CCBED868B}" type="parTrans" cxnId="{E4A34DDE-9779-44E7-B270-891B7352DD82}">
      <dgm:prSet/>
      <dgm:spPr/>
      <dgm:t>
        <a:bodyPr/>
        <a:lstStyle/>
        <a:p>
          <a:endParaRPr lang="en-US"/>
        </a:p>
      </dgm:t>
    </dgm:pt>
    <dgm:pt modelId="{69D9D404-4859-441A-9815-18E0F4A95DE2}" type="sibTrans" cxnId="{E4A34DDE-9779-44E7-B270-891B7352DD82}">
      <dgm:prSet/>
      <dgm:spPr/>
      <dgm:t>
        <a:bodyPr/>
        <a:lstStyle/>
        <a:p>
          <a:endParaRPr lang="en-US"/>
        </a:p>
      </dgm:t>
    </dgm:pt>
    <dgm:pt modelId="{61CBA932-70EB-4245-A074-6F430EFAF57A}">
      <dgm:prSet/>
      <dgm:spPr/>
      <dgm:t>
        <a:bodyPr/>
        <a:lstStyle/>
        <a:p>
          <a:r>
            <a:rPr lang="en-GB" b="0" i="0"/>
            <a:t>Attend workshops</a:t>
          </a:r>
          <a:endParaRPr lang="en-US"/>
        </a:p>
      </dgm:t>
    </dgm:pt>
    <dgm:pt modelId="{84696550-9468-420D-814C-017BD24A8E11}" type="parTrans" cxnId="{EBBD140E-19CF-46CD-95E1-659636730641}">
      <dgm:prSet/>
      <dgm:spPr/>
      <dgm:t>
        <a:bodyPr/>
        <a:lstStyle/>
        <a:p>
          <a:endParaRPr lang="en-US"/>
        </a:p>
      </dgm:t>
    </dgm:pt>
    <dgm:pt modelId="{C02B7845-DDBB-4C3B-9C34-0973779BDA86}" type="sibTrans" cxnId="{EBBD140E-19CF-46CD-95E1-659636730641}">
      <dgm:prSet/>
      <dgm:spPr/>
      <dgm:t>
        <a:bodyPr/>
        <a:lstStyle/>
        <a:p>
          <a:endParaRPr lang="en-US"/>
        </a:p>
      </dgm:t>
    </dgm:pt>
    <dgm:pt modelId="{7BAB2BF4-A955-4877-976F-A4D1A2DB10F8}">
      <dgm:prSet/>
      <dgm:spPr/>
      <dgm:t>
        <a:bodyPr/>
        <a:lstStyle/>
        <a:p>
          <a:r>
            <a:rPr lang="en-GB" b="0" i="0"/>
            <a:t>Seek mentorship</a:t>
          </a:r>
          <a:endParaRPr lang="en-US"/>
        </a:p>
      </dgm:t>
    </dgm:pt>
    <dgm:pt modelId="{A471BE1D-D4A5-4B03-BCDF-481840FDF43C}" type="parTrans" cxnId="{F1C94D46-6691-48FF-BCAE-86D13BA73442}">
      <dgm:prSet/>
      <dgm:spPr/>
      <dgm:t>
        <a:bodyPr/>
        <a:lstStyle/>
        <a:p>
          <a:endParaRPr lang="en-US"/>
        </a:p>
      </dgm:t>
    </dgm:pt>
    <dgm:pt modelId="{B6AD9DC6-575A-46F0-B4D7-4D3EBCA49138}" type="sibTrans" cxnId="{F1C94D46-6691-48FF-BCAE-86D13BA73442}">
      <dgm:prSet/>
      <dgm:spPr/>
      <dgm:t>
        <a:bodyPr/>
        <a:lstStyle/>
        <a:p>
          <a:endParaRPr lang="en-US"/>
        </a:p>
      </dgm:t>
    </dgm:pt>
    <dgm:pt modelId="{364E9EFD-D93B-464F-990D-93C5CAD744FD}">
      <dgm:prSet/>
      <dgm:spPr/>
      <dgm:t>
        <a:bodyPr/>
        <a:lstStyle/>
        <a:p>
          <a:r>
            <a:rPr lang="en-GB" b="0" i="0"/>
            <a:t>Engage in clinical placements for UK experience</a:t>
          </a:r>
          <a:endParaRPr lang="en-US"/>
        </a:p>
      </dgm:t>
    </dgm:pt>
    <dgm:pt modelId="{7183C01C-80D8-4392-9B47-F9842893362B}" type="parTrans" cxnId="{6AE17300-CA6C-4F27-A2F6-324E48106145}">
      <dgm:prSet/>
      <dgm:spPr/>
      <dgm:t>
        <a:bodyPr/>
        <a:lstStyle/>
        <a:p>
          <a:endParaRPr lang="en-US"/>
        </a:p>
      </dgm:t>
    </dgm:pt>
    <dgm:pt modelId="{0C162C8B-525E-4BCF-853C-DEA6B921FD06}" type="sibTrans" cxnId="{6AE17300-CA6C-4F27-A2F6-324E48106145}">
      <dgm:prSet/>
      <dgm:spPr/>
      <dgm:t>
        <a:bodyPr/>
        <a:lstStyle/>
        <a:p>
          <a:endParaRPr lang="en-US"/>
        </a:p>
      </dgm:t>
    </dgm:pt>
    <dgm:pt modelId="{4792497F-E7A7-421F-BE9A-B5C6AD615D22}">
      <dgm:prSet/>
      <dgm:spPr/>
      <dgm:t>
        <a:bodyPr/>
        <a:lstStyle/>
        <a:p>
          <a:r>
            <a:rPr lang="en-GB" b="1" i="0"/>
            <a:t>Seize opportunities:</a:t>
          </a:r>
          <a:endParaRPr lang="en-US"/>
        </a:p>
      </dgm:t>
    </dgm:pt>
    <dgm:pt modelId="{1C5E9117-2136-4766-93D3-4BCB61220733}" type="parTrans" cxnId="{B17C7BA1-C0A3-40E9-9CA2-B3A4BB84EB69}">
      <dgm:prSet/>
      <dgm:spPr/>
      <dgm:t>
        <a:bodyPr/>
        <a:lstStyle/>
        <a:p>
          <a:endParaRPr lang="en-US"/>
        </a:p>
      </dgm:t>
    </dgm:pt>
    <dgm:pt modelId="{3D0A0462-B2E3-472A-A1DE-1E1B937C634D}" type="sibTrans" cxnId="{B17C7BA1-C0A3-40E9-9CA2-B3A4BB84EB69}">
      <dgm:prSet/>
      <dgm:spPr/>
      <dgm:t>
        <a:bodyPr/>
        <a:lstStyle/>
        <a:p>
          <a:endParaRPr lang="en-US"/>
        </a:p>
      </dgm:t>
    </dgm:pt>
    <dgm:pt modelId="{883760A9-5AF8-472E-9B04-B296777CC88B}">
      <dgm:prSet/>
      <dgm:spPr/>
      <dgm:t>
        <a:bodyPr/>
        <a:lstStyle/>
        <a:p>
          <a:r>
            <a:rPr lang="en-GB" b="0" i="0"/>
            <a:t>CPD courses </a:t>
          </a:r>
          <a:r>
            <a:rPr lang="fr-FR" b="0" i="0"/>
            <a:t>&gt;</a:t>
          </a:r>
          <a:r>
            <a:rPr lang="en-GB" b="0" i="0"/>
            <a:t> build specialized knowledge</a:t>
          </a:r>
          <a:endParaRPr lang="en-US"/>
        </a:p>
      </dgm:t>
    </dgm:pt>
    <dgm:pt modelId="{D7CA085F-30B8-4B4C-898C-3C276EED7F68}" type="parTrans" cxnId="{54A59BA9-B544-482A-BC71-EC1D9278418A}">
      <dgm:prSet/>
      <dgm:spPr/>
      <dgm:t>
        <a:bodyPr/>
        <a:lstStyle/>
        <a:p>
          <a:endParaRPr lang="en-US"/>
        </a:p>
      </dgm:t>
    </dgm:pt>
    <dgm:pt modelId="{4058754D-8BC7-4021-B6C0-29AC1BA8159C}" type="sibTrans" cxnId="{54A59BA9-B544-482A-BC71-EC1D9278418A}">
      <dgm:prSet/>
      <dgm:spPr/>
      <dgm:t>
        <a:bodyPr/>
        <a:lstStyle/>
        <a:p>
          <a:endParaRPr lang="en-US"/>
        </a:p>
      </dgm:t>
    </dgm:pt>
    <dgm:pt modelId="{020380B4-4039-48C3-B2C8-AFFC282E9501}" type="pres">
      <dgm:prSet presAssocID="{5090B2A3-9191-4ACA-80D5-3CFE4A9B86FE}" presName="Name0" presStyleCnt="0">
        <dgm:presLayoutVars>
          <dgm:dir/>
          <dgm:resizeHandles/>
        </dgm:presLayoutVars>
      </dgm:prSet>
      <dgm:spPr/>
    </dgm:pt>
    <dgm:pt modelId="{2F3CF7A9-F413-4799-9C5F-7300B7DBF638}" type="pres">
      <dgm:prSet presAssocID="{CADCFB75-D5CB-41BE-A863-22D52E85361B}" presName="compNode" presStyleCnt="0"/>
      <dgm:spPr/>
    </dgm:pt>
    <dgm:pt modelId="{DF72B533-2F19-41B9-8AB3-9EC1E497D533}" type="pres">
      <dgm:prSet presAssocID="{CADCFB75-D5CB-41BE-A863-22D52E85361B}" presName="dummyConnPt" presStyleCnt="0"/>
      <dgm:spPr/>
    </dgm:pt>
    <dgm:pt modelId="{1098281F-82D9-4262-9BE2-08D4748F3E9B}" type="pres">
      <dgm:prSet presAssocID="{CADCFB75-D5CB-41BE-A863-22D52E85361B}" presName="node" presStyleLbl="node1" presStyleIdx="0" presStyleCnt="9">
        <dgm:presLayoutVars>
          <dgm:bulletEnabled val="1"/>
        </dgm:presLayoutVars>
      </dgm:prSet>
      <dgm:spPr/>
    </dgm:pt>
    <dgm:pt modelId="{780B15B3-8827-4398-A635-642589440670}" type="pres">
      <dgm:prSet presAssocID="{4274A183-4E39-41E2-BA45-FDFE8567DB69}" presName="sibTrans" presStyleLbl="bgSibTrans2D1" presStyleIdx="0" presStyleCnt="8"/>
      <dgm:spPr/>
    </dgm:pt>
    <dgm:pt modelId="{74F7F904-D2E0-4CBB-B48C-3D95A1F87527}" type="pres">
      <dgm:prSet presAssocID="{15DDD127-4750-47D0-BE3B-6708E12ADDE5}" presName="compNode" presStyleCnt="0"/>
      <dgm:spPr/>
    </dgm:pt>
    <dgm:pt modelId="{7E62A273-E204-4B6B-AC17-E23A7C779612}" type="pres">
      <dgm:prSet presAssocID="{15DDD127-4750-47D0-BE3B-6708E12ADDE5}" presName="dummyConnPt" presStyleCnt="0"/>
      <dgm:spPr/>
    </dgm:pt>
    <dgm:pt modelId="{CE4D268A-EFE6-445B-92E1-8580D3A48E49}" type="pres">
      <dgm:prSet presAssocID="{15DDD127-4750-47D0-BE3B-6708E12ADDE5}" presName="node" presStyleLbl="node1" presStyleIdx="1" presStyleCnt="9">
        <dgm:presLayoutVars>
          <dgm:bulletEnabled val="1"/>
        </dgm:presLayoutVars>
      </dgm:prSet>
      <dgm:spPr/>
    </dgm:pt>
    <dgm:pt modelId="{CB68CA6B-674E-4B62-A5AE-92E592C5EC44}" type="pres">
      <dgm:prSet presAssocID="{1C04A7B8-BBA8-4608-A301-6A62E21382ED}" presName="sibTrans" presStyleLbl="bgSibTrans2D1" presStyleIdx="1" presStyleCnt="8"/>
      <dgm:spPr/>
    </dgm:pt>
    <dgm:pt modelId="{80E8C0D1-8C5B-4606-972C-C2F2C5E71A14}" type="pres">
      <dgm:prSet presAssocID="{BAE44D78-2E20-41EE-8FBB-C340987140EE}" presName="compNode" presStyleCnt="0"/>
      <dgm:spPr/>
    </dgm:pt>
    <dgm:pt modelId="{614A917D-7502-4F3D-891D-6890E1ABF45B}" type="pres">
      <dgm:prSet presAssocID="{BAE44D78-2E20-41EE-8FBB-C340987140EE}" presName="dummyConnPt" presStyleCnt="0"/>
      <dgm:spPr/>
    </dgm:pt>
    <dgm:pt modelId="{8314FDA4-7EEB-4279-8985-6203E98E1CE1}" type="pres">
      <dgm:prSet presAssocID="{BAE44D78-2E20-41EE-8FBB-C340987140EE}" presName="node" presStyleLbl="node1" presStyleIdx="2" presStyleCnt="9">
        <dgm:presLayoutVars>
          <dgm:bulletEnabled val="1"/>
        </dgm:presLayoutVars>
      </dgm:prSet>
      <dgm:spPr/>
    </dgm:pt>
    <dgm:pt modelId="{BC6C5525-6AC9-40FB-9627-4BB7F12CBE5E}" type="pres">
      <dgm:prSet presAssocID="{69A986B6-8748-4295-92BB-6BE5035A197E}" presName="sibTrans" presStyleLbl="bgSibTrans2D1" presStyleIdx="2" presStyleCnt="8"/>
      <dgm:spPr/>
    </dgm:pt>
    <dgm:pt modelId="{E9956D2C-63AC-4A2E-872D-2231126435B0}" type="pres">
      <dgm:prSet presAssocID="{1A2C2629-C116-4355-9E61-4908DBFF8F3E}" presName="compNode" presStyleCnt="0"/>
      <dgm:spPr/>
    </dgm:pt>
    <dgm:pt modelId="{761F04BA-8D2A-4FA1-AB24-0DE8F38B0B51}" type="pres">
      <dgm:prSet presAssocID="{1A2C2629-C116-4355-9E61-4908DBFF8F3E}" presName="dummyConnPt" presStyleCnt="0"/>
      <dgm:spPr/>
    </dgm:pt>
    <dgm:pt modelId="{832CDE14-CE03-4AAC-B710-4245C3CA265D}" type="pres">
      <dgm:prSet presAssocID="{1A2C2629-C116-4355-9E61-4908DBFF8F3E}" presName="node" presStyleLbl="node1" presStyleIdx="3" presStyleCnt="9">
        <dgm:presLayoutVars>
          <dgm:bulletEnabled val="1"/>
        </dgm:presLayoutVars>
      </dgm:prSet>
      <dgm:spPr/>
    </dgm:pt>
    <dgm:pt modelId="{3D1F3D2A-0B9B-408F-AC5C-FEB781288A14}" type="pres">
      <dgm:prSet presAssocID="{69D9D404-4859-441A-9815-18E0F4A95DE2}" presName="sibTrans" presStyleLbl="bgSibTrans2D1" presStyleIdx="3" presStyleCnt="8"/>
      <dgm:spPr/>
    </dgm:pt>
    <dgm:pt modelId="{284B0461-1BEC-4E86-B90B-E578907B6354}" type="pres">
      <dgm:prSet presAssocID="{61CBA932-70EB-4245-A074-6F430EFAF57A}" presName="compNode" presStyleCnt="0"/>
      <dgm:spPr/>
    </dgm:pt>
    <dgm:pt modelId="{D5D6E14F-221A-4DB7-96F5-6553BA6C42D0}" type="pres">
      <dgm:prSet presAssocID="{61CBA932-70EB-4245-A074-6F430EFAF57A}" presName="dummyConnPt" presStyleCnt="0"/>
      <dgm:spPr/>
    </dgm:pt>
    <dgm:pt modelId="{96999FF3-D3D6-4AD9-9450-54A7ACBD1380}" type="pres">
      <dgm:prSet presAssocID="{61CBA932-70EB-4245-A074-6F430EFAF57A}" presName="node" presStyleLbl="node1" presStyleIdx="4" presStyleCnt="9">
        <dgm:presLayoutVars>
          <dgm:bulletEnabled val="1"/>
        </dgm:presLayoutVars>
      </dgm:prSet>
      <dgm:spPr/>
    </dgm:pt>
    <dgm:pt modelId="{A5955C3F-9F27-473D-BBF9-23CDA3485ADD}" type="pres">
      <dgm:prSet presAssocID="{C02B7845-DDBB-4C3B-9C34-0973779BDA86}" presName="sibTrans" presStyleLbl="bgSibTrans2D1" presStyleIdx="4" presStyleCnt="8"/>
      <dgm:spPr/>
    </dgm:pt>
    <dgm:pt modelId="{B7DD571C-D6A7-40D3-9318-4E7D34EF7938}" type="pres">
      <dgm:prSet presAssocID="{7BAB2BF4-A955-4877-976F-A4D1A2DB10F8}" presName="compNode" presStyleCnt="0"/>
      <dgm:spPr/>
    </dgm:pt>
    <dgm:pt modelId="{81CA71E5-78C9-4420-BC17-161C7170882A}" type="pres">
      <dgm:prSet presAssocID="{7BAB2BF4-A955-4877-976F-A4D1A2DB10F8}" presName="dummyConnPt" presStyleCnt="0"/>
      <dgm:spPr/>
    </dgm:pt>
    <dgm:pt modelId="{3A62B8A8-098C-4A80-A7B7-7096C36F81F1}" type="pres">
      <dgm:prSet presAssocID="{7BAB2BF4-A955-4877-976F-A4D1A2DB10F8}" presName="node" presStyleLbl="node1" presStyleIdx="5" presStyleCnt="9">
        <dgm:presLayoutVars>
          <dgm:bulletEnabled val="1"/>
        </dgm:presLayoutVars>
      </dgm:prSet>
      <dgm:spPr/>
    </dgm:pt>
    <dgm:pt modelId="{E0FF0B5B-7F02-48F9-8B79-DAAFC4F670DA}" type="pres">
      <dgm:prSet presAssocID="{B6AD9DC6-575A-46F0-B4D7-4D3EBCA49138}" presName="sibTrans" presStyleLbl="bgSibTrans2D1" presStyleIdx="5" presStyleCnt="8"/>
      <dgm:spPr/>
    </dgm:pt>
    <dgm:pt modelId="{0A2C2B29-BB5B-462A-BEDC-C1328612FA95}" type="pres">
      <dgm:prSet presAssocID="{364E9EFD-D93B-464F-990D-93C5CAD744FD}" presName="compNode" presStyleCnt="0"/>
      <dgm:spPr/>
    </dgm:pt>
    <dgm:pt modelId="{342C8480-BC80-4162-85B1-F2DC7E3C4D71}" type="pres">
      <dgm:prSet presAssocID="{364E9EFD-D93B-464F-990D-93C5CAD744FD}" presName="dummyConnPt" presStyleCnt="0"/>
      <dgm:spPr/>
    </dgm:pt>
    <dgm:pt modelId="{C79E4645-2475-4755-90E0-380778094FEF}" type="pres">
      <dgm:prSet presAssocID="{364E9EFD-D93B-464F-990D-93C5CAD744FD}" presName="node" presStyleLbl="node1" presStyleIdx="6" presStyleCnt="9">
        <dgm:presLayoutVars>
          <dgm:bulletEnabled val="1"/>
        </dgm:presLayoutVars>
      </dgm:prSet>
      <dgm:spPr/>
    </dgm:pt>
    <dgm:pt modelId="{C7F146B2-EB26-42E5-BDAD-E8C5DD7544C1}" type="pres">
      <dgm:prSet presAssocID="{0C162C8B-525E-4BCF-853C-DEA6B921FD06}" presName="sibTrans" presStyleLbl="bgSibTrans2D1" presStyleIdx="6" presStyleCnt="8"/>
      <dgm:spPr/>
    </dgm:pt>
    <dgm:pt modelId="{5ECAD484-51E1-4C3D-A432-E90F998EE2A4}" type="pres">
      <dgm:prSet presAssocID="{4792497F-E7A7-421F-BE9A-B5C6AD615D22}" presName="compNode" presStyleCnt="0"/>
      <dgm:spPr/>
    </dgm:pt>
    <dgm:pt modelId="{02913C68-670E-4877-977D-9E706363CE00}" type="pres">
      <dgm:prSet presAssocID="{4792497F-E7A7-421F-BE9A-B5C6AD615D22}" presName="dummyConnPt" presStyleCnt="0"/>
      <dgm:spPr/>
    </dgm:pt>
    <dgm:pt modelId="{AC7E3D18-C1C3-465D-B2EC-7276F6D5DB8C}" type="pres">
      <dgm:prSet presAssocID="{4792497F-E7A7-421F-BE9A-B5C6AD615D22}" presName="node" presStyleLbl="node1" presStyleIdx="7" presStyleCnt="9">
        <dgm:presLayoutVars>
          <dgm:bulletEnabled val="1"/>
        </dgm:presLayoutVars>
      </dgm:prSet>
      <dgm:spPr/>
    </dgm:pt>
    <dgm:pt modelId="{411FCAD1-8015-4B5F-BDD7-1C187E0D976C}" type="pres">
      <dgm:prSet presAssocID="{3D0A0462-B2E3-472A-A1DE-1E1B937C634D}" presName="sibTrans" presStyleLbl="bgSibTrans2D1" presStyleIdx="7" presStyleCnt="8"/>
      <dgm:spPr/>
    </dgm:pt>
    <dgm:pt modelId="{3406CA28-F477-4A6B-A4D0-212622260C96}" type="pres">
      <dgm:prSet presAssocID="{883760A9-5AF8-472E-9B04-B296777CC88B}" presName="compNode" presStyleCnt="0"/>
      <dgm:spPr/>
    </dgm:pt>
    <dgm:pt modelId="{C59CCB17-AE77-4424-B232-B6EF54ED478D}" type="pres">
      <dgm:prSet presAssocID="{883760A9-5AF8-472E-9B04-B296777CC88B}" presName="dummyConnPt" presStyleCnt="0"/>
      <dgm:spPr/>
    </dgm:pt>
    <dgm:pt modelId="{6CE9F877-EE71-4D6D-AA8D-9F7D181261AE}" type="pres">
      <dgm:prSet presAssocID="{883760A9-5AF8-472E-9B04-B296777CC88B}" presName="node" presStyleLbl="node1" presStyleIdx="8" presStyleCnt="9">
        <dgm:presLayoutVars>
          <dgm:bulletEnabled val="1"/>
        </dgm:presLayoutVars>
      </dgm:prSet>
      <dgm:spPr/>
    </dgm:pt>
  </dgm:ptLst>
  <dgm:cxnLst>
    <dgm:cxn modelId="{6AE17300-CA6C-4F27-A2F6-324E48106145}" srcId="{5090B2A3-9191-4ACA-80D5-3CFE4A9B86FE}" destId="{364E9EFD-D93B-464F-990D-93C5CAD744FD}" srcOrd="6" destOrd="0" parTransId="{7183C01C-80D8-4392-9B47-F9842893362B}" sibTransId="{0C162C8B-525E-4BCF-853C-DEA6B921FD06}"/>
    <dgm:cxn modelId="{96B2C501-2449-4E14-BD8F-9A71D0A2E052}" type="presOf" srcId="{4274A183-4E39-41E2-BA45-FDFE8567DB69}" destId="{780B15B3-8827-4398-A635-642589440670}" srcOrd="0" destOrd="0" presId="urn:microsoft.com/office/officeart/2005/8/layout/bProcess4"/>
    <dgm:cxn modelId="{EBBD140E-19CF-46CD-95E1-659636730641}" srcId="{5090B2A3-9191-4ACA-80D5-3CFE4A9B86FE}" destId="{61CBA932-70EB-4245-A074-6F430EFAF57A}" srcOrd="4" destOrd="0" parTransId="{84696550-9468-420D-814C-017BD24A8E11}" sibTransId="{C02B7845-DDBB-4C3B-9C34-0973779BDA86}"/>
    <dgm:cxn modelId="{85D2EC12-3546-4D57-B906-ACF3A52FFAF4}" type="presOf" srcId="{C02B7845-DDBB-4C3B-9C34-0973779BDA86}" destId="{A5955C3F-9F27-473D-BBF9-23CDA3485ADD}" srcOrd="0" destOrd="0" presId="urn:microsoft.com/office/officeart/2005/8/layout/bProcess4"/>
    <dgm:cxn modelId="{2DF63214-E0DA-45BD-9D0B-F7F70D29B3CC}" type="presOf" srcId="{B6AD9DC6-575A-46F0-B4D7-4D3EBCA49138}" destId="{E0FF0B5B-7F02-48F9-8B79-DAAFC4F670DA}" srcOrd="0" destOrd="0" presId="urn:microsoft.com/office/officeart/2005/8/layout/bProcess4"/>
    <dgm:cxn modelId="{264CA517-142D-4809-B9E6-9F847496B00B}" type="presOf" srcId="{1C04A7B8-BBA8-4608-A301-6A62E21382ED}" destId="{CB68CA6B-674E-4B62-A5AE-92E592C5EC44}" srcOrd="0" destOrd="0" presId="urn:microsoft.com/office/officeart/2005/8/layout/bProcess4"/>
    <dgm:cxn modelId="{EDDC1B22-D9EB-4348-858B-3A28B9E78C62}" srcId="{5090B2A3-9191-4ACA-80D5-3CFE4A9B86FE}" destId="{CADCFB75-D5CB-41BE-A863-22D52E85361B}" srcOrd="0" destOrd="0" parTransId="{C39E74A0-27CD-465E-80CA-E37EF60ACEF3}" sibTransId="{4274A183-4E39-41E2-BA45-FDFE8567DB69}"/>
    <dgm:cxn modelId="{720F3B3C-F895-42B9-981C-13ECEEF16116}" type="presOf" srcId="{3D0A0462-B2E3-472A-A1DE-1E1B937C634D}" destId="{411FCAD1-8015-4B5F-BDD7-1C187E0D976C}" srcOrd="0" destOrd="0" presId="urn:microsoft.com/office/officeart/2005/8/layout/bProcess4"/>
    <dgm:cxn modelId="{7A742560-FE33-4622-A26C-1EBFDF174A49}" type="presOf" srcId="{5090B2A3-9191-4ACA-80D5-3CFE4A9B86FE}" destId="{020380B4-4039-48C3-B2C8-AFFC282E9501}" srcOrd="0" destOrd="0" presId="urn:microsoft.com/office/officeart/2005/8/layout/bProcess4"/>
    <dgm:cxn modelId="{50E24564-25D9-4ED3-9936-B8269F99F519}" type="presOf" srcId="{1A2C2629-C116-4355-9E61-4908DBFF8F3E}" destId="{832CDE14-CE03-4AAC-B710-4245C3CA265D}" srcOrd="0" destOrd="0" presId="urn:microsoft.com/office/officeart/2005/8/layout/bProcess4"/>
    <dgm:cxn modelId="{F1C94D46-6691-48FF-BCAE-86D13BA73442}" srcId="{5090B2A3-9191-4ACA-80D5-3CFE4A9B86FE}" destId="{7BAB2BF4-A955-4877-976F-A4D1A2DB10F8}" srcOrd="5" destOrd="0" parTransId="{A471BE1D-D4A5-4B03-BCDF-481840FDF43C}" sibTransId="{B6AD9DC6-575A-46F0-B4D7-4D3EBCA49138}"/>
    <dgm:cxn modelId="{D10C4F6D-888D-4C31-B1D1-3C27510C311F}" type="presOf" srcId="{364E9EFD-D93B-464F-990D-93C5CAD744FD}" destId="{C79E4645-2475-4755-90E0-380778094FEF}" srcOrd="0" destOrd="0" presId="urn:microsoft.com/office/officeart/2005/8/layout/bProcess4"/>
    <dgm:cxn modelId="{72DBD774-B722-41D3-B425-3DF8C7B58075}" type="presOf" srcId="{CADCFB75-D5CB-41BE-A863-22D52E85361B}" destId="{1098281F-82D9-4262-9BE2-08D4748F3E9B}" srcOrd="0" destOrd="0" presId="urn:microsoft.com/office/officeart/2005/8/layout/bProcess4"/>
    <dgm:cxn modelId="{E5F0F67F-4148-4F27-92BC-9ED468D331D4}" type="presOf" srcId="{4792497F-E7A7-421F-BE9A-B5C6AD615D22}" destId="{AC7E3D18-C1C3-465D-B2EC-7276F6D5DB8C}" srcOrd="0" destOrd="0" presId="urn:microsoft.com/office/officeart/2005/8/layout/bProcess4"/>
    <dgm:cxn modelId="{AE1F3C90-1A6B-4E8E-893A-2B83CCE87C5A}" type="presOf" srcId="{15DDD127-4750-47D0-BE3B-6708E12ADDE5}" destId="{CE4D268A-EFE6-445B-92E1-8580D3A48E49}" srcOrd="0" destOrd="0" presId="urn:microsoft.com/office/officeart/2005/8/layout/bProcess4"/>
    <dgm:cxn modelId="{5BFCC196-4D5A-4665-BD98-B8ACE0DB6B42}" type="presOf" srcId="{69D9D404-4859-441A-9815-18E0F4A95DE2}" destId="{3D1F3D2A-0B9B-408F-AC5C-FEB781288A14}" srcOrd="0" destOrd="0" presId="urn:microsoft.com/office/officeart/2005/8/layout/bProcess4"/>
    <dgm:cxn modelId="{080EEE97-942A-4120-B6B2-5F5D77268D87}" type="presOf" srcId="{0C162C8B-525E-4BCF-853C-DEA6B921FD06}" destId="{C7F146B2-EB26-42E5-BDAD-E8C5DD7544C1}" srcOrd="0" destOrd="0" presId="urn:microsoft.com/office/officeart/2005/8/layout/bProcess4"/>
    <dgm:cxn modelId="{B17C7BA1-C0A3-40E9-9CA2-B3A4BB84EB69}" srcId="{5090B2A3-9191-4ACA-80D5-3CFE4A9B86FE}" destId="{4792497F-E7A7-421F-BE9A-B5C6AD615D22}" srcOrd="7" destOrd="0" parTransId="{1C5E9117-2136-4766-93D3-4BCB61220733}" sibTransId="{3D0A0462-B2E3-472A-A1DE-1E1B937C634D}"/>
    <dgm:cxn modelId="{54A59BA9-B544-482A-BC71-EC1D9278418A}" srcId="{5090B2A3-9191-4ACA-80D5-3CFE4A9B86FE}" destId="{883760A9-5AF8-472E-9B04-B296777CC88B}" srcOrd="8" destOrd="0" parTransId="{D7CA085F-30B8-4B4C-898C-3C276EED7F68}" sibTransId="{4058754D-8BC7-4021-B6C0-29AC1BA8159C}"/>
    <dgm:cxn modelId="{6CA516AA-BE7B-4CF8-8C46-EA6532C8CBA7}" srcId="{5090B2A3-9191-4ACA-80D5-3CFE4A9B86FE}" destId="{15DDD127-4750-47D0-BE3B-6708E12ADDE5}" srcOrd="1" destOrd="0" parTransId="{4F579521-F0D1-4D59-9E98-49B04F5ABDDF}" sibTransId="{1C04A7B8-BBA8-4608-A301-6A62E21382ED}"/>
    <dgm:cxn modelId="{D03E35B0-3B23-4C78-A77F-F16234B292F3}" type="presOf" srcId="{883760A9-5AF8-472E-9B04-B296777CC88B}" destId="{6CE9F877-EE71-4D6D-AA8D-9F7D181261AE}" srcOrd="0" destOrd="0" presId="urn:microsoft.com/office/officeart/2005/8/layout/bProcess4"/>
    <dgm:cxn modelId="{6D5B0DC2-4CCD-4D75-8FE5-1B66EDB615E2}" type="presOf" srcId="{61CBA932-70EB-4245-A074-6F430EFAF57A}" destId="{96999FF3-D3D6-4AD9-9450-54A7ACBD1380}" srcOrd="0" destOrd="0" presId="urn:microsoft.com/office/officeart/2005/8/layout/bProcess4"/>
    <dgm:cxn modelId="{7DE795C2-03A6-4160-8C4D-57740DD26ADB}" type="presOf" srcId="{69A986B6-8748-4295-92BB-6BE5035A197E}" destId="{BC6C5525-6AC9-40FB-9627-4BB7F12CBE5E}" srcOrd="0" destOrd="0" presId="urn:microsoft.com/office/officeart/2005/8/layout/bProcess4"/>
    <dgm:cxn modelId="{E4A34DDE-9779-44E7-B270-891B7352DD82}" srcId="{5090B2A3-9191-4ACA-80D5-3CFE4A9B86FE}" destId="{1A2C2629-C116-4355-9E61-4908DBFF8F3E}" srcOrd="3" destOrd="0" parTransId="{FB9A7754-45BD-4267-BFDD-D46CCBED868B}" sibTransId="{69D9D404-4859-441A-9815-18E0F4A95DE2}"/>
    <dgm:cxn modelId="{047858EC-4A4E-4E57-BBF8-ED17DD9C54BE}" srcId="{5090B2A3-9191-4ACA-80D5-3CFE4A9B86FE}" destId="{BAE44D78-2E20-41EE-8FBB-C340987140EE}" srcOrd="2" destOrd="0" parTransId="{60F1F174-EEA2-41B6-8933-D71515A3EB41}" sibTransId="{69A986B6-8748-4295-92BB-6BE5035A197E}"/>
    <dgm:cxn modelId="{EAAE3DF2-DD34-4F9F-A2CB-32C4E8134930}" type="presOf" srcId="{BAE44D78-2E20-41EE-8FBB-C340987140EE}" destId="{8314FDA4-7EEB-4279-8985-6203E98E1CE1}" srcOrd="0" destOrd="0" presId="urn:microsoft.com/office/officeart/2005/8/layout/bProcess4"/>
    <dgm:cxn modelId="{C9DF67FD-2200-4BB3-8EB1-6AC9180080F5}" type="presOf" srcId="{7BAB2BF4-A955-4877-976F-A4D1A2DB10F8}" destId="{3A62B8A8-098C-4A80-A7B7-7096C36F81F1}" srcOrd="0" destOrd="0" presId="urn:microsoft.com/office/officeart/2005/8/layout/bProcess4"/>
    <dgm:cxn modelId="{839A651F-41A8-4CBE-971F-A8ABBC6C2B72}" type="presParOf" srcId="{020380B4-4039-48C3-B2C8-AFFC282E9501}" destId="{2F3CF7A9-F413-4799-9C5F-7300B7DBF638}" srcOrd="0" destOrd="0" presId="urn:microsoft.com/office/officeart/2005/8/layout/bProcess4"/>
    <dgm:cxn modelId="{234995DD-9833-4747-B2ED-CC4057E7263C}" type="presParOf" srcId="{2F3CF7A9-F413-4799-9C5F-7300B7DBF638}" destId="{DF72B533-2F19-41B9-8AB3-9EC1E497D533}" srcOrd="0" destOrd="0" presId="urn:microsoft.com/office/officeart/2005/8/layout/bProcess4"/>
    <dgm:cxn modelId="{6DB0FB94-C74A-4290-A0F9-12D46D77639B}" type="presParOf" srcId="{2F3CF7A9-F413-4799-9C5F-7300B7DBF638}" destId="{1098281F-82D9-4262-9BE2-08D4748F3E9B}" srcOrd="1" destOrd="0" presId="urn:microsoft.com/office/officeart/2005/8/layout/bProcess4"/>
    <dgm:cxn modelId="{ABEA9A04-7B92-479B-8A8D-D38AA4641BDF}" type="presParOf" srcId="{020380B4-4039-48C3-B2C8-AFFC282E9501}" destId="{780B15B3-8827-4398-A635-642589440670}" srcOrd="1" destOrd="0" presId="urn:microsoft.com/office/officeart/2005/8/layout/bProcess4"/>
    <dgm:cxn modelId="{C1BE4E26-D345-4A55-8DF1-249E7BA88AC2}" type="presParOf" srcId="{020380B4-4039-48C3-B2C8-AFFC282E9501}" destId="{74F7F904-D2E0-4CBB-B48C-3D95A1F87527}" srcOrd="2" destOrd="0" presId="urn:microsoft.com/office/officeart/2005/8/layout/bProcess4"/>
    <dgm:cxn modelId="{AAB55AE4-93EC-4DBD-8C84-EDE6F1ECC03F}" type="presParOf" srcId="{74F7F904-D2E0-4CBB-B48C-3D95A1F87527}" destId="{7E62A273-E204-4B6B-AC17-E23A7C779612}" srcOrd="0" destOrd="0" presId="urn:microsoft.com/office/officeart/2005/8/layout/bProcess4"/>
    <dgm:cxn modelId="{34C99F36-8C05-4794-9833-1D91EDE0EEA1}" type="presParOf" srcId="{74F7F904-D2E0-4CBB-B48C-3D95A1F87527}" destId="{CE4D268A-EFE6-445B-92E1-8580D3A48E49}" srcOrd="1" destOrd="0" presId="urn:microsoft.com/office/officeart/2005/8/layout/bProcess4"/>
    <dgm:cxn modelId="{1B7E8A17-BA8E-4B55-9988-9F1398A919DA}" type="presParOf" srcId="{020380B4-4039-48C3-B2C8-AFFC282E9501}" destId="{CB68CA6B-674E-4B62-A5AE-92E592C5EC44}" srcOrd="3" destOrd="0" presId="urn:microsoft.com/office/officeart/2005/8/layout/bProcess4"/>
    <dgm:cxn modelId="{51E676A3-CA70-47ED-9431-E7E3D096AF20}" type="presParOf" srcId="{020380B4-4039-48C3-B2C8-AFFC282E9501}" destId="{80E8C0D1-8C5B-4606-972C-C2F2C5E71A14}" srcOrd="4" destOrd="0" presId="urn:microsoft.com/office/officeart/2005/8/layout/bProcess4"/>
    <dgm:cxn modelId="{3C1D0926-47E5-478F-AD71-BBB3B90F0F08}" type="presParOf" srcId="{80E8C0D1-8C5B-4606-972C-C2F2C5E71A14}" destId="{614A917D-7502-4F3D-891D-6890E1ABF45B}" srcOrd="0" destOrd="0" presId="urn:microsoft.com/office/officeart/2005/8/layout/bProcess4"/>
    <dgm:cxn modelId="{CDADDF57-E0A0-4496-AEFE-34925115C33B}" type="presParOf" srcId="{80E8C0D1-8C5B-4606-972C-C2F2C5E71A14}" destId="{8314FDA4-7EEB-4279-8985-6203E98E1CE1}" srcOrd="1" destOrd="0" presId="urn:microsoft.com/office/officeart/2005/8/layout/bProcess4"/>
    <dgm:cxn modelId="{017610E3-59D8-48E5-B386-BD16C7BA460B}" type="presParOf" srcId="{020380B4-4039-48C3-B2C8-AFFC282E9501}" destId="{BC6C5525-6AC9-40FB-9627-4BB7F12CBE5E}" srcOrd="5" destOrd="0" presId="urn:microsoft.com/office/officeart/2005/8/layout/bProcess4"/>
    <dgm:cxn modelId="{7F4A287B-3948-434D-BCA1-71191ACB2A6C}" type="presParOf" srcId="{020380B4-4039-48C3-B2C8-AFFC282E9501}" destId="{E9956D2C-63AC-4A2E-872D-2231126435B0}" srcOrd="6" destOrd="0" presId="urn:microsoft.com/office/officeart/2005/8/layout/bProcess4"/>
    <dgm:cxn modelId="{04500EC7-9A79-46B3-AA40-F744263F71F4}" type="presParOf" srcId="{E9956D2C-63AC-4A2E-872D-2231126435B0}" destId="{761F04BA-8D2A-4FA1-AB24-0DE8F38B0B51}" srcOrd="0" destOrd="0" presId="urn:microsoft.com/office/officeart/2005/8/layout/bProcess4"/>
    <dgm:cxn modelId="{C0AB7463-5ADE-40BA-B733-FF6299838014}" type="presParOf" srcId="{E9956D2C-63AC-4A2E-872D-2231126435B0}" destId="{832CDE14-CE03-4AAC-B710-4245C3CA265D}" srcOrd="1" destOrd="0" presId="urn:microsoft.com/office/officeart/2005/8/layout/bProcess4"/>
    <dgm:cxn modelId="{4DAD87CD-B388-44B9-B644-200A8A156C52}" type="presParOf" srcId="{020380B4-4039-48C3-B2C8-AFFC282E9501}" destId="{3D1F3D2A-0B9B-408F-AC5C-FEB781288A14}" srcOrd="7" destOrd="0" presId="urn:microsoft.com/office/officeart/2005/8/layout/bProcess4"/>
    <dgm:cxn modelId="{3E3C6367-E39F-47E8-99F1-82552BCDF939}" type="presParOf" srcId="{020380B4-4039-48C3-B2C8-AFFC282E9501}" destId="{284B0461-1BEC-4E86-B90B-E578907B6354}" srcOrd="8" destOrd="0" presId="urn:microsoft.com/office/officeart/2005/8/layout/bProcess4"/>
    <dgm:cxn modelId="{D80CF708-2699-4FBC-B1A6-00ED3CDA8440}" type="presParOf" srcId="{284B0461-1BEC-4E86-B90B-E578907B6354}" destId="{D5D6E14F-221A-4DB7-96F5-6553BA6C42D0}" srcOrd="0" destOrd="0" presId="urn:microsoft.com/office/officeart/2005/8/layout/bProcess4"/>
    <dgm:cxn modelId="{D0738352-067D-41C4-9114-9AD57B154E19}" type="presParOf" srcId="{284B0461-1BEC-4E86-B90B-E578907B6354}" destId="{96999FF3-D3D6-4AD9-9450-54A7ACBD1380}" srcOrd="1" destOrd="0" presId="urn:microsoft.com/office/officeart/2005/8/layout/bProcess4"/>
    <dgm:cxn modelId="{7FBECF63-E68B-488D-A344-CE38510D722C}" type="presParOf" srcId="{020380B4-4039-48C3-B2C8-AFFC282E9501}" destId="{A5955C3F-9F27-473D-BBF9-23CDA3485ADD}" srcOrd="9" destOrd="0" presId="urn:microsoft.com/office/officeart/2005/8/layout/bProcess4"/>
    <dgm:cxn modelId="{DC7BBF20-5CA6-4F35-B67F-5A6917C202D0}" type="presParOf" srcId="{020380B4-4039-48C3-B2C8-AFFC282E9501}" destId="{B7DD571C-D6A7-40D3-9318-4E7D34EF7938}" srcOrd="10" destOrd="0" presId="urn:microsoft.com/office/officeart/2005/8/layout/bProcess4"/>
    <dgm:cxn modelId="{39D55148-5B8F-409C-B1B9-9A43D0AB480F}" type="presParOf" srcId="{B7DD571C-D6A7-40D3-9318-4E7D34EF7938}" destId="{81CA71E5-78C9-4420-BC17-161C7170882A}" srcOrd="0" destOrd="0" presId="urn:microsoft.com/office/officeart/2005/8/layout/bProcess4"/>
    <dgm:cxn modelId="{B8BF4F44-0903-4889-885F-D79808FC61AC}" type="presParOf" srcId="{B7DD571C-D6A7-40D3-9318-4E7D34EF7938}" destId="{3A62B8A8-098C-4A80-A7B7-7096C36F81F1}" srcOrd="1" destOrd="0" presId="urn:microsoft.com/office/officeart/2005/8/layout/bProcess4"/>
    <dgm:cxn modelId="{19117243-DB87-44F0-8F13-6354BAD6680A}" type="presParOf" srcId="{020380B4-4039-48C3-B2C8-AFFC282E9501}" destId="{E0FF0B5B-7F02-48F9-8B79-DAAFC4F670DA}" srcOrd="11" destOrd="0" presId="urn:microsoft.com/office/officeart/2005/8/layout/bProcess4"/>
    <dgm:cxn modelId="{62867AB1-DB14-41C3-97DC-0432E96EAF1E}" type="presParOf" srcId="{020380B4-4039-48C3-B2C8-AFFC282E9501}" destId="{0A2C2B29-BB5B-462A-BEDC-C1328612FA95}" srcOrd="12" destOrd="0" presId="urn:microsoft.com/office/officeart/2005/8/layout/bProcess4"/>
    <dgm:cxn modelId="{27A622D8-7DCC-4DBE-877C-A071FEC9DBD9}" type="presParOf" srcId="{0A2C2B29-BB5B-462A-BEDC-C1328612FA95}" destId="{342C8480-BC80-4162-85B1-F2DC7E3C4D71}" srcOrd="0" destOrd="0" presId="urn:microsoft.com/office/officeart/2005/8/layout/bProcess4"/>
    <dgm:cxn modelId="{EA0D368F-DF6E-4506-B78E-B45F5E88227E}" type="presParOf" srcId="{0A2C2B29-BB5B-462A-BEDC-C1328612FA95}" destId="{C79E4645-2475-4755-90E0-380778094FEF}" srcOrd="1" destOrd="0" presId="urn:microsoft.com/office/officeart/2005/8/layout/bProcess4"/>
    <dgm:cxn modelId="{63B04FB5-8C96-470C-B2A7-508642D5E6FC}" type="presParOf" srcId="{020380B4-4039-48C3-B2C8-AFFC282E9501}" destId="{C7F146B2-EB26-42E5-BDAD-E8C5DD7544C1}" srcOrd="13" destOrd="0" presId="urn:microsoft.com/office/officeart/2005/8/layout/bProcess4"/>
    <dgm:cxn modelId="{CBA3DF98-C3BE-4BBC-A39F-5BC3CE348BAC}" type="presParOf" srcId="{020380B4-4039-48C3-B2C8-AFFC282E9501}" destId="{5ECAD484-51E1-4C3D-A432-E90F998EE2A4}" srcOrd="14" destOrd="0" presId="urn:microsoft.com/office/officeart/2005/8/layout/bProcess4"/>
    <dgm:cxn modelId="{C79E44D9-8025-4784-BC53-337076ED59E9}" type="presParOf" srcId="{5ECAD484-51E1-4C3D-A432-E90F998EE2A4}" destId="{02913C68-670E-4877-977D-9E706363CE00}" srcOrd="0" destOrd="0" presId="urn:microsoft.com/office/officeart/2005/8/layout/bProcess4"/>
    <dgm:cxn modelId="{FA89B9A3-A964-47FC-B8C0-A3D337D00FF3}" type="presParOf" srcId="{5ECAD484-51E1-4C3D-A432-E90F998EE2A4}" destId="{AC7E3D18-C1C3-465D-B2EC-7276F6D5DB8C}" srcOrd="1" destOrd="0" presId="urn:microsoft.com/office/officeart/2005/8/layout/bProcess4"/>
    <dgm:cxn modelId="{49108409-38F6-4AE3-A3C9-60BCE33F11D5}" type="presParOf" srcId="{020380B4-4039-48C3-B2C8-AFFC282E9501}" destId="{411FCAD1-8015-4B5F-BDD7-1C187E0D976C}" srcOrd="15" destOrd="0" presId="urn:microsoft.com/office/officeart/2005/8/layout/bProcess4"/>
    <dgm:cxn modelId="{56BA81E9-09EE-4528-95AE-0673AD60F85D}" type="presParOf" srcId="{020380B4-4039-48C3-B2C8-AFFC282E9501}" destId="{3406CA28-F477-4A6B-A4D0-212622260C96}" srcOrd="16" destOrd="0" presId="urn:microsoft.com/office/officeart/2005/8/layout/bProcess4"/>
    <dgm:cxn modelId="{17BDE7CF-820F-497D-A257-7A8161265882}" type="presParOf" srcId="{3406CA28-F477-4A6B-A4D0-212622260C96}" destId="{C59CCB17-AE77-4424-B232-B6EF54ED478D}" srcOrd="0" destOrd="0" presId="urn:microsoft.com/office/officeart/2005/8/layout/bProcess4"/>
    <dgm:cxn modelId="{ADE44B99-3E75-47C5-AC27-5FE1975E53D0}" type="presParOf" srcId="{3406CA28-F477-4A6B-A4D0-212622260C96}" destId="{6CE9F877-EE71-4D6D-AA8D-9F7D181261AE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16C6DD1-2A20-4990-AA5D-F2485EBFA603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C57CC9D-CAFA-4AE3-80B3-4A5CE79D164A}">
      <dgm:prSet/>
      <dgm:spPr/>
      <dgm:t>
        <a:bodyPr/>
        <a:lstStyle/>
        <a:p>
          <a:r>
            <a:rPr lang="en-GB" b="0" i="0"/>
            <a:t>Casciaro, T., Gino, F. &amp; Kouchaki, M., 2016. </a:t>
          </a:r>
          <a:r>
            <a:rPr lang="en-GB" b="0" i="1"/>
            <a:t>Learn to love networking</a:t>
          </a:r>
          <a:r>
            <a:rPr lang="en-GB" b="0" i="0"/>
            <a:t>. Harvard Business Review, May. Available at: </a:t>
          </a:r>
          <a:r>
            <a:rPr lang="en-GB" b="0" i="0" u="sng">
              <a:hlinkClick xmlns:r="http://schemas.openxmlformats.org/officeDocument/2006/relationships" r:id="rId1"/>
            </a:rPr>
            <a:t>https://hbr.org/2016/05/learn-to-love-networking</a:t>
          </a:r>
          <a:r>
            <a:rPr lang="fr-FR" b="0" i="0" u="sng"/>
            <a:t> [ accessed 10/10/2025].</a:t>
          </a:r>
          <a:endParaRPr lang="en-US"/>
        </a:p>
      </dgm:t>
    </dgm:pt>
    <dgm:pt modelId="{3060E663-F524-4705-909C-AB7E1590CA8B}" type="parTrans" cxnId="{D061647D-1EAB-464A-BE6B-003AD9DCB6AA}">
      <dgm:prSet/>
      <dgm:spPr/>
      <dgm:t>
        <a:bodyPr/>
        <a:lstStyle/>
        <a:p>
          <a:endParaRPr lang="en-US"/>
        </a:p>
      </dgm:t>
    </dgm:pt>
    <dgm:pt modelId="{1D79B1C8-5CF9-47B1-A15F-0DBCDB27B783}" type="sibTrans" cxnId="{D061647D-1EAB-464A-BE6B-003AD9DCB6AA}">
      <dgm:prSet/>
      <dgm:spPr/>
      <dgm:t>
        <a:bodyPr/>
        <a:lstStyle/>
        <a:p>
          <a:endParaRPr lang="en-US"/>
        </a:p>
      </dgm:t>
    </dgm:pt>
    <dgm:pt modelId="{D98F49BF-E366-44CD-8147-366F51F29322}">
      <dgm:prSet/>
      <dgm:spPr/>
      <dgm:t>
        <a:bodyPr/>
        <a:lstStyle/>
        <a:p>
          <a:r>
            <a:rPr lang="en-GB" b="0" i="0"/>
            <a:t>De Hert, S., 2020. Burnout in healthcare workers: Prevalence, impact and preventative strategies. </a:t>
          </a:r>
          <a:r>
            <a:rPr lang="en-GB" b="0" i="1"/>
            <a:t>Local and Regional Anesthesia</a:t>
          </a:r>
          <a:r>
            <a:rPr lang="en-GB" b="0" i="0"/>
            <a:t>, 13, pp.171-183. </a:t>
          </a:r>
          <a:r>
            <a:rPr lang="en-GB" b="0" i="0" u="sng">
              <a:hlinkClick xmlns:r="http://schemas.openxmlformats.org/officeDocument/2006/relationships" r:id="rId2"/>
            </a:rPr>
            <a:t>https://doi.org/10.2147/LRA.S240564</a:t>
          </a:r>
          <a:r>
            <a:rPr lang="fr-FR" b="0" i="0" u="sng"/>
            <a:t> [Accessed date 13/10/2025].</a:t>
          </a:r>
          <a:endParaRPr lang="en-US"/>
        </a:p>
      </dgm:t>
    </dgm:pt>
    <dgm:pt modelId="{CB56BC48-7044-497C-A011-4F4F976E4ED1}" type="parTrans" cxnId="{FD9479A7-8AE6-4487-B8A8-62F26C63C6A5}">
      <dgm:prSet/>
      <dgm:spPr/>
      <dgm:t>
        <a:bodyPr/>
        <a:lstStyle/>
        <a:p>
          <a:endParaRPr lang="en-US"/>
        </a:p>
      </dgm:t>
    </dgm:pt>
    <dgm:pt modelId="{89A0C1CF-B503-4596-BBE0-B4062C4FD696}" type="sibTrans" cxnId="{FD9479A7-8AE6-4487-B8A8-62F26C63C6A5}">
      <dgm:prSet/>
      <dgm:spPr/>
      <dgm:t>
        <a:bodyPr/>
        <a:lstStyle/>
        <a:p>
          <a:endParaRPr lang="en-US"/>
        </a:p>
      </dgm:t>
    </dgm:pt>
    <dgm:pt modelId="{B0B01508-65BE-48E9-A6B6-680DEB3FAE8A}">
      <dgm:prSet/>
      <dgm:spPr/>
      <dgm:t>
        <a:bodyPr/>
        <a:lstStyle/>
        <a:p>
          <a:r>
            <a:rPr lang="en-GB" b="0" i="0"/>
            <a:t>NHS England, 2023. </a:t>
          </a:r>
          <a:r>
            <a:rPr lang="en-GB" b="0" i="1"/>
            <a:t>NHS equality, diversity, and inclusion improvement plan</a:t>
          </a:r>
          <a:r>
            <a:rPr lang="en-GB" b="0" i="0"/>
            <a:t>. [online] Available at: </a:t>
          </a:r>
          <a:r>
            <a:rPr lang="en-GB" b="0" i="0" u="sng">
              <a:hlinkClick xmlns:r="http://schemas.openxmlformats.org/officeDocument/2006/relationships" r:id="rId3"/>
            </a:rPr>
            <a:t>https://www.england.nhs.uk/long-read/nhs-equality-diversity-and-inclusion-improvement-plan/</a:t>
          </a:r>
          <a:r>
            <a:rPr lang="fr-FR" b="0" i="0" u="sng"/>
            <a:t> [ Accessed 15/10/2025].</a:t>
          </a:r>
          <a:endParaRPr lang="en-US"/>
        </a:p>
      </dgm:t>
    </dgm:pt>
    <dgm:pt modelId="{4CAF443F-B0F0-48B3-B1E5-519DAB409755}" type="parTrans" cxnId="{C4995625-85F7-401B-8B9C-26C1509A2CC6}">
      <dgm:prSet/>
      <dgm:spPr/>
      <dgm:t>
        <a:bodyPr/>
        <a:lstStyle/>
        <a:p>
          <a:endParaRPr lang="en-US"/>
        </a:p>
      </dgm:t>
    </dgm:pt>
    <dgm:pt modelId="{FDA4DB97-CD05-4615-B442-6FE762634832}" type="sibTrans" cxnId="{C4995625-85F7-401B-8B9C-26C1509A2CC6}">
      <dgm:prSet/>
      <dgm:spPr/>
      <dgm:t>
        <a:bodyPr/>
        <a:lstStyle/>
        <a:p>
          <a:endParaRPr lang="en-US"/>
        </a:p>
      </dgm:t>
    </dgm:pt>
    <dgm:pt modelId="{BD8B1D37-2DCF-45E2-9152-3AD98DF6E2B2}" type="pres">
      <dgm:prSet presAssocID="{116C6DD1-2A20-4990-AA5D-F2485EBFA60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542F916-5A19-4D94-B80E-7433429705C7}" type="pres">
      <dgm:prSet presAssocID="{6C57CC9D-CAFA-4AE3-80B3-4A5CE79D164A}" presName="hierRoot1" presStyleCnt="0"/>
      <dgm:spPr/>
    </dgm:pt>
    <dgm:pt modelId="{36DB9CCD-225D-4000-BCC4-5BA485C6D42D}" type="pres">
      <dgm:prSet presAssocID="{6C57CC9D-CAFA-4AE3-80B3-4A5CE79D164A}" presName="composite" presStyleCnt="0"/>
      <dgm:spPr/>
    </dgm:pt>
    <dgm:pt modelId="{C7B008D1-6BE7-40F0-A2D6-7BD99F374870}" type="pres">
      <dgm:prSet presAssocID="{6C57CC9D-CAFA-4AE3-80B3-4A5CE79D164A}" presName="background" presStyleLbl="node0" presStyleIdx="0" presStyleCnt="3"/>
      <dgm:spPr/>
    </dgm:pt>
    <dgm:pt modelId="{FFD4891F-1124-4E3E-A51F-A2CB25E48E5F}" type="pres">
      <dgm:prSet presAssocID="{6C57CC9D-CAFA-4AE3-80B3-4A5CE79D164A}" presName="text" presStyleLbl="fgAcc0" presStyleIdx="0" presStyleCnt="3">
        <dgm:presLayoutVars>
          <dgm:chPref val="3"/>
        </dgm:presLayoutVars>
      </dgm:prSet>
      <dgm:spPr/>
    </dgm:pt>
    <dgm:pt modelId="{A14AAAC8-71B8-4E03-B26F-3CA40B6F1FB6}" type="pres">
      <dgm:prSet presAssocID="{6C57CC9D-CAFA-4AE3-80B3-4A5CE79D164A}" presName="hierChild2" presStyleCnt="0"/>
      <dgm:spPr/>
    </dgm:pt>
    <dgm:pt modelId="{056A87BD-5CA3-4961-ABC6-B28BFCAC87FA}" type="pres">
      <dgm:prSet presAssocID="{D98F49BF-E366-44CD-8147-366F51F29322}" presName="hierRoot1" presStyleCnt="0"/>
      <dgm:spPr/>
    </dgm:pt>
    <dgm:pt modelId="{6BC2027E-379B-4CF4-865C-973C75B06A8D}" type="pres">
      <dgm:prSet presAssocID="{D98F49BF-E366-44CD-8147-366F51F29322}" presName="composite" presStyleCnt="0"/>
      <dgm:spPr/>
    </dgm:pt>
    <dgm:pt modelId="{9DB89FF0-2B37-4233-BC2B-EF87BE03333A}" type="pres">
      <dgm:prSet presAssocID="{D98F49BF-E366-44CD-8147-366F51F29322}" presName="background" presStyleLbl="node0" presStyleIdx="1" presStyleCnt="3"/>
      <dgm:spPr/>
    </dgm:pt>
    <dgm:pt modelId="{A824C5F0-8DE0-4F78-BF64-3B840595EE5C}" type="pres">
      <dgm:prSet presAssocID="{D98F49BF-E366-44CD-8147-366F51F29322}" presName="text" presStyleLbl="fgAcc0" presStyleIdx="1" presStyleCnt="3">
        <dgm:presLayoutVars>
          <dgm:chPref val="3"/>
        </dgm:presLayoutVars>
      </dgm:prSet>
      <dgm:spPr/>
    </dgm:pt>
    <dgm:pt modelId="{46052473-C7F6-4177-BCC1-1E66A3A86919}" type="pres">
      <dgm:prSet presAssocID="{D98F49BF-E366-44CD-8147-366F51F29322}" presName="hierChild2" presStyleCnt="0"/>
      <dgm:spPr/>
    </dgm:pt>
    <dgm:pt modelId="{0A38AABC-A2FE-4656-9923-B581A1400BDC}" type="pres">
      <dgm:prSet presAssocID="{B0B01508-65BE-48E9-A6B6-680DEB3FAE8A}" presName="hierRoot1" presStyleCnt="0"/>
      <dgm:spPr/>
    </dgm:pt>
    <dgm:pt modelId="{4C771BA2-87AE-4A8B-8AE4-6C569B085774}" type="pres">
      <dgm:prSet presAssocID="{B0B01508-65BE-48E9-A6B6-680DEB3FAE8A}" presName="composite" presStyleCnt="0"/>
      <dgm:spPr/>
    </dgm:pt>
    <dgm:pt modelId="{1BD81A1D-C7A2-446B-8855-AE177ED4D77E}" type="pres">
      <dgm:prSet presAssocID="{B0B01508-65BE-48E9-A6B6-680DEB3FAE8A}" presName="background" presStyleLbl="node0" presStyleIdx="2" presStyleCnt="3"/>
      <dgm:spPr/>
    </dgm:pt>
    <dgm:pt modelId="{504B0174-D6F1-4324-A34B-6A8ED49BAFB3}" type="pres">
      <dgm:prSet presAssocID="{B0B01508-65BE-48E9-A6B6-680DEB3FAE8A}" presName="text" presStyleLbl="fgAcc0" presStyleIdx="2" presStyleCnt="3">
        <dgm:presLayoutVars>
          <dgm:chPref val="3"/>
        </dgm:presLayoutVars>
      </dgm:prSet>
      <dgm:spPr/>
    </dgm:pt>
    <dgm:pt modelId="{9E7AD255-518D-4157-9AC8-14C86D1F661C}" type="pres">
      <dgm:prSet presAssocID="{B0B01508-65BE-48E9-A6B6-680DEB3FAE8A}" presName="hierChild2" presStyleCnt="0"/>
      <dgm:spPr/>
    </dgm:pt>
  </dgm:ptLst>
  <dgm:cxnLst>
    <dgm:cxn modelId="{A7F9F319-43D2-42C3-9CDD-EE92C558076C}" type="presOf" srcId="{116C6DD1-2A20-4990-AA5D-F2485EBFA603}" destId="{BD8B1D37-2DCF-45E2-9152-3AD98DF6E2B2}" srcOrd="0" destOrd="0" presId="urn:microsoft.com/office/officeart/2005/8/layout/hierarchy1"/>
    <dgm:cxn modelId="{C4995625-85F7-401B-8B9C-26C1509A2CC6}" srcId="{116C6DD1-2A20-4990-AA5D-F2485EBFA603}" destId="{B0B01508-65BE-48E9-A6B6-680DEB3FAE8A}" srcOrd="2" destOrd="0" parTransId="{4CAF443F-B0F0-48B3-B1E5-519DAB409755}" sibTransId="{FDA4DB97-CD05-4615-B442-6FE762634832}"/>
    <dgm:cxn modelId="{5DEC0C27-12A4-4EE7-8AAA-DB5501E04908}" type="presOf" srcId="{D98F49BF-E366-44CD-8147-366F51F29322}" destId="{A824C5F0-8DE0-4F78-BF64-3B840595EE5C}" srcOrd="0" destOrd="0" presId="urn:microsoft.com/office/officeart/2005/8/layout/hierarchy1"/>
    <dgm:cxn modelId="{22F7CE74-CC54-473B-AEDE-CE8AB60DF708}" type="presOf" srcId="{6C57CC9D-CAFA-4AE3-80B3-4A5CE79D164A}" destId="{FFD4891F-1124-4E3E-A51F-A2CB25E48E5F}" srcOrd="0" destOrd="0" presId="urn:microsoft.com/office/officeart/2005/8/layout/hierarchy1"/>
    <dgm:cxn modelId="{D061647D-1EAB-464A-BE6B-003AD9DCB6AA}" srcId="{116C6DD1-2A20-4990-AA5D-F2485EBFA603}" destId="{6C57CC9D-CAFA-4AE3-80B3-4A5CE79D164A}" srcOrd="0" destOrd="0" parTransId="{3060E663-F524-4705-909C-AB7E1590CA8B}" sibTransId="{1D79B1C8-5CF9-47B1-A15F-0DBCDB27B783}"/>
    <dgm:cxn modelId="{576B769B-D73C-4F67-8A3D-A0979B1EBCE7}" type="presOf" srcId="{B0B01508-65BE-48E9-A6B6-680DEB3FAE8A}" destId="{504B0174-D6F1-4324-A34B-6A8ED49BAFB3}" srcOrd="0" destOrd="0" presId="urn:microsoft.com/office/officeart/2005/8/layout/hierarchy1"/>
    <dgm:cxn modelId="{FD9479A7-8AE6-4487-B8A8-62F26C63C6A5}" srcId="{116C6DD1-2A20-4990-AA5D-F2485EBFA603}" destId="{D98F49BF-E366-44CD-8147-366F51F29322}" srcOrd="1" destOrd="0" parTransId="{CB56BC48-7044-497C-A011-4F4F976E4ED1}" sibTransId="{89A0C1CF-B503-4596-BBE0-B4062C4FD696}"/>
    <dgm:cxn modelId="{8CAD2225-8550-4CDF-B969-9DB4A8005C3D}" type="presParOf" srcId="{BD8B1D37-2DCF-45E2-9152-3AD98DF6E2B2}" destId="{1542F916-5A19-4D94-B80E-7433429705C7}" srcOrd="0" destOrd="0" presId="urn:microsoft.com/office/officeart/2005/8/layout/hierarchy1"/>
    <dgm:cxn modelId="{C06CF164-B642-4B2C-A033-400A377B02B4}" type="presParOf" srcId="{1542F916-5A19-4D94-B80E-7433429705C7}" destId="{36DB9CCD-225D-4000-BCC4-5BA485C6D42D}" srcOrd="0" destOrd="0" presId="urn:microsoft.com/office/officeart/2005/8/layout/hierarchy1"/>
    <dgm:cxn modelId="{9FCAE03F-6731-4873-B5FC-D19127F45A0F}" type="presParOf" srcId="{36DB9CCD-225D-4000-BCC4-5BA485C6D42D}" destId="{C7B008D1-6BE7-40F0-A2D6-7BD99F374870}" srcOrd="0" destOrd="0" presId="urn:microsoft.com/office/officeart/2005/8/layout/hierarchy1"/>
    <dgm:cxn modelId="{BAE548F2-122A-4C85-9FA6-DFE0BFF3E138}" type="presParOf" srcId="{36DB9CCD-225D-4000-BCC4-5BA485C6D42D}" destId="{FFD4891F-1124-4E3E-A51F-A2CB25E48E5F}" srcOrd="1" destOrd="0" presId="urn:microsoft.com/office/officeart/2005/8/layout/hierarchy1"/>
    <dgm:cxn modelId="{AF4B9268-5336-4A9C-AAF2-4A6D10D3114B}" type="presParOf" srcId="{1542F916-5A19-4D94-B80E-7433429705C7}" destId="{A14AAAC8-71B8-4E03-B26F-3CA40B6F1FB6}" srcOrd="1" destOrd="0" presId="urn:microsoft.com/office/officeart/2005/8/layout/hierarchy1"/>
    <dgm:cxn modelId="{4C437887-3DEC-4C28-8BCF-AA5033EF56E6}" type="presParOf" srcId="{BD8B1D37-2DCF-45E2-9152-3AD98DF6E2B2}" destId="{056A87BD-5CA3-4961-ABC6-B28BFCAC87FA}" srcOrd="1" destOrd="0" presId="urn:microsoft.com/office/officeart/2005/8/layout/hierarchy1"/>
    <dgm:cxn modelId="{90F6E010-CF44-44BE-A90F-E50BC5EF90ED}" type="presParOf" srcId="{056A87BD-5CA3-4961-ABC6-B28BFCAC87FA}" destId="{6BC2027E-379B-4CF4-865C-973C75B06A8D}" srcOrd="0" destOrd="0" presId="urn:microsoft.com/office/officeart/2005/8/layout/hierarchy1"/>
    <dgm:cxn modelId="{A138BFC0-80DB-4EC9-986E-3A1F42E1AD37}" type="presParOf" srcId="{6BC2027E-379B-4CF4-865C-973C75B06A8D}" destId="{9DB89FF0-2B37-4233-BC2B-EF87BE03333A}" srcOrd="0" destOrd="0" presId="urn:microsoft.com/office/officeart/2005/8/layout/hierarchy1"/>
    <dgm:cxn modelId="{CCE78AA3-0EDE-4BF8-8A3C-DFC7BF15CBC1}" type="presParOf" srcId="{6BC2027E-379B-4CF4-865C-973C75B06A8D}" destId="{A824C5F0-8DE0-4F78-BF64-3B840595EE5C}" srcOrd="1" destOrd="0" presId="urn:microsoft.com/office/officeart/2005/8/layout/hierarchy1"/>
    <dgm:cxn modelId="{73383A24-7848-4C5D-8C88-31F8D2909387}" type="presParOf" srcId="{056A87BD-5CA3-4961-ABC6-B28BFCAC87FA}" destId="{46052473-C7F6-4177-BCC1-1E66A3A86919}" srcOrd="1" destOrd="0" presId="urn:microsoft.com/office/officeart/2005/8/layout/hierarchy1"/>
    <dgm:cxn modelId="{5F1C2C87-3DE1-495F-8E9D-974B92A57576}" type="presParOf" srcId="{BD8B1D37-2DCF-45E2-9152-3AD98DF6E2B2}" destId="{0A38AABC-A2FE-4656-9923-B581A1400BDC}" srcOrd="2" destOrd="0" presId="urn:microsoft.com/office/officeart/2005/8/layout/hierarchy1"/>
    <dgm:cxn modelId="{F404B43B-A948-42CE-A155-C619079B2461}" type="presParOf" srcId="{0A38AABC-A2FE-4656-9923-B581A1400BDC}" destId="{4C771BA2-87AE-4A8B-8AE4-6C569B085774}" srcOrd="0" destOrd="0" presId="urn:microsoft.com/office/officeart/2005/8/layout/hierarchy1"/>
    <dgm:cxn modelId="{F5AC4A9F-BD3A-44EC-85E9-2343F09B84FA}" type="presParOf" srcId="{4C771BA2-87AE-4A8B-8AE4-6C569B085774}" destId="{1BD81A1D-C7A2-446B-8855-AE177ED4D77E}" srcOrd="0" destOrd="0" presId="urn:microsoft.com/office/officeart/2005/8/layout/hierarchy1"/>
    <dgm:cxn modelId="{BCB20067-0E31-42A9-BDE8-B13CD2BA182F}" type="presParOf" srcId="{4C771BA2-87AE-4A8B-8AE4-6C569B085774}" destId="{504B0174-D6F1-4324-A34B-6A8ED49BAFB3}" srcOrd="1" destOrd="0" presId="urn:microsoft.com/office/officeart/2005/8/layout/hierarchy1"/>
    <dgm:cxn modelId="{D52DE97C-5910-4CD1-B24F-5A2684130536}" type="presParOf" srcId="{0A38AABC-A2FE-4656-9923-B581A1400BDC}" destId="{9E7AD255-518D-4157-9AC8-14C86D1F661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5264EC-716D-4735-A8A2-F5DED6B5F417}">
      <dsp:nvSpPr>
        <dsp:cNvPr id="0" name=""/>
        <dsp:cNvSpPr/>
      </dsp:nvSpPr>
      <dsp:spPr>
        <a:xfrm>
          <a:off x="82613" y="9007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7D9D78-754F-40B0-8D6C-0E86B9295557}">
      <dsp:nvSpPr>
        <dsp:cNvPr id="0" name=""/>
        <dsp:cNvSpPr/>
      </dsp:nvSpPr>
      <dsp:spPr>
        <a:xfrm>
          <a:off x="271034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4FE5E5-221E-46A6-B8E6-DB643AD4EABC}">
      <dsp:nvSpPr>
        <dsp:cNvPr id="0" name=""/>
        <dsp:cNvSpPr/>
      </dsp:nvSpPr>
      <dsp:spPr>
        <a:xfrm>
          <a:off x="1172126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Competitive UK healthcare job market → challenges for international students</a:t>
          </a:r>
          <a:endParaRPr lang="en-US" sz="1400" kern="1200"/>
        </a:p>
      </dsp:txBody>
      <dsp:txXfrm>
        <a:off x="1172126" y="90072"/>
        <a:ext cx="2114937" cy="897246"/>
      </dsp:txXfrm>
    </dsp:sp>
    <dsp:sp modelId="{06F7FE5B-BA51-4B41-9B13-A864AB196DD4}">
      <dsp:nvSpPr>
        <dsp:cNvPr id="0" name=""/>
        <dsp:cNvSpPr/>
      </dsp:nvSpPr>
      <dsp:spPr>
        <a:xfrm>
          <a:off x="3655575" y="9007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9CB568-BA17-4E9F-AB22-01BBC3D45EC7}">
      <dsp:nvSpPr>
        <dsp:cNvPr id="0" name=""/>
        <dsp:cNvSpPr/>
      </dsp:nvSpPr>
      <dsp:spPr>
        <a:xfrm>
          <a:off x="3843996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2393D6-78A1-4978-ABFB-A0438F031591}">
      <dsp:nvSpPr>
        <dsp:cNvPr id="0" name=""/>
        <dsp:cNvSpPr/>
      </dsp:nvSpPr>
      <dsp:spPr>
        <a:xfrm>
          <a:off x="4745088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Policy changes &amp; funding pressures → impact training and career progression</a:t>
          </a:r>
          <a:endParaRPr lang="en-US" sz="1400" kern="1200"/>
        </a:p>
      </dsp:txBody>
      <dsp:txXfrm>
        <a:off x="4745088" y="90072"/>
        <a:ext cx="2114937" cy="897246"/>
      </dsp:txXfrm>
    </dsp:sp>
    <dsp:sp modelId="{1FF16720-8AC6-4BE6-9AB8-DF31D2A15B97}">
      <dsp:nvSpPr>
        <dsp:cNvPr id="0" name=""/>
        <dsp:cNvSpPr/>
      </dsp:nvSpPr>
      <dsp:spPr>
        <a:xfrm>
          <a:off x="7228536" y="9007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C7EFE4-84E3-41C2-9DFD-F4DB7D280AAC}">
      <dsp:nvSpPr>
        <dsp:cNvPr id="0" name=""/>
        <dsp:cNvSpPr/>
      </dsp:nvSpPr>
      <dsp:spPr>
        <a:xfrm>
          <a:off x="7416958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062C4B-F043-4C88-9F52-5CB80B17B703}">
      <dsp:nvSpPr>
        <dsp:cNvPr id="0" name=""/>
        <dsp:cNvSpPr/>
      </dsp:nvSpPr>
      <dsp:spPr>
        <a:xfrm>
          <a:off x="8318049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Risk of burnout in demanding healthcare environments (De Hert, 2020)</a:t>
          </a:r>
          <a:endParaRPr lang="en-US" sz="1400" kern="1200"/>
        </a:p>
      </dsp:txBody>
      <dsp:txXfrm>
        <a:off x="8318049" y="90072"/>
        <a:ext cx="2114937" cy="897246"/>
      </dsp:txXfrm>
    </dsp:sp>
    <dsp:sp modelId="{2C80A2F5-95EF-4C53-8010-86395FB18C30}">
      <dsp:nvSpPr>
        <dsp:cNvPr id="0" name=""/>
        <dsp:cNvSpPr/>
      </dsp:nvSpPr>
      <dsp:spPr>
        <a:xfrm>
          <a:off x="82613" y="1727045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5A61FE-A653-4D71-BB29-ED9EBE7BC693}">
      <dsp:nvSpPr>
        <dsp:cNvPr id="0" name=""/>
        <dsp:cNvSpPr/>
      </dsp:nvSpPr>
      <dsp:spPr>
        <a:xfrm>
          <a:off x="271034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ABEDC6-72AF-4AC9-9070-11F68F072106}">
      <dsp:nvSpPr>
        <dsp:cNvPr id="0" name=""/>
        <dsp:cNvSpPr/>
      </dsp:nvSpPr>
      <dsp:spPr>
        <a:xfrm>
          <a:off x="1172126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Economic uncertainties &amp; visa regulations may create barriers</a:t>
          </a:r>
          <a:endParaRPr lang="en-US" sz="1400" kern="1200"/>
        </a:p>
      </dsp:txBody>
      <dsp:txXfrm>
        <a:off x="1172126" y="1727045"/>
        <a:ext cx="2114937" cy="897246"/>
      </dsp:txXfrm>
    </dsp:sp>
    <dsp:sp modelId="{D9ED7F15-FC29-418E-B185-A480F0B01CFC}">
      <dsp:nvSpPr>
        <dsp:cNvPr id="0" name=""/>
        <dsp:cNvSpPr/>
      </dsp:nvSpPr>
      <dsp:spPr>
        <a:xfrm>
          <a:off x="3655575" y="1727045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00C868-5474-4040-90A6-404A46FA14D6}">
      <dsp:nvSpPr>
        <dsp:cNvPr id="0" name=""/>
        <dsp:cNvSpPr/>
      </dsp:nvSpPr>
      <dsp:spPr>
        <a:xfrm>
          <a:off x="3843996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EF7B8E-B140-48D0-BF29-F87CB4F65542}">
      <dsp:nvSpPr>
        <dsp:cNvPr id="0" name=""/>
        <dsp:cNvSpPr/>
      </dsp:nvSpPr>
      <dsp:spPr>
        <a:xfrm>
          <a:off x="4745088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Awareness of threats → plan proactively:</a:t>
          </a:r>
          <a:endParaRPr lang="en-US" sz="1400" kern="1200"/>
        </a:p>
      </dsp:txBody>
      <dsp:txXfrm>
        <a:off x="4745088" y="1727045"/>
        <a:ext cx="2114937" cy="897246"/>
      </dsp:txXfrm>
    </dsp:sp>
    <dsp:sp modelId="{EBEF23FA-394A-471D-9205-2936BA346C37}">
      <dsp:nvSpPr>
        <dsp:cNvPr id="0" name=""/>
        <dsp:cNvSpPr/>
      </dsp:nvSpPr>
      <dsp:spPr>
        <a:xfrm>
          <a:off x="7228536" y="1727045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E2F55B-DA9E-4427-99A0-140DD43730BB}">
      <dsp:nvSpPr>
        <dsp:cNvPr id="0" name=""/>
        <dsp:cNvSpPr/>
      </dsp:nvSpPr>
      <dsp:spPr>
        <a:xfrm>
          <a:off x="7416958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DD9AEE-D78A-481A-8F3F-C688D0B0CEA2}">
      <dsp:nvSpPr>
        <dsp:cNvPr id="0" name=""/>
        <dsp:cNvSpPr/>
      </dsp:nvSpPr>
      <dsp:spPr>
        <a:xfrm>
          <a:off x="8318049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Develop resilience</a:t>
          </a:r>
          <a:endParaRPr lang="en-US" sz="1400" kern="1200"/>
        </a:p>
      </dsp:txBody>
      <dsp:txXfrm>
        <a:off x="8318049" y="1727045"/>
        <a:ext cx="2114937" cy="897246"/>
      </dsp:txXfrm>
    </dsp:sp>
    <dsp:sp modelId="{70053CB9-2684-4DD5-B61C-EB526EAB1B57}">
      <dsp:nvSpPr>
        <dsp:cNvPr id="0" name=""/>
        <dsp:cNvSpPr/>
      </dsp:nvSpPr>
      <dsp:spPr>
        <a:xfrm>
          <a:off x="82613" y="336401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20F74B-617D-4900-B0BC-1547A22CD5B0}">
      <dsp:nvSpPr>
        <dsp:cNvPr id="0" name=""/>
        <dsp:cNvSpPr/>
      </dsp:nvSpPr>
      <dsp:spPr>
        <a:xfrm>
          <a:off x="271034" y="3552441"/>
          <a:ext cx="520402" cy="52040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7746B4-397A-4319-ABAC-5078E14DFF23}">
      <dsp:nvSpPr>
        <dsp:cNvPr id="0" name=""/>
        <dsp:cNvSpPr/>
      </dsp:nvSpPr>
      <dsp:spPr>
        <a:xfrm>
          <a:off x="1172126" y="336401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Strengthen skills</a:t>
          </a:r>
          <a:endParaRPr lang="en-US" sz="1400" kern="1200"/>
        </a:p>
      </dsp:txBody>
      <dsp:txXfrm>
        <a:off x="1172126" y="3364019"/>
        <a:ext cx="2114937" cy="897246"/>
      </dsp:txXfrm>
    </dsp:sp>
    <dsp:sp modelId="{D611C4F7-9D21-4AE7-AD2E-1F0EE873F2CF}">
      <dsp:nvSpPr>
        <dsp:cNvPr id="0" name=""/>
        <dsp:cNvSpPr/>
      </dsp:nvSpPr>
      <dsp:spPr>
        <a:xfrm>
          <a:off x="3655575" y="336401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200896-9B13-4904-976E-C4842140DFB4}">
      <dsp:nvSpPr>
        <dsp:cNvPr id="0" name=""/>
        <dsp:cNvSpPr/>
      </dsp:nvSpPr>
      <dsp:spPr>
        <a:xfrm>
          <a:off x="3843996" y="3552441"/>
          <a:ext cx="520402" cy="520402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1CA86B-E6EC-4930-8298-D2FF48F57BFD}">
      <dsp:nvSpPr>
        <dsp:cNvPr id="0" name=""/>
        <dsp:cNvSpPr/>
      </dsp:nvSpPr>
      <dsp:spPr>
        <a:xfrm>
          <a:off x="4745088" y="336401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Seek early guidance on professional registration</a:t>
          </a:r>
          <a:endParaRPr lang="en-US" sz="1400" kern="1200"/>
        </a:p>
      </dsp:txBody>
      <dsp:txXfrm>
        <a:off x="4745088" y="3364019"/>
        <a:ext cx="2114937" cy="8972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0B15B3-8827-4398-A635-642589440670}">
      <dsp:nvSpPr>
        <dsp:cNvPr id="0" name=""/>
        <dsp:cNvSpPr/>
      </dsp:nvSpPr>
      <dsp:spPr>
        <a:xfrm rot="5400000">
          <a:off x="1110935" y="987930"/>
          <a:ext cx="1546756" cy="186461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98281F-82D9-4262-9BE2-08D4748F3E9B}">
      <dsp:nvSpPr>
        <dsp:cNvPr id="0" name=""/>
        <dsp:cNvSpPr/>
      </dsp:nvSpPr>
      <dsp:spPr>
        <a:xfrm>
          <a:off x="1466407" y="279"/>
          <a:ext cx="2071799" cy="12430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/>
            <a:t>Leverage strengths:</a:t>
          </a:r>
          <a:endParaRPr lang="en-US" sz="1800" kern="1200"/>
        </a:p>
      </dsp:txBody>
      <dsp:txXfrm>
        <a:off x="1502816" y="36688"/>
        <a:ext cx="1998981" cy="1170261"/>
      </dsp:txXfrm>
    </dsp:sp>
    <dsp:sp modelId="{CB68CA6B-674E-4B62-A5AE-92E592C5EC44}">
      <dsp:nvSpPr>
        <dsp:cNvPr id="0" name=""/>
        <dsp:cNvSpPr/>
      </dsp:nvSpPr>
      <dsp:spPr>
        <a:xfrm rot="5400000">
          <a:off x="1110935" y="2541780"/>
          <a:ext cx="1546756" cy="186461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4D268A-EFE6-445B-92E1-8580D3A48E49}">
      <dsp:nvSpPr>
        <dsp:cNvPr id="0" name=""/>
        <dsp:cNvSpPr/>
      </dsp:nvSpPr>
      <dsp:spPr>
        <a:xfrm>
          <a:off x="1466407" y="1554129"/>
          <a:ext cx="2071799" cy="12430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Use communication &amp; adaptability to build networks</a:t>
          </a:r>
          <a:endParaRPr lang="en-US" sz="1800" kern="1200"/>
        </a:p>
      </dsp:txBody>
      <dsp:txXfrm>
        <a:off x="1502816" y="1590538"/>
        <a:ext cx="1998981" cy="1170261"/>
      </dsp:txXfrm>
    </dsp:sp>
    <dsp:sp modelId="{BC6C5525-6AC9-40FB-9627-4BB7F12CBE5E}">
      <dsp:nvSpPr>
        <dsp:cNvPr id="0" name=""/>
        <dsp:cNvSpPr/>
      </dsp:nvSpPr>
      <dsp:spPr>
        <a:xfrm>
          <a:off x="1887860" y="3318704"/>
          <a:ext cx="2748400" cy="186461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14FDA4-7EEB-4279-8985-6203E98E1CE1}">
      <dsp:nvSpPr>
        <dsp:cNvPr id="0" name=""/>
        <dsp:cNvSpPr/>
      </dsp:nvSpPr>
      <dsp:spPr>
        <a:xfrm>
          <a:off x="1466407" y="3107978"/>
          <a:ext cx="2071799" cy="12430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Participate actively in team-based learning</a:t>
          </a:r>
          <a:endParaRPr lang="en-US" sz="1800" kern="1200"/>
        </a:p>
      </dsp:txBody>
      <dsp:txXfrm>
        <a:off x="1502816" y="3144387"/>
        <a:ext cx="1998981" cy="1170261"/>
      </dsp:txXfrm>
    </dsp:sp>
    <dsp:sp modelId="{3D1F3D2A-0B9B-408F-AC5C-FEB781288A14}">
      <dsp:nvSpPr>
        <dsp:cNvPr id="0" name=""/>
        <dsp:cNvSpPr/>
      </dsp:nvSpPr>
      <dsp:spPr>
        <a:xfrm rot="16200000">
          <a:off x="3866428" y="2541780"/>
          <a:ext cx="1546756" cy="186461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2CDE14-CE03-4AAC-B710-4245C3CA265D}">
      <dsp:nvSpPr>
        <dsp:cNvPr id="0" name=""/>
        <dsp:cNvSpPr/>
      </dsp:nvSpPr>
      <dsp:spPr>
        <a:xfrm>
          <a:off x="4221900" y="3107978"/>
          <a:ext cx="2071799" cy="12430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/>
            <a:t>Address weaknesses:</a:t>
          </a:r>
          <a:endParaRPr lang="en-US" sz="1800" kern="1200"/>
        </a:p>
      </dsp:txBody>
      <dsp:txXfrm>
        <a:off x="4258309" y="3144387"/>
        <a:ext cx="1998981" cy="1170261"/>
      </dsp:txXfrm>
    </dsp:sp>
    <dsp:sp modelId="{A5955C3F-9F27-473D-BBF9-23CDA3485ADD}">
      <dsp:nvSpPr>
        <dsp:cNvPr id="0" name=""/>
        <dsp:cNvSpPr/>
      </dsp:nvSpPr>
      <dsp:spPr>
        <a:xfrm rot="16200000">
          <a:off x="3866428" y="987930"/>
          <a:ext cx="1546756" cy="186461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999FF3-D3D6-4AD9-9450-54A7ACBD1380}">
      <dsp:nvSpPr>
        <dsp:cNvPr id="0" name=""/>
        <dsp:cNvSpPr/>
      </dsp:nvSpPr>
      <dsp:spPr>
        <a:xfrm>
          <a:off x="4221900" y="1554129"/>
          <a:ext cx="2071799" cy="12430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Attend workshops</a:t>
          </a:r>
          <a:endParaRPr lang="en-US" sz="1800" kern="1200"/>
        </a:p>
      </dsp:txBody>
      <dsp:txXfrm>
        <a:off x="4258309" y="1590538"/>
        <a:ext cx="1998981" cy="1170261"/>
      </dsp:txXfrm>
    </dsp:sp>
    <dsp:sp modelId="{E0FF0B5B-7F02-48F9-8B79-DAAFC4F670DA}">
      <dsp:nvSpPr>
        <dsp:cNvPr id="0" name=""/>
        <dsp:cNvSpPr/>
      </dsp:nvSpPr>
      <dsp:spPr>
        <a:xfrm>
          <a:off x="4643353" y="211006"/>
          <a:ext cx="2748400" cy="186461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62B8A8-098C-4A80-A7B7-7096C36F81F1}">
      <dsp:nvSpPr>
        <dsp:cNvPr id="0" name=""/>
        <dsp:cNvSpPr/>
      </dsp:nvSpPr>
      <dsp:spPr>
        <a:xfrm>
          <a:off x="4221900" y="279"/>
          <a:ext cx="2071799" cy="12430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Seek mentorship</a:t>
          </a:r>
          <a:endParaRPr lang="en-US" sz="1800" kern="1200"/>
        </a:p>
      </dsp:txBody>
      <dsp:txXfrm>
        <a:off x="4258309" y="36688"/>
        <a:ext cx="1998981" cy="1170261"/>
      </dsp:txXfrm>
    </dsp:sp>
    <dsp:sp modelId="{C7F146B2-EB26-42E5-BDAD-E8C5DD7544C1}">
      <dsp:nvSpPr>
        <dsp:cNvPr id="0" name=""/>
        <dsp:cNvSpPr/>
      </dsp:nvSpPr>
      <dsp:spPr>
        <a:xfrm rot="5400000">
          <a:off x="6621921" y="987930"/>
          <a:ext cx="1546756" cy="186461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9E4645-2475-4755-90E0-380778094FEF}">
      <dsp:nvSpPr>
        <dsp:cNvPr id="0" name=""/>
        <dsp:cNvSpPr/>
      </dsp:nvSpPr>
      <dsp:spPr>
        <a:xfrm>
          <a:off x="6977393" y="279"/>
          <a:ext cx="2071799" cy="12430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Engage in clinical placements for UK experience</a:t>
          </a:r>
          <a:endParaRPr lang="en-US" sz="1800" kern="1200"/>
        </a:p>
      </dsp:txBody>
      <dsp:txXfrm>
        <a:off x="7013802" y="36688"/>
        <a:ext cx="1998981" cy="1170261"/>
      </dsp:txXfrm>
    </dsp:sp>
    <dsp:sp modelId="{411FCAD1-8015-4B5F-BDD7-1C187E0D976C}">
      <dsp:nvSpPr>
        <dsp:cNvPr id="0" name=""/>
        <dsp:cNvSpPr/>
      </dsp:nvSpPr>
      <dsp:spPr>
        <a:xfrm rot="5400000">
          <a:off x="6621921" y="2541780"/>
          <a:ext cx="1546756" cy="186461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7E3D18-C1C3-465D-B2EC-7276F6D5DB8C}">
      <dsp:nvSpPr>
        <dsp:cNvPr id="0" name=""/>
        <dsp:cNvSpPr/>
      </dsp:nvSpPr>
      <dsp:spPr>
        <a:xfrm>
          <a:off x="6977393" y="1554129"/>
          <a:ext cx="2071799" cy="12430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/>
            <a:t>Seize opportunities:</a:t>
          </a:r>
          <a:endParaRPr lang="en-US" sz="1800" kern="1200"/>
        </a:p>
      </dsp:txBody>
      <dsp:txXfrm>
        <a:off x="7013802" y="1590538"/>
        <a:ext cx="1998981" cy="1170261"/>
      </dsp:txXfrm>
    </dsp:sp>
    <dsp:sp modelId="{6CE9F877-EE71-4D6D-AA8D-9F7D181261AE}">
      <dsp:nvSpPr>
        <dsp:cNvPr id="0" name=""/>
        <dsp:cNvSpPr/>
      </dsp:nvSpPr>
      <dsp:spPr>
        <a:xfrm>
          <a:off x="6977393" y="3107978"/>
          <a:ext cx="2071799" cy="12430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CPD courses </a:t>
          </a:r>
          <a:r>
            <a:rPr lang="fr-FR" sz="1800" b="0" i="0" kern="1200"/>
            <a:t>&gt;</a:t>
          </a:r>
          <a:r>
            <a:rPr lang="en-GB" sz="1800" b="0" i="0" kern="1200"/>
            <a:t> build specialized knowledge</a:t>
          </a:r>
          <a:endParaRPr lang="en-US" sz="1800" kern="1200"/>
        </a:p>
      </dsp:txBody>
      <dsp:txXfrm>
        <a:off x="7013802" y="3144387"/>
        <a:ext cx="1998981" cy="117026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B008D1-6BE7-40F0-A2D6-7BD99F374870}">
      <dsp:nvSpPr>
        <dsp:cNvPr id="0" name=""/>
        <dsp:cNvSpPr/>
      </dsp:nvSpPr>
      <dsp:spPr>
        <a:xfrm>
          <a:off x="0" y="905052"/>
          <a:ext cx="3272178" cy="20778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D4891F-1124-4E3E-A51F-A2CB25E48E5F}">
      <dsp:nvSpPr>
        <dsp:cNvPr id="0" name=""/>
        <dsp:cNvSpPr/>
      </dsp:nvSpPr>
      <dsp:spPr>
        <a:xfrm>
          <a:off x="363575" y="1250448"/>
          <a:ext cx="3272178" cy="20778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Casciaro, T., Gino, F. &amp; Kouchaki, M., 2016. </a:t>
          </a:r>
          <a:r>
            <a:rPr lang="en-GB" sz="1300" b="0" i="1" kern="1200"/>
            <a:t>Learn to love networking</a:t>
          </a:r>
          <a:r>
            <a:rPr lang="en-GB" sz="1300" b="0" i="0" kern="1200"/>
            <a:t>. Harvard Business Review, May. Available at: </a:t>
          </a:r>
          <a:r>
            <a:rPr lang="en-GB" sz="1300" b="0" i="0" u="sng" kern="1200">
              <a:hlinkClick xmlns:r="http://schemas.openxmlformats.org/officeDocument/2006/relationships" r:id="rId1"/>
            </a:rPr>
            <a:t>https://hbr.org/2016/05/learn-to-love-networking</a:t>
          </a:r>
          <a:r>
            <a:rPr lang="fr-FR" sz="1300" b="0" i="0" u="sng" kern="1200"/>
            <a:t> [ accessed 10/10/2025].</a:t>
          </a:r>
          <a:endParaRPr lang="en-US" sz="1300" kern="1200"/>
        </a:p>
      </dsp:txBody>
      <dsp:txXfrm>
        <a:off x="424433" y="1311306"/>
        <a:ext cx="3150462" cy="1956117"/>
      </dsp:txXfrm>
    </dsp:sp>
    <dsp:sp modelId="{9DB89FF0-2B37-4233-BC2B-EF87BE03333A}">
      <dsp:nvSpPr>
        <dsp:cNvPr id="0" name=""/>
        <dsp:cNvSpPr/>
      </dsp:nvSpPr>
      <dsp:spPr>
        <a:xfrm>
          <a:off x="3999328" y="905052"/>
          <a:ext cx="3272178" cy="20778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24C5F0-8DE0-4F78-BF64-3B840595EE5C}">
      <dsp:nvSpPr>
        <dsp:cNvPr id="0" name=""/>
        <dsp:cNvSpPr/>
      </dsp:nvSpPr>
      <dsp:spPr>
        <a:xfrm>
          <a:off x="4362904" y="1250448"/>
          <a:ext cx="3272178" cy="20778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De Hert, S., 2020. Burnout in healthcare workers: Prevalence, impact and preventative strategies. </a:t>
          </a:r>
          <a:r>
            <a:rPr lang="en-GB" sz="1300" b="0" i="1" kern="1200"/>
            <a:t>Local and Regional Anesthesia</a:t>
          </a:r>
          <a:r>
            <a:rPr lang="en-GB" sz="1300" b="0" i="0" kern="1200"/>
            <a:t>, 13, pp.171-183. </a:t>
          </a:r>
          <a:r>
            <a:rPr lang="en-GB" sz="1300" b="0" i="0" u="sng" kern="1200">
              <a:hlinkClick xmlns:r="http://schemas.openxmlformats.org/officeDocument/2006/relationships" r:id="rId2"/>
            </a:rPr>
            <a:t>https://doi.org/10.2147/LRA.S240564</a:t>
          </a:r>
          <a:r>
            <a:rPr lang="fr-FR" sz="1300" b="0" i="0" u="sng" kern="1200"/>
            <a:t> [Accessed date 13/10/2025].</a:t>
          </a:r>
          <a:endParaRPr lang="en-US" sz="1300" kern="1200"/>
        </a:p>
      </dsp:txBody>
      <dsp:txXfrm>
        <a:off x="4423762" y="1311306"/>
        <a:ext cx="3150462" cy="1956117"/>
      </dsp:txXfrm>
    </dsp:sp>
    <dsp:sp modelId="{1BD81A1D-C7A2-446B-8855-AE177ED4D77E}">
      <dsp:nvSpPr>
        <dsp:cNvPr id="0" name=""/>
        <dsp:cNvSpPr/>
      </dsp:nvSpPr>
      <dsp:spPr>
        <a:xfrm>
          <a:off x="7998657" y="905052"/>
          <a:ext cx="3272178" cy="20778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4B0174-D6F1-4324-A34B-6A8ED49BAFB3}">
      <dsp:nvSpPr>
        <dsp:cNvPr id="0" name=""/>
        <dsp:cNvSpPr/>
      </dsp:nvSpPr>
      <dsp:spPr>
        <a:xfrm>
          <a:off x="8362232" y="1250448"/>
          <a:ext cx="3272178" cy="20778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NHS England, 2023. </a:t>
          </a:r>
          <a:r>
            <a:rPr lang="en-GB" sz="1300" b="0" i="1" kern="1200"/>
            <a:t>NHS equality, diversity, and inclusion improvement plan</a:t>
          </a:r>
          <a:r>
            <a:rPr lang="en-GB" sz="1300" b="0" i="0" kern="1200"/>
            <a:t>. [online] Available at: </a:t>
          </a:r>
          <a:r>
            <a:rPr lang="en-GB" sz="1300" b="0" i="0" u="sng" kern="1200">
              <a:hlinkClick xmlns:r="http://schemas.openxmlformats.org/officeDocument/2006/relationships" r:id="rId3"/>
            </a:rPr>
            <a:t>https://www.england.nhs.uk/long-read/nhs-equality-diversity-and-inclusion-improvement-plan/</a:t>
          </a:r>
          <a:r>
            <a:rPr lang="fr-FR" sz="1300" b="0" i="0" u="sng" kern="1200"/>
            <a:t> [ Accessed 15/10/2025].</a:t>
          </a:r>
          <a:endParaRPr lang="en-US" sz="1300" kern="1200"/>
        </a:p>
      </dsp:txBody>
      <dsp:txXfrm>
        <a:off x="8423090" y="1311306"/>
        <a:ext cx="3150462" cy="19561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F37F40-A9D1-9C4E-B57B-056D8CBA1E0F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1C84F5-F552-BD47-8065-EC04AEC6A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559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1C84F5-F552-BD47-8065-EC04AEC6A09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2945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B4D9F-83DA-8A2D-ADF6-C447501260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46739A-EAD2-21AE-9A17-1889F376A2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3C368A-BC68-F534-155D-BF1257A1DC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EE1A2-FE42-A649-90F9-4AC22C19F6E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802318-A572-855F-F966-FEC23E7F03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4B53AD-47BF-1210-3945-74B0B0664E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8697B-47D7-B640-B7DE-7E50B1570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510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65F26-DCEF-3B62-965F-CEB653A4B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C58D15-2A00-C20C-F18B-BA1E42F292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D6EA3D-23BE-19C2-00CF-6784ED5279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EE1A2-FE42-A649-90F9-4AC22C19F6E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5C0D3C-290A-D13D-4138-5EC4ADF16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2805CA-6B21-344C-A545-3DCD43D00C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8697B-47D7-B640-B7DE-7E50B1570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5654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F4EAB-921B-031D-13A1-27768818B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009C76-6591-D97C-BA66-6073E7B1C9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8CF56D-D2F6-F072-F25F-3B84DA1075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EE1A2-FE42-A649-90F9-4AC22C19F6E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EE3189-9797-CE95-C796-4537D0D27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D1F22-E6CA-1ABB-F2EC-66D4AB2B85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8697B-47D7-B640-B7DE-7E50B1570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5007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F682D-EB8F-00C9-A8CA-C7932F0FE4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EE0E80-1976-B7F1-7EF5-77B60CF736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88A987-BF95-C813-544E-F2A70B4D54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A90130-2ED1-ADA0-DD65-BAA10520C8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EE1A2-FE42-A649-90F9-4AC22C19F6E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C0A92B-B245-E706-D5FD-8D7252E105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7832D0-5763-C7A5-AE23-5DD39B771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8697B-47D7-B640-B7DE-7E50B1570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5640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2565E-3694-21A4-956B-3A3F014DE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95BA72-F012-461D-F048-31232088A4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CCA843-8D10-B34F-3362-675728470C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BC7990-DE37-61EB-7E4A-FA6C5C841C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FBAB3E-1C07-AAA6-05F2-AD6636D436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CC11DD1-2AB6-A255-9663-20D9F4A85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EE1A2-FE42-A649-90F9-4AC22C19F6E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5753E5-E67F-E0E1-BAD3-EC9C0543D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FA1756-A92A-0ED6-047D-C3DD33B0CB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8697B-47D7-B640-B7DE-7E50B1570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161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5A10F-77FA-0D9C-DF4C-B81A34B83F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266223-7DB9-9AED-9741-F660E36249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EE1A2-FE42-A649-90F9-4AC22C19F6E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375CF0-321F-F998-B019-4A8351AB12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CCF57F-2A01-D900-FEAD-CD1BF44E58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8697B-47D7-B640-B7DE-7E50B1570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1805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CE5687-F50D-9CC5-CB8F-DFC596C79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EE1A2-FE42-A649-90F9-4AC22C19F6E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480DEF-68C8-573D-CA1A-F788DD1B3A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C23371-5146-EF55-9043-AD1FC20D4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8697B-47D7-B640-B7DE-7E50B1570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8725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3C350-1727-0153-6DF6-01260DB71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9AC386-D76F-76E2-2EE4-ED853D0051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7DDFC2-307F-89F0-AB6C-22A92B60EA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6963B3-EB93-38BA-70CB-288141612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EE1A2-FE42-A649-90F9-4AC22C19F6E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6CE223-40EF-C189-462B-40657D29E8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2AB777-4B89-A268-76D1-8943AE20D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8697B-47D7-B640-B7DE-7E50B1570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040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922A7-9287-818B-A159-7E2A9CC06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A4D85E-CA05-5B4A-9791-C961F82C2D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E2C5D3-E6B6-7956-FDC7-C23A8AF62F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1D3A0B-038E-13F9-B505-E8069C11E4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EE1A2-FE42-A649-90F9-4AC22C19F6E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93397F-EE2F-720D-1399-8F8F458B3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4853EF-C21C-DE54-E399-97301004F6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8697B-47D7-B640-B7DE-7E50B1570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891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A3F60-96F2-3BC1-C994-DABFAA2E1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D53C51-8625-DEA9-33C1-11ED223436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0810FF-1D7F-471E-7CDD-F7F5B5E676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EE1A2-FE42-A649-90F9-4AC22C19F6E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D1650B-73B3-B1A5-166C-0D37F21EE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3E9419-7380-F73F-62C1-549027A09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8697B-47D7-B640-B7DE-7E50B1570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3740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BBD347-2A03-55F4-3501-E95ED1E4D3F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181A07-699F-9CAE-0D79-D0D0C691D0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966426-21A1-1E04-4A37-EE320EE585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EE1A2-FE42-A649-90F9-4AC22C19F6E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3A7FE1-92FB-DA10-BA6F-EA88A0DBA0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A5D47F-7673-896C-CBFA-BD1D9718EF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8697B-47D7-B640-B7DE-7E50B1570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239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6D0874-DFD7-D36C-1E61-D54885BEE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2C42E6-B0D3-B1BB-D464-02C493409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004FEF-FA48-1824-3366-9FA0DEA988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24EE1A2-FE42-A649-90F9-4AC22C19F6E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A34399-A6C1-D6F5-2689-EE5761D1C0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1DA12A-0733-AD30-E814-5D8EC5F743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058697B-47D7-B640-B7DE-7E50B1570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13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431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13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BB06985-BE63-5864-6AAE-EFB6385317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33466" y="991261"/>
            <a:ext cx="5754696" cy="18373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SWOT ANALYSIS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96885E-1AE5-EE62-C492-D97BAE4C5F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55954" y="2979336"/>
            <a:ext cx="5709721" cy="24308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</a:rPr>
              <a:t>Name: MUKENDI MATUMBA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</a:rPr>
              <a:t>Student Number: 2024810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</a:rPr>
              <a:t>MODULE NUMBER: LCHS4009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</a:rPr>
              <a:t>Module TITLE: Professional  Development within Health and Social Care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</a:rPr>
              <a:t>Lecturer’s Name: FARAH ISLAM</a:t>
            </a:r>
          </a:p>
        </p:txBody>
      </p:sp>
    </p:spTree>
    <p:extLst>
      <p:ext uri="{BB962C8B-B14F-4D97-AF65-F5344CB8AC3E}">
        <p14:creationId xmlns:p14="http://schemas.microsoft.com/office/powerpoint/2010/main" val="12933560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EBF54B-C4F2-53AC-A653-790D91A9D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b="1" i="0" u="none" strike="noStrike" cap="all">
                <a:solidFill>
                  <a:schemeClr val="tx2"/>
                </a:solidFill>
                <a:effectLst/>
                <a:latin typeface="Gill Sans MT" panose="020F0502020204030204" pitchFamily="34" charset="0"/>
              </a:rPr>
              <a:t>STRENGTHS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A474C1-E6C7-CD84-2346-486AF8DFD8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4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Strong communication &amp; interpersonal skills </a:t>
            </a:r>
            <a:r>
              <a:rPr lang="fr-FR" sz="14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&gt;</a:t>
            </a:r>
            <a:r>
              <a:rPr lang="en-GB" sz="14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 build trust with patients, colleagues, stakeholders</a:t>
            </a:r>
          </a:p>
          <a:p>
            <a:r>
              <a:rPr lang="en-GB" sz="14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Experience in health leadership </a:t>
            </a:r>
            <a:r>
              <a:rPr lang="fr-FR" sz="14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&gt;</a:t>
            </a:r>
            <a:r>
              <a:rPr lang="en-GB" sz="14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 effective teamwork with specialists</a:t>
            </a:r>
          </a:p>
          <a:p>
            <a:r>
              <a:rPr lang="en-GB" sz="14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Adaptable </a:t>
            </a:r>
            <a:r>
              <a:rPr lang="fr-FR" sz="14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&gt;</a:t>
            </a:r>
            <a:r>
              <a:rPr lang="en-GB" sz="14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 manage changing healthcare environments and patient needs</a:t>
            </a:r>
          </a:p>
          <a:p>
            <a:r>
              <a:rPr lang="en-GB" sz="14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Good time management &amp; organizational skills </a:t>
            </a:r>
            <a:r>
              <a:rPr lang="fr-FR" sz="1400">
                <a:solidFill>
                  <a:schemeClr val="tx2"/>
                </a:solidFill>
                <a:latin typeface="Arial"/>
                <a:cs typeface="Arial"/>
              </a:rPr>
              <a:t>&gt;</a:t>
            </a:r>
            <a:r>
              <a:rPr lang="en-GB" sz="14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 balance study and work</a:t>
            </a:r>
          </a:p>
          <a:p>
            <a:r>
              <a:rPr lang="en-GB" sz="14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Strengths provide foundation for growth in roles requiring:</a:t>
            </a:r>
          </a:p>
          <a:p>
            <a:r>
              <a:rPr lang="en-GB" sz="14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Empathy</a:t>
            </a:r>
          </a:p>
          <a:p>
            <a:r>
              <a:rPr lang="en-GB" sz="14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Teamwork</a:t>
            </a:r>
          </a:p>
          <a:p>
            <a:r>
              <a:rPr lang="en-GB" sz="14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Effective communicatio</a:t>
            </a:r>
            <a:r>
              <a:rPr lang="fr-FR" sz="14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n</a:t>
            </a:r>
            <a:br>
              <a:rPr lang="en-GB" sz="1400">
                <a:solidFill>
                  <a:schemeClr val="tx2"/>
                </a:solidFill>
                <a:latin typeface="Arial"/>
              </a:rPr>
            </a:br>
            <a:endParaRPr lang="en-US" sz="14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Group Brainstorm">
            <a:extLst>
              <a:ext uri="{FF2B5EF4-FFF2-40B4-BE49-F238E27FC236}">
                <a16:creationId xmlns:a16="http://schemas.microsoft.com/office/drawing/2014/main" id="{D061439C-DC95-8892-E3BD-25FDCEB427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1860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4701B31-AC80-C92E-5707-FD5D05730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 i="0" u="none" strike="noStrike" cap="all">
                <a:solidFill>
                  <a:schemeClr val="tx2"/>
                </a:solidFill>
                <a:effectLst/>
                <a:latin typeface="Gill Sans MT" panose="020B0502020104020203" pitchFamily="34" charset="77"/>
              </a:rPr>
              <a:t>WEAKNESSES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0D1EE-BD1E-9BEC-686D-0394DAA8F2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Limited experience in the UK health system </a:t>
            </a:r>
            <a:r>
              <a:rPr lang="fr-FR" sz="18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&gt;</a:t>
            </a:r>
          </a:p>
          <a:p>
            <a:r>
              <a:rPr lang="en-GB" sz="18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navigating regulations and policies is challenging</a:t>
            </a:r>
          </a:p>
          <a:p>
            <a:r>
              <a:rPr lang="en-GB" sz="18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Self-confidence in unfamiliar environments can affect communication</a:t>
            </a:r>
          </a:p>
          <a:p>
            <a:r>
              <a:rPr lang="en-GB" sz="18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May impact professional development and leadership potential</a:t>
            </a:r>
          </a:p>
          <a:p>
            <a:r>
              <a:rPr lang="en-GB" sz="18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Self-awareness allows targeted strategies:</a:t>
            </a:r>
          </a:p>
          <a:p>
            <a:r>
              <a:rPr lang="en-GB" sz="18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Seek mentorship</a:t>
            </a:r>
          </a:p>
          <a:p>
            <a:r>
              <a:rPr lang="en-GB" sz="18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Apply existing skills and experience</a:t>
            </a:r>
          </a:p>
        </p:txBody>
      </p:sp>
    </p:spTree>
    <p:extLst>
      <p:ext uri="{BB962C8B-B14F-4D97-AF65-F5344CB8AC3E}">
        <p14:creationId xmlns:p14="http://schemas.microsoft.com/office/powerpoint/2010/main" val="4090406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A1D5B5-5577-522E-E24F-ED5709081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280679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i="0" u="none" strike="noStrike" cap="all">
                <a:solidFill>
                  <a:schemeClr val="tx2"/>
                </a:solidFill>
                <a:effectLst/>
                <a:latin typeface="Gill Sans MT" panose="020B0502020104020203" pitchFamily="34" charset="77"/>
              </a:rPr>
              <a:t>OPPORTUNITIES</a:t>
            </a:r>
            <a:endParaRPr lang="en-US" sz="360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128BE-5138-F5D0-4D74-5ACB726FA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2890979"/>
            <a:ext cx="9833548" cy="2693976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sz="1300" b="0" i="0" u="none" strike="noStrike">
              <a:solidFill>
                <a:schemeClr val="tx2"/>
              </a:solidFill>
              <a:effectLst/>
              <a:latin typeface="Arial"/>
              <a:cs typeface="Arial"/>
            </a:endParaRPr>
          </a:p>
          <a:p>
            <a:r>
              <a:rPr lang="en-GB" sz="13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CPD programs, postgraduate education, structured leadership pathways in NHS</a:t>
            </a:r>
          </a:p>
          <a:p>
            <a:r>
              <a:rPr lang="en-GB" sz="13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Networking events &amp; workshops</a:t>
            </a:r>
            <a:r>
              <a:rPr lang="fr-FR" sz="13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 &gt;</a:t>
            </a:r>
            <a:r>
              <a:rPr lang="en-GB" sz="13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 build professional relationships and practical experience (Gino, Kouchaki &amp; Casciaro, 2016)</a:t>
            </a:r>
          </a:p>
          <a:p>
            <a:r>
              <a:rPr lang="en-GB" sz="13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Opportunities :</a:t>
            </a:r>
          </a:p>
          <a:p>
            <a:r>
              <a:rPr lang="en-GB" sz="13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Research</a:t>
            </a:r>
          </a:p>
          <a:p>
            <a:r>
              <a:rPr lang="en-GB" sz="13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Policy development</a:t>
            </a:r>
          </a:p>
          <a:p>
            <a:r>
              <a:rPr lang="en-GB" sz="13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Innovation projects</a:t>
            </a:r>
          </a:p>
          <a:p>
            <a:r>
              <a:rPr lang="en-GB" sz="13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NHS focus on equality, diversity, and leadership development → multicultural perspectives valued (Health Education England, 2023)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071052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D8F70-D270-BDA8-DB84-C947266B88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 cap="all">
                <a:solidFill>
                  <a:srgbClr val="000000"/>
                </a:solidFill>
                <a:effectLst/>
                <a:latin typeface="Gill Sans MT" panose="020B0502020104020203" pitchFamily="34" charset="77"/>
              </a:rPr>
              <a:t>THREATS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53BBB9-59CC-47BC-5AB3-44DD402FBB5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35738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5F1D9-B489-84E9-1BC4-AFD8C2734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 cap="all">
                <a:solidFill>
                  <a:srgbClr val="000000"/>
                </a:solidFill>
                <a:effectLst/>
                <a:latin typeface="Gill Sans MT" panose="020B0502020104020203" pitchFamily="34" charset="77"/>
              </a:rPr>
              <a:t>STRATEGIC ACTIONS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99473C-EDE3-92EF-CA59-9BDDFA4A488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25728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F91BC1F-522C-785E-8A21-515872496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 b="1" i="0" u="none" strike="noStrike" cap="all">
                <a:solidFill>
                  <a:schemeClr val="tx2"/>
                </a:solidFill>
                <a:effectLst/>
                <a:latin typeface="Gill Sans MT" panose="020B0502020104020203" pitchFamily="34" charset="77"/>
              </a:rPr>
              <a:t>CONCLUSION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B75FA-5847-2834-C91E-C0F745CF4F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2430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3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SWOT analysis provides insight into current position &amp; future direction</a:t>
            </a:r>
          </a:p>
          <a:p>
            <a:r>
              <a:rPr lang="en-GB" sz="13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Strategy:</a:t>
            </a:r>
          </a:p>
          <a:p>
            <a:r>
              <a:rPr lang="en-GB" sz="13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Build on strengths</a:t>
            </a:r>
          </a:p>
          <a:p>
            <a:r>
              <a:rPr lang="en-GB" sz="13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Address weaknesses</a:t>
            </a:r>
          </a:p>
          <a:p>
            <a:r>
              <a:rPr lang="en-GB" sz="13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Seize opportunities</a:t>
            </a:r>
          </a:p>
          <a:p>
            <a:r>
              <a:rPr lang="en-GB" sz="13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Prepare for threats</a:t>
            </a:r>
          </a:p>
          <a:p>
            <a:r>
              <a:rPr lang="en-GB" sz="13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Supports career planning and educational decisions</a:t>
            </a:r>
          </a:p>
          <a:p>
            <a:r>
              <a:rPr lang="en-GB" sz="1300" b="0" i="0" u="none" strike="noStrike">
                <a:solidFill>
                  <a:schemeClr val="tx2"/>
                </a:solidFill>
                <a:effectLst/>
                <a:latin typeface="Arial"/>
                <a:cs typeface="Arial"/>
              </a:rPr>
              <a:t>Ensures alignment with sector standards &amp; patient-centered values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91631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393B1-18A5-EB31-2291-5A5A0EC6C4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b="1"/>
              <a:t>References</a:t>
            </a:r>
            <a:endParaRPr lang="en-US" b="1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6DB19A-8A20-EF34-631C-FF2EA7F9E90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-280611" y="1390952"/>
          <a:ext cx="11634411" cy="42333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95860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SWOT ANALYSIS </vt:lpstr>
      <vt:lpstr>STRENGTHS</vt:lpstr>
      <vt:lpstr>WEAKNESSES</vt:lpstr>
      <vt:lpstr>OPPORTUNITIES</vt:lpstr>
      <vt:lpstr>THREATS</vt:lpstr>
      <vt:lpstr>STRATEGIC ACTIONS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SWOT</dc:title>
  <dc:creator>Mukendi Matumba (2426801)</dc:creator>
  <cp:revision>1</cp:revision>
  <dcterms:created xsi:type="dcterms:W3CDTF">2025-10-19T20:28:51Z</dcterms:created>
  <dcterms:modified xsi:type="dcterms:W3CDTF">2025-10-20T02:23:02Z</dcterms:modified>
</cp:coreProperties>
</file>