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72D33E-7631-4EC1-A9C9-FE650A3540A3}"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55069-0FCC-4D96-B666-87CA7EDE50F5}" type="slidenum">
              <a:rPr lang="en-GB" smtClean="0"/>
              <a:t>‹#›</a:t>
            </a:fld>
            <a:endParaRPr lang="en-GB"/>
          </a:p>
        </p:txBody>
      </p:sp>
    </p:spTree>
    <p:extLst>
      <p:ext uri="{BB962C8B-B14F-4D97-AF65-F5344CB8AC3E}">
        <p14:creationId xmlns:p14="http://schemas.microsoft.com/office/powerpoint/2010/main" val="3879128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A55069-0FCC-4D96-B666-87CA7EDE50F5}" type="slidenum">
              <a:rPr lang="en-GB" smtClean="0"/>
              <a:t>1</a:t>
            </a:fld>
            <a:endParaRPr lang="en-GB"/>
          </a:p>
        </p:txBody>
      </p:sp>
    </p:spTree>
    <p:extLst>
      <p:ext uri="{BB962C8B-B14F-4D97-AF65-F5344CB8AC3E}">
        <p14:creationId xmlns:p14="http://schemas.microsoft.com/office/powerpoint/2010/main" val="1109788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D848-F55A-DB73-1436-A2765B0E92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ACBB198-762C-3E39-CC95-E38ADB56F6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700D08A-2B3C-1848-2348-91AA710ADC0D}"/>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64FE8D41-FEBB-79D3-3B49-AFA35005E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82DBEF-852A-3705-C3ED-DA28A2F0DD4E}"/>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604452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9E16-7C2C-3D34-403E-2AA7FA0496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942610C-7E7C-2565-A914-9F2DDE58D2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934B86-1C76-CED3-B0FF-B8337C3F4153}"/>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BB5D1340-B7C6-03B2-30A7-3E56F8004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38D81-56D7-457F-AC70-17CD4D543F7E}"/>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3769003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2A5AE-8BE3-AA92-7F48-175A83DFF8C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8304ED-BC7F-EA82-9EC7-3B7F75CC09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56C138-C946-8165-E5D1-63E114DE6F87}"/>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76551F90-2375-9603-C847-81EBBB327B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79C321-4549-3606-0795-28CF19D40AF7}"/>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972767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C9D59-FC82-6840-8AA3-DE2F8CEFDBE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F7C259-C31E-CE95-464E-573CB5AC24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C7C6811-A6A5-6316-22C4-5B38729D62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2369D2-A286-8433-CBBB-01C74B8A4D7B}"/>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6" name="Footer Placeholder 5">
            <a:extLst>
              <a:ext uri="{FF2B5EF4-FFF2-40B4-BE49-F238E27FC236}">
                <a16:creationId xmlns:a16="http://schemas.microsoft.com/office/drawing/2014/main" id="{E1369BBC-7518-5D4B-94CD-7A5E825DC1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371C2B-8C1D-A588-16B7-670E2ED7E67F}"/>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31250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EE78-D143-C023-C4BC-CC5479837FD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EFEC543-AF41-45C6-0593-58DD54F0A5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40B865-289D-F020-8AA4-396DCF32E4D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137C9F-CCF0-3489-B5AF-D293EB9D54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070612D-C0D6-9B32-FFEB-EED5AB5AC99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065098-4D5F-F35B-726B-8255563C50A4}"/>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8" name="Footer Placeholder 7">
            <a:extLst>
              <a:ext uri="{FF2B5EF4-FFF2-40B4-BE49-F238E27FC236}">
                <a16:creationId xmlns:a16="http://schemas.microsoft.com/office/drawing/2014/main" id="{A9F53F45-FE9D-6768-E681-A30B75585C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1E5E5C-D82B-6306-C1D5-207E65871D09}"/>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1661171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35082-75B0-899A-C901-A65681BDE73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63F3DFB-B90A-8D3F-23A8-95DA26ED819B}"/>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4" name="Footer Placeholder 3">
            <a:extLst>
              <a:ext uri="{FF2B5EF4-FFF2-40B4-BE49-F238E27FC236}">
                <a16:creationId xmlns:a16="http://schemas.microsoft.com/office/drawing/2014/main" id="{21FC2941-7F36-23F5-94C5-0D63C402AC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30A4B2-494D-5855-8D91-7158084FB639}"/>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1838663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B68567-D08B-57F4-369C-BE71E9F8B305}"/>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3" name="Footer Placeholder 2">
            <a:extLst>
              <a:ext uri="{FF2B5EF4-FFF2-40B4-BE49-F238E27FC236}">
                <a16:creationId xmlns:a16="http://schemas.microsoft.com/office/drawing/2014/main" id="{D1185591-3853-CC11-AA22-95C69EC37A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6E357F-259C-A94B-1910-E106F348306A}"/>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13872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B813C-0DE3-EF4D-CDF5-BEA435F0F0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7988B1-C449-DA62-9752-854B9530EE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BA1E07B-B73D-6450-74E8-AFAA61B621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3F3694-48C4-16E2-899A-B0AFBBE8AA8A}"/>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6" name="Footer Placeholder 5">
            <a:extLst>
              <a:ext uri="{FF2B5EF4-FFF2-40B4-BE49-F238E27FC236}">
                <a16:creationId xmlns:a16="http://schemas.microsoft.com/office/drawing/2014/main" id="{2AB9AB08-090C-EAEA-08B4-6184FACC65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5016E-C397-EAB7-EDD2-6BD865F7F79C}"/>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1018246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C711-F99E-323B-6F40-CB6E88CB49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4E1D728-A705-74DA-E81F-884184E356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25F098-9438-16B6-C321-69C4D2488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EA5B8E-7A0A-21C5-D217-84C07870396F}"/>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6" name="Footer Placeholder 5">
            <a:extLst>
              <a:ext uri="{FF2B5EF4-FFF2-40B4-BE49-F238E27FC236}">
                <a16:creationId xmlns:a16="http://schemas.microsoft.com/office/drawing/2014/main" id="{5E7A776D-5882-1551-58DF-B60A1ED04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3A9332-84F9-C386-6E7B-7A438840AC21}"/>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3420881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92B20-104B-E019-38F0-CD80BD56D70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4630AF-AE81-9A42-7AB8-EFE9AB6722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B93DC8-9E53-CAD4-A957-AEF5D0017920}"/>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6A9308EF-6494-90D5-EC95-4505BD09B7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F0F0F-4EF0-312F-7CFC-E56291C70172}"/>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2490385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7EF5A9-3046-9548-5A1E-7F760008B56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8178B2E-C68A-BA06-53B6-8B0E0BD9BC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E69EDB-4AEC-C3C4-D854-3156188C0E61}"/>
              </a:ext>
            </a:extLst>
          </p:cNvPr>
          <p:cNvSpPr>
            <a:spLocks noGrp="1"/>
          </p:cNvSpPr>
          <p:nvPr>
            <p:ph type="dt" sz="half" idx="10"/>
          </p:nvPr>
        </p:nvSpPr>
        <p:spPr/>
        <p:txBody>
          <a:body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1460812D-94C3-1062-C13A-91143E793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49993-8A83-B2E7-88E5-98F151E73D02}"/>
              </a:ext>
            </a:extLst>
          </p:cNvPr>
          <p:cNvSpPr>
            <a:spLocks noGrp="1"/>
          </p:cNvSpPr>
          <p:nvPr>
            <p:ph type="sldNum" sz="quarter" idx="12"/>
          </p:nvPr>
        </p:nvSpPr>
        <p:spPr/>
        <p:txBody>
          <a:bodyPr/>
          <a:lstStyle/>
          <a:p>
            <a:fld id="{9B3CA6E5-B42B-4CDF-BCB3-6F57B40388F5}" type="slidenum">
              <a:rPr lang="en-GB" smtClean="0"/>
              <a:t>‹#›</a:t>
            </a:fld>
            <a:endParaRPr lang="en-GB"/>
          </a:p>
        </p:txBody>
      </p:sp>
    </p:spTree>
    <p:extLst>
      <p:ext uri="{BB962C8B-B14F-4D97-AF65-F5344CB8AC3E}">
        <p14:creationId xmlns:p14="http://schemas.microsoft.com/office/powerpoint/2010/main" val="1826874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EF78F-AF2A-9B50-9B62-E6472CFC07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0A2A0D-BB18-E801-6636-97A62B57CF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DCED97-6F78-E249-B50A-43F3A5FA4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A2F4E0-333D-455D-824D-679C95FD2371}" type="datetimeFigureOut">
              <a:rPr lang="en-GB" smtClean="0"/>
              <a:t>08/05/2024</a:t>
            </a:fld>
            <a:endParaRPr lang="en-GB"/>
          </a:p>
        </p:txBody>
      </p:sp>
      <p:sp>
        <p:nvSpPr>
          <p:cNvPr id="5" name="Footer Placeholder 4">
            <a:extLst>
              <a:ext uri="{FF2B5EF4-FFF2-40B4-BE49-F238E27FC236}">
                <a16:creationId xmlns:a16="http://schemas.microsoft.com/office/drawing/2014/main" id="{504138D4-9901-5B86-F468-060A9A3585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966B922-E8D1-D4F8-C249-969DCE063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3CA6E5-B42B-4CDF-BCB3-6F57B40388F5}" type="slidenum">
              <a:rPr lang="en-GB" smtClean="0"/>
              <a:t>‹#›</a:t>
            </a:fld>
            <a:endParaRPr lang="en-GB"/>
          </a:p>
        </p:txBody>
      </p:sp>
    </p:spTree>
    <p:extLst>
      <p:ext uri="{BB962C8B-B14F-4D97-AF65-F5344CB8AC3E}">
        <p14:creationId xmlns:p14="http://schemas.microsoft.com/office/powerpoint/2010/main" val="2480782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E0486F-9DB4-AA54-0B85-A5AE4E5B9197}"/>
              </a:ext>
            </a:extLst>
          </p:cNvPr>
          <p:cNvSpPr/>
          <p:nvPr/>
        </p:nvSpPr>
        <p:spPr>
          <a:xfrm>
            <a:off x="363793"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Customer segments</a:t>
            </a:r>
          </a:p>
        </p:txBody>
      </p:sp>
      <p:sp>
        <p:nvSpPr>
          <p:cNvPr id="5" name="Rectangle 4">
            <a:extLst>
              <a:ext uri="{FF2B5EF4-FFF2-40B4-BE49-F238E27FC236}">
                <a16:creationId xmlns:a16="http://schemas.microsoft.com/office/drawing/2014/main" id="{60FEF06B-1AF6-0F0F-CCF2-E406CD921CCF}"/>
              </a:ext>
            </a:extLst>
          </p:cNvPr>
          <p:cNvSpPr/>
          <p:nvPr/>
        </p:nvSpPr>
        <p:spPr>
          <a:xfrm>
            <a:off x="2217173"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Channels</a:t>
            </a:r>
          </a:p>
        </p:txBody>
      </p:sp>
      <p:sp>
        <p:nvSpPr>
          <p:cNvPr id="6" name="Rectangle 5">
            <a:extLst>
              <a:ext uri="{FF2B5EF4-FFF2-40B4-BE49-F238E27FC236}">
                <a16:creationId xmlns:a16="http://schemas.microsoft.com/office/drawing/2014/main" id="{4E953538-F9E9-E202-6108-95080322B5C2}"/>
              </a:ext>
            </a:extLst>
          </p:cNvPr>
          <p:cNvSpPr/>
          <p:nvPr/>
        </p:nvSpPr>
        <p:spPr>
          <a:xfrm>
            <a:off x="4070554"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Customer relationships</a:t>
            </a:r>
          </a:p>
        </p:txBody>
      </p:sp>
      <p:sp>
        <p:nvSpPr>
          <p:cNvPr id="8" name="Rectangle 7">
            <a:extLst>
              <a:ext uri="{FF2B5EF4-FFF2-40B4-BE49-F238E27FC236}">
                <a16:creationId xmlns:a16="http://schemas.microsoft.com/office/drawing/2014/main" id="{A7CFA8A5-AEAD-CBBF-C17B-C73397A4D7C2}"/>
              </a:ext>
            </a:extLst>
          </p:cNvPr>
          <p:cNvSpPr/>
          <p:nvPr/>
        </p:nvSpPr>
        <p:spPr>
          <a:xfrm>
            <a:off x="5968180"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Key resources</a:t>
            </a:r>
          </a:p>
        </p:txBody>
      </p:sp>
      <p:sp>
        <p:nvSpPr>
          <p:cNvPr id="11" name="Rectangle 10">
            <a:extLst>
              <a:ext uri="{FF2B5EF4-FFF2-40B4-BE49-F238E27FC236}">
                <a16:creationId xmlns:a16="http://schemas.microsoft.com/office/drawing/2014/main" id="{1E9956E5-600C-A171-15B1-0B1AF580696A}"/>
              </a:ext>
            </a:extLst>
          </p:cNvPr>
          <p:cNvSpPr/>
          <p:nvPr/>
        </p:nvSpPr>
        <p:spPr>
          <a:xfrm>
            <a:off x="7949381"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Key Partnerships</a:t>
            </a:r>
          </a:p>
        </p:txBody>
      </p:sp>
      <p:sp>
        <p:nvSpPr>
          <p:cNvPr id="12" name="Rectangle 11">
            <a:extLst>
              <a:ext uri="{FF2B5EF4-FFF2-40B4-BE49-F238E27FC236}">
                <a16:creationId xmlns:a16="http://schemas.microsoft.com/office/drawing/2014/main" id="{A097A090-1744-ECB4-D97F-B927D89D995D}"/>
              </a:ext>
            </a:extLst>
          </p:cNvPr>
          <p:cNvSpPr/>
          <p:nvPr/>
        </p:nvSpPr>
        <p:spPr>
          <a:xfrm>
            <a:off x="10019072" y="471949"/>
            <a:ext cx="1396181" cy="658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Key activities </a:t>
            </a:r>
          </a:p>
        </p:txBody>
      </p:sp>
      <p:cxnSp>
        <p:nvCxnSpPr>
          <p:cNvPr id="14" name="Straight Connector 13">
            <a:extLst>
              <a:ext uri="{FF2B5EF4-FFF2-40B4-BE49-F238E27FC236}">
                <a16:creationId xmlns:a16="http://schemas.microsoft.com/office/drawing/2014/main" id="{B4ABF685-0F07-E05E-7C19-22F561FE6D28}"/>
              </a:ext>
            </a:extLst>
          </p:cNvPr>
          <p:cNvCxnSpPr/>
          <p:nvPr/>
        </p:nvCxnSpPr>
        <p:spPr>
          <a:xfrm>
            <a:off x="1936955" y="550606"/>
            <a:ext cx="0" cy="5820697"/>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A99A363-9A1B-3208-262A-99769FD5540B}"/>
              </a:ext>
            </a:extLst>
          </p:cNvPr>
          <p:cNvCxnSpPr/>
          <p:nvPr/>
        </p:nvCxnSpPr>
        <p:spPr>
          <a:xfrm>
            <a:off x="3819832" y="585018"/>
            <a:ext cx="0" cy="5820697"/>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4472BA7-8C3B-3FE4-D2A6-F022874EE5DC}"/>
              </a:ext>
            </a:extLst>
          </p:cNvPr>
          <p:cNvCxnSpPr/>
          <p:nvPr/>
        </p:nvCxnSpPr>
        <p:spPr>
          <a:xfrm>
            <a:off x="5722374" y="585017"/>
            <a:ext cx="0" cy="5820697"/>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14E4964C-F655-CD7C-3FCA-B10CC000BFDF}"/>
              </a:ext>
            </a:extLst>
          </p:cNvPr>
          <p:cNvCxnSpPr/>
          <p:nvPr/>
        </p:nvCxnSpPr>
        <p:spPr>
          <a:xfrm>
            <a:off x="7654413" y="585017"/>
            <a:ext cx="0" cy="5820697"/>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7AD3785-52B1-E70B-60F4-34DD51CB5D7E}"/>
              </a:ext>
            </a:extLst>
          </p:cNvPr>
          <p:cNvCxnSpPr/>
          <p:nvPr/>
        </p:nvCxnSpPr>
        <p:spPr>
          <a:xfrm>
            <a:off x="9684775" y="585016"/>
            <a:ext cx="0" cy="5820697"/>
          </a:xfrm>
          <a:prstGeom prst="line">
            <a:avLst/>
          </a:prstGeom>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309FF616-6B83-96C2-66FB-76E334D00DFB}"/>
              </a:ext>
            </a:extLst>
          </p:cNvPr>
          <p:cNvSpPr txBox="1"/>
          <p:nvPr/>
        </p:nvSpPr>
        <p:spPr>
          <a:xfrm>
            <a:off x="361350" y="1095310"/>
            <a:ext cx="1322422" cy="5693866"/>
          </a:xfrm>
          <a:prstGeom prst="rect">
            <a:avLst/>
          </a:prstGeom>
          <a:noFill/>
        </p:spPr>
        <p:txBody>
          <a:bodyPr wrap="square" rtlCol="0">
            <a:spAutoFit/>
          </a:bodyPr>
          <a:lstStyle/>
          <a:p>
            <a:r>
              <a:rPr lang="en-GB" sz="1400" dirty="0"/>
              <a:t>At Welsh water we serve to a wide range of customer segments, such as Homeowners, People who rent, environmental groups or elderly customers. All of these customer segments each have their needs and preferences, so it is vital that we meet all of our customer's needs.</a:t>
            </a:r>
          </a:p>
        </p:txBody>
      </p:sp>
      <p:sp>
        <p:nvSpPr>
          <p:cNvPr id="22" name="TextBox 21">
            <a:extLst>
              <a:ext uri="{FF2B5EF4-FFF2-40B4-BE49-F238E27FC236}">
                <a16:creationId xmlns:a16="http://schemas.microsoft.com/office/drawing/2014/main" id="{EA66D115-9875-5F94-396B-D9E3CEB4A5B5}"/>
              </a:ext>
            </a:extLst>
          </p:cNvPr>
          <p:cNvSpPr txBox="1"/>
          <p:nvPr/>
        </p:nvSpPr>
        <p:spPr>
          <a:xfrm>
            <a:off x="2241767" y="1046147"/>
            <a:ext cx="1292919" cy="6124754"/>
          </a:xfrm>
          <a:prstGeom prst="rect">
            <a:avLst/>
          </a:prstGeom>
          <a:noFill/>
        </p:spPr>
        <p:txBody>
          <a:bodyPr wrap="square" rtlCol="0">
            <a:spAutoFit/>
          </a:bodyPr>
          <a:lstStyle/>
          <a:p>
            <a:r>
              <a:rPr lang="en-GB" sz="1400" dirty="0"/>
              <a:t>At Welsh water we have many types of channels where we can communicate with our customers, some of these channels being our free to use website, our email and our social media platforms which include Instagram and Facebook etc.  having all of these to communicate makes it easier for customers to reach out to us.</a:t>
            </a:r>
          </a:p>
        </p:txBody>
      </p:sp>
      <p:sp>
        <p:nvSpPr>
          <p:cNvPr id="23" name="TextBox 22">
            <a:extLst>
              <a:ext uri="{FF2B5EF4-FFF2-40B4-BE49-F238E27FC236}">
                <a16:creationId xmlns:a16="http://schemas.microsoft.com/office/drawing/2014/main" id="{3486C649-F91B-4D6F-108E-ADE8A6E0A506}"/>
              </a:ext>
            </a:extLst>
          </p:cNvPr>
          <p:cNvSpPr txBox="1"/>
          <p:nvPr/>
        </p:nvSpPr>
        <p:spPr>
          <a:xfrm>
            <a:off x="4100048" y="1120878"/>
            <a:ext cx="1278193" cy="4832092"/>
          </a:xfrm>
          <a:prstGeom prst="rect">
            <a:avLst/>
          </a:prstGeom>
          <a:noFill/>
        </p:spPr>
        <p:txBody>
          <a:bodyPr wrap="square" rtlCol="0">
            <a:spAutoFit/>
          </a:bodyPr>
          <a:lstStyle/>
          <a:p>
            <a:r>
              <a:rPr lang="en-GB" sz="1400" dirty="0"/>
              <a:t>At Welsh water we value our customers highly as these are who keeps our company running. One of our main goals here is to keep customer satisfaction at its best and we will do everything to ensure they are happy with the product we give them.</a:t>
            </a:r>
          </a:p>
        </p:txBody>
      </p:sp>
      <p:sp>
        <p:nvSpPr>
          <p:cNvPr id="24" name="TextBox 23">
            <a:extLst>
              <a:ext uri="{FF2B5EF4-FFF2-40B4-BE49-F238E27FC236}">
                <a16:creationId xmlns:a16="http://schemas.microsoft.com/office/drawing/2014/main" id="{FC3F25C9-9324-029C-D6F2-30A7F7519EC2}"/>
              </a:ext>
            </a:extLst>
          </p:cNvPr>
          <p:cNvSpPr txBox="1"/>
          <p:nvPr/>
        </p:nvSpPr>
        <p:spPr>
          <a:xfrm>
            <a:off x="5982929" y="1142734"/>
            <a:ext cx="1297853" cy="5262979"/>
          </a:xfrm>
          <a:prstGeom prst="rect">
            <a:avLst/>
          </a:prstGeom>
          <a:noFill/>
        </p:spPr>
        <p:txBody>
          <a:bodyPr wrap="square" rtlCol="0">
            <a:spAutoFit/>
          </a:bodyPr>
          <a:lstStyle/>
          <a:p>
            <a:r>
              <a:rPr lang="en-GB" sz="1400" dirty="0"/>
              <a:t>Some of the key resources we rely on heavily is our infrastructure because this includes our water treatment, reservoirs and sewage treatment, all of these things are needed for our organisation to exist because these are all needed to produce our product being water.</a:t>
            </a:r>
          </a:p>
        </p:txBody>
      </p:sp>
      <p:sp>
        <p:nvSpPr>
          <p:cNvPr id="25" name="TextBox 24">
            <a:extLst>
              <a:ext uri="{FF2B5EF4-FFF2-40B4-BE49-F238E27FC236}">
                <a16:creationId xmlns:a16="http://schemas.microsoft.com/office/drawing/2014/main" id="{7588556D-B968-03D3-DA2D-FD73AEBFF97D}"/>
              </a:ext>
            </a:extLst>
          </p:cNvPr>
          <p:cNvSpPr txBox="1"/>
          <p:nvPr/>
        </p:nvSpPr>
        <p:spPr>
          <a:xfrm>
            <a:off x="7973962" y="1189704"/>
            <a:ext cx="1351930" cy="5262979"/>
          </a:xfrm>
          <a:prstGeom prst="rect">
            <a:avLst/>
          </a:prstGeom>
          <a:noFill/>
        </p:spPr>
        <p:txBody>
          <a:bodyPr wrap="square" rtlCol="0">
            <a:spAutoFit/>
          </a:bodyPr>
          <a:lstStyle/>
          <a:p>
            <a:r>
              <a:rPr lang="en-GB" sz="1400" dirty="0"/>
              <a:t>Welsh water partners with suppliers who have the things we need such as pipes and the correct chemicals needed. Another thing Welsh water will partner with Is environmental agencies, this is because they can support the work Welsh water are doing and support water resource management.</a:t>
            </a:r>
          </a:p>
        </p:txBody>
      </p:sp>
      <p:sp>
        <p:nvSpPr>
          <p:cNvPr id="26" name="TextBox 25">
            <a:extLst>
              <a:ext uri="{FF2B5EF4-FFF2-40B4-BE49-F238E27FC236}">
                <a16:creationId xmlns:a16="http://schemas.microsoft.com/office/drawing/2014/main" id="{E5A018FD-BDE5-EA0F-EFEF-DE237D4AEAA2}"/>
              </a:ext>
            </a:extLst>
          </p:cNvPr>
          <p:cNvSpPr txBox="1"/>
          <p:nvPr/>
        </p:nvSpPr>
        <p:spPr>
          <a:xfrm>
            <a:off x="10019072" y="1189704"/>
            <a:ext cx="1464999" cy="5047536"/>
          </a:xfrm>
          <a:prstGeom prst="rect">
            <a:avLst/>
          </a:prstGeom>
          <a:noFill/>
        </p:spPr>
        <p:txBody>
          <a:bodyPr wrap="square" rtlCol="0">
            <a:spAutoFit/>
          </a:bodyPr>
          <a:lstStyle/>
          <a:p>
            <a:r>
              <a:rPr lang="en-GB" sz="1400" dirty="0"/>
              <a:t>Welsh water have many activities they need to carry out, some of these being treating the water, this is important because the company need to get access to water from natural resources and then filter and make sure that the water is good enough to go into people's home and make sure that it is safe to use.</a:t>
            </a:r>
          </a:p>
        </p:txBody>
      </p:sp>
    </p:spTree>
    <p:extLst>
      <p:ext uri="{BB962C8B-B14F-4D97-AF65-F5344CB8AC3E}">
        <p14:creationId xmlns:p14="http://schemas.microsoft.com/office/powerpoint/2010/main" val="403197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328</Words>
  <Application>Microsoft Office PowerPoint</Application>
  <PresentationFormat>Widescreen</PresentationFormat>
  <Paragraphs>15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Williams</dc:creator>
  <cp:lastModifiedBy>Ben Williams</cp:lastModifiedBy>
  <cp:revision>1</cp:revision>
  <dcterms:created xsi:type="dcterms:W3CDTF">2024-05-08T19:00:56Z</dcterms:created>
  <dcterms:modified xsi:type="dcterms:W3CDTF">2024-05-08T19:53:56Z</dcterms:modified>
</cp:coreProperties>
</file>