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B07BE-9543-A8F1-5FE7-CA6DABDD2199}" v="175" dt="2026-02-04T12:52:36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Stefan (2410076)" userId="S::2410076@student.uwtsd.ac.uk::b63bc32c-2d6f-4c2d-9977-812be7c1b8e6" providerId="AD" clId="Web-{237B07BE-9543-A8F1-5FE7-CA6DABDD2199}"/>
    <pc:docChg chg="addSld delSld modSld sldOrd">
      <pc:chgData name="Bianca Stefan (2410076)" userId="S::2410076@student.uwtsd.ac.uk::b63bc32c-2d6f-4c2d-9977-812be7c1b8e6" providerId="AD" clId="Web-{237B07BE-9543-A8F1-5FE7-CA6DABDD2199}" dt="2026-02-04T12:52:54.776" v="174"/>
      <pc:docMkLst>
        <pc:docMk/>
      </pc:docMkLst>
      <pc:sldChg chg="addSp delSp modSp mod setBg setClrOvrMap">
        <pc:chgData name="Bianca Stefan (2410076)" userId="S::2410076@student.uwtsd.ac.uk::b63bc32c-2d6f-4c2d-9977-812be7c1b8e6" providerId="AD" clId="Web-{237B07BE-9543-A8F1-5FE7-CA6DABDD2199}" dt="2026-02-04T12:50:31.039" v="154"/>
        <pc:sldMkLst>
          <pc:docMk/>
          <pc:sldMk cId="109857222" sldId="256"/>
        </pc:sldMkLst>
        <pc:spChg chg="mod">
          <ac:chgData name="Bianca Stefan (2410076)" userId="S::2410076@student.uwtsd.ac.uk::b63bc32c-2d6f-4c2d-9977-812be7c1b8e6" providerId="AD" clId="Web-{237B07BE-9543-A8F1-5FE7-CA6DABDD2199}" dt="2026-02-04T12:50:31.039" v="154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Bianca Stefan (2410076)" userId="S::2410076@student.uwtsd.ac.uk::b63bc32c-2d6f-4c2d-9977-812be7c1b8e6" providerId="AD" clId="Web-{237B07BE-9543-A8F1-5FE7-CA6DABDD2199}" dt="2026-02-04T12:34:59.191" v="1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31.039" v="154"/>
          <ac:spMkLst>
            <pc:docMk/>
            <pc:sldMk cId="109857222" sldId="256"/>
            <ac:spMk id="7" creationId="{66B332A4-D438-4773-A77F-5ED49A448D9D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0:31.024" v="153"/>
          <ac:spMkLst>
            <pc:docMk/>
            <pc:sldMk cId="109857222" sldId="256"/>
            <ac:spMk id="9" creationId="{A3363022-C969-41E9-8EB2-E4C94908C1FA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0:31.024" v="153"/>
          <ac:spMkLst>
            <pc:docMk/>
            <pc:sldMk cId="109857222" sldId="256"/>
            <ac:spMk id="11" creationId="{8D1AD6B3-BE88-4CEB-BA17-790657CC4729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31.039" v="154"/>
          <ac:spMkLst>
            <pc:docMk/>
            <pc:sldMk cId="109857222" sldId="256"/>
            <ac:spMk id="18" creationId="{DF9AD32D-FF05-44F4-BD4D-9CEE89B71EB9}"/>
          </ac:spMkLst>
        </pc:spChg>
        <pc:grpChg chg="add del">
          <ac:chgData name="Bianca Stefan (2410076)" userId="S::2410076@student.uwtsd.ac.uk::b63bc32c-2d6f-4c2d-9977-812be7c1b8e6" providerId="AD" clId="Web-{237B07BE-9543-A8F1-5FE7-CA6DABDD2199}" dt="2026-02-04T12:50:31.024" v="153"/>
          <ac:grpSpMkLst>
            <pc:docMk/>
            <pc:sldMk cId="109857222" sldId="256"/>
            <ac:grpSpMk id="13" creationId="{89D1390B-7E13-4B4F-9CB2-391063412E54}"/>
          </ac:grpSpMkLst>
        </pc:grpChg>
        <pc:picChg chg="add del">
          <ac:chgData name="Bianca Stefan (2410076)" userId="S::2410076@student.uwtsd.ac.uk::b63bc32c-2d6f-4c2d-9977-812be7c1b8e6" providerId="AD" clId="Web-{237B07BE-9543-A8F1-5FE7-CA6DABDD2199}" dt="2026-02-04T12:50:31.024" v="153"/>
          <ac:picMkLst>
            <pc:docMk/>
            <pc:sldMk cId="109857222" sldId="256"/>
            <ac:picMk id="6" creationId="{AB82513B-2EF1-D12F-6E77-7FFA1C5E486F}"/>
          </ac:picMkLst>
        </pc:picChg>
      </pc:sldChg>
      <pc:sldChg chg="addSp delSp modSp new mod setBg">
        <pc:chgData name="Bianca Stefan (2410076)" userId="S::2410076@student.uwtsd.ac.uk::b63bc32c-2d6f-4c2d-9977-812be7c1b8e6" providerId="AD" clId="Web-{237B07BE-9543-A8F1-5FE7-CA6DABDD2199}" dt="2026-02-04T12:50:37.430" v="155"/>
        <pc:sldMkLst>
          <pc:docMk/>
          <pc:sldMk cId="2671717802" sldId="257"/>
        </pc:sldMkLst>
        <pc:spChg chg="del">
          <ac:chgData name="Bianca Stefan (2410076)" userId="S::2410076@student.uwtsd.ac.uk::b63bc32c-2d6f-4c2d-9977-812be7c1b8e6" providerId="AD" clId="Web-{237B07BE-9543-A8F1-5FE7-CA6DABDD2199}" dt="2026-02-04T12:39:24.583" v="71"/>
          <ac:spMkLst>
            <pc:docMk/>
            <pc:sldMk cId="2671717802" sldId="257"/>
            <ac:spMk id="2" creationId="{162681EE-7ADE-C63D-0DA9-112A7B19628A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0:37.430" v="155"/>
          <ac:spMkLst>
            <pc:docMk/>
            <pc:sldMk cId="2671717802" sldId="257"/>
            <ac:spMk id="3" creationId="{D5D785F2-31A3-2E0A-EC7D-E4BF18C4D99F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37.430" v="155"/>
          <ac:spMkLst>
            <pc:docMk/>
            <pc:sldMk cId="2671717802" sldId="257"/>
            <ac:spMk id="8" creationId="{A2679492-7988-4050-9056-542444452411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37.430" v="155"/>
          <ac:spMkLst>
            <pc:docMk/>
            <pc:sldMk cId="2671717802" sldId="257"/>
            <ac:spMk id="10" creationId="{B091B163-7D61-4891-ABCF-5C13D9C418D0}"/>
          </ac:spMkLst>
        </pc:spChg>
        <pc:grpChg chg="add">
          <ac:chgData name="Bianca Stefan (2410076)" userId="S::2410076@student.uwtsd.ac.uk::b63bc32c-2d6f-4c2d-9977-812be7c1b8e6" providerId="AD" clId="Web-{237B07BE-9543-A8F1-5FE7-CA6DABDD2199}" dt="2026-02-04T12:50:37.430" v="155"/>
          <ac:grpSpMkLst>
            <pc:docMk/>
            <pc:sldMk cId="2671717802" sldId="257"/>
            <ac:grpSpMk id="12" creationId="{0474DF76-993E-44DE-AFB0-C416182ACECF}"/>
          </ac:grpSpMkLst>
        </pc:grpChg>
        <pc:cxnChg chg="add">
          <ac:chgData name="Bianca Stefan (2410076)" userId="S::2410076@student.uwtsd.ac.uk::b63bc32c-2d6f-4c2d-9977-812be7c1b8e6" providerId="AD" clId="Web-{237B07BE-9543-A8F1-5FE7-CA6DABDD2199}" dt="2026-02-04T12:50:37.430" v="155"/>
          <ac:cxnSpMkLst>
            <pc:docMk/>
            <pc:sldMk cId="2671717802" sldId="257"/>
            <ac:cxnSpMk id="17" creationId="{C49DA8F6-BCC1-4447-B54C-57856834B94B}"/>
          </ac:cxnSpMkLst>
        </pc:cxnChg>
      </pc:sldChg>
      <pc:sldChg chg="modSp new del">
        <pc:chgData name="Bianca Stefan (2410076)" userId="S::2410076@student.uwtsd.ac.uk::b63bc32c-2d6f-4c2d-9977-812be7c1b8e6" providerId="AD" clId="Web-{237B07BE-9543-A8F1-5FE7-CA6DABDD2199}" dt="2026-02-04T12:43:01.271" v="94"/>
        <pc:sldMkLst>
          <pc:docMk/>
          <pc:sldMk cId="3404130870" sldId="258"/>
        </pc:sldMkLst>
        <pc:spChg chg="mod">
          <ac:chgData name="Bianca Stefan (2410076)" userId="S::2410076@student.uwtsd.ac.uk::b63bc32c-2d6f-4c2d-9977-812be7c1b8e6" providerId="AD" clId="Web-{237B07BE-9543-A8F1-5FE7-CA6DABDD2199}" dt="2026-02-04T12:42:45.583" v="93" actId="20577"/>
          <ac:spMkLst>
            <pc:docMk/>
            <pc:sldMk cId="3404130870" sldId="258"/>
            <ac:spMk id="2" creationId="{9167FFF3-6A20-7C91-AFA9-F785F6803274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42:40.146" v="92" actId="20577"/>
          <ac:spMkLst>
            <pc:docMk/>
            <pc:sldMk cId="3404130870" sldId="258"/>
            <ac:spMk id="3" creationId="{17CBCCEA-D86A-8971-3FE8-E7418F44EE17}"/>
          </ac:spMkLst>
        </pc:spChg>
      </pc:sldChg>
      <pc:sldChg chg="addSp modSp new mod setBg">
        <pc:chgData name="Bianca Stefan (2410076)" userId="S::2410076@student.uwtsd.ac.uk::b63bc32c-2d6f-4c2d-9977-812be7c1b8e6" providerId="AD" clId="Web-{237B07BE-9543-A8F1-5FE7-CA6DABDD2199}" dt="2026-02-04T12:50:44.149" v="156"/>
        <pc:sldMkLst>
          <pc:docMk/>
          <pc:sldMk cId="957119024" sldId="259"/>
        </pc:sldMkLst>
        <pc:spChg chg="mod">
          <ac:chgData name="Bianca Stefan (2410076)" userId="S::2410076@student.uwtsd.ac.uk::b63bc32c-2d6f-4c2d-9977-812be7c1b8e6" providerId="AD" clId="Web-{237B07BE-9543-A8F1-5FE7-CA6DABDD2199}" dt="2026-02-04T12:50:44.149" v="156"/>
          <ac:spMkLst>
            <pc:docMk/>
            <pc:sldMk cId="957119024" sldId="259"/>
            <ac:spMk id="2" creationId="{B681D538-4F8C-C67D-2326-C5EF8B4D92D3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0:44.149" v="156"/>
          <ac:spMkLst>
            <pc:docMk/>
            <pc:sldMk cId="957119024" sldId="259"/>
            <ac:spMk id="3" creationId="{83BF5E08-9BB2-4979-24AB-6DA60D0180FE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44.149" v="156"/>
          <ac:spMkLst>
            <pc:docMk/>
            <pc:sldMk cId="957119024" sldId="259"/>
            <ac:spMk id="9" creationId="{C0763A76-9F1C-4FC5-82B7-DD475DA461B2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44.149" v="156"/>
          <ac:spMkLst>
            <pc:docMk/>
            <pc:sldMk cId="957119024" sldId="259"/>
            <ac:spMk id="11" creationId="{E81BF4F6-F2CF-4984-9D14-D6966D92F99F}"/>
          </ac:spMkLst>
        </pc:spChg>
        <pc:picChg chg="add">
          <ac:chgData name="Bianca Stefan (2410076)" userId="S::2410076@student.uwtsd.ac.uk::b63bc32c-2d6f-4c2d-9977-812be7c1b8e6" providerId="AD" clId="Web-{237B07BE-9543-A8F1-5FE7-CA6DABDD2199}" dt="2026-02-04T12:50:44.149" v="156"/>
          <ac:picMkLst>
            <pc:docMk/>
            <pc:sldMk cId="957119024" sldId="259"/>
            <ac:picMk id="5" creationId="{C638EFE4-7202-08CD-B713-B27B0B10A37C}"/>
          </ac:picMkLst>
        </pc:picChg>
      </pc:sldChg>
      <pc:sldChg chg="addSp modSp new mod setBg">
        <pc:chgData name="Bianca Stefan (2410076)" userId="S::2410076@student.uwtsd.ac.uk::b63bc32c-2d6f-4c2d-9977-812be7c1b8e6" providerId="AD" clId="Web-{237B07BE-9543-A8F1-5FE7-CA6DABDD2199}" dt="2026-02-04T12:50:50.477" v="157"/>
        <pc:sldMkLst>
          <pc:docMk/>
          <pc:sldMk cId="1636604265" sldId="260"/>
        </pc:sldMkLst>
        <pc:spChg chg="mod">
          <ac:chgData name="Bianca Stefan (2410076)" userId="S::2410076@student.uwtsd.ac.uk::b63bc32c-2d6f-4c2d-9977-812be7c1b8e6" providerId="AD" clId="Web-{237B07BE-9543-A8F1-5FE7-CA6DABDD2199}" dt="2026-02-04T12:50:50.477" v="157"/>
          <ac:spMkLst>
            <pc:docMk/>
            <pc:sldMk cId="1636604265" sldId="260"/>
            <ac:spMk id="2" creationId="{288D1291-C658-E8A3-32F2-59C84857F31C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0:50.477" v="157"/>
          <ac:spMkLst>
            <pc:docMk/>
            <pc:sldMk cId="1636604265" sldId="260"/>
            <ac:spMk id="3" creationId="{C44C69E7-EB82-93CC-9623-E6EAE0B19BBB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50.477" v="157"/>
          <ac:spMkLst>
            <pc:docMk/>
            <pc:sldMk cId="1636604265" sldId="260"/>
            <ac:spMk id="9" creationId="{9F7D5CDA-D291-4307-BF55-1381FED29634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50.477" v="157"/>
          <ac:spMkLst>
            <pc:docMk/>
            <pc:sldMk cId="1636604265" sldId="260"/>
            <ac:spMk id="11" creationId="{59B296B9-C5A5-4E4F-9B60-C907B5F1466C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0:50.477" v="157"/>
          <ac:spMkLst>
            <pc:docMk/>
            <pc:sldMk cId="1636604265" sldId="260"/>
            <ac:spMk id="13" creationId="{D0300FD3-5AF1-6305-15FA-9078072672E2}"/>
          </ac:spMkLst>
        </pc:spChg>
        <pc:picChg chg="add">
          <ac:chgData name="Bianca Stefan (2410076)" userId="S::2410076@student.uwtsd.ac.uk::b63bc32c-2d6f-4c2d-9977-812be7c1b8e6" providerId="AD" clId="Web-{237B07BE-9543-A8F1-5FE7-CA6DABDD2199}" dt="2026-02-04T12:50:50.477" v="157"/>
          <ac:picMkLst>
            <pc:docMk/>
            <pc:sldMk cId="1636604265" sldId="260"/>
            <ac:picMk id="5" creationId="{D16DDDEA-FB24-AB78-CACE-78AF1EC76C03}"/>
          </ac:picMkLst>
        </pc:picChg>
      </pc:sldChg>
      <pc:sldChg chg="addSp modSp new mod setBg">
        <pc:chgData name="Bianca Stefan (2410076)" userId="S::2410076@student.uwtsd.ac.uk::b63bc32c-2d6f-4c2d-9977-812be7c1b8e6" providerId="AD" clId="Web-{237B07BE-9543-A8F1-5FE7-CA6DABDD2199}" dt="2026-02-04T12:51:03.321" v="158"/>
        <pc:sldMkLst>
          <pc:docMk/>
          <pc:sldMk cId="2938775530" sldId="261"/>
        </pc:sldMkLst>
        <pc:spChg chg="mod">
          <ac:chgData name="Bianca Stefan (2410076)" userId="S::2410076@student.uwtsd.ac.uk::b63bc32c-2d6f-4c2d-9977-812be7c1b8e6" providerId="AD" clId="Web-{237B07BE-9543-A8F1-5FE7-CA6DABDD2199}" dt="2026-02-04T12:51:03.321" v="158"/>
          <ac:spMkLst>
            <pc:docMk/>
            <pc:sldMk cId="2938775530" sldId="261"/>
            <ac:spMk id="2" creationId="{E2A931A3-B02A-8FF2-2AF0-FF3083D8FB2E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1:03.321" v="158"/>
          <ac:spMkLst>
            <pc:docMk/>
            <pc:sldMk cId="2938775530" sldId="261"/>
            <ac:spMk id="3" creationId="{92AF7F15-270B-4FCD-CFD0-A359D6EE3B73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03.321" v="158"/>
          <ac:spMkLst>
            <pc:docMk/>
            <pc:sldMk cId="2938775530" sldId="261"/>
            <ac:spMk id="8" creationId="{907EF6B7-1338-4443-8C46-6A318D952DFD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03.321" v="158"/>
          <ac:spMkLst>
            <pc:docMk/>
            <pc:sldMk cId="2938775530" sldId="261"/>
            <ac:spMk id="10" creationId="{DAAE4CDD-124C-4DCF-9584-B6033B545DD5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03.321" v="158"/>
          <ac:spMkLst>
            <pc:docMk/>
            <pc:sldMk cId="2938775530" sldId="261"/>
            <ac:spMk id="12" creationId="{081E4A58-353D-44AE-B2FC-2A74E2E400F7}"/>
          </ac:spMkLst>
        </pc:spChg>
      </pc:sldChg>
      <pc:sldChg chg="addSp delSp modSp new mod setBg">
        <pc:chgData name="Bianca Stefan (2410076)" userId="S::2410076@student.uwtsd.ac.uk::b63bc32c-2d6f-4c2d-9977-812be7c1b8e6" providerId="AD" clId="Web-{237B07BE-9543-A8F1-5FE7-CA6DABDD2199}" dt="2026-02-04T12:51:14.931" v="161"/>
        <pc:sldMkLst>
          <pc:docMk/>
          <pc:sldMk cId="1912941190" sldId="262"/>
        </pc:sldMkLst>
        <pc:spChg chg="mod">
          <ac:chgData name="Bianca Stefan (2410076)" userId="S::2410076@student.uwtsd.ac.uk::b63bc32c-2d6f-4c2d-9977-812be7c1b8e6" providerId="AD" clId="Web-{237B07BE-9543-A8F1-5FE7-CA6DABDD2199}" dt="2026-02-04T12:51:14.931" v="161"/>
          <ac:spMkLst>
            <pc:docMk/>
            <pc:sldMk cId="1912941190" sldId="262"/>
            <ac:spMk id="2" creationId="{8F213C6A-7AE5-193E-BC2D-D03253430069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1:14.931" v="161"/>
          <ac:spMkLst>
            <pc:docMk/>
            <pc:sldMk cId="1912941190" sldId="262"/>
            <ac:spMk id="3" creationId="{1F198268-7BF9-B9AC-3583-1C59BC3567CA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1:14.915" v="160"/>
          <ac:spMkLst>
            <pc:docMk/>
            <pc:sldMk cId="1912941190" sldId="262"/>
            <ac:spMk id="8" creationId="{DEE2AD96-B495-4E06-9291-B71706F728CB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1:14.915" v="160"/>
          <ac:spMkLst>
            <pc:docMk/>
            <pc:sldMk cId="1912941190" sldId="262"/>
            <ac:spMk id="10" creationId="{53CF6D67-C5A8-4ADD-9E8E-1E38CA1D3166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1:14.915" v="160"/>
          <ac:spMkLst>
            <pc:docMk/>
            <pc:sldMk cId="1912941190" sldId="262"/>
            <ac:spMk id="12" creationId="{86909FA0-B515-4681-B7A8-FA281D133B94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1:14.915" v="160"/>
          <ac:spMkLst>
            <pc:docMk/>
            <pc:sldMk cId="1912941190" sldId="262"/>
            <ac:spMk id="14" creationId="{21C9FE86-FCC3-4A31-AA1C-C882262B7FE7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1:14.915" v="160"/>
          <ac:spMkLst>
            <pc:docMk/>
            <pc:sldMk cId="1912941190" sldId="262"/>
            <ac:spMk id="16" creationId="{7D96243B-ECED-4B71-8E06-AE9A285EAD20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1:14.915" v="160"/>
          <ac:spMkLst>
            <pc:docMk/>
            <pc:sldMk cId="1912941190" sldId="262"/>
            <ac:spMk id="18" creationId="{A09989E4-EFDC-4A90-A633-E0525FB4139E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14.931" v="161"/>
          <ac:spMkLst>
            <pc:docMk/>
            <pc:sldMk cId="1912941190" sldId="262"/>
            <ac:spMk id="20" creationId="{C2554CA6-288E-4202-BC52-2E5A8F0C0AED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14.931" v="161"/>
          <ac:spMkLst>
            <pc:docMk/>
            <pc:sldMk cId="1912941190" sldId="262"/>
            <ac:spMk id="21" creationId="{B10BB131-AC8E-4A8E-A5D1-36260F720C3B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14.931" v="161"/>
          <ac:spMkLst>
            <pc:docMk/>
            <pc:sldMk cId="1912941190" sldId="262"/>
            <ac:spMk id="22" creationId="{5B7778FC-632E-4DCA-A7CB-0D7731CCF970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14.931" v="161"/>
          <ac:spMkLst>
            <pc:docMk/>
            <pc:sldMk cId="1912941190" sldId="262"/>
            <ac:spMk id="23" creationId="{FA23A907-97FB-4A8F-880A-DD77401C4296}"/>
          </ac:spMkLst>
        </pc:spChg>
      </pc:sldChg>
      <pc:sldChg chg="addSp delSp modSp new">
        <pc:chgData name="Bianca Stefan (2410076)" userId="S::2410076@student.uwtsd.ac.uk::b63bc32c-2d6f-4c2d-9977-812be7c1b8e6" providerId="AD" clId="Web-{237B07BE-9543-A8F1-5FE7-CA6DABDD2199}" dt="2026-02-04T12:51:24.447" v="162"/>
        <pc:sldMkLst>
          <pc:docMk/>
          <pc:sldMk cId="4102520604" sldId="263"/>
        </pc:sldMkLst>
        <pc:spChg chg="mod">
          <ac:chgData name="Bianca Stefan (2410076)" userId="S::2410076@student.uwtsd.ac.uk::b63bc32c-2d6f-4c2d-9977-812be7c1b8e6" providerId="AD" clId="Web-{237B07BE-9543-A8F1-5FE7-CA6DABDD2199}" dt="2026-02-04T12:45:26.552" v="114" actId="20577"/>
          <ac:spMkLst>
            <pc:docMk/>
            <pc:sldMk cId="4102520604" sldId="263"/>
            <ac:spMk id="2" creationId="{B457CEE8-D9C2-DC16-B1F8-3AB3DDA31AE0}"/>
          </ac:spMkLst>
        </pc:spChg>
        <pc:spChg chg="del mod">
          <ac:chgData name="Bianca Stefan (2410076)" userId="S::2410076@student.uwtsd.ac.uk::b63bc32c-2d6f-4c2d-9977-812be7c1b8e6" providerId="AD" clId="Web-{237B07BE-9543-A8F1-5FE7-CA6DABDD2199}" dt="2026-02-04T12:51:24.447" v="162"/>
          <ac:spMkLst>
            <pc:docMk/>
            <pc:sldMk cId="4102520604" sldId="263"/>
            <ac:spMk id="3" creationId="{1BD27F5C-A3E4-8E66-3F00-128C2458CE01}"/>
          </ac:spMkLst>
        </pc:spChg>
        <pc:graphicFrameChg chg="add">
          <ac:chgData name="Bianca Stefan (2410076)" userId="S::2410076@student.uwtsd.ac.uk::b63bc32c-2d6f-4c2d-9977-812be7c1b8e6" providerId="AD" clId="Web-{237B07BE-9543-A8F1-5FE7-CA6DABDD2199}" dt="2026-02-04T12:51:24.447" v="162"/>
          <ac:graphicFrameMkLst>
            <pc:docMk/>
            <pc:sldMk cId="4102520604" sldId="263"/>
            <ac:graphicFrameMk id="5" creationId="{D3A79E9E-9825-7A4A-2933-042BB1CAEDEA}"/>
          </ac:graphicFrameMkLst>
        </pc:graphicFrameChg>
      </pc:sldChg>
      <pc:sldChg chg="addSp modSp new mod setBg">
        <pc:chgData name="Bianca Stefan (2410076)" userId="S::2410076@student.uwtsd.ac.uk::b63bc32c-2d6f-4c2d-9977-812be7c1b8e6" providerId="AD" clId="Web-{237B07BE-9543-A8F1-5FE7-CA6DABDD2199}" dt="2026-02-04T12:51:31.088" v="163"/>
        <pc:sldMkLst>
          <pc:docMk/>
          <pc:sldMk cId="1571169536" sldId="264"/>
        </pc:sldMkLst>
        <pc:spChg chg="mod">
          <ac:chgData name="Bianca Stefan (2410076)" userId="S::2410076@student.uwtsd.ac.uk::b63bc32c-2d6f-4c2d-9977-812be7c1b8e6" providerId="AD" clId="Web-{237B07BE-9543-A8F1-5FE7-CA6DABDD2199}" dt="2026-02-04T12:51:31.088" v="163"/>
          <ac:spMkLst>
            <pc:docMk/>
            <pc:sldMk cId="1571169536" sldId="264"/>
            <ac:spMk id="2" creationId="{0E2EA2B7-39D9-2C7B-93B6-1348EC684AAD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1:31.088" v="163"/>
          <ac:spMkLst>
            <pc:docMk/>
            <pc:sldMk cId="1571169536" sldId="264"/>
            <ac:spMk id="3" creationId="{FBC0B322-0DEC-5A69-44DD-701D53495BEF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31.088" v="163"/>
          <ac:spMkLst>
            <pc:docMk/>
            <pc:sldMk cId="1571169536" sldId="264"/>
            <ac:spMk id="9" creationId="{9F7D5CDA-D291-4307-BF55-1381FED29634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31.088" v="163"/>
          <ac:spMkLst>
            <pc:docMk/>
            <pc:sldMk cId="1571169536" sldId="264"/>
            <ac:spMk id="11" creationId="{59B296B9-C5A5-4E4F-9B60-C907B5F1466C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31.088" v="163"/>
          <ac:spMkLst>
            <pc:docMk/>
            <pc:sldMk cId="1571169536" sldId="264"/>
            <ac:spMk id="13" creationId="{D0300FD3-5AF1-6305-15FA-9078072672E2}"/>
          </ac:spMkLst>
        </pc:spChg>
        <pc:picChg chg="add">
          <ac:chgData name="Bianca Stefan (2410076)" userId="S::2410076@student.uwtsd.ac.uk::b63bc32c-2d6f-4c2d-9977-812be7c1b8e6" providerId="AD" clId="Web-{237B07BE-9543-A8F1-5FE7-CA6DABDD2199}" dt="2026-02-04T12:51:31.088" v="163"/>
          <ac:picMkLst>
            <pc:docMk/>
            <pc:sldMk cId="1571169536" sldId="264"/>
            <ac:picMk id="5" creationId="{22628AD8-614F-FCC0-90DA-A9E234B21660}"/>
          </ac:picMkLst>
        </pc:picChg>
      </pc:sldChg>
      <pc:sldChg chg="addSp delSp modSp new mod setBg">
        <pc:chgData name="Bianca Stefan (2410076)" userId="S::2410076@student.uwtsd.ac.uk::b63bc32c-2d6f-4c2d-9977-812be7c1b8e6" providerId="AD" clId="Web-{237B07BE-9543-A8F1-5FE7-CA6DABDD2199}" dt="2026-02-04T12:51:37.260" v="164"/>
        <pc:sldMkLst>
          <pc:docMk/>
          <pc:sldMk cId="1443231751" sldId="265"/>
        </pc:sldMkLst>
        <pc:spChg chg="mod">
          <ac:chgData name="Bianca Stefan (2410076)" userId="S::2410076@student.uwtsd.ac.uk::b63bc32c-2d6f-4c2d-9977-812be7c1b8e6" providerId="AD" clId="Web-{237B07BE-9543-A8F1-5FE7-CA6DABDD2199}" dt="2026-02-04T12:51:37.260" v="164"/>
          <ac:spMkLst>
            <pc:docMk/>
            <pc:sldMk cId="1443231751" sldId="265"/>
            <ac:spMk id="2" creationId="{47A4C841-592C-8139-7904-F4168076C09F}"/>
          </ac:spMkLst>
        </pc:spChg>
        <pc:spChg chg="del mod">
          <ac:chgData name="Bianca Stefan (2410076)" userId="S::2410076@student.uwtsd.ac.uk::b63bc32c-2d6f-4c2d-9977-812be7c1b8e6" providerId="AD" clId="Web-{237B07BE-9543-A8F1-5FE7-CA6DABDD2199}" dt="2026-02-04T12:51:37.260" v="164"/>
          <ac:spMkLst>
            <pc:docMk/>
            <pc:sldMk cId="1443231751" sldId="265"/>
            <ac:spMk id="3" creationId="{ED7747B4-6454-5F8C-2F84-D13E92C295E8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37.260" v="164"/>
          <ac:spMkLst>
            <pc:docMk/>
            <pc:sldMk cId="1443231751" sldId="265"/>
            <ac:spMk id="10" creationId="{B50AB553-2A96-4A92-96F2-93548E096954}"/>
          </ac:spMkLst>
        </pc:spChg>
        <pc:graphicFrameChg chg="add">
          <ac:chgData name="Bianca Stefan (2410076)" userId="S::2410076@student.uwtsd.ac.uk::b63bc32c-2d6f-4c2d-9977-812be7c1b8e6" providerId="AD" clId="Web-{237B07BE-9543-A8F1-5FE7-CA6DABDD2199}" dt="2026-02-04T12:51:37.260" v="164"/>
          <ac:graphicFrameMkLst>
            <pc:docMk/>
            <pc:sldMk cId="1443231751" sldId="265"/>
            <ac:graphicFrameMk id="5" creationId="{DE1F928B-B44B-837F-2B88-8F19DFF7408A}"/>
          </ac:graphicFrameMkLst>
        </pc:graphicFrameChg>
        <pc:picChg chg="add">
          <ac:chgData name="Bianca Stefan (2410076)" userId="S::2410076@student.uwtsd.ac.uk::b63bc32c-2d6f-4c2d-9977-812be7c1b8e6" providerId="AD" clId="Web-{237B07BE-9543-A8F1-5FE7-CA6DABDD2199}" dt="2026-02-04T12:51:37.260" v="164"/>
          <ac:picMkLst>
            <pc:docMk/>
            <pc:sldMk cId="1443231751" sldId="265"/>
            <ac:picMk id="6" creationId="{D77475AD-3E0C-BDB1-7E56-81FF1C4242A0}"/>
          </ac:picMkLst>
        </pc:picChg>
      </pc:sldChg>
      <pc:sldChg chg="addSp delSp modSp new mod setBg">
        <pc:chgData name="Bianca Stefan (2410076)" userId="S::2410076@student.uwtsd.ac.uk::b63bc32c-2d6f-4c2d-9977-812be7c1b8e6" providerId="AD" clId="Web-{237B07BE-9543-A8F1-5FE7-CA6DABDD2199}" dt="2026-02-04T12:51:43.635" v="165"/>
        <pc:sldMkLst>
          <pc:docMk/>
          <pc:sldMk cId="2106285552" sldId="266"/>
        </pc:sldMkLst>
        <pc:spChg chg="mod">
          <ac:chgData name="Bianca Stefan (2410076)" userId="S::2410076@student.uwtsd.ac.uk::b63bc32c-2d6f-4c2d-9977-812be7c1b8e6" providerId="AD" clId="Web-{237B07BE-9543-A8F1-5FE7-CA6DABDD2199}" dt="2026-02-04T12:51:43.635" v="165"/>
          <ac:spMkLst>
            <pc:docMk/>
            <pc:sldMk cId="2106285552" sldId="266"/>
            <ac:spMk id="2" creationId="{3DCBF895-2D6E-21AB-A1F0-FD8EEB87A9E2}"/>
          </ac:spMkLst>
        </pc:spChg>
        <pc:spChg chg="del mod">
          <ac:chgData name="Bianca Stefan (2410076)" userId="S::2410076@student.uwtsd.ac.uk::b63bc32c-2d6f-4c2d-9977-812be7c1b8e6" providerId="AD" clId="Web-{237B07BE-9543-A8F1-5FE7-CA6DABDD2199}" dt="2026-02-04T12:51:43.635" v="165"/>
          <ac:spMkLst>
            <pc:docMk/>
            <pc:sldMk cId="2106285552" sldId="266"/>
            <ac:spMk id="3" creationId="{21BA5F31-AA01-1360-98EE-3A1DE5FA5EAD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43.635" v="165"/>
          <ac:spMkLst>
            <pc:docMk/>
            <pc:sldMk cId="2106285552" sldId="266"/>
            <ac:spMk id="9" creationId="{C05CBC3C-2E5A-4839-8B9B-2E5A6ADF0F58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43.635" v="165"/>
          <ac:spMkLst>
            <pc:docMk/>
            <pc:sldMk cId="2106285552" sldId="266"/>
            <ac:spMk id="11" creationId="{DB5B423A-57CC-4C58-AA26-8E2E862B03A0}"/>
          </ac:spMkLst>
        </pc:spChg>
        <pc:graphicFrameChg chg="add">
          <ac:chgData name="Bianca Stefan (2410076)" userId="S::2410076@student.uwtsd.ac.uk::b63bc32c-2d6f-4c2d-9977-812be7c1b8e6" providerId="AD" clId="Web-{237B07BE-9543-A8F1-5FE7-CA6DABDD2199}" dt="2026-02-04T12:51:43.635" v="165"/>
          <ac:graphicFrameMkLst>
            <pc:docMk/>
            <pc:sldMk cId="2106285552" sldId="266"/>
            <ac:graphicFrameMk id="5" creationId="{2C623889-EC6C-113E-CDD1-38E2CED1AEF3}"/>
          </ac:graphicFrameMkLst>
        </pc:graphicFrameChg>
      </pc:sldChg>
      <pc:sldChg chg="addSp modSp new mod setBg">
        <pc:chgData name="Bianca Stefan (2410076)" userId="S::2410076@student.uwtsd.ac.uk::b63bc32c-2d6f-4c2d-9977-812be7c1b8e6" providerId="AD" clId="Web-{237B07BE-9543-A8F1-5FE7-CA6DABDD2199}" dt="2026-02-04T12:51:53.369" v="166"/>
        <pc:sldMkLst>
          <pc:docMk/>
          <pc:sldMk cId="3877767262" sldId="267"/>
        </pc:sldMkLst>
        <pc:spChg chg="mod">
          <ac:chgData name="Bianca Stefan (2410076)" userId="S::2410076@student.uwtsd.ac.uk::b63bc32c-2d6f-4c2d-9977-812be7c1b8e6" providerId="AD" clId="Web-{237B07BE-9543-A8F1-5FE7-CA6DABDD2199}" dt="2026-02-04T12:51:53.369" v="166"/>
          <ac:spMkLst>
            <pc:docMk/>
            <pc:sldMk cId="3877767262" sldId="267"/>
            <ac:spMk id="2" creationId="{9313EA15-9D9F-5988-1134-C3E905B9C6A6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1:53.369" v="166"/>
          <ac:spMkLst>
            <pc:docMk/>
            <pc:sldMk cId="3877767262" sldId="267"/>
            <ac:spMk id="3" creationId="{E0CF48D4-38F2-597B-4606-95A184304F9C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53.369" v="166"/>
          <ac:spMkLst>
            <pc:docMk/>
            <pc:sldMk cId="3877767262" sldId="267"/>
            <ac:spMk id="8" creationId="{907EF6B7-1338-4443-8C46-6A318D952DFD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53.369" v="166"/>
          <ac:spMkLst>
            <pc:docMk/>
            <pc:sldMk cId="3877767262" sldId="267"/>
            <ac:spMk id="10" creationId="{DAAE4CDD-124C-4DCF-9584-B6033B545DD5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1:53.369" v="166"/>
          <ac:spMkLst>
            <pc:docMk/>
            <pc:sldMk cId="3877767262" sldId="267"/>
            <ac:spMk id="12" creationId="{081E4A58-353D-44AE-B2FC-2A74E2E400F7}"/>
          </ac:spMkLst>
        </pc:spChg>
      </pc:sldChg>
      <pc:sldChg chg="addSp modSp new mod setBg">
        <pc:chgData name="Bianca Stefan (2410076)" userId="S::2410076@student.uwtsd.ac.uk::b63bc32c-2d6f-4c2d-9977-812be7c1b8e6" providerId="AD" clId="Web-{237B07BE-9543-A8F1-5FE7-CA6DABDD2199}" dt="2026-02-04T12:52:01.916" v="167"/>
        <pc:sldMkLst>
          <pc:docMk/>
          <pc:sldMk cId="1815319399" sldId="268"/>
        </pc:sldMkLst>
        <pc:spChg chg="mod">
          <ac:chgData name="Bianca Stefan (2410076)" userId="S::2410076@student.uwtsd.ac.uk::b63bc32c-2d6f-4c2d-9977-812be7c1b8e6" providerId="AD" clId="Web-{237B07BE-9543-A8F1-5FE7-CA6DABDD2199}" dt="2026-02-04T12:52:01.916" v="167"/>
          <ac:spMkLst>
            <pc:docMk/>
            <pc:sldMk cId="1815319399" sldId="268"/>
            <ac:spMk id="2" creationId="{6ADEA631-BC1A-7403-9AEB-A29494097A0C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2:01.916" v="167"/>
          <ac:spMkLst>
            <pc:docMk/>
            <pc:sldMk cId="1815319399" sldId="268"/>
            <ac:spMk id="3" creationId="{4E8BB459-74C8-6EEB-5AA7-A3AF2E0B9C49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01.916" v="167"/>
          <ac:spMkLst>
            <pc:docMk/>
            <pc:sldMk cId="1815319399" sldId="268"/>
            <ac:spMk id="8" creationId="{5C8908E2-EE49-44D2-9428-A28D2312A8D5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01.916" v="167"/>
          <ac:spMkLst>
            <pc:docMk/>
            <pc:sldMk cId="1815319399" sldId="268"/>
            <ac:spMk id="14" creationId="{BD92035A-AA2F-4CD8-A556-1CE8BDEC75BD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01.916" v="167"/>
          <ac:spMkLst>
            <pc:docMk/>
            <pc:sldMk cId="1815319399" sldId="268"/>
            <ac:spMk id="16" creationId="{ED888B23-07FA-482A-96DF-47E31AF1A603}"/>
          </ac:spMkLst>
        </pc:spChg>
        <pc:grpChg chg="add">
          <ac:chgData name="Bianca Stefan (2410076)" userId="S::2410076@student.uwtsd.ac.uk::b63bc32c-2d6f-4c2d-9977-812be7c1b8e6" providerId="AD" clId="Web-{237B07BE-9543-A8F1-5FE7-CA6DABDD2199}" dt="2026-02-04T12:52:01.916" v="167"/>
          <ac:grpSpMkLst>
            <pc:docMk/>
            <pc:sldMk cId="1815319399" sldId="268"/>
            <ac:grpSpMk id="10" creationId="{5D1A9D8B-3117-4D9D-BDA4-DD81895098B0}"/>
          </ac:grpSpMkLst>
        </pc:grpChg>
      </pc:sldChg>
      <pc:sldChg chg="addSp delSp modSp new">
        <pc:chgData name="Bianca Stefan (2410076)" userId="S::2410076@student.uwtsd.ac.uk::b63bc32c-2d6f-4c2d-9977-812be7c1b8e6" providerId="AD" clId="Web-{237B07BE-9543-A8F1-5FE7-CA6DABDD2199}" dt="2026-02-04T12:52:11.479" v="168"/>
        <pc:sldMkLst>
          <pc:docMk/>
          <pc:sldMk cId="350569066" sldId="269"/>
        </pc:sldMkLst>
        <pc:spChg chg="mod">
          <ac:chgData name="Bianca Stefan (2410076)" userId="S::2410076@student.uwtsd.ac.uk::b63bc32c-2d6f-4c2d-9977-812be7c1b8e6" providerId="AD" clId="Web-{237B07BE-9543-A8F1-5FE7-CA6DABDD2199}" dt="2026-02-04T12:48:56.927" v="142" actId="20577"/>
          <ac:spMkLst>
            <pc:docMk/>
            <pc:sldMk cId="350569066" sldId="269"/>
            <ac:spMk id="2" creationId="{B53B7390-C555-4DDA-25BA-33BDD9EE0E70}"/>
          </ac:spMkLst>
        </pc:spChg>
        <pc:spChg chg="del mod">
          <ac:chgData name="Bianca Stefan (2410076)" userId="S::2410076@student.uwtsd.ac.uk::b63bc32c-2d6f-4c2d-9977-812be7c1b8e6" providerId="AD" clId="Web-{237B07BE-9543-A8F1-5FE7-CA6DABDD2199}" dt="2026-02-04T12:52:11.479" v="168"/>
          <ac:spMkLst>
            <pc:docMk/>
            <pc:sldMk cId="350569066" sldId="269"/>
            <ac:spMk id="3" creationId="{FDECC3A0-5BA3-E661-9E63-1EABA251B88C}"/>
          </ac:spMkLst>
        </pc:spChg>
        <pc:graphicFrameChg chg="add">
          <ac:chgData name="Bianca Stefan (2410076)" userId="S::2410076@student.uwtsd.ac.uk::b63bc32c-2d6f-4c2d-9977-812be7c1b8e6" providerId="AD" clId="Web-{237B07BE-9543-A8F1-5FE7-CA6DABDD2199}" dt="2026-02-04T12:52:11.479" v="168"/>
          <ac:graphicFrameMkLst>
            <pc:docMk/>
            <pc:sldMk cId="350569066" sldId="269"/>
            <ac:graphicFrameMk id="5" creationId="{6CA6D166-F6DD-9FEC-0295-6A21C2BBC977}"/>
          </ac:graphicFrameMkLst>
        </pc:graphicFrameChg>
      </pc:sldChg>
      <pc:sldChg chg="addSp modSp new mod ord setBg">
        <pc:chgData name="Bianca Stefan (2410076)" userId="S::2410076@student.uwtsd.ac.uk::b63bc32c-2d6f-4c2d-9977-812be7c1b8e6" providerId="AD" clId="Web-{237B07BE-9543-A8F1-5FE7-CA6DABDD2199}" dt="2026-02-04T12:52:17.307" v="170"/>
        <pc:sldMkLst>
          <pc:docMk/>
          <pc:sldMk cId="841146215" sldId="270"/>
        </pc:sldMkLst>
        <pc:spChg chg="mod">
          <ac:chgData name="Bianca Stefan (2410076)" userId="S::2410076@student.uwtsd.ac.uk::b63bc32c-2d6f-4c2d-9977-812be7c1b8e6" providerId="AD" clId="Web-{237B07BE-9543-A8F1-5FE7-CA6DABDD2199}" dt="2026-02-04T12:52:16.213" v="169"/>
          <ac:spMkLst>
            <pc:docMk/>
            <pc:sldMk cId="841146215" sldId="270"/>
            <ac:spMk id="2" creationId="{F9948FCF-1C03-F841-A64A-51FEE0D94345}"/>
          </ac:spMkLst>
        </pc:spChg>
        <pc:spChg chg="mod">
          <ac:chgData name="Bianca Stefan (2410076)" userId="S::2410076@student.uwtsd.ac.uk::b63bc32c-2d6f-4c2d-9977-812be7c1b8e6" providerId="AD" clId="Web-{237B07BE-9543-A8F1-5FE7-CA6DABDD2199}" dt="2026-02-04T12:52:16.213" v="169"/>
          <ac:spMkLst>
            <pc:docMk/>
            <pc:sldMk cId="841146215" sldId="270"/>
            <ac:spMk id="3" creationId="{5DDC8D37-4F15-E0E8-BE51-50A28DD35E02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16.213" v="169"/>
          <ac:spMkLst>
            <pc:docMk/>
            <pc:sldMk cId="841146215" sldId="270"/>
            <ac:spMk id="9" creationId="{C0763A76-9F1C-4FC5-82B7-DD475DA461B2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16.213" v="169"/>
          <ac:spMkLst>
            <pc:docMk/>
            <pc:sldMk cId="841146215" sldId="270"/>
            <ac:spMk id="11" creationId="{E81BF4F6-F2CF-4984-9D14-D6966D92F99F}"/>
          </ac:spMkLst>
        </pc:spChg>
        <pc:picChg chg="add">
          <ac:chgData name="Bianca Stefan (2410076)" userId="S::2410076@student.uwtsd.ac.uk::b63bc32c-2d6f-4c2d-9977-812be7c1b8e6" providerId="AD" clId="Web-{237B07BE-9543-A8F1-5FE7-CA6DABDD2199}" dt="2026-02-04T12:52:16.213" v="169"/>
          <ac:picMkLst>
            <pc:docMk/>
            <pc:sldMk cId="841146215" sldId="270"/>
            <ac:picMk id="5" creationId="{6542099A-5B58-7F3B-80DF-713B89B7676D}"/>
          </ac:picMkLst>
        </pc:picChg>
      </pc:sldChg>
      <pc:sldChg chg="addSp delSp modSp new mod ord setBg">
        <pc:chgData name="Bianca Stefan (2410076)" userId="S::2410076@student.uwtsd.ac.uk::b63bc32c-2d6f-4c2d-9977-812be7c1b8e6" providerId="AD" clId="Web-{237B07BE-9543-A8F1-5FE7-CA6DABDD2199}" dt="2026-02-04T12:52:54.776" v="174"/>
        <pc:sldMkLst>
          <pc:docMk/>
          <pc:sldMk cId="4130957356" sldId="271"/>
        </pc:sldMkLst>
        <pc:spChg chg="mod">
          <ac:chgData name="Bianca Stefan (2410076)" userId="S::2410076@student.uwtsd.ac.uk::b63bc32c-2d6f-4c2d-9977-812be7c1b8e6" providerId="AD" clId="Web-{237B07BE-9543-A8F1-5FE7-CA6DABDD2199}" dt="2026-02-04T12:52:54.776" v="174"/>
          <ac:spMkLst>
            <pc:docMk/>
            <pc:sldMk cId="4130957356" sldId="271"/>
            <ac:spMk id="2" creationId="{E707BDD7-52FD-C9C0-50CA-ADDF20C3DC45}"/>
          </ac:spMkLst>
        </pc:spChg>
        <pc:spChg chg="add del mod">
          <ac:chgData name="Bianca Stefan (2410076)" userId="S::2410076@student.uwtsd.ac.uk::b63bc32c-2d6f-4c2d-9977-812be7c1b8e6" providerId="AD" clId="Web-{237B07BE-9543-A8F1-5FE7-CA6DABDD2199}" dt="2026-02-04T12:52:54.776" v="174"/>
          <ac:spMkLst>
            <pc:docMk/>
            <pc:sldMk cId="4130957356" sldId="271"/>
            <ac:spMk id="3" creationId="{63D7A1D7-9EF1-B2C3-CD78-F9A2FC008489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54.776" v="174"/>
          <ac:spMkLst>
            <pc:docMk/>
            <pc:sldMk cId="4130957356" sldId="271"/>
            <ac:spMk id="8" creationId="{907EF6B7-1338-4443-8C46-6A318D952DFD}"/>
          </ac:spMkLst>
        </pc:spChg>
        <pc:spChg chg="add del">
          <ac:chgData name="Bianca Stefan (2410076)" userId="S::2410076@student.uwtsd.ac.uk::b63bc32c-2d6f-4c2d-9977-812be7c1b8e6" providerId="AD" clId="Web-{237B07BE-9543-A8F1-5FE7-CA6DABDD2199}" dt="2026-02-04T12:52:54.761" v="173"/>
          <ac:spMkLst>
            <pc:docMk/>
            <pc:sldMk cId="4130957356" sldId="271"/>
            <ac:spMk id="10" creationId="{D93394DA-E684-47C2-9020-13225823F40A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54.776" v="174"/>
          <ac:spMkLst>
            <pc:docMk/>
            <pc:sldMk cId="4130957356" sldId="271"/>
            <ac:spMk id="12" creationId="{081E4A58-353D-44AE-B2FC-2A74E2E400F7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54.776" v="174"/>
          <ac:spMkLst>
            <pc:docMk/>
            <pc:sldMk cId="4130957356" sldId="271"/>
            <ac:spMk id="13" creationId="{DAAE4CDD-124C-4DCF-9584-B6033B545DD5}"/>
          </ac:spMkLst>
        </pc:spChg>
        <pc:spChg chg="add">
          <ac:chgData name="Bianca Stefan (2410076)" userId="S::2410076@student.uwtsd.ac.uk::b63bc32c-2d6f-4c2d-9977-812be7c1b8e6" providerId="AD" clId="Web-{237B07BE-9543-A8F1-5FE7-CA6DABDD2199}" dt="2026-02-04T12:52:54.776" v="174"/>
          <ac:spMkLst>
            <pc:docMk/>
            <pc:sldMk cId="4130957356" sldId="271"/>
            <ac:spMk id="14" creationId="{63D7A1D7-9EF1-B2C3-CD78-F9A2FC008489}"/>
          </ac:spMkLst>
        </pc:spChg>
        <pc:graphicFrameChg chg="add del">
          <ac:chgData name="Bianca Stefan (2410076)" userId="S::2410076@student.uwtsd.ac.uk::b63bc32c-2d6f-4c2d-9977-812be7c1b8e6" providerId="AD" clId="Web-{237B07BE-9543-A8F1-5FE7-CA6DABDD2199}" dt="2026-02-04T12:52:54.761" v="173"/>
          <ac:graphicFrameMkLst>
            <pc:docMk/>
            <pc:sldMk cId="4130957356" sldId="271"/>
            <ac:graphicFrameMk id="5" creationId="{AA848740-0955-F412-66F2-CA9AB4541EFF}"/>
          </ac:graphicFrameMkLst>
        </pc:graphicFrameChg>
        <pc:picChg chg="add del">
          <ac:chgData name="Bianca Stefan (2410076)" userId="S::2410076@student.uwtsd.ac.uk::b63bc32c-2d6f-4c2d-9977-812be7c1b8e6" providerId="AD" clId="Web-{237B07BE-9543-A8F1-5FE7-CA6DABDD2199}" dt="2026-02-04T12:52:54.761" v="173"/>
          <ac:picMkLst>
            <pc:docMk/>
            <pc:sldMk cId="4130957356" sldId="271"/>
            <ac:picMk id="6" creationId="{FB2FCDCE-DAFC-4542-ECBD-AEF13D6877F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CFA11C-D7BE-497A-A3DE-1D41D0F054C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182A50-CA1D-45F8-A1EF-B6F4E3F1AB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Main duties of a Shop Supervisor include:</a:t>
          </a:r>
          <a:endParaRPr lang="en-US"/>
        </a:p>
      </dgm:t>
    </dgm:pt>
    <dgm:pt modelId="{7988FF2B-3D14-433F-B509-33E6AA828591}" type="parTrans" cxnId="{9719A430-61E1-4016-9A27-CF139822A8D7}">
      <dgm:prSet/>
      <dgm:spPr/>
      <dgm:t>
        <a:bodyPr/>
        <a:lstStyle/>
        <a:p>
          <a:endParaRPr lang="en-US"/>
        </a:p>
      </dgm:t>
    </dgm:pt>
    <dgm:pt modelId="{26DAED24-4F47-4677-B235-F826BCA983F9}" type="sibTrans" cxnId="{9719A430-61E1-4016-9A27-CF139822A8D7}">
      <dgm:prSet/>
      <dgm:spPr/>
      <dgm:t>
        <a:bodyPr/>
        <a:lstStyle/>
        <a:p>
          <a:endParaRPr lang="en-US"/>
        </a:p>
      </dgm:t>
    </dgm:pt>
    <dgm:pt modelId="{646415FA-5DAC-487F-ACCA-F262F2658A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Supervising shop team members</a:t>
          </a:r>
        </a:p>
      </dgm:t>
    </dgm:pt>
    <dgm:pt modelId="{E1AEB5D5-C064-4920-8282-E87536554FDB}" type="parTrans" cxnId="{BE60C180-3463-4E63-A3B2-088666C470CF}">
      <dgm:prSet/>
      <dgm:spPr/>
      <dgm:t>
        <a:bodyPr/>
        <a:lstStyle/>
        <a:p>
          <a:endParaRPr lang="en-US"/>
        </a:p>
      </dgm:t>
    </dgm:pt>
    <dgm:pt modelId="{11CF1C64-5A34-498E-A3F6-73AC8B60DD34}" type="sibTrans" cxnId="{BE60C180-3463-4E63-A3B2-088666C470CF}">
      <dgm:prSet/>
      <dgm:spPr/>
      <dgm:t>
        <a:bodyPr/>
        <a:lstStyle/>
        <a:p>
          <a:endParaRPr lang="en-US"/>
        </a:p>
      </dgm:t>
    </dgm:pt>
    <dgm:pt modelId="{E9005895-2B45-4D17-84FA-A6DB2AAF2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Allocating daily tasks and shifts</a:t>
          </a:r>
        </a:p>
      </dgm:t>
    </dgm:pt>
    <dgm:pt modelId="{FA7027A2-FC00-446D-9818-50C60798817B}" type="parTrans" cxnId="{D650BDF4-2000-4B15-88BE-AD6BD7C9D3A6}">
      <dgm:prSet/>
      <dgm:spPr/>
      <dgm:t>
        <a:bodyPr/>
        <a:lstStyle/>
        <a:p>
          <a:endParaRPr lang="en-US"/>
        </a:p>
      </dgm:t>
    </dgm:pt>
    <dgm:pt modelId="{90037577-BCBF-4FDC-9B36-295DB63A071B}" type="sibTrans" cxnId="{D650BDF4-2000-4B15-88BE-AD6BD7C9D3A6}">
      <dgm:prSet/>
      <dgm:spPr/>
      <dgm:t>
        <a:bodyPr/>
        <a:lstStyle/>
        <a:p>
          <a:endParaRPr lang="en-US"/>
        </a:p>
      </dgm:t>
    </dgm:pt>
    <dgm:pt modelId="{AC2203E5-2264-42F4-89C7-25722D90C7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Handling customer queries and complaints</a:t>
          </a:r>
        </a:p>
      </dgm:t>
    </dgm:pt>
    <dgm:pt modelId="{E82BE80D-B604-4D3D-98B3-2F26D27EE320}" type="parTrans" cxnId="{4DB30FF4-BB3B-4C44-BF44-C4F5A45306D8}">
      <dgm:prSet/>
      <dgm:spPr/>
      <dgm:t>
        <a:bodyPr/>
        <a:lstStyle/>
        <a:p>
          <a:endParaRPr lang="en-US"/>
        </a:p>
      </dgm:t>
    </dgm:pt>
    <dgm:pt modelId="{1D1E333E-E181-415D-85A5-5AC9A7EF66AD}" type="sibTrans" cxnId="{4DB30FF4-BB3B-4C44-BF44-C4F5A45306D8}">
      <dgm:prSet/>
      <dgm:spPr/>
      <dgm:t>
        <a:bodyPr/>
        <a:lstStyle/>
        <a:p>
          <a:endParaRPr lang="en-US"/>
        </a:p>
      </dgm:t>
    </dgm:pt>
    <dgm:pt modelId="{AEA321C7-EBAD-4476-B693-24CCE1DA2A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Ensuring food safety and hygiene compliance</a:t>
          </a:r>
        </a:p>
      </dgm:t>
    </dgm:pt>
    <dgm:pt modelId="{91481A40-01EA-4961-BCCB-02E839310DF8}" type="parTrans" cxnId="{B8C46234-5E12-4D7B-B56D-73238374ED42}">
      <dgm:prSet/>
      <dgm:spPr/>
      <dgm:t>
        <a:bodyPr/>
        <a:lstStyle/>
        <a:p>
          <a:endParaRPr lang="en-US"/>
        </a:p>
      </dgm:t>
    </dgm:pt>
    <dgm:pt modelId="{79EE1C4F-2579-4762-A54E-68276FEBFA89}" type="sibTrans" cxnId="{B8C46234-5E12-4D7B-B56D-73238374ED42}">
      <dgm:prSet/>
      <dgm:spPr/>
      <dgm:t>
        <a:bodyPr/>
        <a:lstStyle/>
        <a:p>
          <a:endParaRPr lang="en-US"/>
        </a:p>
      </dgm:t>
    </dgm:pt>
    <dgm:pt modelId="{66D22881-A909-4B06-80DC-2381171081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Supporting training of new staff</a:t>
          </a:r>
        </a:p>
      </dgm:t>
    </dgm:pt>
    <dgm:pt modelId="{CFCB19D1-4C4B-4832-9311-5C2D7A9F2C5B}" type="parTrans" cxnId="{D63006C0-7179-45D6-BD63-39D7DB0D9E5E}">
      <dgm:prSet/>
      <dgm:spPr/>
      <dgm:t>
        <a:bodyPr/>
        <a:lstStyle/>
        <a:p>
          <a:endParaRPr lang="en-US"/>
        </a:p>
      </dgm:t>
    </dgm:pt>
    <dgm:pt modelId="{D36A86AB-FF98-43EA-9C33-ADB94AB07602}" type="sibTrans" cxnId="{D63006C0-7179-45D6-BD63-39D7DB0D9E5E}">
      <dgm:prSet/>
      <dgm:spPr/>
      <dgm:t>
        <a:bodyPr/>
        <a:lstStyle/>
        <a:p>
          <a:endParaRPr lang="en-US"/>
        </a:p>
      </dgm:t>
    </dgm:pt>
    <dgm:pt modelId="{F7AB8A51-45BA-4C1A-A277-D3776DC340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clear job description improves accountability and performance (Armstrong &amp; Taylor, 2023).</a:t>
          </a:r>
        </a:p>
      </dgm:t>
    </dgm:pt>
    <dgm:pt modelId="{0A2FAECA-15C3-4275-A7A6-9BFE13E3247E}" type="parTrans" cxnId="{6B423DA4-9C47-4169-81C1-E927BFD49D71}">
      <dgm:prSet/>
      <dgm:spPr/>
      <dgm:t>
        <a:bodyPr/>
        <a:lstStyle/>
        <a:p>
          <a:endParaRPr lang="en-US"/>
        </a:p>
      </dgm:t>
    </dgm:pt>
    <dgm:pt modelId="{356DCE73-2BE7-487B-805E-C718E8EA6CE0}" type="sibTrans" cxnId="{6B423DA4-9C47-4169-81C1-E927BFD49D71}">
      <dgm:prSet/>
      <dgm:spPr/>
      <dgm:t>
        <a:bodyPr/>
        <a:lstStyle/>
        <a:p>
          <a:endParaRPr lang="en-US"/>
        </a:p>
      </dgm:t>
    </dgm:pt>
    <dgm:pt modelId="{B5E3AF13-F800-4F66-A7CF-FD555D8E6CF6}" type="pres">
      <dgm:prSet presAssocID="{F5CFA11C-D7BE-497A-A3DE-1D41D0F054C3}" presName="root" presStyleCnt="0">
        <dgm:presLayoutVars>
          <dgm:dir/>
          <dgm:resizeHandles val="exact"/>
        </dgm:presLayoutVars>
      </dgm:prSet>
      <dgm:spPr/>
    </dgm:pt>
    <dgm:pt modelId="{8A300FCF-EE7B-4408-BA3E-5012F8CFFF9B}" type="pres">
      <dgm:prSet presAssocID="{6F182A50-CA1D-45F8-A1EF-B6F4E3F1ABFF}" presName="compNode" presStyleCnt="0"/>
      <dgm:spPr/>
    </dgm:pt>
    <dgm:pt modelId="{D4798E9C-DCB0-474A-88D5-EE6C54CEBBE6}" type="pres">
      <dgm:prSet presAssocID="{6F182A50-CA1D-45F8-A1EF-B6F4E3F1ABFF}" presName="bgRect" presStyleLbl="bgShp" presStyleIdx="0" presStyleCnt="7"/>
      <dgm:spPr/>
    </dgm:pt>
    <dgm:pt modelId="{74BB6EF9-75BA-4A6E-AA9A-E98478E61B8A}" type="pres">
      <dgm:prSet presAssocID="{6F182A50-CA1D-45F8-A1EF-B6F4E3F1ABF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2C798EA-19C9-4B30-8BA9-04AE8E622BD2}" type="pres">
      <dgm:prSet presAssocID="{6F182A50-CA1D-45F8-A1EF-B6F4E3F1ABFF}" presName="spaceRect" presStyleCnt="0"/>
      <dgm:spPr/>
    </dgm:pt>
    <dgm:pt modelId="{BD103972-40BC-4A08-ACA7-66BC8BCCDE86}" type="pres">
      <dgm:prSet presAssocID="{6F182A50-CA1D-45F8-A1EF-B6F4E3F1ABFF}" presName="parTx" presStyleLbl="revTx" presStyleIdx="0" presStyleCnt="7">
        <dgm:presLayoutVars>
          <dgm:chMax val="0"/>
          <dgm:chPref val="0"/>
        </dgm:presLayoutVars>
      </dgm:prSet>
      <dgm:spPr/>
    </dgm:pt>
    <dgm:pt modelId="{AEE11C42-F67D-40C8-92E5-460C7D977195}" type="pres">
      <dgm:prSet presAssocID="{26DAED24-4F47-4677-B235-F826BCA983F9}" presName="sibTrans" presStyleCnt="0"/>
      <dgm:spPr/>
    </dgm:pt>
    <dgm:pt modelId="{7D5F62D0-344D-46BA-9434-6DE64E29E5E9}" type="pres">
      <dgm:prSet presAssocID="{646415FA-5DAC-487F-ACCA-F262F2658A4F}" presName="compNode" presStyleCnt="0"/>
      <dgm:spPr/>
    </dgm:pt>
    <dgm:pt modelId="{46270886-362F-4B52-9DD0-1B5AF266CC0E}" type="pres">
      <dgm:prSet presAssocID="{646415FA-5DAC-487F-ACCA-F262F2658A4F}" presName="bgRect" presStyleLbl="bgShp" presStyleIdx="1" presStyleCnt="7"/>
      <dgm:spPr/>
    </dgm:pt>
    <dgm:pt modelId="{430F7878-615A-4DD3-8D55-53ACB1F3AD0F}" type="pres">
      <dgm:prSet presAssocID="{646415FA-5DAC-487F-ACCA-F262F2658A4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B581692-0E0E-4970-B2F7-CD628EA64DC1}" type="pres">
      <dgm:prSet presAssocID="{646415FA-5DAC-487F-ACCA-F262F2658A4F}" presName="spaceRect" presStyleCnt="0"/>
      <dgm:spPr/>
    </dgm:pt>
    <dgm:pt modelId="{7C1644DD-3C2C-48EB-978A-1EEB3C88467B}" type="pres">
      <dgm:prSet presAssocID="{646415FA-5DAC-487F-ACCA-F262F2658A4F}" presName="parTx" presStyleLbl="revTx" presStyleIdx="1" presStyleCnt="7">
        <dgm:presLayoutVars>
          <dgm:chMax val="0"/>
          <dgm:chPref val="0"/>
        </dgm:presLayoutVars>
      </dgm:prSet>
      <dgm:spPr/>
    </dgm:pt>
    <dgm:pt modelId="{C8FC8371-3BFF-4DC4-AF7A-A5F5BA8E72F3}" type="pres">
      <dgm:prSet presAssocID="{11CF1C64-5A34-498E-A3F6-73AC8B60DD34}" presName="sibTrans" presStyleCnt="0"/>
      <dgm:spPr/>
    </dgm:pt>
    <dgm:pt modelId="{7EC74CDC-68A9-4F57-A47D-729FA1D9319A}" type="pres">
      <dgm:prSet presAssocID="{E9005895-2B45-4D17-84FA-A6DB2AAF2450}" presName="compNode" presStyleCnt="0"/>
      <dgm:spPr/>
    </dgm:pt>
    <dgm:pt modelId="{646C98E8-182D-4D9C-A78F-5A1FB3203695}" type="pres">
      <dgm:prSet presAssocID="{E9005895-2B45-4D17-84FA-A6DB2AAF2450}" presName="bgRect" presStyleLbl="bgShp" presStyleIdx="2" presStyleCnt="7"/>
      <dgm:spPr/>
    </dgm:pt>
    <dgm:pt modelId="{7C262185-E842-438D-8241-C28D5DCF5D8C}" type="pres">
      <dgm:prSet presAssocID="{E9005895-2B45-4D17-84FA-A6DB2AAF245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06D2F0A-8E31-448D-BB95-E5A76D3A7D28}" type="pres">
      <dgm:prSet presAssocID="{E9005895-2B45-4D17-84FA-A6DB2AAF2450}" presName="spaceRect" presStyleCnt="0"/>
      <dgm:spPr/>
    </dgm:pt>
    <dgm:pt modelId="{4081EAA6-2B6F-4629-8105-472A23982D0A}" type="pres">
      <dgm:prSet presAssocID="{E9005895-2B45-4D17-84FA-A6DB2AAF2450}" presName="parTx" presStyleLbl="revTx" presStyleIdx="2" presStyleCnt="7">
        <dgm:presLayoutVars>
          <dgm:chMax val="0"/>
          <dgm:chPref val="0"/>
        </dgm:presLayoutVars>
      </dgm:prSet>
      <dgm:spPr/>
    </dgm:pt>
    <dgm:pt modelId="{90FBD486-B82D-4F89-9418-03552E529B77}" type="pres">
      <dgm:prSet presAssocID="{90037577-BCBF-4FDC-9B36-295DB63A071B}" presName="sibTrans" presStyleCnt="0"/>
      <dgm:spPr/>
    </dgm:pt>
    <dgm:pt modelId="{31F4F9F7-E6F1-4EBF-9640-824D4888CDBC}" type="pres">
      <dgm:prSet presAssocID="{AC2203E5-2264-42F4-89C7-25722D90C7E0}" presName="compNode" presStyleCnt="0"/>
      <dgm:spPr/>
    </dgm:pt>
    <dgm:pt modelId="{3E007613-9BE8-4F47-BCD0-B662A28BC355}" type="pres">
      <dgm:prSet presAssocID="{AC2203E5-2264-42F4-89C7-25722D90C7E0}" presName="bgRect" presStyleLbl="bgShp" presStyleIdx="3" presStyleCnt="7"/>
      <dgm:spPr/>
    </dgm:pt>
    <dgm:pt modelId="{32A55A62-123F-4682-BB19-F31FABA08171}" type="pres">
      <dgm:prSet presAssocID="{AC2203E5-2264-42F4-89C7-25722D90C7E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18B97DD-C2AC-4135-A2B7-124D17D9F4D5}" type="pres">
      <dgm:prSet presAssocID="{AC2203E5-2264-42F4-89C7-25722D90C7E0}" presName="spaceRect" presStyleCnt="0"/>
      <dgm:spPr/>
    </dgm:pt>
    <dgm:pt modelId="{CF85CA59-94D4-42F7-9EC5-CEFDDBCF146D}" type="pres">
      <dgm:prSet presAssocID="{AC2203E5-2264-42F4-89C7-25722D90C7E0}" presName="parTx" presStyleLbl="revTx" presStyleIdx="3" presStyleCnt="7">
        <dgm:presLayoutVars>
          <dgm:chMax val="0"/>
          <dgm:chPref val="0"/>
        </dgm:presLayoutVars>
      </dgm:prSet>
      <dgm:spPr/>
    </dgm:pt>
    <dgm:pt modelId="{038F7FB3-B0B4-4618-945D-5870BF992584}" type="pres">
      <dgm:prSet presAssocID="{1D1E333E-E181-415D-85A5-5AC9A7EF66AD}" presName="sibTrans" presStyleCnt="0"/>
      <dgm:spPr/>
    </dgm:pt>
    <dgm:pt modelId="{DB2E6B26-A23C-4D38-A202-C3DD2DB39D1F}" type="pres">
      <dgm:prSet presAssocID="{AEA321C7-EBAD-4476-B693-24CCE1DA2AE6}" presName="compNode" presStyleCnt="0"/>
      <dgm:spPr/>
    </dgm:pt>
    <dgm:pt modelId="{7841A26F-1DDE-47B6-A65D-A7B854C302CB}" type="pres">
      <dgm:prSet presAssocID="{AEA321C7-EBAD-4476-B693-24CCE1DA2AE6}" presName="bgRect" presStyleLbl="bgShp" presStyleIdx="4" presStyleCnt="7"/>
      <dgm:spPr/>
    </dgm:pt>
    <dgm:pt modelId="{3F4911B9-270E-4E6C-B20E-5B82F69D7674}" type="pres">
      <dgm:prSet presAssocID="{AEA321C7-EBAD-4476-B693-24CCE1DA2AE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4ED771B-EF93-4F7C-86DC-FF189F6DA522}" type="pres">
      <dgm:prSet presAssocID="{AEA321C7-EBAD-4476-B693-24CCE1DA2AE6}" presName="spaceRect" presStyleCnt="0"/>
      <dgm:spPr/>
    </dgm:pt>
    <dgm:pt modelId="{F36BCB15-227A-4219-BCBD-D0230BFD093C}" type="pres">
      <dgm:prSet presAssocID="{AEA321C7-EBAD-4476-B693-24CCE1DA2AE6}" presName="parTx" presStyleLbl="revTx" presStyleIdx="4" presStyleCnt="7">
        <dgm:presLayoutVars>
          <dgm:chMax val="0"/>
          <dgm:chPref val="0"/>
        </dgm:presLayoutVars>
      </dgm:prSet>
      <dgm:spPr/>
    </dgm:pt>
    <dgm:pt modelId="{0A667376-DE2B-4CBF-9BC4-7F79E0A068D5}" type="pres">
      <dgm:prSet presAssocID="{79EE1C4F-2579-4762-A54E-68276FEBFA89}" presName="sibTrans" presStyleCnt="0"/>
      <dgm:spPr/>
    </dgm:pt>
    <dgm:pt modelId="{54963F03-33B1-4DA4-8B6D-3BFB6A225EEF}" type="pres">
      <dgm:prSet presAssocID="{66D22881-A909-4B06-80DC-2381171081DF}" presName="compNode" presStyleCnt="0"/>
      <dgm:spPr/>
    </dgm:pt>
    <dgm:pt modelId="{0429EC97-3467-4316-B5C3-AD83DB255184}" type="pres">
      <dgm:prSet presAssocID="{66D22881-A909-4B06-80DC-2381171081DF}" presName="bgRect" presStyleLbl="bgShp" presStyleIdx="5" presStyleCnt="7"/>
      <dgm:spPr/>
    </dgm:pt>
    <dgm:pt modelId="{E3F3EAA9-7F06-4C0B-BE3E-68BACB16F465}" type="pres">
      <dgm:prSet presAssocID="{66D22881-A909-4B06-80DC-2381171081D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28BC0EB-B3EE-433C-9E6B-EDEB491E036B}" type="pres">
      <dgm:prSet presAssocID="{66D22881-A909-4B06-80DC-2381171081DF}" presName="spaceRect" presStyleCnt="0"/>
      <dgm:spPr/>
    </dgm:pt>
    <dgm:pt modelId="{0EDC5B2E-01D9-4FE6-926D-F143D71C3A77}" type="pres">
      <dgm:prSet presAssocID="{66D22881-A909-4B06-80DC-2381171081DF}" presName="parTx" presStyleLbl="revTx" presStyleIdx="5" presStyleCnt="7">
        <dgm:presLayoutVars>
          <dgm:chMax val="0"/>
          <dgm:chPref val="0"/>
        </dgm:presLayoutVars>
      </dgm:prSet>
      <dgm:spPr/>
    </dgm:pt>
    <dgm:pt modelId="{D13D41C3-1D2B-488E-A1A4-448451FDBB26}" type="pres">
      <dgm:prSet presAssocID="{D36A86AB-FF98-43EA-9C33-ADB94AB07602}" presName="sibTrans" presStyleCnt="0"/>
      <dgm:spPr/>
    </dgm:pt>
    <dgm:pt modelId="{06BCE093-8A2B-4A5D-B0A4-ECAC75F5D6BA}" type="pres">
      <dgm:prSet presAssocID="{F7AB8A51-45BA-4C1A-A277-D3776DC34092}" presName="compNode" presStyleCnt="0"/>
      <dgm:spPr/>
    </dgm:pt>
    <dgm:pt modelId="{D98A2E32-EA59-4527-AC89-19D3645EB4C4}" type="pres">
      <dgm:prSet presAssocID="{F7AB8A51-45BA-4C1A-A277-D3776DC34092}" presName="bgRect" presStyleLbl="bgShp" presStyleIdx="6" presStyleCnt="7"/>
      <dgm:spPr/>
    </dgm:pt>
    <dgm:pt modelId="{862DD6CF-BDC2-46E0-AF23-CD97929C27E7}" type="pres">
      <dgm:prSet presAssocID="{F7AB8A51-45BA-4C1A-A277-D3776DC3409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5DAF62EB-31CC-4A11-B1E2-DCC3B6FD7BD7}" type="pres">
      <dgm:prSet presAssocID="{F7AB8A51-45BA-4C1A-A277-D3776DC34092}" presName="spaceRect" presStyleCnt="0"/>
      <dgm:spPr/>
    </dgm:pt>
    <dgm:pt modelId="{2404BD3E-662F-4063-AA3B-35B830574BCA}" type="pres">
      <dgm:prSet presAssocID="{F7AB8A51-45BA-4C1A-A277-D3776DC3409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EF5A716-BB25-4B8C-A2A5-179482DBE385}" type="presOf" srcId="{F7AB8A51-45BA-4C1A-A277-D3776DC34092}" destId="{2404BD3E-662F-4063-AA3B-35B830574BCA}" srcOrd="0" destOrd="0" presId="urn:microsoft.com/office/officeart/2018/2/layout/IconVerticalSolidList"/>
    <dgm:cxn modelId="{9719A430-61E1-4016-9A27-CF139822A8D7}" srcId="{F5CFA11C-D7BE-497A-A3DE-1D41D0F054C3}" destId="{6F182A50-CA1D-45F8-A1EF-B6F4E3F1ABFF}" srcOrd="0" destOrd="0" parTransId="{7988FF2B-3D14-433F-B509-33E6AA828591}" sibTransId="{26DAED24-4F47-4677-B235-F826BCA983F9}"/>
    <dgm:cxn modelId="{B8C46234-5E12-4D7B-B56D-73238374ED42}" srcId="{F5CFA11C-D7BE-497A-A3DE-1D41D0F054C3}" destId="{AEA321C7-EBAD-4476-B693-24CCE1DA2AE6}" srcOrd="4" destOrd="0" parTransId="{91481A40-01EA-4961-BCCB-02E839310DF8}" sibTransId="{79EE1C4F-2579-4762-A54E-68276FEBFA89}"/>
    <dgm:cxn modelId="{0BEF2465-3DD5-4662-A396-46AF9CD86120}" type="presOf" srcId="{66D22881-A909-4B06-80DC-2381171081DF}" destId="{0EDC5B2E-01D9-4FE6-926D-F143D71C3A77}" srcOrd="0" destOrd="0" presId="urn:microsoft.com/office/officeart/2018/2/layout/IconVerticalSolidList"/>
    <dgm:cxn modelId="{673C7755-0240-4613-B1DD-2B4296E409C3}" type="presOf" srcId="{E9005895-2B45-4D17-84FA-A6DB2AAF2450}" destId="{4081EAA6-2B6F-4629-8105-472A23982D0A}" srcOrd="0" destOrd="0" presId="urn:microsoft.com/office/officeart/2018/2/layout/IconVerticalSolidList"/>
    <dgm:cxn modelId="{C1EE297C-9646-42AC-9EC5-2280DE70A168}" type="presOf" srcId="{646415FA-5DAC-487F-ACCA-F262F2658A4F}" destId="{7C1644DD-3C2C-48EB-978A-1EEB3C88467B}" srcOrd="0" destOrd="0" presId="urn:microsoft.com/office/officeart/2018/2/layout/IconVerticalSolidList"/>
    <dgm:cxn modelId="{BE60C180-3463-4E63-A3B2-088666C470CF}" srcId="{F5CFA11C-D7BE-497A-A3DE-1D41D0F054C3}" destId="{646415FA-5DAC-487F-ACCA-F262F2658A4F}" srcOrd="1" destOrd="0" parTransId="{E1AEB5D5-C064-4920-8282-E87536554FDB}" sibTransId="{11CF1C64-5A34-498E-A3F6-73AC8B60DD34}"/>
    <dgm:cxn modelId="{43F6E285-3EC7-4E54-8060-C60C6FBFB161}" type="presOf" srcId="{AEA321C7-EBAD-4476-B693-24CCE1DA2AE6}" destId="{F36BCB15-227A-4219-BCBD-D0230BFD093C}" srcOrd="0" destOrd="0" presId="urn:microsoft.com/office/officeart/2018/2/layout/IconVerticalSolidList"/>
    <dgm:cxn modelId="{6B423DA4-9C47-4169-81C1-E927BFD49D71}" srcId="{F5CFA11C-D7BE-497A-A3DE-1D41D0F054C3}" destId="{F7AB8A51-45BA-4C1A-A277-D3776DC34092}" srcOrd="6" destOrd="0" parTransId="{0A2FAECA-15C3-4275-A7A6-9BFE13E3247E}" sibTransId="{356DCE73-2BE7-487B-805E-C718E8EA6CE0}"/>
    <dgm:cxn modelId="{405F8EA6-0F0C-4EE3-B2D7-BEF28D4033B6}" type="presOf" srcId="{AC2203E5-2264-42F4-89C7-25722D90C7E0}" destId="{CF85CA59-94D4-42F7-9EC5-CEFDDBCF146D}" srcOrd="0" destOrd="0" presId="urn:microsoft.com/office/officeart/2018/2/layout/IconVerticalSolidList"/>
    <dgm:cxn modelId="{D63006C0-7179-45D6-BD63-39D7DB0D9E5E}" srcId="{F5CFA11C-D7BE-497A-A3DE-1D41D0F054C3}" destId="{66D22881-A909-4B06-80DC-2381171081DF}" srcOrd="5" destOrd="0" parTransId="{CFCB19D1-4C4B-4832-9311-5C2D7A9F2C5B}" sibTransId="{D36A86AB-FF98-43EA-9C33-ADB94AB07602}"/>
    <dgm:cxn modelId="{B6AEBCC2-5F9C-4879-B5C0-304176B0A669}" type="presOf" srcId="{6F182A50-CA1D-45F8-A1EF-B6F4E3F1ABFF}" destId="{BD103972-40BC-4A08-ACA7-66BC8BCCDE86}" srcOrd="0" destOrd="0" presId="urn:microsoft.com/office/officeart/2018/2/layout/IconVerticalSolidList"/>
    <dgm:cxn modelId="{062043CA-1341-4A86-8B09-7DA8667151A9}" type="presOf" srcId="{F5CFA11C-D7BE-497A-A3DE-1D41D0F054C3}" destId="{B5E3AF13-F800-4F66-A7CF-FD555D8E6CF6}" srcOrd="0" destOrd="0" presId="urn:microsoft.com/office/officeart/2018/2/layout/IconVerticalSolidList"/>
    <dgm:cxn modelId="{4DB30FF4-BB3B-4C44-BF44-C4F5A45306D8}" srcId="{F5CFA11C-D7BE-497A-A3DE-1D41D0F054C3}" destId="{AC2203E5-2264-42F4-89C7-25722D90C7E0}" srcOrd="3" destOrd="0" parTransId="{E82BE80D-B604-4D3D-98B3-2F26D27EE320}" sibTransId="{1D1E333E-E181-415D-85A5-5AC9A7EF66AD}"/>
    <dgm:cxn modelId="{D650BDF4-2000-4B15-88BE-AD6BD7C9D3A6}" srcId="{F5CFA11C-D7BE-497A-A3DE-1D41D0F054C3}" destId="{E9005895-2B45-4D17-84FA-A6DB2AAF2450}" srcOrd="2" destOrd="0" parTransId="{FA7027A2-FC00-446D-9818-50C60798817B}" sibTransId="{90037577-BCBF-4FDC-9B36-295DB63A071B}"/>
    <dgm:cxn modelId="{6B6A7EA1-9682-46CC-92AD-AD0423AEBC08}" type="presParOf" srcId="{B5E3AF13-F800-4F66-A7CF-FD555D8E6CF6}" destId="{8A300FCF-EE7B-4408-BA3E-5012F8CFFF9B}" srcOrd="0" destOrd="0" presId="urn:microsoft.com/office/officeart/2018/2/layout/IconVerticalSolidList"/>
    <dgm:cxn modelId="{6F029591-19B3-41D2-90B9-A1A2E796E96E}" type="presParOf" srcId="{8A300FCF-EE7B-4408-BA3E-5012F8CFFF9B}" destId="{D4798E9C-DCB0-474A-88D5-EE6C54CEBBE6}" srcOrd="0" destOrd="0" presId="urn:microsoft.com/office/officeart/2018/2/layout/IconVerticalSolidList"/>
    <dgm:cxn modelId="{A219B010-2721-4DBA-97D0-F42555B366A2}" type="presParOf" srcId="{8A300FCF-EE7B-4408-BA3E-5012F8CFFF9B}" destId="{74BB6EF9-75BA-4A6E-AA9A-E98478E61B8A}" srcOrd="1" destOrd="0" presId="urn:microsoft.com/office/officeart/2018/2/layout/IconVerticalSolidList"/>
    <dgm:cxn modelId="{44AD766B-CC1F-401D-BB9E-6B9F5F9F88EC}" type="presParOf" srcId="{8A300FCF-EE7B-4408-BA3E-5012F8CFFF9B}" destId="{B2C798EA-19C9-4B30-8BA9-04AE8E622BD2}" srcOrd="2" destOrd="0" presId="urn:microsoft.com/office/officeart/2018/2/layout/IconVerticalSolidList"/>
    <dgm:cxn modelId="{7058510E-6F1B-4BBE-8F00-E08C3FAFA884}" type="presParOf" srcId="{8A300FCF-EE7B-4408-BA3E-5012F8CFFF9B}" destId="{BD103972-40BC-4A08-ACA7-66BC8BCCDE86}" srcOrd="3" destOrd="0" presId="urn:microsoft.com/office/officeart/2018/2/layout/IconVerticalSolidList"/>
    <dgm:cxn modelId="{84B97930-6ABF-4DFB-B42A-91EC935E216B}" type="presParOf" srcId="{B5E3AF13-F800-4F66-A7CF-FD555D8E6CF6}" destId="{AEE11C42-F67D-40C8-92E5-460C7D977195}" srcOrd="1" destOrd="0" presId="urn:microsoft.com/office/officeart/2018/2/layout/IconVerticalSolidList"/>
    <dgm:cxn modelId="{94374B66-0A06-4F03-9CF5-FCC7B9F10821}" type="presParOf" srcId="{B5E3AF13-F800-4F66-A7CF-FD555D8E6CF6}" destId="{7D5F62D0-344D-46BA-9434-6DE64E29E5E9}" srcOrd="2" destOrd="0" presId="urn:microsoft.com/office/officeart/2018/2/layout/IconVerticalSolidList"/>
    <dgm:cxn modelId="{30ABDFB5-4D8F-49B1-8D78-DA0BA69FEE7A}" type="presParOf" srcId="{7D5F62D0-344D-46BA-9434-6DE64E29E5E9}" destId="{46270886-362F-4B52-9DD0-1B5AF266CC0E}" srcOrd="0" destOrd="0" presId="urn:microsoft.com/office/officeart/2018/2/layout/IconVerticalSolidList"/>
    <dgm:cxn modelId="{9E9BB1AE-1952-4D4D-95F1-66BB0F847023}" type="presParOf" srcId="{7D5F62D0-344D-46BA-9434-6DE64E29E5E9}" destId="{430F7878-615A-4DD3-8D55-53ACB1F3AD0F}" srcOrd="1" destOrd="0" presId="urn:microsoft.com/office/officeart/2018/2/layout/IconVerticalSolidList"/>
    <dgm:cxn modelId="{045A6D9D-9944-4CF2-A836-9041B46AE516}" type="presParOf" srcId="{7D5F62D0-344D-46BA-9434-6DE64E29E5E9}" destId="{BB581692-0E0E-4970-B2F7-CD628EA64DC1}" srcOrd="2" destOrd="0" presId="urn:microsoft.com/office/officeart/2018/2/layout/IconVerticalSolidList"/>
    <dgm:cxn modelId="{C911EC22-C13A-44E3-B05B-6628E20794FB}" type="presParOf" srcId="{7D5F62D0-344D-46BA-9434-6DE64E29E5E9}" destId="{7C1644DD-3C2C-48EB-978A-1EEB3C88467B}" srcOrd="3" destOrd="0" presId="urn:microsoft.com/office/officeart/2018/2/layout/IconVerticalSolidList"/>
    <dgm:cxn modelId="{C0309BEB-79E4-46F3-92D5-04F4E9D3827F}" type="presParOf" srcId="{B5E3AF13-F800-4F66-A7CF-FD555D8E6CF6}" destId="{C8FC8371-3BFF-4DC4-AF7A-A5F5BA8E72F3}" srcOrd="3" destOrd="0" presId="urn:microsoft.com/office/officeart/2018/2/layout/IconVerticalSolidList"/>
    <dgm:cxn modelId="{006C8D1E-F01C-4998-B8ED-0BBB030F3C5C}" type="presParOf" srcId="{B5E3AF13-F800-4F66-A7CF-FD555D8E6CF6}" destId="{7EC74CDC-68A9-4F57-A47D-729FA1D9319A}" srcOrd="4" destOrd="0" presId="urn:microsoft.com/office/officeart/2018/2/layout/IconVerticalSolidList"/>
    <dgm:cxn modelId="{82C17550-810F-4F20-B1F4-EC5342715EA9}" type="presParOf" srcId="{7EC74CDC-68A9-4F57-A47D-729FA1D9319A}" destId="{646C98E8-182D-4D9C-A78F-5A1FB3203695}" srcOrd="0" destOrd="0" presId="urn:microsoft.com/office/officeart/2018/2/layout/IconVerticalSolidList"/>
    <dgm:cxn modelId="{0D05BA14-0480-46FA-B762-137E6D72AEAF}" type="presParOf" srcId="{7EC74CDC-68A9-4F57-A47D-729FA1D9319A}" destId="{7C262185-E842-438D-8241-C28D5DCF5D8C}" srcOrd="1" destOrd="0" presId="urn:microsoft.com/office/officeart/2018/2/layout/IconVerticalSolidList"/>
    <dgm:cxn modelId="{F53F09B6-1D47-4F64-ADD7-1E04C37E397C}" type="presParOf" srcId="{7EC74CDC-68A9-4F57-A47D-729FA1D9319A}" destId="{106D2F0A-8E31-448D-BB95-E5A76D3A7D28}" srcOrd="2" destOrd="0" presId="urn:microsoft.com/office/officeart/2018/2/layout/IconVerticalSolidList"/>
    <dgm:cxn modelId="{1B6C19E7-26E4-4F9A-B641-89CD8C24F728}" type="presParOf" srcId="{7EC74CDC-68A9-4F57-A47D-729FA1D9319A}" destId="{4081EAA6-2B6F-4629-8105-472A23982D0A}" srcOrd="3" destOrd="0" presId="urn:microsoft.com/office/officeart/2018/2/layout/IconVerticalSolidList"/>
    <dgm:cxn modelId="{7BC0FA77-156F-446C-B34E-5DD7362651B5}" type="presParOf" srcId="{B5E3AF13-F800-4F66-A7CF-FD555D8E6CF6}" destId="{90FBD486-B82D-4F89-9418-03552E529B77}" srcOrd="5" destOrd="0" presId="urn:microsoft.com/office/officeart/2018/2/layout/IconVerticalSolidList"/>
    <dgm:cxn modelId="{2D855E8A-7DA1-40C8-9014-88588E7B1609}" type="presParOf" srcId="{B5E3AF13-F800-4F66-A7CF-FD555D8E6CF6}" destId="{31F4F9F7-E6F1-4EBF-9640-824D4888CDBC}" srcOrd="6" destOrd="0" presId="urn:microsoft.com/office/officeart/2018/2/layout/IconVerticalSolidList"/>
    <dgm:cxn modelId="{6D2A409A-C288-44C2-B60C-65AF7D48C409}" type="presParOf" srcId="{31F4F9F7-E6F1-4EBF-9640-824D4888CDBC}" destId="{3E007613-9BE8-4F47-BCD0-B662A28BC355}" srcOrd="0" destOrd="0" presId="urn:microsoft.com/office/officeart/2018/2/layout/IconVerticalSolidList"/>
    <dgm:cxn modelId="{DBFA86E0-6AA8-47BE-8197-3F99DBDAD784}" type="presParOf" srcId="{31F4F9F7-E6F1-4EBF-9640-824D4888CDBC}" destId="{32A55A62-123F-4682-BB19-F31FABA08171}" srcOrd="1" destOrd="0" presId="urn:microsoft.com/office/officeart/2018/2/layout/IconVerticalSolidList"/>
    <dgm:cxn modelId="{E8B23FA9-5632-4D59-9ACE-1327F58642C0}" type="presParOf" srcId="{31F4F9F7-E6F1-4EBF-9640-824D4888CDBC}" destId="{118B97DD-C2AC-4135-A2B7-124D17D9F4D5}" srcOrd="2" destOrd="0" presId="urn:microsoft.com/office/officeart/2018/2/layout/IconVerticalSolidList"/>
    <dgm:cxn modelId="{AD961045-3DA4-4E7F-9136-05656E5F452F}" type="presParOf" srcId="{31F4F9F7-E6F1-4EBF-9640-824D4888CDBC}" destId="{CF85CA59-94D4-42F7-9EC5-CEFDDBCF146D}" srcOrd="3" destOrd="0" presId="urn:microsoft.com/office/officeart/2018/2/layout/IconVerticalSolidList"/>
    <dgm:cxn modelId="{5B71AFFE-EA1A-44E4-8D23-B983F3416F42}" type="presParOf" srcId="{B5E3AF13-F800-4F66-A7CF-FD555D8E6CF6}" destId="{038F7FB3-B0B4-4618-945D-5870BF992584}" srcOrd="7" destOrd="0" presId="urn:microsoft.com/office/officeart/2018/2/layout/IconVerticalSolidList"/>
    <dgm:cxn modelId="{A2DE7A73-CE2E-47A0-B5C7-2A425E6F8A8F}" type="presParOf" srcId="{B5E3AF13-F800-4F66-A7CF-FD555D8E6CF6}" destId="{DB2E6B26-A23C-4D38-A202-C3DD2DB39D1F}" srcOrd="8" destOrd="0" presId="urn:microsoft.com/office/officeart/2018/2/layout/IconVerticalSolidList"/>
    <dgm:cxn modelId="{40FF14FE-51DC-47F0-A250-0270A4D1CF78}" type="presParOf" srcId="{DB2E6B26-A23C-4D38-A202-C3DD2DB39D1F}" destId="{7841A26F-1DDE-47B6-A65D-A7B854C302CB}" srcOrd="0" destOrd="0" presId="urn:microsoft.com/office/officeart/2018/2/layout/IconVerticalSolidList"/>
    <dgm:cxn modelId="{23BB89EC-6DCB-404D-B344-CA8BA1F68668}" type="presParOf" srcId="{DB2E6B26-A23C-4D38-A202-C3DD2DB39D1F}" destId="{3F4911B9-270E-4E6C-B20E-5B82F69D7674}" srcOrd="1" destOrd="0" presId="urn:microsoft.com/office/officeart/2018/2/layout/IconVerticalSolidList"/>
    <dgm:cxn modelId="{CDC0EF79-2C8E-4F11-B617-748C74C7A4E7}" type="presParOf" srcId="{DB2E6B26-A23C-4D38-A202-C3DD2DB39D1F}" destId="{B4ED771B-EF93-4F7C-86DC-FF189F6DA522}" srcOrd="2" destOrd="0" presId="urn:microsoft.com/office/officeart/2018/2/layout/IconVerticalSolidList"/>
    <dgm:cxn modelId="{DC6E5158-E4BB-4291-A62B-879343567191}" type="presParOf" srcId="{DB2E6B26-A23C-4D38-A202-C3DD2DB39D1F}" destId="{F36BCB15-227A-4219-BCBD-D0230BFD093C}" srcOrd="3" destOrd="0" presId="urn:microsoft.com/office/officeart/2018/2/layout/IconVerticalSolidList"/>
    <dgm:cxn modelId="{AA8FEDF7-4FED-40F7-A30B-18A8EDEE4405}" type="presParOf" srcId="{B5E3AF13-F800-4F66-A7CF-FD555D8E6CF6}" destId="{0A667376-DE2B-4CBF-9BC4-7F79E0A068D5}" srcOrd="9" destOrd="0" presId="urn:microsoft.com/office/officeart/2018/2/layout/IconVerticalSolidList"/>
    <dgm:cxn modelId="{CCA28EEB-C37D-4797-B5FB-813283A5A4C6}" type="presParOf" srcId="{B5E3AF13-F800-4F66-A7CF-FD555D8E6CF6}" destId="{54963F03-33B1-4DA4-8B6D-3BFB6A225EEF}" srcOrd="10" destOrd="0" presId="urn:microsoft.com/office/officeart/2018/2/layout/IconVerticalSolidList"/>
    <dgm:cxn modelId="{AFC99780-D93B-439F-83B4-D83B3CF47859}" type="presParOf" srcId="{54963F03-33B1-4DA4-8B6D-3BFB6A225EEF}" destId="{0429EC97-3467-4316-B5C3-AD83DB255184}" srcOrd="0" destOrd="0" presId="urn:microsoft.com/office/officeart/2018/2/layout/IconVerticalSolidList"/>
    <dgm:cxn modelId="{421D2366-87A1-47CB-8DAD-481DAC82A7F4}" type="presParOf" srcId="{54963F03-33B1-4DA4-8B6D-3BFB6A225EEF}" destId="{E3F3EAA9-7F06-4C0B-BE3E-68BACB16F465}" srcOrd="1" destOrd="0" presId="urn:microsoft.com/office/officeart/2018/2/layout/IconVerticalSolidList"/>
    <dgm:cxn modelId="{A2794F22-8E89-4071-B678-21DE53ED0EE2}" type="presParOf" srcId="{54963F03-33B1-4DA4-8B6D-3BFB6A225EEF}" destId="{428BC0EB-B3EE-433C-9E6B-EDEB491E036B}" srcOrd="2" destOrd="0" presId="urn:microsoft.com/office/officeart/2018/2/layout/IconVerticalSolidList"/>
    <dgm:cxn modelId="{4BDF1521-1F91-460D-96EB-FEF028194E90}" type="presParOf" srcId="{54963F03-33B1-4DA4-8B6D-3BFB6A225EEF}" destId="{0EDC5B2E-01D9-4FE6-926D-F143D71C3A77}" srcOrd="3" destOrd="0" presId="urn:microsoft.com/office/officeart/2018/2/layout/IconVerticalSolidList"/>
    <dgm:cxn modelId="{70DAAB33-B386-4836-8842-5D5A6E78F084}" type="presParOf" srcId="{B5E3AF13-F800-4F66-A7CF-FD555D8E6CF6}" destId="{D13D41C3-1D2B-488E-A1A4-448451FDBB26}" srcOrd="11" destOrd="0" presId="urn:microsoft.com/office/officeart/2018/2/layout/IconVerticalSolidList"/>
    <dgm:cxn modelId="{2623D722-56A0-41BD-AE11-C94C50EB3FC0}" type="presParOf" srcId="{B5E3AF13-F800-4F66-A7CF-FD555D8E6CF6}" destId="{06BCE093-8A2B-4A5D-B0A4-ECAC75F5D6BA}" srcOrd="12" destOrd="0" presId="urn:microsoft.com/office/officeart/2018/2/layout/IconVerticalSolidList"/>
    <dgm:cxn modelId="{2A488F0B-4484-4591-84B2-ADE33AD7209D}" type="presParOf" srcId="{06BCE093-8A2B-4A5D-B0A4-ECAC75F5D6BA}" destId="{D98A2E32-EA59-4527-AC89-19D3645EB4C4}" srcOrd="0" destOrd="0" presId="urn:microsoft.com/office/officeart/2018/2/layout/IconVerticalSolidList"/>
    <dgm:cxn modelId="{63E65459-239B-40F8-8377-723A475C24F1}" type="presParOf" srcId="{06BCE093-8A2B-4A5D-B0A4-ECAC75F5D6BA}" destId="{862DD6CF-BDC2-46E0-AF23-CD97929C27E7}" srcOrd="1" destOrd="0" presId="urn:microsoft.com/office/officeart/2018/2/layout/IconVerticalSolidList"/>
    <dgm:cxn modelId="{CFA18FD3-EDE9-4C95-A36E-9D4CC9224C57}" type="presParOf" srcId="{06BCE093-8A2B-4A5D-B0A4-ECAC75F5D6BA}" destId="{5DAF62EB-31CC-4A11-B1E2-DCC3B6FD7BD7}" srcOrd="2" destOrd="0" presId="urn:microsoft.com/office/officeart/2018/2/layout/IconVerticalSolidList"/>
    <dgm:cxn modelId="{7318581C-A3CE-4166-8E19-AFFFAEA863CA}" type="presParOf" srcId="{06BCE093-8A2B-4A5D-B0A4-ECAC75F5D6BA}" destId="{2404BD3E-662F-4063-AA3B-35B830574B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600DB5-0D82-4F19-9969-1B43D4B6F73B}" type="doc">
      <dgm:prSet loTypeId="urn:microsoft.com/office/officeart/2005/8/layout/vList5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90E002C-AB1F-466E-963D-F53EA3747A98}">
      <dgm:prSet/>
      <dgm:spPr/>
      <dgm:t>
        <a:bodyPr/>
        <a:lstStyle/>
        <a:p>
          <a:r>
            <a:rPr lang="en-US"/>
            <a:t>Recruiting the right Shop Supervisor:</a:t>
          </a:r>
        </a:p>
      </dgm:t>
    </dgm:pt>
    <dgm:pt modelId="{E73BE36C-CD28-4C3E-89E5-F7C3A2BB744E}" type="parTrans" cxnId="{B669C350-CA32-4730-AF9E-128A3959CA43}">
      <dgm:prSet/>
      <dgm:spPr/>
      <dgm:t>
        <a:bodyPr/>
        <a:lstStyle/>
        <a:p>
          <a:endParaRPr lang="en-US"/>
        </a:p>
      </dgm:t>
    </dgm:pt>
    <dgm:pt modelId="{51933342-A1F3-46FC-8BA6-3E729DDD7C3B}" type="sibTrans" cxnId="{B669C350-CA32-4730-AF9E-128A3959CA43}">
      <dgm:prSet/>
      <dgm:spPr/>
      <dgm:t>
        <a:bodyPr/>
        <a:lstStyle/>
        <a:p>
          <a:endParaRPr lang="en-US"/>
        </a:p>
      </dgm:t>
    </dgm:pt>
    <dgm:pt modelId="{A61A65A3-D44E-42B1-96B5-969AE3559202}">
      <dgm:prSet/>
      <dgm:spPr/>
      <dgm:t>
        <a:bodyPr/>
        <a:lstStyle/>
        <a:p>
          <a:r>
            <a:rPr lang="en-US"/>
            <a:t>Improves customer satisfaction</a:t>
          </a:r>
        </a:p>
      </dgm:t>
    </dgm:pt>
    <dgm:pt modelId="{D337A7F5-F739-4151-974A-0F4CCC8BF8F3}" type="parTrans" cxnId="{72126176-2EF2-4EB3-872E-65D6A7F790DB}">
      <dgm:prSet/>
      <dgm:spPr/>
      <dgm:t>
        <a:bodyPr/>
        <a:lstStyle/>
        <a:p>
          <a:endParaRPr lang="en-US"/>
        </a:p>
      </dgm:t>
    </dgm:pt>
    <dgm:pt modelId="{9E23FAF2-2F51-4C29-970B-493E7EBCC61B}" type="sibTrans" cxnId="{72126176-2EF2-4EB3-872E-65D6A7F790DB}">
      <dgm:prSet/>
      <dgm:spPr/>
      <dgm:t>
        <a:bodyPr/>
        <a:lstStyle/>
        <a:p>
          <a:endParaRPr lang="en-US"/>
        </a:p>
      </dgm:t>
    </dgm:pt>
    <dgm:pt modelId="{3AB76A52-5A81-424D-AB47-98BA67365A07}">
      <dgm:prSet/>
      <dgm:spPr/>
      <dgm:t>
        <a:bodyPr/>
        <a:lstStyle/>
        <a:p>
          <a:r>
            <a:rPr lang="en-US"/>
            <a:t>Ensures food safety compliance</a:t>
          </a:r>
        </a:p>
      </dgm:t>
    </dgm:pt>
    <dgm:pt modelId="{39C50452-AE75-487D-99E5-28B98126BB02}" type="parTrans" cxnId="{A0CF1D90-E1EA-4582-9469-90F4FB2FF3BC}">
      <dgm:prSet/>
      <dgm:spPr/>
      <dgm:t>
        <a:bodyPr/>
        <a:lstStyle/>
        <a:p>
          <a:endParaRPr lang="en-US"/>
        </a:p>
      </dgm:t>
    </dgm:pt>
    <dgm:pt modelId="{16F46098-D74B-47FE-8CD8-41ABE58DF15E}" type="sibTrans" cxnId="{A0CF1D90-E1EA-4582-9469-90F4FB2FF3BC}">
      <dgm:prSet/>
      <dgm:spPr/>
      <dgm:t>
        <a:bodyPr/>
        <a:lstStyle/>
        <a:p>
          <a:endParaRPr lang="en-US"/>
        </a:p>
      </dgm:t>
    </dgm:pt>
    <dgm:pt modelId="{C7596C34-3A59-4213-98E8-54265A4BDAC2}">
      <dgm:prSet/>
      <dgm:spPr/>
      <dgm:t>
        <a:bodyPr/>
        <a:lstStyle/>
        <a:p>
          <a:r>
            <a:rPr lang="en-US"/>
            <a:t>Reduces staff turnover</a:t>
          </a:r>
        </a:p>
      </dgm:t>
    </dgm:pt>
    <dgm:pt modelId="{F33709D3-7511-4927-BFCA-0CCA66DB126D}" type="parTrans" cxnId="{EDE28051-C377-43DC-A22C-8EB88120AD8A}">
      <dgm:prSet/>
      <dgm:spPr/>
      <dgm:t>
        <a:bodyPr/>
        <a:lstStyle/>
        <a:p>
          <a:endParaRPr lang="en-US"/>
        </a:p>
      </dgm:t>
    </dgm:pt>
    <dgm:pt modelId="{13566D12-633F-4500-AB8F-05A395532CE0}" type="sibTrans" cxnId="{EDE28051-C377-43DC-A22C-8EB88120AD8A}">
      <dgm:prSet/>
      <dgm:spPr/>
      <dgm:t>
        <a:bodyPr/>
        <a:lstStyle/>
        <a:p>
          <a:endParaRPr lang="en-US"/>
        </a:p>
      </dgm:t>
    </dgm:pt>
    <dgm:pt modelId="{5FB03E7C-FBE4-4419-84CC-639E225209EE}">
      <dgm:prSet/>
      <dgm:spPr/>
      <dgm:t>
        <a:bodyPr/>
        <a:lstStyle/>
        <a:p>
          <a:r>
            <a:rPr lang="en-US"/>
            <a:t>Supports efficient shop operations</a:t>
          </a:r>
        </a:p>
      </dgm:t>
    </dgm:pt>
    <dgm:pt modelId="{E61CA34F-C2C8-419C-BA51-03F0B2DED629}" type="parTrans" cxnId="{2A889AA4-5FFB-47F3-97D5-7C598F80780B}">
      <dgm:prSet/>
      <dgm:spPr/>
      <dgm:t>
        <a:bodyPr/>
        <a:lstStyle/>
        <a:p>
          <a:endParaRPr lang="en-US"/>
        </a:p>
      </dgm:t>
    </dgm:pt>
    <dgm:pt modelId="{41D7A4EA-1DEC-44AB-9098-C7AD9EC44D10}" type="sibTrans" cxnId="{2A889AA4-5FFB-47F3-97D5-7C598F80780B}">
      <dgm:prSet/>
      <dgm:spPr/>
      <dgm:t>
        <a:bodyPr/>
        <a:lstStyle/>
        <a:p>
          <a:endParaRPr lang="en-US"/>
        </a:p>
      </dgm:t>
    </dgm:pt>
    <dgm:pt modelId="{F798E778-E1BB-48B2-84A5-948213F30921}">
      <dgm:prSet/>
      <dgm:spPr/>
      <dgm:t>
        <a:bodyPr/>
        <a:lstStyle/>
        <a:p>
          <a:r>
            <a:rPr lang="en-US"/>
            <a:t>Poor recruitment could lead to service issues and health risks, making HR decisions critical (Dessler, 2020).</a:t>
          </a:r>
        </a:p>
      </dgm:t>
    </dgm:pt>
    <dgm:pt modelId="{E6E908B1-36CB-47E2-87B8-65870EEE7CA8}" type="parTrans" cxnId="{01D5D255-612B-4C45-8FAD-4F762630BA77}">
      <dgm:prSet/>
      <dgm:spPr/>
      <dgm:t>
        <a:bodyPr/>
        <a:lstStyle/>
        <a:p>
          <a:endParaRPr lang="en-US"/>
        </a:p>
      </dgm:t>
    </dgm:pt>
    <dgm:pt modelId="{1251ADB0-3E1A-4455-B7C8-CD245D99A2F6}" type="sibTrans" cxnId="{01D5D255-612B-4C45-8FAD-4F762630BA77}">
      <dgm:prSet/>
      <dgm:spPr/>
      <dgm:t>
        <a:bodyPr/>
        <a:lstStyle/>
        <a:p>
          <a:endParaRPr lang="en-US"/>
        </a:p>
      </dgm:t>
    </dgm:pt>
    <dgm:pt modelId="{CDFBE939-CE1F-422A-876B-96434B80EE5A}" type="pres">
      <dgm:prSet presAssocID="{54600DB5-0D82-4F19-9969-1B43D4B6F73B}" presName="Name0" presStyleCnt="0">
        <dgm:presLayoutVars>
          <dgm:dir/>
          <dgm:animLvl val="lvl"/>
          <dgm:resizeHandles val="exact"/>
        </dgm:presLayoutVars>
      </dgm:prSet>
      <dgm:spPr/>
    </dgm:pt>
    <dgm:pt modelId="{84B0F01C-412E-482B-AFCC-3638CEA40070}" type="pres">
      <dgm:prSet presAssocID="{B90E002C-AB1F-466E-963D-F53EA3747A98}" presName="linNode" presStyleCnt="0"/>
      <dgm:spPr/>
    </dgm:pt>
    <dgm:pt modelId="{404CEBE8-D577-49DE-B078-B4E422934472}" type="pres">
      <dgm:prSet presAssocID="{B90E002C-AB1F-466E-963D-F53EA3747A98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9AEEAD0B-AAA2-4631-A397-C4F9789896CB}" type="pres">
      <dgm:prSet presAssocID="{51933342-A1F3-46FC-8BA6-3E729DDD7C3B}" presName="sp" presStyleCnt="0"/>
      <dgm:spPr/>
    </dgm:pt>
    <dgm:pt modelId="{6AC36471-8ADD-4472-B776-B274AADB6A0F}" type="pres">
      <dgm:prSet presAssocID="{A61A65A3-D44E-42B1-96B5-969AE3559202}" presName="linNode" presStyleCnt="0"/>
      <dgm:spPr/>
    </dgm:pt>
    <dgm:pt modelId="{1744914B-4716-4D94-B681-9601736DEDC3}" type="pres">
      <dgm:prSet presAssocID="{A61A65A3-D44E-42B1-96B5-969AE3559202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ABBF82FA-706B-4203-B3F7-CF5AAE7CB9C2}" type="pres">
      <dgm:prSet presAssocID="{9E23FAF2-2F51-4C29-970B-493E7EBCC61B}" presName="sp" presStyleCnt="0"/>
      <dgm:spPr/>
    </dgm:pt>
    <dgm:pt modelId="{F7E653B8-D55A-47F3-83C5-EEACC8B75077}" type="pres">
      <dgm:prSet presAssocID="{3AB76A52-5A81-424D-AB47-98BA67365A07}" presName="linNode" presStyleCnt="0"/>
      <dgm:spPr/>
    </dgm:pt>
    <dgm:pt modelId="{6E1F3A9F-3668-4A39-9638-45DA689542DF}" type="pres">
      <dgm:prSet presAssocID="{3AB76A52-5A81-424D-AB47-98BA67365A07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877EA1F3-A7F6-4BAC-9332-E4581DF06E04}" type="pres">
      <dgm:prSet presAssocID="{16F46098-D74B-47FE-8CD8-41ABE58DF15E}" presName="sp" presStyleCnt="0"/>
      <dgm:spPr/>
    </dgm:pt>
    <dgm:pt modelId="{121F3236-479D-4C87-B5EF-653CE98C9C96}" type="pres">
      <dgm:prSet presAssocID="{C7596C34-3A59-4213-98E8-54265A4BDAC2}" presName="linNode" presStyleCnt="0"/>
      <dgm:spPr/>
    </dgm:pt>
    <dgm:pt modelId="{ED8646EC-1C73-4CEB-B37F-97C5B0BA4237}" type="pres">
      <dgm:prSet presAssocID="{C7596C34-3A59-4213-98E8-54265A4BDAC2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296BFD75-FF7A-4E32-8E91-212CE6A0059C}" type="pres">
      <dgm:prSet presAssocID="{13566D12-633F-4500-AB8F-05A395532CE0}" presName="sp" presStyleCnt="0"/>
      <dgm:spPr/>
    </dgm:pt>
    <dgm:pt modelId="{E6E6AA5F-E310-416A-865F-71CE7D983FB0}" type="pres">
      <dgm:prSet presAssocID="{5FB03E7C-FBE4-4419-84CC-639E225209EE}" presName="linNode" presStyleCnt="0"/>
      <dgm:spPr/>
    </dgm:pt>
    <dgm:pt modelId="{7763FFA6-6F99-4655-8700-2D77FBC35531}" type="pres">
      <dgm:prSet presAssocID="{5FB03E7C-FBE4-4419-84CC-639E225209EE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68A7B389-3D27-46A0-98B5-C645753E4BFD}" type="pres">
      <dgm:prSet presAssocID="{41D7A4EA-1DEC-44AB-9098-C7AD9EC44D10}" presName="sp" presStyleCnt="0"/>
      <dgm:spPr/>
    </dgm:pt>
    <dgm:pt modelId="{96E97E40-26E9-45D1-B019-3E46B1308811}" type="pres">
      <dgm:prSet presAssocID="{F798E778-E1BB-48B2-84A5-948213F30921}" presName="linNode" presStyleCnt="0"/>
      <dgm:spPr/>
    </dgm:pt>
    <dgm:pt modelId="{63FB08E9-6BD9-4461-8079-A5BB3DF2939F}" type="pres">
      <dgm:prSet presAssocID="{F798E778-E1BB-48B2-84A5-948213F30921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6F57890A-EFF2-4B32-916C-F81EB8EB358C}" type="presOf" srcId="{5FB03E7C-FBE4-4419-84CC-639E225209EE}" destId="{7763FFA6-6F99-4655-8700-2D77FBC35531}" srcOrd="0" destOrd="0" presId="urn:microsoft.com/office/officeart/2005/8/layout/vList5"/>
    <dgm:cxn modelId="{55320946-E6A5-41CD-A72B-A2B306C6F4BC}" type="presOf" srcId="{B90E002C-AB1F-466E-963D-F53EA3747A98}" destId="{404CEBE8-D577-49DE-B078-B4E422934472}" srcOrd="0" destOrd="0" presId="urn:microsoft.com/office/officeart/2005/8/layout/vList5"/>
    <dgm:cxn modelId="{F89BC049-49F8-4806-A789-0DBA4B592C76}" type="presOf" srcId="{54600DB5-0D82-4F19-9969-1B43D4B6F73B}" destId="{CDFBE939-CE1F-422A-876B-96434B80EE5A}" srcOrd="0" destOrd="0" presId="urn:microsoft.com/office/officeart/2005/8/layout/vList5"/>
    <dgm:cxn modelId="{B669C350-CA32-4730-AF9E-128A3959CA43}" srcId="{54600DB5-0D82-4F19-9969-1B43D4B6F73B}" destId="{B90E002C-AB1F-466E-963D-F53EA3747A98}" srcOrd="0" destOrd="0" parTransId="{E73BE36C-CD28-4C3E-89E5-F7C3A2BB744E}" sibTransId="{51933342-A1F3-46FC-8BA6-3E729DDD7C3B}"/>
    <dgm:cxn modelId="{EDE28051-C377-43DC-A22C-8EB88120AD8A}" srcId="{54600DB5-0D82-4F19-9969-1B43D4B6F73B}" destId="{C7596C34-3A59-4213-98E8-54265A4BDAC2}" srcOrd="3" destOrd="0" parTransId="{F33709D3-7511-4927-BFCA-0CCA66DB126D}" sibTransId="{13566D12-633F-4500-AB8F-05A395532CE0}"/>
    <dgm:cxn modelId="{01D5D255-612B-4C45-8FAD-4F762630BA77}" srcId="{54600DB5-0D82-4F19-9969-1B43D4B6F73B}" destId="{F798E778-E1BB-48B2-84A5-948213F30921}" srcOrd="5" destOrd="0" parTransId="{E6E908B1-36CB-47E2-87B8-65870EEE7CA8}" sibTransId="{1251ADB0-3E1A-4455-B7C8-CD245D99A2F6}"/>
    <dgm:cxn modelId="{72126176-2EF2-4EB3-872E-65D6A7F790DB}" srcId="{54600DB5-0D82-4F19-9969-1B43D4B6F73B}" destId="{A61A65A3-D44E-42B1-96B5-969AE3559202}" srcOrd="1" destOrd="0" parTransId="{D337A7F5-F739-4151-974A-0F4CCC8BF8F3}" sibTransId="{9E23FAF2-2F51-4C29-970B-493E7EBCC61B}"/>
    <dgm:cxn modelId="{3019EA85-A1E1-4817-A858-4762D98EDE43}" type="presOf" srcId="{C7596C34-3A59-4213-98E8-54265A4BDAC2}" destId="{ED8646EC-1C73-4CEB-B37F-97C5B0BA4237}" srcOrd="0" destOrd="0" presId="urn:microsoft.com/office/officeart/2005/8/layout/vList5"/>
    <dgm:cxn modelId="{A0CF1D90-E1EA-4582-9469-90F4FB2FF3BC}" srcId="{54600DB5-0D82-4F19-9969-1B43D4B6F73B}" destId="{3AB76A52-5A81-424D-AB47-98BA67365A07}" srcOrd="2" destOrd="0" parTransId="{39C50452-AE75-487D-99E5-28B98126BB02}" sibTransId="{16F46098-D74B-47FE-8CD8-41ABE58DF15E}"/>
    <dgm:cxn modelId="{2A889AA4-5FFB-47F3-97D5-7C598F80780B}" srcId="{54600DB5-0D82-4F19-9969-1B43D4B6F73B}" destId="{5FB03E7C-FBE4-4419-84CC-639E225209EE}" srcOrd="4" destOrd="0" parTransId="{E61CA34F-C2C8-419C-BA51-03F0B2DED629}" sibTransId="{41D7A4EA-1DEC-44AB-9098-C7AD9EC44D10}"/>
    <dgm:cxn modelId="{9C6113BB-1DFD-4F2D-9D34-FE8DD6C155BF}" type="presOf" srcId="{A61A65A3-D44E-42B1-96B5-969AE3559202}" destId="{1744914B-4716-4D94-B681-9601736DEDC3}" srcOrd="0" destOrd="0" presId="urn:microsoft.com/office/officeart/2005/8/layout/vList5"/>
    <dgm:cxn modelId="{7BBA56D3-A7B9-40EC-97E4-82F1CE1185AE}" type="presOf" srcId="{3AB76A52-5A81-424D-AB47-98BA67365A07}" destId="{6E1F3A9F-3668-4A39-9638-45DA689542DF}" srcOrd="0" destOrd="0" presId="urn:microsoft.com/office/officeart/2005/8/layout/vList5"/>
    <dgm:cxn modelId="{F08F1FFD-364C-4DA9-A55B-389A602FC2A8}" type="presOf" srcId="{F798E778-E1BB-48B2-84A5-948213F30921}" destId="{63FB08E9-6BD9-4461-8079-A5BB3DF2939F}" srcOrd="0" destOrd="0" presId="urn:microsoft.com/office/officeart/2005/8/layout/vList5"/>
    <dgm:cxn modelId="{ED1F832A-CE14-4D4F-B45C-0B6E9A99FC0A}" type="presParOf" srcId="{CDFBE939-CE1F-422A-876B-96434B80EE5A}" destId="{84B0F01C-412E-482B-AFCC-3638CEA40070}" srcOrd="0" destOrd="0" presId="urn:microsoft.com/office/officeart/2005/8/layout/vList5"/>
    <dgm:cxn modelId="{D4B4B972-A521-4602-8482-7BD4DC415B5C}" type="presParOf" srcId="{84B0F01C-412E-482B-AFCC-3638CEA40070}" destId="{404CEBE8-D577-49DE-B078-B4E422934472}" srcOrd="0" destOrd="0" presId="urn:microsoft.com/office/officeart/2005/8/layout/vList5"/>
    <dgm:cxn modelId="{E293FD8F-6DEE-40EA-B7A3-27C2C49174FD}" type="presParOf" srcId="{CDFBE939-CE1F-422A-876B-96434B80EE5A}" destId="{9AEEAD0B-AAA2-4631-A397-C4F9789896CB}" srcOrd="1" destOrd="0" presId="urn:microsoft.com/office/officeart/2005/8/layout/vList5"/>
    <dgm:cxn modelId="{1507DE51-21A5-48CB-AAF2-D855AD80B4EF}" type="presParOf" srcId="{CDFBE939-CE1F-422A-876B-96434B80EE5A}" destId="{6AC36471-8ADD-4472-B776-B274AADB6A0F}" srcOrd="2" destOrd="0" presId="urn:microsoft.com/office/officeart/2005/8/layout/vList5"/>
    <dgm:cxn modelId="{5486E784-1BB0-4BB2-A353-510E6D8650BB}" type="presParOf" srcId="{6AC36471-8ADD-4472-B776-B274AADB6A0F}" destId="{1744914B-4716-4D94-B681-9601736DEDC3}" srcOrd="0" destOrd="0" presId="urn:microsoft.com/office/officeart/2005/8/layout/vList5"/>
    <dgm:cxn modelId="{554182C2-4283-4A43-ACA4-EBD0CD293CBA}" type="presParOf" srcId="{CDFBE939-CE1F-422A-876B-96434B80EE5A}" destId="{ABBF82FA-706B-4203-B3F7-CF5AAE7CB9C2}" srcOrd="3" destOrd="0" presId="urn:microsoft.com/office/officeart/2005/8/layout/vList5"/>
    <dgm:cxn modelId="{9EF5F3C7-2440-4659-B503-77C518C23D90}" type="presParOf" srcId="{CDFBE939-CE1F-422A-876B-96434B80EE5A}" destId="{F7E653B8-D55A-47F3-83C5-EEACC8B75077}" srcOrd="4" destOrd="0" presId="urn:microsoft.com/office/officeart/2005/8/layout/vList5"/>
    <dgm:cxn modelId="{9E3E30C1-308A-4A76-B284-B0849DF7F8D4}" type="presParOf" srcId="{F7E653B8-D55A-47F3-83C5-EEACC8B75077}" destId="{6E1F3A9F-3668-4A39-9638-45DA689542DF}" srcOrd="0" destOrd="0" presId="urn:microsoft.com/office/officeart/2005/8/layout/vList5"/>
    <dgm:cxn modelId="{D65B2156-C443-493A-9CF7-BD86E54C7412}" type="presParOf" srcId="{CDFBE939-CE1F-422A-876B-96434B80EE5A}" destId="{877EA1F3-A7F6-4BAC-9332-E4581DF06E04}" srcOrd="5" destOrd="0" presId="urn:microsoft.com/office/officeart/2005/8/layout/vList5"/>
    <dgm:cxn modelId="{D2028D13-2E49-439F-A872-2972E40D3670}" type="presParOf" srcId="{CDFBE939-CE1F-422A-876B-96434B80EE5A}" destId="{121F3236-479D-4C87-B5EF-653CE98C9C96}" srcOrd="6" destOrd="0" presId="urn:microsoft.com/office/officeart/2005/8/layout/vList5"/>
    <dgm:cxn modelId="{6B89E161-C749-4533-8D6B-7204B4445943}" type="presParOf" srcId="{121F3236-479D-4C87-B5EF-653CE98C9C96}" destId="{ED8646EC-1C73-4CEB-B37F-97C5B0BA4237}" srcOrd="0" destOrd="0" presId="urn:microsoft.com/office/officeart/2005/8/layout/vList5"/>
    <dgm:cxn modelId="{D3FE4157-DE10-45EF-B875-F096515DD8F1}" type="presParOf" srcId="{CDFBE939-CE1F-422A-876B-96434B80EE5A}" destId="{296BFD75-FF7A-4E32-8E91-212CE6A0059C}" srcOrd="7" destOrd="0" presId="urn:microsoft.com/office/officeart/2005/8/layout/vList5"/>
    <dgm:cxn modelId="{CD8BF871-4C46-49F3-8EF5-20813CEF9575}" type="presParOf" srcId="{CDFBE939-CE1F-422A-876B-96434B80EE5A}" destId="{E6E6AA5F-E310-416A-865F-71CE7D983FB0}" srcOrd="8" destOrd="0" presId="urn:microsoft.com/office/officeart/2005/8/layout/vList5"/>
    <dgm:cxn modelId="{18F6A81A-F6EF-432C-AEDB-17F7C5C9DD3E}" type="presParOf" srcId="{E6E6AA5F-E310-416A-865F-71CE7D983FB0}" destId="{7763FFA6-6F99-4655-8700-2D77FBC35531}" srcOrd="0" destOrd="0" presId="urn:microsoft.com/office/officeart/2005/8/layout/vList5"/>
    <dgm:cxn modelId="{E03821C5-3C5D-4706-A624-6C9FAACD4F77}" type="presParOf" srcId="{CDFBE939-CE1F-422A-876B-96434B80EE5A}" destId="{68A7B389-3D27-46A0-98B5-C645753E4BFD}" srcOrd="9" destOrd="0" presId="urn:microsoft.com/office/officeart/2005/8/layout/vList5"/>
    <dgm:cxn modelId="{41F333EE-0B04-457F-8E18-B5808FAF6ECF}" type="presParOf" srcId="{CDFBE939-CE1F-422A-876B-96434B80EE5A}" destId="{96E97E40-26E9-45D1-B019-3E46B1308811}" srcOrd="10" destOrd="0" presId="urn:microsoft.com/office/officeart/2005/8/layout/vList5"/>
    <dgm:cxn modelId="{3483968C-97F3-4717-B9D1-3525DA293A73}" type="presParOf" srcId="{96E97E40-26E9-45D1-B019-3E46B1308811}" destId="{63FB08E9-6BD9-4461-8079-A5BB3DF2939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F0B3E1-EE84-48CD-9C91-FC5E4C0970F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29BFDC5-DE3F-49D1-A000-9F7E4145AFA4}">
      <dgm:prSet/>
      <dgm:spPr/>
      <dgm:t>
        <a:bodyPr/>
        <a:lstStyle/>
        <a:p>
          <a:r>
            <a:rPr lang="en-US"/>
            <a:t>Once recruited, Shop Supervisors require training in:</a:t>
          </a:r>
        </a:p>
      </dgm:t>
    </dgm:pt>
    <dgm:pt modelId="{FD624ACD-4F3F-4AE3-841D-4E397E2A2859}" type="parTrans" cxnId="{BAFA1E7E-125A-400D-9FC3-3A3C779034A1}">
      <dgm:prSet/>
      <dgm:spPr/>
      <dgm:t>
        <a:bodyPr/>
        <a:lstStyle/>
        <a:p>
          <a:endParaRPr lang="en-US"/>
        </a:p>
      </dgm:t>
    </dgm:pt>
    <dgm:pt modelId="{EE3BFFDC-F883-410C-A1C4-0387FA656D03}" type="sibTrans" cxnId="{BAFA1E7E-125A-400D-9FC3-3A3C779034A1}">
      <dgm:prSet/>
      <dgm:spPr/>
      <dgm:t>
        <a:bodyPr/>
        <a:lstStyle/>
        <a:p>
          <a:endParaRPr lang="en-US"/>
        </a:p>
      </dgm:t>
    </dgm:pt>
    <dgm:pt modelId="{96CF1458-8400-477D-9404-36FCA5E3B83B}">
      <dgm:prSet/>
      <dgm:spPr/>
      <dgm:t>
        <a:bodyPr/>
        <a:lstStyle/>
        <a:p>
          <a:r>
            <a:rPr lang="en-US"/>
            <a:t>Greggs customer service standards</a:t>
          </a:r>
        </a:p>
      </dgm:t>
    </dgm:pt>
    <dgm:pt modelId="{57B41452-1CF6-4B82-8082-2C8D3D4026B4}" type="parTrans" cxnId="{885B4A1B-FC6D-41E1-8BE3-9597D1C74E39}">
      <dgm:prSet/>
      <dgm:spPr/>
      <dgm:t>
        <a:bodyPr/>
        <a:lstStyle/>
        <a:p>
          <a:endParaRPr lang="en-US"/>
        </a:p>
      </dgm:t>
    </dgm:pt>
    <dgm:pt modelId="{6D296C8D-2E24-4336-A394-C3E0C97BAE74}" type="sibTrans" cxnId="{885B4A1B-FC6D-41E1-8BE3-9597D1C74E39}">
      <dgm:prSet/>
      <dgm:spPr/>
      <dgm:t>
        <a:bodyPr/>
        <a:lstStyle/>
        <a:p>
          <a:endParaRPr lang="en-US"/>
        </a:p>
      </dgm:t>
    </dgm:pt>
    <dgm:pt modelId="{05807B5D-3488-4D15-8ACA-13A383F56FD9}">
      <dgm:prSet/>
      <dgm:spPr/>
      <dgm:t>
        <a:bodyPr/>
        <a:lstStyle/>
        <a:p>
          <a:r>
            <a:rPr lang="en-US"/>
            <a:t>Food safety and hygiene</a:t>
          </a:r>
        </a:p>
      </dgm:t>
    </dgm:pt>
    <dgm:pt modelId="{9BD33105-B97B-4040-8471-15B02BA8044F}" type="parTrans" cxnId="{A60865A5-4C0A-48E6-9ECB-F800EC49F518}">
      <dgm:prSet/>
      <dgm:spPr/>
      <dgm:t>
        <a:bodyPr/>
        <a:lstStyle/>
        <a:p>
          <a:endParaRPr lang="en-US"/>
        </a:p>
      </dgm:t>
    </dgm:pt>
    <dgm:pt modelId="{2D1350E9-41D9-48CF-9C98-9FC71398D266}" type="sibTrans" cxnId="{A60865A5-4C0A-48E6-9ECB-F800EC49F518}">
      <dgm:prSet/>
      <dgm:spPr/>
      <dgm:t>
        <a:bodyPr/>
        <a:lstStyle/>
        <a:p>
          <a:endParaRPr lang="en-US"/>
        </a:p>
      </dgm:t>
    </dgm:pt>
    <dgm:pt modelId="{3EEB5FA5-033D-4E48-8219-128468DB222A}">
      <dgm:prSet/>
      <dgm:spPr/>
      <dgm:t>
        <a:bodyPr/>
        <a:lstStyle/>
        <a:p>
          <a:r>
            <a:rPr lang="en-US"/>
            <a:t>Leadership and people management</a:t>
          </a:r>
        </a:p>
      </dgm:t>
    </dgm:pt>
    <dgm:pt modelId="{52EA3229-3389-4471-BAAD-8F1314374E1D}" type="parTrans" cxnId="{E9D7E4A3-3FB3-4A42-94E7-005729A997FE}">
      <dgm:prSet/>
      <dgm:spPr/>
      <dgm:t>
        <a:bodyPr/>
        <a:lstStyle/>
        <a:p>
          <a:endParaRPr lang="en-US"/>
        </a:p>
      </dgm:t>
    </dgm:pt>
    <dgm:pt modelId="{608FC6D1-CAEA-409D-AD6C-D5422865BE7F}" type="sibTrans" cxnId="{E9D7E4A3-3FB3-4A42-94E7-005729A997FE}">
      <dgm:prSet/>
      <dgm:spPr/>
      <dgm:t>
        <a:bodyPr/>
        <a:lstStyle/>
        <a:p>
          <a:endParaRPr lang="en-US"/>
        </a:p>
      </dgm:t>
    </dgm:pt>
    <dgm:pt modelId="{421C118C-66E3-4F1B-9BF3-C09C9B3BCB09}">
      <dgm:prSet/>
      <dgm:spPr/>
      <dgm:t>
        <a:bodyPr/>
        <a:lstStyle/>
        <a:p>
          <a:r>
            <a:rPr lang="en-US"/>
            <a:t>Health and safety procedures</a:t>
          </a:r>
        </a:p>
      </dgm:t>
    </dgm:pt>
    <dgm:pt modelId="{6966BEC8-FA3A-43EF-ACB0-9E201570BF66}" type="parTrans" cxnId="{B8CA6C11-47B3-4EEA-A1B0-AE1FA18E6789}">
      <dgm:prSet/>
      <dgm:spPr/>
      <dgm:t>
        <a:bodyPr/>
        <a:lstStyle/>
        <a:p>
          <a:endParaRPr lang="en-US"/>
        </a:p>
      </dgm:t>
    </dgm:pt>
    <dgm:pt modelId="{A9EC48C0-75DD-4C43-BD75-F24AC4E517E9}" type="sibTrans" cxnId="{B8CA6C11-47B3-4EEA-A1B0-AE1FA18E6789}">
      <dgm:prSet/>
      <dgm:spPr/>
      <dgm:t>
        <a:bodyPr/>
        <a:lstStyle/>
        <a:p>
          <a:endParaRPr lang="en-US"/>
        </a:p>
      </dgm:t>
    </dgm:pt>
    <dgm:pt modelId="{75D44318-6CBF-4446-8F8A-779646F01174}">
      <dgm:prSet/>
      <dgm:spPr/>
      <dgm:t>
        <a:bodyPr/>
        <a:lstStyle/>
        <a:p>
          <a:r>
            <a:rPr lang="en-US"/>
            <a:t>Training ensures consistency, safety, and high performance across shops (CIPD, 2023).</a:t>
          </a:r>
        </a:p>
      </dgm:t>
    </dgm:pt>
    <dgm:pt modelId="{6DE244CB-C916-4821-A313-936DAEC873D2}" type="parTrans" cxnId="{A265DFE6-9FEE-45DE-8463-9C57C7D1A1DB}">
      <dgm:prSet/>
      <dgm:spPr/>
      <dgm:t>
        <a:bodyPr/>
        <a:lstStyle/>
        <a:p>
          <a:endParaRPr lang="en-US"/>
        </a:p>
      </dgm:t>
    </dgm:pt>
    <dgm:pt modelId="{7DBEFA66-702B-4A7E-B770-A54E396E94BB}" type="sibTrans" cxnId="{A265DFE6-9FEE-45DE-8463-9C57C7D1A1DB}">
      <dgm:prSet/>
      <dgm:spPr/>
      <dgm:t>
        <a:bodyPr/>
        <a:lstStyle/>
        <a:p>
          <a:endParaRPr lang="en-US"/>
        </a:p>
      </dgm:t>
    </dgm:pt>
    <dgm:pt modelId="{93FC0041-2B2C-4CA0-9ECD-7BE37A2B1AB7}" type="pres">
      <dgm:prSet presAssocID="{85F0B3E1-EE84-48CD-9C91-FC5E4C0970FE}" presName="Name0" presStyleCnt="0">
        <dgm:presLayoutVars>
          <dgm:dir/>
          <dgm:resizeHandles val="exact"/>
        </dgm:presLayoutVars>
      </dgm:prSet>
      <dgm:spPr/>
    </dgm:pt>
    <dgm:pt modelId="{474996AE-ACB4-4B51-A401-69BCF1A3F39B}" type="pres">
      <dgm:prSet presAssocID="{229BFDC5-DE3F-49D1-A000-9F7E4145AFA4}" presName="node" presStyleLbl="node1" presStyleIdx="0" presStyleCnt="6">
        <dgm:presLayoutVars>
          <dgm:bulletEnabled val="1"/>
        </dgm:presLayoutVars>
      </dgm:prSet>
      <dgm:spPr/>
    </dgm:pt>
    <dgm:pt modelId="{2FDAC6FD-C27A-4545-9D89-1EB804E8CD85}" type="pres">
      <dgm:prSet presAssocID="{EE3BFFDC-F883-410C-A1C4-0387FA656D03}" presName="sibTrans" presStyleLbl="sibTrans1D1" presStyleIdx="0" presStyleCnt="5"/>
      <dgm:spPr/>
    </dgm:pt>
    <dgm:pt modelId="{068D7F01-B14D-4F33-9859-E875AFD0EF87}" type="pres">
      <dgm:prSet presAssocID="{EE3BFFDC-F883-410C-A1C4-0387FA656D03}" presName="connectorText" presStyleLbl="sibTrans1D1" presStyleIdx="0" presStyleCnt="5"/>
      <dgm:spPr/>
    </dgm:pt>
    <dgm:pt modelId="{D7577D0E-AD23-46BB-8F1D-5773B1D114CE}" type="pres">
      <dgm:prSet presAssocID="{96CF1458-8400-477D-9404-36FCA5E3B83B}" presName="node" presStyleLbl="node1" presStyleIdx="1" presStyleCnt="6">
        <dgm:presLayoutVars>
          <dgm:bulletEnabled val="1"/>
        </dgm:presLayoutVars>
      </dgm:prSet>
      <dgm:spPr/>
    </dgm:pt>
    <dgm:pt modelId="{B5A88B51-499B-459E-9BA0-E13D55D7E31B}" type="pres">
      <dgm:prSet presAssocID="{6D296C8D-2E24-4336-A394-C3E0C97BAE74}" presName="sibTrans" presStyleLbl="sibTrans1D1" presStyleIdx="1" presStyleCnt="5"/>
      <dgm:spPr/>
    </dgm:pt>
    <dgm:pt modelId="{21AA90DA-423C-4C95-966E-4E74F9A760CC}" type="pres">
      <dgm:prSet presAssocID="{6D296C8D-2E24-4336-A394-C3E0C97BAE74}" presName="connectorText" presStyleLbl="sibTrans1D1" presStyleIdx="1" presStyleCnt="5"/>
      <dgm:spPr/>
    </dgm:pt>
    <dgm:pt modelId="{A6DEDECB-DFDC-4C29-A4D6-927AE8FC88D9}" type="pres">
      <dgm:prSet presAssocID="{05807B5D-3488-4D15-8ACA-13A383F56FD9}" presName="node" presStyleLbl="node1" presStyleIdx="2" presStyleCnt="6">
        <dgm:presLayoutVars>
          <dgm:bulletEnabled val="1"/>
        </dgm:presLayoutVars>
      </dgm:prSet>
      <dgm:spPr/>
    </dgm:pt>
    <dgm:pt modelId="{DD936DFC-1BD6-4DEC-B5F0-E981875EB1F9}" type="pres">
      <dgm:prSet presAssocID="{2D1350E9-41D9-48CF-9C98-9FC71398D266}" presName="sibTrans" presStyleLbl="sibTrans1D1" presStyleIdx="2" presStyleCnt="5"/>
      <dgm:spPr/>
    </dgm:pt>
    <dgm:pt modelId="{922FB669-9D17-4F87-B072-2E69E6532483}" type="pres">
      <dgm:prSet presAssocID="{2D1350E9-41D9-48CF-9C98-9FC71398D266}" presName="connectorText" presStyleLbl="sibTrans1D1" presStyleIdx="2" presStyleCnt="5"/>
      <dgm:spPr/>
    </dgm:pt>
    <dgm:pt modelId="{F07B4E5C-362D-4984-BFBB-8F55DA8D6A25}" type="pres">
      <dgm:prSet presAssocID="{3EEB5FA5-033D-4E48-8219-128468DB222A}" presName="node" presStyleLbl="node1" presStyleIdx="3" presStyleCnt="6">
        <dgm:presLayoutVars>
          <dgm:bulletEnabled val="1"/>
        </dgm:presLayoutVars>
      </dgm:prSet>
      <dgm:spPr/>
    </dgm:pt>
    <dgm:pt modelId="{AA1FB856-B8CB-4A41-AFCB-DE13E4E61573}" type="pres">
      <dgm:prSet presAssocID="{608FC6D1-CAEA-409D-AD6C-D5422865BE7F}" presName="sibTrans" presStyleLbl="sibTrans1D1" presStyleIdx="3" presStyleCnt="5"/>
      <dgm:spPr/>
    </dgm:pt>
    <dgm:pt modelId="{3AA9E49D-02D7-4228-8966-80051E940062}" type="pres">
      <dgm:prSet presAssocID="{608FC6D1-CAEA-409D-AD6C-D5422865BE7F}" presName="connectorText" presStyleLbl="sibTrans1D1" presStyleIdx="3" presStyleCnt="5"/>
      <dgm:spPr/>
    </dgm:pt>
    <dgm:pt modelId="{E27FAFE4-EAE7-4491-ABFD-AD7A8D4BC6D8}" type="pres">
      <dgm:prSet presAssocID="{421C118C-66E3-4F1B-9BF3-C09C9B3BCB09}" presName="node" presStyleLbl="node1" presStyleIdx="4" presStyleCnt="6">
        <dgm:presLayoutVars>
          <dgm:bulletEnabled val="1"/>
        </dgm:presLayoutVars>
      </dgm:prSet>
      <dgm:spPr/>
    </dgm:pt>
    <dgm:pt modelId="{DAD41E39-62F5-4C5B-A86C-C459D679ECEB}" type="pres">
      <dgm:prSet presAssocID="{A9EC48C0-75DD-4C43-BD75-F24AC4E517E9}" presName="sibTrans" presStyleLbl="sibTrans1D1" presStyleIdx="4" presStyleCnt="5"/>
      <dgm:spPr/>
    </dgm:pt>
    <dgm:pt modelId="{C7E50CD1-00E0-47C8-A961-41EA8997B1DC}" type="pres">
      <dgm:prSet presAssocID="{A9EC48C0-75DD-4C43-BD75-F24AC4E517E9}" presName="connectorText" presStyleLbl="sibTrans1D1" presStyleIdx="4" presStyleCnt="5"/>
      <dgm:spPr/>
    </dgm:pt>
    <dgm:pt modelId="{B0E1D51A-4AF2-420C-8C23-C4DB840B7D4E}" type="pres">
      <dgm:prSet presAssocID="{75D44318-6CBF-4446-8F8A-779646F01174}" presName="node" presStyleLbl="node1" presStyleIdx="5" presStyleCnt="6">
        <dgm:presLayoutVars>
          <dgm:bulletEnabled val="1"/>
        </dgm:presLayoutVars>
      </dgm:prSet>
      <dgm:spPr/>
    </dgm:pt>
  </dgm:ptLst>
  <dgm:cxnLst>
    <dgm:cxn modelId="{B8CA6C11-47B3-4EEA-A1B0-AE1FA18E6789}" srcId="{85F0B3E1-EE84-48CD-9C91-FC5E4C0970FE}" destId="{421C118C-66E3-4F1B-9BF3-C09C9B3BCB09}" srcOrd="4" destOrd="0" parTransId="{6966BEC8-FA3A-43EF-ACB0-9E201570BF66}" sibTransId="{A9EC48C0-75DD-4C43-BD75-F24AC4E517E9}"/>
    <dgm:cxn modelId="{885B4A1B-FC6D-41E1-8BE3-9597D1C74E39}" srcId="{85F0B3E1-EE84-48CD-9C91-FC5E4C0970FE}" destId="{96CF1458-8400-477D-9404-36FCA5E3B83B}" srcOrd="1" destOrd="0" parTransId="{57B41452-1CF6-4B82-8082-2C8D3D4026B4}" sibTransId="{6D296C8D-2E24-4336-A394-C3E0C97BAE74}"/>
    <dgm:cxn modelId="{E01C9423-3510-40E1-81E7-098E71D4DEE2}" type="presOf" srcId="{2D1350E9-41D9-48CF-9C98-9FC71398D266}" destId="{DD936DFC-1BD6-4DEC-B5F0-E981875EB1F9}" srcOrd="0" destOrd="0" presId="urn:microsoft.com/office/officeart/2016/7/layout/RepeatingBendingProcessNew"/>
    <dgm:cxn modelId="{EDC70F29-DACE-411F-BCA4-37215B0AB597}" type="presOf" srcId="{EE3BFFDC-F883-410C-A1C4-0387FA656D03}" destId="{068D7F01-B14D-4F33-9859-E875AFD0EF87}" srcOrd="1" destOrd="0" presId="urn:microsoft.com/office/officeart/2016/7/layout/RepeatingBendingProcessNew"/>
    <dgm:cxn modelId="{6763EB3E-D9ED-4BA3-9F4A-BFA2CB9870AB}" type="presOf" srcId="{A9EC48C0-75DD-4C43-BD75-F24AC4E517E9}" destId="{DAD41E39-62F5-4C5B-A86C-C459D679ECEB}" srcOrd="0" destOrd="0" presId="urn:microsoft.com/office/officeart/2016/7/layout/RepeatingBendingProcessNew"/>
    <dgm:cxn modelId="{710E3948-1845-4CB2-A023-80EA0F233644}" type="presOf" srcId="{2D1350E9-41D9-48CF-9C98-9FC71398D266}" destId="{922FB669-9D17-4F87-B072-2E69E6532483}" srcOrd="1" destOrd="0" presId="urn:microsoft.com/office/officeart/2016/7/layout/RepeatingBendingProcessNew"/>
    <dgm:cxn modelId="{2EB7694F-F4E4-40DF-BBB6-993974608F8E}" type="presOf" srcId="{EE3BFFDC-F883-410C-A1C4-0387FA656D03}" destId="{2FDAC6FD-C27A-4545-9D89-1EB804E8CD85}" srcOrd="0" destOrd="0" presId="urn:microsoft.com/office/officeart/2016/7/layout/RepeatingBendingProcessNew"/>
    <dgm:cxn modelId="{F8040177-2AF0-4314-A72D-EE943859BD6F}" type="presOf" srcId="{A9EC48C0-75DD-4C43-BD75-F24AC4E517E9}" destId="{C7E50CD1-00E0-47C8-A961-41EA8997B1DC}" srcOrd="1" destOrd="0" presId="urn:microsoft.com/office/officeart/2016/7/layout/RepeatingBendingProcessNew"/>
    <dgm:cxn modelId="{03C36858-676D-4F34-A26D-2E7EF265850D}" type="presOf" srcId="{6D296C8D-2E24-4336-A394-C3E0C97BAE74}" destId="{B5A88B51-499B-459E-9BA0-E13D55D7E31B}" srcOrd="0" destOrd="0" presId="urn:microsoft.com/office/officeart/2016/7/layout/RepeatingBendingProcessNew"/>
    <dgm:cxn modelId="{BAFA1E7E-125A-400D-9FC3-3A3C779034A1}" srcId="{85F0B3E1-EE84-48CD-9C91-FC5E4C0970FE}" destId="{229BFDC5-DE3F-49D1-A000-9F7E4145AFA4}" srcOrd="0" destOrd="0" parTransId="{FD624ACD-4F3F-4AE3-841D-4E397E2A2859}" sibTransId="{EE3BFFDC-F883-410C-A1C4-0387FA656D03}"/>
    <dgm:cxn modelId="{B7A21286-3915-462C-85A4-ACF424F98D2D}" type="presOf" srcId="{85F0B3E1-EE84-48CD-9C91-FC5E4C0970FE}" destId="{93FC0041-2B2C-4CA0-9ECD-7BE37A2B1AB7}" srcOrd="0" destOrd="0" presId="urn:microsoft.com/office/officeart/2016/7/layout/RepeatingBendingProcessNew"/>
    <dgm:cxn modelId="{033A1E89-7285-4B06-AF63-0E5CDB094586}" type="presOf" srcId="{608FC6D1-CAEA-409D-AD6C-D5422865BE7F}" destId="{3AA9E49D-02D7-4228-8966-80051E940062}" srcOrd="1" destOrd="0" presId="urn:microsoft.com/office/officeart/2016/7/layout/RepeatingBendingProcessNew"/>
    <dgm:cxn modelId="{E91CAD8E-2F0E-4DCE-B25C-37F2C6F62AC6}" type="presOf" srcId="{96CF1458-8400-477D-9404-36FCA5E3B83B}" destId="{D7577D0E-AD23-46BB-8F1D-5773B1D114CE}" srcOrd="0" destOrd="0" presId="urn:microsoft.com/office/officeart/2016/7/layout/RepeatingBendingProcessNew"/>
    <dgm:cxn modelId="{E9D7E4A3-3FB3-4A42-94E7-005729A997FE}" srcId="{85F0B3E1-EE84-48CD-9C91-FC5E4C0970FE}" destId="{3EEB5FA5-033D-4E48-8219-128468DB222A}" srcOrd="3" destOrd="0" parTransId="{52EA3229-3389-4471-BAAD-8F1314374E1D}" sibTransId="{608FC6D1-CAEA-409D-AD6C-D5422865BE7F}"/>
    <dgm:cxn modelId="{A60865A5-4C0A-48E6-9ECB-F800EC49F518}" srcId="{85F0B3E1-EE84-48CD-9C91-FC5E4C0970FE}" destId="{05807B5D-3488-4D15-8ACA-13A383F56FD9}" srcOrd="2" destOrd="0" parTransId="{9BD33105-B97B-4040-8471-15B02BA8044F}" sibTransId="{2D1350E9-41D9-48CF-9C98-9FC71398D266}"/>
    <dgm:cxn modelId="{6FA359AC-579B-4414-87F6-5045CD4F9205}" type="presOf" srcId="{229BFDC5-DE3F-49D1-A000-9F7E4145AFA4}" destId="{474996AE-ACB4-4B51-A401-69BCF1A3F39B}" srcOrd="0" destOrd="0" presId="urn:microsoft.com/office/officeart/2016/7/layout/RepeatingBendingProcessNew"/>
    <dgm:cxn modelId="{92DF23AE-D3D6-4428-B4FB-B477758F8918}" type="presOf" srcId="{75D44318-6CBF-4446-8F8A-779646F01174}" destId="{B0E1D51A-4AF2-420C-8C23-C4DB840B7D4E}" srcOrd="0" destOrd="0" presId="urn:microsoft.com/office/officeart/2016/7/layout/RepeatingBendingProcessNew"/>
    <dgm:cxn modelId="{0E3CE0C0-A82B-43C8-AB96-992A93FCE97B}" type="presOf" srcId="{05807B5D-3488-4D15-8ACA-13A383F56FD9}" destId="{A6DEDECB-DFDC-4C29-A4D6-927AE8FC88D9}" srcOrd="0" destOrd="0" presId="urn:microsoft.com/office/officeart/2016/7/layout/RepeatingBendingProcessNew"/>
    <dgm:cxn modelId="{BE39C2CE-55C4-41F5-A971-5D90D5492BBE}" type="presOf" srcId="{3EEB5FA5-033D-4E48-8219-128468DB222A}" destId="{F07B4E5C-362D-4984-BFBB-8F55DA8D6A25}" srcOrd="0" destOrd="0" presId="urn:microsoft.com/office/officeart/2016/7/layout/RepeatingBendingProcessNew"/>
    <dgm:cxn modelId="{7D063DD3-C4D3-4F07-A8ED-DF28129B7284}" type="presOf" srcId="{6D296C8D-2E24-4336-A394-C3E0C97BAE74}" destId="{21AA90DA-423C-4C95-966E-4E74F9A760CC}" srcOrd="1" destOrd="0" presId="urn:microsoft.com/office/officeart/2016/7/layout/RepeatingBendingProcessNew"/>
    <dgm:cxn modelId="{A265DFE6-9FEE-45DE-8463-9C57C7D1A1DB}" srcId="{85F0B3E1-EE84-48CD-9C91-FC5E4C0970FE}" destId="{75D44318-6CBF-4446-8F8A-779646F01174}" srcOrd="5" destOrd="0" parTransId="{6DE244CB-C916-4821-A313-936DAEC873D2}" sibTransId="{7DBEFA66-702B-4A7E-B770-A54E396E94BB}"/>
    <dgm:cxn modelId="{815908E8-F640-47C3-A18C-14602004233D}" type="presOf" srcId="{421C118C-66E3-4F1B-9BF3-C09C9B3BCB09}" destId="{E27FAFE4-EAE7-4491-ABFD-AD7A8D4BC6D8}" srcOrd="0" destOrd="0" presId="urn:microsoft.com/office/officeart/2016/7/layout/RepeatingBendingProcessNew"/>
    <dgm:cxn modelId="{4730B2FF-2EDB-42EE-BF47-E395BF969ADB}" type="presOf" srcId="{608FC6D1-CAEA-409D-AD6C-D5422865BE7F}" destId="{AA1FB856-B8CB-4A41-AFCB-DE13E4E61573}" srcOrd="0" destOrd="0" presId="urn:microsoft.com/office/officeart/2016/7/layout/RepeatingBendingProcessNew"/>
    <dgm:cxn modelId="{974E8AF3-33DC-4659-BF4A-BC6776722718}" type="presParOf" srcId="{93FC0041-2B2C-4CA0-9ECD-7BE37A2B1AB7}" destId="{474996AE-ACB4-4B51-A401-69BCF1A3F39B}" srcOrd="0" destOrd="0" presId="urn:microsoft.com/office/officeart/2016/7/layout/RepeatingBendingProcessNew"/>
    <dgm:cxn modelId="{8341D574-1CD4-48D4-8B8A-EBE08EFC2603}" type="presParOf" srcId="{93FC0041-2B2C-4CA0-9ECD-7BE37A2B1AB7}" destId="{2FDAC6FD-C27A-4545-9D89-1EB804E8CD85}" srcOrd="1" destOrd="0" presId="urn:microsoft.com/office/officeart/2016/7/layout/RepeatingBendingProcessNew"/>
    <dgm:cxn modelId="{8974073A-C3DC-43BA-A091-5116086D3ACA}" type="presParOf" srcId="{2FDAC6FD-C27A-4545-9D89-1EB804E8CD85}" destId="{068D7F01-B14D-4F33-9859-E875AFD0EF87}" srcOrd="0" destOrd="0" presId="urn:microsoft.com/office/officeart/2016/7/layout/RepeatingBendingProcessNew"/>
    <dgm:cxn modelId="{A45EC2C3-BDA1-4485-A2A9-81A89A4BB557}" type="presParOf" srcId="{93FC0041-2B2C-4CA0-9ECD-7BE37A2B1AB7}" destId="{D7577D0E-AD23-46BB-8F1D-5773B1D114CE}" srcOrd="2" destOrd="0" presId="urn:microsoft.com/office/officeart/2016/7/layout/RepeatingBendingProcessNew"/>
    <dgm:cxn modelId="{954801E4-5BCD-4590-8C5B-352D5674F3DE}" type="presParOf" srcId="{93FC0041-2B2C-4CA0-9ECD-7BE37A2B1AB7}" destId="{B5A88B51-499B-459E-9BA0-E13D55D7E31B}" srcOrd="3" destOrd="0" presId="urn:microsoft.com/office/officeart/2016/7/layout/RepeatingBendingProcessNew"/>
    <dgm:cxn modelId="{88CF6960-F703-4F89-ACCB-498C5A311573}" type="presParOf" srcId="{B5A88B51-499B-459E-9BA0-E13D55D7E31B}" destId="{21AA90DA-423C-4C95-966E-4E74F9A760CC}" srcOrd="0" destOrd="0" presId="urn:microsoft.com/office/officeart/2016/7/layout/RepeatingBendingProcessNew"/>
    <dgm:cxn modelId="{B0C55B78-0DAB-4237-82B4-F5947CB1BC55}" type="presParOf" srcId="{93FC0041-2B2C-4CA0-9ECD-7BE37A2B1AB7}" destId="{A6DEDECB-DFDC-4C29-A4D6-927AE8FC88D9}" srcOrd="4" destOrd="0" presId="urn:microsoft.com/office/officeart/2016/7/layout/RepeatingBendingProcessNew"/>
    <dgm:cxn modelId="{5E057080-F26B-4B2E-9D0A-CF355D1AEB1E}" type="presParOf" srcId="{93FC0041-2B2C-4CA0-9ECD-7BE37A2B1AB7}" destId="{DD936DFC-1BD6-4DEC-B5F0-E981875EB1F9}" srcOrd="5" destOrd="0" presId="urn:microsoft.com/office/officeart/2016/7/layout/RepeatingBendingProcessNew"/>
    <dgm:cxn modelId="{67316D4B-E8CF-48D1-8022-10C65A02816F}" type="presParOf" srcId="{DD936DFC-1BD6-4DEC-B5F0-E981875EB1F9}" destId="{922FB669-9D17-4F87-B072-2E69E6532483}" srcOrd="0" destOrd="0" presId="urn:microsoft.com/office/officeart/2016/7/layout/RepeatingBendingProcessNew"/>
    <dgm:cxn modelId="{CEDB458E-DBB1-4035-A101-65B7B8F03C27}" type="presParOf" srcId="{93FC0041-2B2C-4CA0-9ECD-7BE37A2B1AB7}" destId="{F07B4E5C-362D-4984-BFBB-8F55DA8D6A25}" srcOrd="6" destOrd="0" presId="urn:microsoft.com/office/officeart/2016/7/layout/RepeatingBendingProcessNew"/>
    <dgm:cxn modelId="{D89C1523-0415-4B61-9509-24EB0A1D607D}" type="presParOf" srcId="{93FC0041-2B2C-4CA0-9ECD-7BE37A2B1AB7}" destId="{AA1FB856-B8CB-4A41-AFCB-DE13E4E61573}" srcOrd="7" destOrd="0" presId="urn:microsoft.com/office/officeart/2016/7/layout/RepeatingBendingProcessNew"/>
    <dgm:cxn modelId="{367161BA-7F5D-4B1A-921C-CC2FDD5016CD}" type="presParOf" srcId="{AA1FB856-B8CB-4A41-AFCB-DE13E4E61573}" destId="{3AA9E49D-02D7-4228-8966-80051E940062}" srcOrd="0" destOrd="0" presId="urn:microsoft.com/office/officeart/2016/7/layout/RepeatingBendingProcessNew"/>
    <dgm:cxn modelId="{15B48632-F399-4F0E-A621-0230008109CD}" type="presParOf" srcId="{93FC0041-2B2C-4CA0-9ECD-7BE37A2B1AB7}" destId="{E27FAFE4-EAE7-4491-ABFD-AD7A8D4BC6D8}" srcOrd="8" destOrd="0" presId="urn:microsoft.com/office/officeart/2016/7/layout/RepeatingBendingProcessNew"/>
    <dgm:cxn modelId="{6769BDD0-B72A-456C-B6C9-6CA04B0C00C7}" type="presParOf" srcId="{93FC0041-2B2C-4CA0-9ECD-7BE37A2B1AB7}" destId="{DAD41E39-62F5-4C5B-A86C-C459D679ECEB}" srcOrd="9" destOrd="0" presId="urn:microsoft.com/office/officeart/2016/7/layout/RepeatingBendingProcessNew"/>
    <dgm:cxn modelId="{CB7FB292-3854-414D-826A-0E104894CACB}" type="presParOf" srcId="{DAD41E39-62F5-4C5B-A86C-C459D679ECEB}" destId="{C7E50CD1-00E0-47C8-A961-41EA8997B1DC}" srcOrd="0" destOrd="0" presId="urn:microsoft.com/office/officeart/2016/7/layout/RepeatingBendingProcessNew"/>
    <dgm:cxn modelId="{09AF2707-4075-4FF1-9F36-CA30B168A21A}" type="presParOf" srcId="{93FC0041-2B2C-4CA0-9ECD-7BE37A2B1AB7}" destId="{B0E1D51A-4AF2-420C-8C23-C4DB840B7D4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9B0ADC-E425-47FF-8B70-52630BCB917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DD4A47-6C97-4B2B-8F5A-A563C5BBAC09}">
      <dgm:prSet/>
      <dgm:spPr/>
      <dgm:t>
        <a:bodyPr/>
        <a:lstStyle/>
        <a:p>
          <a:r>
            <a:rPr lang="en-US" b="1"/>
            <a:t>Humanist and experiential learning</a:t>
          </a:r>
          <a:r>
            <a:rPr lang="en-US"/>
            <a:t> emphasise learning through experience and reflection (Kolb, 1984).</a:t>
          </a:r>
        </a:p>
      </dgm:t>
    </dgm:pt>
    <dgm:pt modelId="{98953447-5BD7-422A-A9EF-C1AF8F8E7DA2}" type="parTrans" cxnId="{90507AFE-45A8-4B89-9889-97FB0EE70104}">
      <dgm:prSet/>
      <dgm:spPr/>
      <dgm:t>
        <a:bodyPr/>
        <a:lstStyle/>
        <a:p>
          <a:endParaRPr lang="en-US"/>
        </a:p>
      </dgm:t>
    </dgm:pt>
    <dgm:pt modelId="{26521F82-21E4-4187-8735-849B7CECE9D1}" type="sibTrans" cxnId="{90507AFE-45A8-4B89-9889-97FB0EE70104}">
      <dgm:prSet/>
      <dgm:spPr/>
      <dgm:t>
        <a:bodyPr/>
        <a:lstStyle/>
        <a:p>
          <a:endParaRPr lang="en-US"/>
        </a:p>
      </dgm:t>
    </dgm:pt>
    <dgm:pt modelId="{60B24F4E-C7B2-4F7A-B29C-4F331DA43DB8}">
      <dgm:prSet/>
      <dgm:spPr/>
      <dgm:t>
        <a:bodyPr/>
        <a:lstStyle/>
        <a:p>
          <a:r>
            <a:rPr lang="en-US" b="1"/>
            <a:t>Application at Greggs:</a:t>
          </a:r>
          <a:endParaRPr lang="en-US"/>
        </a:p>
      </dgm:t>
    </dgm:pt>
    <dgm:pt modelId="{3894C59B-FF7E-44CB-9635-1C8A29E5C228}" type="parTrans" cxnId="{397510CB-0D43-4FFD-A2EC-DF93F8F5131C}">
      <dgm:prSet/>
      <dgm:spPr/>
      <dgm:t>
        <a:bodyPr/>
        <a:lstStyle/>
        <a:p>
          <a:endParaRPr lang="en-US"/>
        </a:p>
      </dgm:t>
    </dgm:pt>
    <dgm:pt modelId="{146767C7-009D-483E-9B55-B63CC0FC631B}" type="sibTrans" cxnId="{397510CB-0D43-4FFD-A2EC-DF93F8F5131C}">
      <dgm:prSet/>
      <dgm:spPr/>
      <dgm:t>
        <a:bodyPr/>
        <a:lstStyle/>
        <a:p>
          <a:endParaRPr lang="en-US"/>
        </a:p>
      </dgm:t>
    </dgm:pt>
    <dgm:pt modelId="{4C9FA535-C9E1-41AC-9005-BE15BBED0061}">
      <dgm:prSet/>
      <dgm:spPr/>
      <dgm:t>
        <a:bodyPr/>
        <a:lstStyle/>
        <a:p>
          <a:r>
            <a:rPr lang="en-US"/>
            <a:t>Mentoring by experienced Shop Managers</a:t>
          </a:r>
        </a:p>
      </dgm:t>
    </dgm:pt>
    <dgm:pt modelId="{69640D48-F047-457D-AB4F-06E326DA3C12}" type="parTrans" cxnId="{BBE49FB4-D0D9-4AAF-98C7-6BA3FFA628C0}">
      <dgm:prSet/>
      <dgm:spPr/>
      <dgm:t>
        <a:bodyPr/>
        <a:lstStyle/>
        <a:p>
          <a:endParaRPr lang="en-US"/>
        </a:p>
      </dgm:t>
    </dgm:pt>
    <dgm:pt modelId="{A389AB9B-FA24-4B26-A683-72F4B840E5C5}" type="sibTrans" cxnId="{BBE49FB4-D0D9-4AAF-98C7-6BA3FFA628C0}">
      <dgm:prSet/>
      <dgm:spPr/>
      <dgm:t>
        <a:bodyPr/>
        <a:lstStyle/>
        <a:p>
          <a:endParaRPr lang="en-US"/>
        </a:p>
      </dgm:t>
    </dgm:pt>
    <dgm:pt modelId="{493B80E3-32C9-40B6-8239-40A9874FB53D}">
      <dgm:prSet/>
      <dgm:spPr/>
      <dgm:t>
        <a:bodyPr/>
        <a:lstStyle/>
        <a:p>
          <a:r>
            <a:rPr lang="en-US"/>
            <a:t>Job shadowing</a:t>
          </a:r>
        </a:p>
      </dgm:t>
    </dgm:pt>
    <dgm:pt modelId="{FB6A9955-C975-40AE-9C28-A511433704DA}" type="parTrans" cxnId="{82C8C728-AEC7-47D5-BB84-88287290A08E}">
      <dgm:prSet/>
      <dgm:spPr/>
      <dgm:t>
        <a:bodyPr/>
        <a:lstStyle/>
        <a:p>
          <a:endParaRPr lang="en-US"/>
        </a:p>
      </dgm:t>
    </dgm:pt>
    <dgm:pt modelId="{954AA844-258A-43FE-9F3D-69917D4751CB}" type="sibTrans" cxnId="{82C8C728-AEC7-47D5-BB84-88287290A08E}">
      <dgm:prSet/>
      <dgm:spPr/>
      <dgm:t>
        <a:bodyPr/>
        <a:lstStyle/>
        <a:p>
          <a:endParaRPr lang="en-US"/>
        </a:p>
      </dgm:t>
    </dgm:pt>
    <dgm:pt modelId="{B8FCBE6B-0DF3-4F56-B670-998B34D734C7}">
      <dgm:prSet/>
      <dgm:spPr/>
      <dgm:t>
        <a:bodyPr/>
        <a:lstStyle/>
        <a:p>
          <a:r>
            <a:rPr lang="en-US"/>
            <a:t>Learning from real customer and team situations</a:t>
          </a:r>
        </a:p>
      </dgm:t>
    </dgm:pt>
    <dgm:pt modelId="{281EC747-61B4-43BA-9D25-EA66BE7028C3}" type="parTrans" cxnId="{D5598D1F-405E-45DC-9024-CE9FB5E5C68E}">
      <dgm:prSet/>
      <dgm:spPr/>
      <dgm:t>
        <a:bodyPr/>
        <a:lstStyle/>
        <a:p>
          <a:endParaRPr lang="en-US"/>
        </a:p>
      </dgm:t>
    </dgm:pt>
    <dgm:pt modelId="{F382744D-00FE-496B-A7EF-E9C9FD7571B2}" type="sibTrans" cxnId="{D5598D1F-405E-45DC-9024-CE9FB5E5C68E}">
      <dgm:prSet/>
      <dgm:spPr/>
      <dgm:t>
        <a:bodyPr/>
        <a:lstStyle/>
        <a:p>
          <a:endParaRPr lang="en-US"/>
        </a:p>
      </dgm:t>
    </dgm:pt>
    <dgm:pt modelId="{2753BC75-6BFF-4F61-89E6-3B412F6C1B63}">
      <dgm:prSet/>
      <dgm:spPr/>
      <dgm:t>
        <a:bodyPr/>
        <a:lstStyle/>
        <a:p>
          <a:r>
            <a:rPr lang="en-US"/>
            <a:t>This supports confidence, motivation, and career development.</a:t>
          </a:r>
        </a:p>
      </dgm:t>
    </dgm:pt>
    <dgm:pt modelId="{0B8AE1FE-FFF1-4B9F-83DB-76A4F5983564}" type="parTrans" cxnId="{A094DA0A-5D38-470F-9F9B-0BB997F5A923}">
      <dgm:prSet/>
      <dgm:spPr/>
      <dgm:t>
        <a:bodyPr/>
        <a:lstStyle/>
        <a:p>
          <a:endParaRPr lang="en-US"/>
        </a:p>
      </dgm:t>
    </dgm:pt>
    <dgm:pt modelId="{AD29724C-1F9E-46E4-8B8D-0C679AEEB524}" type="sibTrans" cxnId="{A094DA0A-5D38-470F-9F9B-0BB997F5A923}">
      <dgm:prSet/>
      <dgm:spPr/>
      <dgm:t>
        <a:bodyPr/>
        <a:lstStyle/>
        <a:p>
          <a:endParaRPr lang="en-US"/>
        </a:p>
      </dgm:t>
    </dgm:pt>
    <dgm:pt modelId="{7DFE4D86-5872-42E5-84A3-E3A25BA80A96}" type="pres">
      <dgm:prSet presAssocID="{AE9B0ADC-E425-47FF-8B70-52630BCB917C}" presName="Name0" presStyleCnt="0">
        <dgm:presLayoutVars>
          <dgm:dir/>
          <dgm:resizeHandles val="exact"/>
        </dgm:presLayoutVars>
      </dgm:prSet>
      <dgm:spPr/>
    </dgm:pt>
    <dgm:pt modelId="{D0A478D2-4DD6-47F8-9288-E7FD395866B6}" type="pres">
      <dgm:prSet presAssocID="{FDDD4A47-6C97-4B2B-8F5A-A563C5BBAC09}" presName="node" presStyleLbl="node1" presStyleIdx="0" presStyleCnt="6">
        <dgm:presLayoutVars>
          <dgm:bulletEnabled val="1"/>
        </dgm:presLayoutVars>
      </dgm:prSet>
      <dgm:spPr/>
    </dgm:pt>
    <dgm:pt modelId="{4EBB1FFA-386D-4E07-86B8-2D18A08372E0}" type="pres">
      <dgm:prSet presAssocID="{26521F82-21E4-4187-8735-849B7CECE9D1}" presName="sibTrans" presStyleLbl="sibTrans1D1" presStyleIdx="0" presStyleCnt="5"/>
      <dgm:spPr/>
    </dgm:pt>
    <dgm:pt modelId="{4D3D92F1-520B-4EB8-B851-3BF16EA0BC72}" type="pres">
      <dgm:prSet presAssocID="{26521F82-21E4-4187-8735-849B7CECE9D1}" presName="connectorText" presStyleLbl="sibTrans1D1" presStyleIdx="0" presStyleCnt="5"/>
      <dgm:spPr/>
    </dgm:pt>
    <dgm:pt modelId="{967DE6A2-9CEB-4F36-B1DF-64992FCC3D70}" type="pres">
      <dgm:prSet presAssocID="{60B24F4E-C7B2-4F7A-B29C-4F331DA43DB8}" presName="node" presStyleLbl="node1" presStyleIdx="1" presStyleCnt="6">
        <dgm:presLayoutVars>
          <dgm:bulletEnabled val="1"/>
        </dgm:presLayoutVars>
      </dgm:prSet>
      <dgm:spPr/>
    </dgm:pt>
    <dgm:pt modelId="{394CEE81-DA55-4336-A682-9D036057D057}" type="pres">
      <dgm:prSet presAssocID="{146767C7-009D-483E-9B55-B63CC0FC631B}" presName="sibTrans" presStyleLbl="sibTrans1D1" presStyleIdx="1" presStyleCnt="5"/>
      <dgm:spPr/>
    </dgm:pt>
    <dgm:pt modelId="{0C61C89C-BE00-408F-9EB5-CEAEAFFA7CB6}" type="pres">
      <dgm:prSet presAssocID="{146767C7-009D-483E-9B55-B63CC0FC631B}" presName="connectorText" presStyleLbl="sibTrans1D1" presStyleIdx="1" presStyleCnt="5"/>
      <dgm:spPr/>
    </dgm:pt>
    <dgm:pt modelId="{91676993-6B3D-4404-9203-28BACD27E254}" type="pres">
      <dgm:prSet presAssocID="{4C9FA535-C9E1-41AC-9005-BE15BBED0061}" presName="node" presStyleLbl="node1" presStyleIdx="2" presStyleCnt="6">
        <dgm:presLayoutVars>
          <dgm:bulletEnabled val="1"/>
        </dgm:presLayoutVars>
      </dgm:prSet>
      <dgm:spPr/>
    </dgm:pt>
    <dgm:pt modelId="{58223710-983D-446E-A92B-650D8024FDFE}" type="pres">
      <dgm:prSet presAssocID="{A389AB9B-FA24-4B26-A683-72F4B840E5C5}" presName="sibTrans" presStyleLbl="sibTrans1D1" presStyleIdx="2" presStyleCnt="5"/>
      <dgm:spPr/>
    </dgm:pt>
    <dgm:pt modelId="{5C33C7CA-01EB-4B49-BECF-9F267BA80B92}" type="pres">
      <dgm:prSet presAssocID="{A389AB9B-FA24-4B26-A683-72F4B840E5C5}" presName="connectorText" presStyleLbl="sibTrans1D1" presStyleIdx="2" presStyleCnt="5"/>
      <dgm:spPr/>
    </dgm:pt>
    <dgm:pt modelId="{A859E214-5B9D-45EB-87F8-8F2BC45F60E0}" type="pres">
      <dgm:prSet presAssocID="{493B80E3-32C9-40B6-8239-40A9874FB53D}" presName="node" presStyleLbl="node1" presStyleIdx="3" presStyleCnt="6">
        <dgm:presLayoutVars>
          <dgm:bulletEnabled val="1"/>
        </dgm:presLayoutVars>
      </dgm:prSet>
      <dgm:spPr/>
    </dgm:pt>
    <dgm:pt modelId="{B46FB8F2-D13E-4DDA-8DEC-1C921A80E43C}" type="pres">
      <dgm:prSet presAssocID="{954AA844-258A-43FE-9F3D-69917D4751CB}" presName="sibTrans" presStyleLbl="sibTrans1D1" presStyleIdx="3" presStyleCnt="5"/>
      <dgm:spPr/>
    </dgm:pt>
    <dgm:pt modelId="{C6A50B8B-8CE9-4C17-AC95-0FA5F381EC5D}" type="pres">
      <dgm:prSet presAssocID="{954AA844-258A-43FE-9F3D-69917D4751CB}" presName="connectorText" presStyleLbl="sibTrans1D1" presStyleIdx="3" presStyleCnt="5"/>
      <dgm:spPr/>
    </dgm:pt>
    <dgm:pt modelId="{03E3BFC4-FB7A-46C5-8FA6-5CC547EB4B1B}" type="pres">
      <dgm:prSet presAssocID="{B8FCBE6B-0DF3-4F56-B670-998B34D734C7}" presName="node" presStyleLbl="node1" presStyleIdx="4" presStyleCnt="6">
        <dgm:presLayoutVars>
          <dgm:bulletEnabled val="1"/>
        </dgm:presLayoutVars>
      </dgm:prSet>
      <dgm:spPr/>
    </dgm:pt>
    <dgm:pt modelId="{66348FCA-DA1F-47CE-9C59-FFA5ABCB693F}" type="pres">
      <dgm:prSet presAssocID="{F382744D-00FE-496B-A7EF-E9C9FD7571B2}" presName="sibTrans" presStyleLbl="sibTrans1D1" presStyleIdx="4" presStyleCnt="5"/>
      <dgm:spPr/>
    </dgm:pt>
    <dgm:pt modelId="{8FDFC1DA-DAE4-4A94-83BF-ED1F7DCCFC45}" type="pres">
      <dgm:prSet presAssocID="{F382744D-00FE-496B-A7EF-E9C9FD7571B2}" presName="connectorText" presStyleLbl="sibTrans1D1" presStyleIdx="4" presStyleCnt="5"/>
      <dgm:spPr/>
    </dgm:pt>
    <dgm:pt modelId="{405C90DB-67D2-49CD-84F8-907BC2BFAB7D}" type="pres">
      <dgm:prSet presAssocID="{2753BC75-6BFF-4F61-89E6-3B412F6C1B63}" presName="node" presStyleLbl="node1" presStyleIdx="5" presStyleCnt="6">
        <dgm:presLayoutVars>
          <dgm:bulletEnabled val="1"/>
        </dgm:presLayoutVars>
      </dgm:prSet>
      <dgm:spPr/>
    </dgm:pt>
  </dgm:ptLst>
  <dgm:cxnLst>
    <dgm:cxn modelId="{9E752508-FBB7-4195-A491-DFC18315D542}" type="presOf" srcId="{954AA844-258A-43FE-9F3D-69917D4751CB}" destId="{C6A50B8B-8CE9-4C17-AC95-0FA5F381EC5D}" srcOrd="1" destOrd="0" presId="urn:microsoft.com/office/officeart/2016/7/layout/RepeatingBendingProcessNew"/>
    <dgm:cxn modelId="{A094DA0A-5D38-470F-9F9B-0BB997F5A923}" srcId="{AE9B0ADC-E425-47FF-8B70-52630BCB917C}" destId="{2753BC75-6BFF-4F61-89E6-3B412F6C1B63}" srcOrd="5" destOrd="0" parTransId="{0B8AE1FE-FFF1-4B9F-83DB-76A4F5983564}" sibTransId="{AD29724C-1F9E-46E4-8B8D-0C679AEEB524}"/>
    <dgm:cxn modelId="{94CAEC1B-AE5E-4FD8-9D86-B2409375FB3D}" type="presOf" srcId="{4C9FA535-C9E1-41AC-9005-BE15BBED0061}" destId="{91676993-6B3D-4404-9203-28BACD27E254}" srcOrd="0" destOrd="0" presId="urn:microsoft.com/office/officeart/2016/7/layout/RepeatingBendingProcessNew"/>
    <dgm:cxn modelId="{D5598D1F-405E-45DC-9024-CE9FB5E5C68E}" srcId="{AE9B0ADC-E425-47FF-8B70-52630BCB917C}" destId="{B8FCBE6B-0DF3-4F56-B670-998B34D734C7}" srcOrd="4" destOrd="0" parTransId="{281EC747-61B4-43BA-9D25-EA66BE7028C3}" sibTransId="{F382744D-00FE-496B-A7EF-E9C9FD7571B2}"/>
    <dgm:cxn modelId="{45BCFA23-B212-464F-8D24-F3C27D488F0F}" type="presOf" srcId="{60B24F4E-C7B2-4F7A-B29C-4F331DA43DB8}" destId="{967DE6A2-9CEB-4F36-B1DF-64992FCC3D70}" srcOrd="0" destOrd="0" presId="urn:microsoft.com/office/officeart/2016/7/layout/RepeatingBendingProcessNew"/>
    <dgm:cxn modelId="{82C8C728-AEC7-47D5-BB84-88287290A08E}" srcId="{AE9B0ADC-E425-47FF-8B70-52630BCB917C}" destId="{493B80E3-32C9-40B6-8239-40A9874FB53D}" srcOrd="3" destOrd="0" parTransId="{FB6A9955-C975-40AE-9C28-A511433704DA}" sibTransId="{954AA844-258A-43FE-9F3D-69917D4751CB}"/>
    <dgm:cxn modelId="{8F4BE82B-4C52-4007-B004-CFB96FE002E6}" type="presOf" srcId="{AE9B0ADC-E425-47FF-8B70-52630BCB917C}" destId="{7DFE4D86-5872-42E5-84A3-E3A25BA80A96}" srcOrd="0" destOrd="0" presId="urn:microsoft.com/office/officeart/2016/7/layout/RepeatingBendingProcessNew"/>
    <dgm:cxn modelId="{CCDCB32F-4D81-40AF-B828-284CB46B6B64}" type="presOf" srcId="{A389AB9B-FA24-4B26-A683-72F4B840E5C5}" destId="{58223710-983D-446E-A92B-650D8024FDFE}" srcOrd="0" destOrd="0" presId="urn:microsoft.com/office/officeart/2016/7/layout/RepeatingBendingProcessNew"/>
    <dgm:cxn modelId="{4AC0D334-3D30-4589-B10A-68E8AAEA66B3}" type="presOf" srcId="{FDDD4A47-6C97-4B2B-8F5A-A563C5BBAC09}" destId="{D0A478D2-4DD6-47F8-9288-E7FD395866B6}" srcOrd="0" destOrd="0" presId="urn:microsoft.com/office/officeart/2016/7/layout/RepeatingBendingProcessNew"/>
    <dgm:cxn modelId="{4B39B639-3A34-4CE1-AAC9-10F3FDC1FE55}" type="presOf" srcId="{2753BC75-6BFF-4F61-89E6-3B412F6C1B63}" destId="{405C90DB-67D2-49CD-84F8-907BC2BFAB7D}" srcOrd="0" destOrd="0" presId="urn:microsoft.com/office/officeart/2016/7/layout/RepeatingBendingProcessNew"/>
    <dgm:cxn modelId="{ADB5C05D-80CA-4177-8B6A-6E662C54D341}" type="presOf" srcId="{954AA844-258A-43FE-9F3D-69917D4751CB}" destId="{B46FB8F2-D13E-4DDA-8DEC-1C921A80E43C}" srcOrd="0" destOrd="0" presId="urn:microsoft.com/office/officeart/2016/7/layout/RepeatingBendingProcessNew"/>
    <dgm:cxn modelId="{589CEB72-BF69-44C1-B9E3-D58E8845B085}" type="presOf" srcId="{493B80E3-32C9-40B6-8239-40A9874FB53D}" destId="{A859E214-5B9D-45EB-87F8-8F2BC45F60E0}" srcOrd="0" destOrd="0" presId="urn:microsoft.com/office/officeart/2016/7/layout/RepeatingBendingProcessNew"/>
    <dgm:cxn modelId="{4F8A5B58-BE37-41E9-8036-4276252DD072}" type="presOf" srcId="{26521F82-21E4-4187-8735-849B7CECE9D1}" destId="{4D3D92F1-520B-4EB8-B851-3BF16EA0BC72}" srcOrd="1" destOrd="0" presId="urn:microsoft.com/office/officeart/2016/7/layout/RepeatingBendingProcessNew"/>
    <dgm:cxn modelId="{95BBB57B-CD08-40FB-9496-4E7431E87947}" type="presOf" srcId="{146767C7-009D-483E-9B55-B63CC0FC631B}" destId="{394CEE81-DA55-4336-A682-9D036057D057}" srcOrd="0" destOrd="0" presId="urn:microsoft.com/office/officeart/2016/7/layout/RepeatingBendingProcessNew"/>
    <dgm:cxn modelId="{170033A0-5D39-4D60-8696-19644D3EEE3D}" type="presOf" srcId="{B8FCBE6B-0DF3-4F56-B670-998B34D734C7}" destId="{03E3BFC4-FB7A-46C5-8FA6-5CC547EB4B1B}" srcOrd="0" destOrd="0" presId="urn:microsoft.com/office/officeart/2016/7/layout/RepeatingBendingProcessNew"/>
    <dgm:cxn modelId="{C1D122A9-FCE7-4D48-91F4-8FD9AD7784A8}" type="presOf" srcId="{26521F82-21E4-4187-8735-849B7CECE9D1}" destId="{4EBB1FFA-386D-4E07-86B8-2D18A08372E0}" srcOrd="0" destOrd="0" presId="urn:microsoft.com/office/officeart/2016/7/layout/RepeatingBendingProcessNew"/>
    <dgm:cxn modelId="{BBE49FB4-D0D9-4AAF-98C7-6BA3FFA628C0}" srcId="{AE9B0ADC-E425-47FF-8B70-52630BCB917C}" destId="{4C9FA535-C9E1-41AC-9005-BE15BBED0061}" srcOrd="2" destOrd="0" parTransId="{69640D48-F047-457D-AB4F-06E326DA3C12}" sibTransId="{A389AB9B-FA24-4B26-A683-72F4B840E5C5}"/>
    <dgm:cxn modelId="{397510CB-0D43-4FFD-A2EC-DF93F8F5131C}" srcId="{AE9B0ADC-E425-47FF-8B70-52630BCB917C}" destId="{60B24F4E-C7B2-4F7A-B29C-4F331DA43DB8}" srcOrd="1" destOrd="0" parTransId="{3894C59B-FF7E-44CB-9635-1C8A29E5C228}" sibTransId="{146767C7-009D-483E-9B55-B63CC0FC631B}"/>
    <dgm:cxn modelId="{87B1AEEA-8AD3-4979-ACA2-EE3033EAE60D}" type="presOf" srcId="{F382744D-00FE-496B-A7EF-E9C9FD7571B2}" destId="{66348FCA-DA1F-47CE-9C59-FFA5ABCB693F}" srcOrd="0" destOrd="0" presId="urn:microsoft.com/office/officeart/2016/7/layout/RepeatingBendingProcessNew"/>
    <dgm:cxn modelId="{B45D9BF6-A2FF-4D33-A961-C02BB607D25E}" type="presOf" srcId="{146767C7-009D-483E-9B55-B63CC0FC631B}" destId="{0C61C89C-BE00-408F-9EB5-CEAEAFFA7CB6}" srcOrd="1" destOrd="0" presId="urn:microsoft.com/office/officeart/2016/7/layout/RepeatingBendingProcessNew"/>
    <dgm:cxn modelId="{E20EA7F6-E938-422B-81E9-4CEB74483347}" type="presOf" srcId="{F382744D-00FE-496B-A7EF-E9C9FD7571B2}" destId="{8FDFC1DA-DAE4-4A94-83BF-ED1F7DCCFC45}" srcOrd="1" destOrd="0" presId="urn:microsoft.com/office/officeart/2016/7/layout/RepeatingBendingProcessNew"/>
    <dgm:cxn modelId="{055D30FE-2378-49ED-8740-C9F0A2EAEE8E}" type="presOf" srcId="{A389AB9B-FA24-4B26-A683-72F4B840E5C5}" destId="{5C33C7CA-01EB-4B49-BECF-9F267BA80B92}" srcOrd="1" destOrd="0" presId="urn:microsoft.com/office/officeart/2016/7/layout/RepeatingBendingProcessNew"/>
    <dgm:cxn modelId="{90507AFE-45A8-4B89-9889-97FB0EE70104}" srcId="{AE9B0ADC-E425-47FF-8B70-52630BCB917C}" destId="{FDDD4A47-6C97-4B2B-8F5A-A563C5BBAC09}" srcOrd="0" destOrd="0" parTransId="{98953447-5BD7-422A-A9EF-C1AF8F8E7DA2}" sibTransId="{26521F82-21E4-4187-8735-849B7CECE9D1}"/>
    <dgm:cxn modelId="{0CF225DC-02B2-4D8D-B26B-0915488CA533}" type="presParOf" srcId="{7DFE4D86-5872-42E5-84A3-E3A25BA80A96}" destId="{D0A478D2-4DD6-47F8-9288-E7FD395866B6}" srcOrd="0" destOrd="0" presId="urn:microsoft.com/office/officeart/2016/7/layout/RepeatingBendingProcessNew"/>
    <dgm:cxn modelId="{A42C430A-4D24-4352-AB9F-EF32EC234E28}" type="presParOf" srcId="{7DFE4D86-5872-42E5-84A3-E3A25BA80A96}" destId="{4EBB1FFA-386D-4E07-86B8-2D18A08372E0}" srcOrd="1" destOrd="0" presId="urn:microsoft.com/office/officeart/2016/7/layout/RepeatingBendingProcessNew"/>
    <dgm:cxn modelId="{805DD310-2539-490C-A26F-01812C7FA8DD}" type="presParOf" srcId="{4EBB1FFA-386D-4E07-86B8-2D18A08372E0}" destId="{4D3D92F1-520B-4EB8-B851-3BF16EA0BC72}" srcOrd="0" destOrd="0" presId="urn:microsoft.com/office/officeart/2016/7/layout/RepeatingBendingProcessNew"/>
    <dgm:cxn modelId="{F4AD9245-2141-4FBD-8EDA-7440F7BB04E7}" type="presParOf" srcId="{7DFE4D86-5872-42E5-84A3-E3A25BA80A96}" destId="{967DE6A2-9CEB-4F36-B1DF-64992FCC3D70}" srcOrd="2" destOrd="0" presId="urn:microsoft.com/office/officeart/2016/7/layout/RepeatingBendingProcessNew"/>
    <dgm:cxn modelId="{21C96781-C51E-4BCA-8B5D-5B492AB702C5}" type="presParOf" srcId="{7DFE4D86-5872-42E5-84A3-E3A25BA80A96}" destId="{394CEE81-DA55-4336-A682-9D036057D057}" srcOrd="3" destOrd="0" presId="urn:microsoft.com/office/officeart/2016/7/layout/RepeatingBendingProcessNew"/>
    <dgm:cxn modelId="{B3A30430-8BCE-4B21-9198-6BB882628D8F}" type="presParOf" srcId="{394CEE81-DA55-4336-A682-9D036057D057}" destId="{0C61C89C-BE00-408F-9EB5-CEAEAFFA7CB6}" srcOrd="0" destOrd="0" presId="urn:microsoft.com/office/officeart/2016/7/layout/RepeatingBendingProcessNew"/>
    <dgm:cxn modelId="{5936D3A3-59DC-4B37-8052-1E9D11E93149}" type="presParOf" srcId="{7DFE4D86-5872-42E5-84A3-E3A25BA80A96}" destId="{91676993-6B3D-4404-9203-28BACD27E254}" srcOrd="4" destOrd="0" presId="urn:microsoft.com/office/officeart/2016/7/layout/RepeatingBendingProcessNew"/>
    <dgm:cxn modelId="{7C014D1D-E6D6-443E-A8F3-32D4C3B86CEE}" type="presParOf" srcId="{7DFE4D86-5872-42E5-84A3-E3A25BA80A96}" destId="{58223710-983D-446E-A92B-650D8024FDFE}" srcOrd="5" destOrd="0" presId="urn:microsoft.com/office/officeart/2016/7/layout/RepeatingBendingProcessNew"/>
    <dgm:cxn modelId="{2770DDFE-A744-4183-901D-4AFF7827A29D}" type="presParOf" srcId="{58223710-983D-446E-A92B-650D8024FDFE}" destId="{5C33C7CA-01EB-4B49-BECF-9F267BA80B92}" srcOrd="0" destOrd="0" presId="urn:microsoft.com/office/officeart/2016/7/layout/RepeatingBendingProcessNew"/>
    <dgm:cxn modelId="{F0871F55-F8BD-4A5E-939E-D8F225D3C1F6}" type="presParOf" srcId="{7DFE4D86-5872-42E5-84A3-E3A25BA80A96}" destId="{A859E214-5B9D-45EB-87F8-8F2BC45F60E0}" srcOrd="6" destOrd="0" presId="urn:microsoft.com/office/officeart/2016/7/layout/RepeatingBendingProcessNew"/>
    <dgm:cxn modelId="{9759A7F7-4693-4922-B4AF-00B3B33B5C32}" type="presParOf" srcId="{7DFE4D86-5872-42E5-84A3-E3A25BA80A96}" destId="{B46FB8F2-D13E-4DDA-8DEC-1C921A80E43C}" srcOrd="7" destOrd="0" presId="urn:microsoft.com/office/officeart/2016/7/layout/RepeatingBendingProcessNew"/>
    <dgm:cxn modelId="{6AF0F5AD-EDD6-4BA9-A618-6821ED0FE0B2}" type="presParOf" srcId="{B46FB8F2-D13E-4DDA-8DEC-1C921A80E43C}" destId="{C6A50B8B-8CE9-4C17-AC95-0FA5F381EC5D}" srcOrd="0" destOrd="0" presId="urn:microsoft.com/office/officeart/2016/7/layout/RepeatingBendingProcessNew"/>
    <dgm:cxn modelId="{6D574211-8DC0-4F17-8A49-DC30290200C9}" type="presParOf" srcId="{7DFE4D86-5872-42E5-84A3-E3A25BA80A96}" destId="{03E3BFC4-FB7A-46C5-8FA6-5CC547EB4B1B}" srcOrd="8" destOrd="0" presId="urn:microsoft.com/office/officeart/2016/7/layout/RepeatingBendingProcessNew"/>
    <dgm:cxn modelId="{91725407-9251-463E-A15A-99F5E841D39B}" type="presParOf" srcId="{7DFE4D86-5872-42E5-84A3-E3A25BA80A96}" destId="{66348FCA-DA1F-47CE-9C59-FFA5ABCB693F}" srcOrd="9" destOrd="0" presId="urn:microsoft.com/office/officeart/2016/7/layout/RepeatingBendingProcessNew"/>
    <dgm:cxn modelId="{2AD8EC6F-257C-4A44-B426-1A961D41273F}" type="presParOf" srcId="{66348FCA-DA1F-47CE-9C59-FFA5ABCB693F}" destId="{8FDFC1DA-DAE4-4A94-83BF-ED1F7DCCFC45}" srcOrd="0" destOrd="0" presId="urn:microsoft.com/office/officeart/2016/7/layout/RepeatingBendingProcessNew"/>
    <dgm:cxn modelId="{F1FA3729-49F6-4DCB-97CD-3C89A30D0F8D}" type="presParOf" srcId="{7DFE4D86-5872-42E5-84A3-E3A25BA80A96}" destId="{405C90DB-67D2-49CD-84F8-907BC2BFAB7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98E9C-DCB0-474A-88D5-EE6C54CEBBE6}">
      <dsp:nvSpPr>
        <dsp:cNvPr id="0" name=""/>
        <dsp:cNvSpPr/>
      </dsp:nvSpPr>
      <dsp:spPr>
        <a:xfrm>
          <a:off x="0" y="371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B6EF9-75BA-4A6E-AA9A-E98478E61B8A}">
      <dsp:nvSpPr>
        <dsp:cNvPr id="0" name=""/>
        <dsp:cNvSpPr/>
      </dsp:nvSpPr>
      <dsp:spPr>
        <a:xfrm>
          <a:off x="154829" y="115534"/>
          <a:ext cx="281509" cy="2815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03972-40BC-4A08-ACA7-66BC8BCCDE86}">
      <dsp:nvSpPr>
        <dsp:cNvPr id="0" name=""/>
        <dsp:cNvSpPr/>
      </dsp:nvSpPr>
      <dsp:spPr>
        <a:xfrm>
          <a:off x="591168" y="371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Main duties of a Shop Supervisor include:</a:t>
          </a:r>
          <a:endParaRPr lang="en-US" sz="1600" kern="1200"/>
        </a:p>
      </dsp:txBody>
      <dsp:txXfrm>
        <a:off x="591168" y="371"/>
        <a:ext cx="9924431" cy="511834"/>
      </dsp:txXfrm>
    </dsp:sp>
    <dsp:sp modelId="{46270886-362F-4B52-9DD0-1B5AF266CC0E}">
      <dsp:nvSpPr>
        <dsp:cNvPr id="0" name=""/>
        <dsp:cNvSpPr/>
      </dsp:nvSpPr>
      <dsp:spPr>
        <a:xfrm>
          <a:off x="0" y="640165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F7878-615A-4DD3-8D55-53ACB1F3AD0F}">
      <dsp:nvSpPr>
        <dsp:cNvPr id="0" name=""/>
        <dsp:cNvSpPr/>
      </dsp:nvSpPr>
      <dsp:spPr>
        <a:xfrm>
          <a:off x="154829" y="755327"/>
          <a:ext cx="281509" cy="2815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644DD-3C2C-48EB-978A-1EEB3C88467B}">
      <dsp:nvSpPr>
        <dsp:cNvPr id="0" name=""/>
        <dsp:cNvSpPr/>
      </dsp:nvSpPr>
      <dsp:spPr>
        <a:xfrm>
          <a:off x="591168" y="640165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Supervising shop team members</a:t>
          </a:r>
        </a:p>
      </dsp:txBody>
      <dsp:txXfrm>
        <a:off x="591168" y="640165"/>
        <a:ext cx="9924431" cy="511834"/>
      </dsp:txXfrm>
    </dsp:sp>
    <dsp:sp modelId="{646C98E8-182D-4D9C-A78F-5A1FB3203695}">
      <dsp:nvSpPr>
        <dsp:cNvPr id="0" name=""/>
        <dsp:cNvSpPr/>
      </dsp:nvSpPr>
      <dsp:spPr>
        <a:xfrm>
          <a:off x="0" y="1279958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262185-E842-438D-8241-C28D5DCF5D8C}">
      <dsp:nvSpPr>
        <dsp:cNvPr id="0" name=""/>
        <dsp:cNvSpPr/>
      </dsp:nvSpPr>
      <dsp:spPr>
        <a:xfrm>
          <a:off x="154829" y="1395121"/>
          <a:ext cx="281509" cy="2815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1EAA6-2B6F-4629-8105-472A23982D0A}">
      <dsp:nvSpPr>
        <dsp:cNvPr id="0" name=""/>
        <dsp:cNvSpPr/>
      </dsp:nvSpPr>
      <dsp:spPr>
        <a:xfrm>
          <a:off x="591168" y="1279958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Allocating daily tasks and shifts</a:t>
          </a:r>
        </a:p>
      </dsp:txBody>
      <dsp:txXfrm>
        <a:off x="591168" y="1279958"/>
        <a:ext cx="9924431" cy="511834"/>
      </dsp:txXfrm>
    </dsp:sp>
    <dsp:sp modelId="{3E007613-9BE8-4F47-BCD0-B662A28BC355}">
      <dsp:nvSpPr>
        <dsp:cNvPr id="0" name=""/>
        <dsp:cNvSpPr/>
      </dsp:nvSpPr>
      <dsp:spPr>
        <a:xfrm>
          <a:off x="0" y="1919751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55A62-123F-4682-BB19-F31FABA08171}">
      <dsp:nvSpPr>
        <dsp:cNvPr id="0" name=""/>
        <dsp:cNvSpPr/>
      </dsp:nvSpPr>
      <dsp:spPr>
        <a:xfrm>
          <a:off x="154829" y="2034914"/>
          <a:ext cx="281509" cy="2815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5CA59-94D4-42F7-9EC5-CEFDDBCF146D}">
      <dsp:nvSpPr>
        <dsp:cNvPr id="0" name=""/>
        <dsp:cNvSpPr/>
      </dsp:nvSpPr>
      <dsp:spPr>
        <a:xfrm>
          <a:off x="591168" y="1919751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Handling customer queries and complaints</a:t>
          </a:r>
        </a:p>
      </dsp:txBody>
      <dsp:txXfrm>
        <a:off x="591168" y="1919751"/>
        <a:ext cx="9924431" cy="511834"/>
      </dsp:txXfrm>
    </dsp:sp>
    <dsp:sp modelId="{7841A26F-1DDE-47B6-A65D-A7B854C302CB}">
      <dsp:nvSpPr>
        <dsp:cNvPr id="0" name=""/>
        <dsp:cNvSpPr/>
      </dsp:nvSpPr>
      <dsp:spPr>
        <a:xfrm>
          <a:off x="0" y="2559544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4911B9-270E-4E6C-B20E-5B82F69D7674}">
      <dsp:nvSpPr>
        <dsp:cNvPr id="0" name=""/>
        <dsp:cNvSpPr/>
      </dsp:nvSpPr>
      <dsp:spPr>
        <a:xfrm>
          <a:off x="154829" y="2674707"/>
          <a:ext cx="281509" cy="2815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6BCB15-227A-4219-BCBD-D0230BFD093C}">
      <dsp:nvSpPr>
        <dsp:cNvPr id="0" name=""/>
        <dsp:cNvSpPr/>
      </dsp:nvSpPr>
      <dsp:spPr>
        <a:xfrm>
          <a:off x="591168" y="2559544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Ensuring food safety and hygiene compliance</a:t>
          </a:r>
        </a:p>
      </dsp:txBody>
      <dsp:txXfrm>
        <a:off x="591168" y="2559544"/>
        <a:ext cx="9924431" cy="511834"/>
      </dsp:txXfrm>
    </dsp:sp>
    <dsp:sp modelId="{0429EC97-3467-4316-B5C3-AD83DB255184}">
      <dsp:nvSpPr>
        <dsp:cNvPr id="0" name=""/>
        <dsp:cNvSpPr/>
      </dsp:nvSpPr>
      <dsp:spPr>
        <a:xfrm>
          <a:off x="0" y="3199338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3EAA9-7F06-4C0B-BE3E-68BACB16F465}">
      <dsp:nvSpPr>
        <dsp:cNvPr id="0" name=""/>
        <dsp:cNvSpPr/>
      </dsp:nvSpPr>
      <dsp:spPr>
        <a:xfrm>
          <a:off x="154829" y="3314501"/>
          <a:ext cx="281509" cy="2815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C5B2E-01D9-4FE6-926D-F143D71C3A77}">
      <dsp:nvSpPr>
        <dsp:cNvPr id="0" name=""/>
        <dsp:cNvSpPr/>
      </dsp:nvSpPr>
      <dsp:spPr>
        <a:xfrm>
          <a:off x="591168" y="3199338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Supporting training of new staff</a:t>
          </a:r>
        </a:p>
      </dsp:txBody>
      <dsp:txXfrm>
        <a:off x="591168" y="3199338"/>
        <a:ext cx="9924431" cy="511834"/>
      </dsp:txXfrm>
    </dsp:sp>
    <dsp:sp modelId="{D98A2E32-EA59-4527-AC89-19D3645EB4C4}">
      <dsp:nvSpPr>
        <dsp:cNvPr id="0" name=""/>
        <dsp:cNvSpPr/>
      </dsp:nvSpPr>
      <dsp:spPr>
        <a:xfrm>
          <a:off x="0" y="3839131"/>
          <a:ext cx="10515600" cy="5118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DD6CF-BDC2-46E0-AF23-CD97929C27E7}">
      <dsp:nvSpPr>
        <dsp:cNvPr id="0" name=""/>
        <dsp:cNvSpPr/>
      </dsp:nvSpPr>
      <dsp:spPr>
        <a:xfrm>
          <a:off x="154829" y="3954294"/>
          <a:ext cx="281509" cy="2815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4BD3E-662F-4063-AA3B-35B830574BCA}">
      <dsp:nvSpPr>
        <dsp:cNvPr id="0" name=""/>
        <dsp:cNvSpPr/>
      </dsp:nvSpPr>
      <dsp:spPr>
        <a:xfrm>
          <a:off x="591168" y="3839131"/>
          <a:ext cx="9924431" cy="511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69" tIns="54169" rIns="54169" bIns="541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 clear job description improves accountability and performance (Armstrong &amp; Taylor, 2023).</a:t>
          </a:r>
        </a:p>
      </dsp:txBody>
      <dsp:txXfrm>
        <a:off x="591168" y="3839131"/>
        <a:ext cx="9924431" cy="511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CEBE8-D577-49DE-B078-B4E422934472}">
      <dsp:nvSpPr>
        <dsp:cNvPr id="0" name=""/>
        <dsp:cNvSpPr/>
      </dsp:nvSpPr>
      <dsp:spPr>
        <a:xfrm>
          <a:off x="3364992" y="1195"/>
          <a:ext cx="3785616" cy="69583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Recruiting the right Shop Supervisor:</a:t>
          </a:r>
        </a:p>
      </dsp:txBody>
      <dsp:txXfrm>
        <a:off x="3398960" y="35163"/>
        <a:ext cx="3717680" cy="627895"/>
      </dsp:txXfrm>
    </dsp:sp>
    <dsp:sp modelId="{1744914B-4716-4D94-B681-9601736DEDC3}">
      <dsp:nvSpPr>
        <dsp:cNvPr id="0" name=""/>
        <dsp:cNvSpPr/>
      </dsp:nvSpPr>
      <dsp:spPr>
        <a:xfrm>
          <a:off x="3364992" y="731818"/>
          <a:ext cx="3785616" cy="69583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Improves customer satisfaction</a:t>
          </a:r>
        </a:p>
      </dsp:txBody>
      <dsp:txXfrm>
        <a:off x="3398960" y="765786"/>
        <a:ext cx="3717680" cy="627895"/>
      </dsp:txXfrm>
    </dsp:sp>
    <dsp:sp modelId="{6E1F3A9F-3668-4A39-9638-45DA689542DF}">
      <dsp:nvSpPr>
        <dsp:cNvPr id="0" name=""/>
        <dsp:cNvSpPr/>
      </dsp:nvSpPr>
      <dsp:spPr>
        <a:xfrm>
          <a:off x="3364992" y="1462441"/>
          <a:ext cx="3785616" cy="69583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Ensures food safety compliance</a:t>
          </a:r>
        </a:p>
      </dsp:txBody>
      <dsp:txXfrm>
        <a:off x="3398960" y="1496409"/>
        <a:ext cx="3717680" cy="627895"/>
      </dsp:txXfrm>
    </dsp:sp>
    <dsp:sp modelId="{ED8646EC-1C73-4CEB-B37F-97C5B0BA4237}">
      <dsp:nvSpPr>
        <dsp:cNvPr id="0" name=""/>
        <dsp:cNvSpPr/>
      </dsp:nvSpPr>
      <dsp:spPr>
        <a:xfrm>
          <a:off x="3364992" y="2193064"/>
          <a:ext cx="3785616" cy="69583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Reduces staff turnover</a:t>
          </a:r>
        </a:p>
      </dsp:txBody>
      <dsp:txXfrm>
        <a:off x="3398960" y="2227032"/>
        <a:ext cx="3717680" cy="627895"/>
      </dsp:txXfrm>
    </dsp:sp>
    <dsp:sp modelId="{7763FFA6-6F99-4655-8700-2D77FBC35531}">
      <dsp:nvSpPr>
        <dsp:cNvPr id="0" name=""/>
        <dsp:cNvSpPr/>
      </dsp:nvSpPr>
      <dsp:spPr>
        <a:xfrm>
          <a:off x="3364992" y="2923688"/>
          <a:ext cx="3785616" cy="69583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Supports efficient shop operations</a:t>
          </a:r>
        </a:p>
      </dsp:txBody>
      <dsp:txXfrm>
        <a:off x="3398960" y="2957656"/>
        <a:ext cx="3717680" cy="627895"/>
      </dsp:txXfrm>
    </dsp:sp>
    <dsp:sp modelId="{63FB08E9-6BD9-4461-8079-A5BB3DF2939F}">
      <dsp:nvSpPr>
        <dsp:cNvPr id="0" name=""/>
        <dsp:cNvSpPr/>
      </dsp:nvSpPr>
      <dsp:spPr>
        <a:xfrm>
          <a:off x="3364992" y="3654311"/>
          <a:ext cx="3785616" cy="69583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Poor recruitment could lead to service issues and health risks, making HR decisions critical (Dessler, 2020).</a:t>
          </a:r>
        </a:p>
      </dsp:txBody>
      <dsp:txXfrm>
        <a:off x="3398960" y="3688279"/>
        <a:ext cx="3717680" cy="6278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AC6FD-C27A-4545-9D89-1EB804E8CD85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474996AE-ACB4-4B51-A401-69BCF1A3F39B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Once recruited, Shop Supervisors require training in:</a:t>
          </a:r>
        </a:p>
      </dsp:txBody>
      <dsp:txXfrm>
        <a:off x="105624" y="1502"/>
        <a:ext cx="2511156" cy="1506693"/>
      </dsp:txXfrm>
    </dsp:sp>
    <dsp:sp modelId="{B5A88B51-499B-459E-9BA0-E13D55D7E31B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D7577D0E-AD23-46BB-8F1D-5773B1D114CE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Greggs customer service standards</a:t>
          </a:r>
        </a:p>
      </dsp:txBody>
      <dsp:txXfrm>
        <a:off x="3194346" y="1502"/>
        <a:ext cx="2511156" cy="1506693"/>
      </dsp:txXfrm>
    </dsp:sp>
    <dsp:sp modelId="{DD936DFC-1BD6-4DEC-B5F0-E981875EB1F9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A6DEDECB-DFDC-4C29-A4D6-927AE8FC88D9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Food safety and hygiene</a:t>
          </a:r>
        </a:p>
      </dsp:txBody>
      <dsp:txXfrm>
        <a:off x="105624" y="2085762"/>
        <a:ext cx="2511156" cy="1506693"/>
      </dsp:txXfrm>
    </dsp:sp>
    <dsp:sp modelId="{AA1FB856-B8CB-4A41-AFCB-DE13E4E61573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F07B4E5C-362D-4984-BFBB-8F55DA8D6A25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Leadership and people management</a:t>
          </a:r>
        </a:p>
      </dsp:txBody>
      <dsp:txXfrm>
        <a:off x="3194346" y="2085762"/>
        <a:ext cx="2511156" cy="1506693"/>
      </dsp:txXfrm>
    </dsp:sp>
    <dsp:sp modelId="{DAD41E39-62F5-4C5B-A86C-C459D679ECEB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E27FAFE4-EAE7-4491-ABFD-AD7A8D4BC6D8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 and safety procedures</a:t>
          </a:r>
        </a:p>
      </dsp:txBody>
      <dsp:txXfrm>
        <a:off x="105624" y="4170022"/>
        <a:ext cx="2511156" cy="1506693"/>
      </dsp:txXfrm>
    </dsp:sp>
    <dsp:sp modelId="{B0E1D51A-4AF2-420C-8C23-C4DB840B7D4E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Training ensures consistency, safety, and high performance across shops (CIPD, 2023).</a:t>
          </a:r>
        </a:p>
      </dsp:txBody>
      <dsp:txXfrm>
        <a:off x="3194346" y="4170022"/>
        <a:ext cx="2511156" cy="15066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B1FFA-386D-4E07-86B8-2D18A08372E0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D0A478D2-4DD6-47F8-9288-E7FD395866B6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Humanist and experiential learning</a:t>
          </a:r>
          <a:r>
            <a:rPr lang="en-US" sz="2100" kern="1200"/>
            <a:t> emphasise learning through experience and reflection (Kolb, 1984).</a:t>
          </a:r>
        </a:p>
      </dsp:txBody>
      <dsp:txXfrm>
        <a:off x="8061" y="5979"/>
        <a:ext cx="3034531" cy="1820718"/>
      </dsp:txXfrm>
    </dsp:sp>
    <dsp:sp modelId="{394CEE81-DA55-4336-A682-9D036057D057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967DE6A2-9CEB-4F36-B1DF-64992FCC3D70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Application at Greggs:</a:t>
          </a:r>
          <a:endParaRPr lang="en-US" sz="2100" kern="1200"/>
        </a:p>
      </dsp:txBody>
      <dsp:txXfrm>
        <a:off x="3740534" y="5979"/>
        <a:ext cx="3034531" cy="1820718"/>
      </dsp:txXfrm>
    </dsp:sp>
    <dsp:sp modelId="{58223710-983D-446E-A92B-650D8024FDFE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91676993-6B3D-4404-9203-28BACD27E254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Mentoring by experienced Shop Managers</a:t>
          </a:r>
        </a:p>
      </dsp:txBody>
      <dsp:txXfrm>
        <a:off x="7473007" y="5979"/>
        <a:ext cx="3034531" cy="1820718"/>
      </dsp:txXfrm>
    </dsp:sp>
    <dsp:sp modelId="{B46FB8F2-D13E-4DDA-8DEC-1C921A80E43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A859E214-5B9D-45EB-87F8-8F2BC45F60E0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Job shadowing</a:t>
          </a:r>
        </a:p>
      </dsp:txBody>
      <dsp:txXfrm>
        <a:off x="8061" y="2524640"/>
        <a:ext cx="3034531" cy="1820718"/>
      </dsp:txXfrm>
    </dsp:sp>
    <dsp:sp modelId="{66348FCA-DA1F-47CE-9C59-FFA5ABCB693F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03E3BFC4-FB7A-46C5-8FA6-5CC547EB4B1B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Learning from real customer and team situations</a:t>
          </a:r>
        </a:p>
      </dsp:txBody>
      <dsp:txXfrm>
        <a:off x="3740534" y="2524640"/>
        <a:ext cx="3034531" cy="1820718"/>
      </dsp:txXfrm>
    </dsp:sp>
    <dsp:sp modelId="{405C90DB-67D2-49CD-84F8-907BC2BFAB7D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supports confidence, motivation, and career development.</a:t>
          </a:r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Title: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Recruitment and Learning &amp; Development of a Team Member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Company: Greggs PLC UK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Job Role: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Warehouse Team Leader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Presented by: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Florentin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Role: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HR Manager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Module Title: 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Developing and Managing Individual and Teams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Module Code: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2410076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200" b="1">
                <a:solidFill>
                  <a:schemeClr val="bg1">
                    <a:lumMod val="95000"/>
                    <a:lumOff val="5000"/>
                  </a:schemeClr>
                </a:solidFill>
              </a:rPr>
              <a:t>Lecturer:</a:t>
            </a:r>
            <a: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  <a:t> Doreen Nyaa Abundam</a:t>
            </a: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2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22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785F2-31A3-2E0A-EC7D-E4BF18C4D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Introduction to Greggs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Selected Job Role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Overview of Recruitment Process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Job Analysis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Job Description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Person Specification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Importance of Recruiting the Right Person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Learning &amp; Development Needs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Behaviourist Learning Theory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Cognitivist Learning Theory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Humanist / Experiential Learning Theory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Impact of Training on Organisational Performance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Conclusion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Reference List</a:t>
            </a:r>
            <a:endParaRPr lang="en-US" sz="1900">
              <a:solidFill>
                <a:schemeClr val="tx1">
                  <a:alpha val="80000"/>
                </a:schemeClr>
              </a:solidFill>
            </a:endParaRPr>
          </a:p>
          <a:p>
            <a:endParaRPr lang="en-US" sz="19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717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1D538-4F8C-C67D-2326-C5EF8B4D9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INTRODUCTION TO GREGGS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F5E08-9BB2-4979-24AB-6DA60D018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Greggs plc is a well-known UK food-on-the-go retailer with over 2,400 shops across the UK.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The company focuses on quality food, excellent customer service, and efficient shop operations.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As an HR Manager at Greggs, my responsibility is to recruit suitable employees and provide training that supports customer satisfaction, food safety, and smooth daily operations (Greggs, 2024).</a:t>
            </a:r>
            <a:endParaRPr lang="en-US" sz="2000"/>
          </a:p>
          <a:p>
            <a:endParaRPr lang="en-US" sz="200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C638EFE4-7202-08CD-B713-B27B0B10A3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13" r="6073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119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D16DDDEA-FB24-AB78-CACE-78AF1EC76C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82" r="16039" b="-3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D1291-C658-E8A3-32F2-59C84857F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SELECTED JOB ROLE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C69E7-EB82-93CC-9623-E6EAE0B19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b="1">
                <a:ea typeface="+mn-lt"/>
                <a:cs typeface="+mn-lt"/>
              </a:rPr>
              <a:t>Job Role:</a:t>
            </a:r>
            <a:r>
              <a:rPr lang="en-US" sz="1900">
                <a:ea typeface="+mn-lt"/>
                <a:cs typeface="+mn-lt"/>
              </a:rPr>
              <a:t> Shop Supervisor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This role was selected because: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It supports shop management and daily operations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It involves leadership and teamwork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It directly impacts customer experience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The Shop Supervisor supports the Shop Manager by supervising staff and maintaining service and food standards.</a:t>
            </a:r>
            <a:endParaRPr lang="en-US" sz="1900"/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636604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931A3-B02A-8FF2-2AF0-FF3083D8F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  <a:ea typeface="+mj-lt"/>
                <a:cs typeface="+mj-lt"/>
              </a:rPr>
              <a:t>OVERVIEW OF RECRUITMENT PROCESS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F7F15-270B-4FCD-CFD0-A359D6EE3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Key stages include: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Job analysis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Creation of job description and person specification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Advertising vacancies via the Greggs careers website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Interviews and selection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Induction and onboarding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This process ensures the </a:t>
            </a:r>
            <a:r>
              <a:rPr lang="en-US" dirty="0" err="1">
                <a:ea typeface="+mn-lt"/>
                <a:cs typeface="+mn-lt"/>
              </a:rPr>
              <a:t>organisation</a:t>
            </a:r>
            <a:r>
              <a:rPr lang="en-US" dirty="0">
                <a:ea typeface="+mn-lt"/>
                <a:cs typeface="+mn-lt"/>
              </a:rPr>
              <a:t> recruits capable and reliable staff (CIPD, 2023).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775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13C6A-7AE5-193E-BC2D-D03253430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JOB ANALYSIS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8268-7BF9-B9AC-3583-1C59BC356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Job analysis</a:t>
            </a:r>
            <a:r>
              <a:rPr lang="en-US" sz="2000">
                <a:ea typeface="+mn-lt"/>
                <a:cs typeface="+mn-lt"/>
              </a:rPr>
              <a:t> identifies what the Shop Supervisor role involves and why it exists.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The role exists to: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Support shop management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Supervise shop team members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Maintain food hygiene and safety standards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Ensure high levels of customer service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Job analysis allows HR to design roles that meet operational and customer needs (Bratton &amp; Gold, 2022).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912941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7CEE8-D9C2-DC16-B1F8-3AB3DDA31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JOB DESCRIPTION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79E9E-9825-7A4A-2933-042BB1CAED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2520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22628AD8-614F-FCC0-90DA-A9E234B216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69" r="15352" b="-3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EA2B7-39D9-2C7B-93B6-1348EC684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PERSON SPECIFICATION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0B322-0DEC-5A69-44DD-701D53495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400" b="1">
                <a:ea typeface="+mn-lt"/>
                <a:cs typeface="+mn-lt"/>
              </a:rPr>
              <a:t>Essential criteria: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Customer service experience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Ability to supervise and motivate staff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Good communication skills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Understanding of food hygiene standards</a:t>
            </a:r>
            <a:endParaRPr lang="en-US" sz="1400"/>
          </a:p>
          <a:p>
            <a:r>
              <a:rPr lang="en-US" sz="1400" b="1">
                <a:ea typeface="+mn-lt"/>
                <a:cs typeface="+mn-lt"/>
              </a:rPr>
              <a:t>Desirable criteria: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Previous retail or food-service supervisory experience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Food safety qualification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Using essential and desirable criteria supports fair and inclusive recruitment (Acas, 2023).</a:t>
            </a:r>
            <a:endParaRPr lang="en-US" sz="1400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571169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77475AD-3E0C-BDB1-7E56-81FF1C4242A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416" r="8918" b="1171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A4C841-592C-8139-7904-F4168076C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IMPORTANCE OF RECRUITING THE RIGHT PERSON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1F928B-B44B-837F-2B88-8F19DFF740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47917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3231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BF895-2D6E-21AB-A1F0-FD8EEB87A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US" sz="3400">
                <a:solidFill>
                  <a:srgbClr val="FFFFFF"/>
                </a:solidFill>
                <a:ea typeface="+mj-lt"/>
                <a:cs typeface="+mj-lt"/>
              </a:rPr>
              <a:t>LEARNING &amp; DEVELOPMENT NEEDS</a:t>
            </a: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623889-EC6C-113E-CDD1-38E2CED1AE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53801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6285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3EA15-9D9F-5988-1134-C3E905B9C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  <a:ea typeface="+mj-lt"/>
                <a:cs typeface="+mj-lt"/>
              </a:rPr>
              <a:t>BEHAVIOURIST LEARNING THEORY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F48D4-38F2-597B-4606-95A184304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err="1">
                <a:ea typeface="+mn-lt"/>
                <a:cs typeface="+mn-lt"/>
              </a:rPr>
              <a:t>Behaviourist</a:t>
            </a:r>
            <a:r>
              <a:rPr lang="en-US" b="1" dirty="0">
                <a:ea typeface="+mn-lt"/>
                <a:cs typeface="+mn-lt"/>
              </a:rPr>
              <a:t> theory</a:t>
            </a:r>
            <a:r>
              <a:rPr lang="en-US" dirty="0">
                <a:ea typeface="+mn-lt"/>
                <a:cs typeface="+mn-lt"/>
              </a:rPr>
              <a:t> suggests learning occurs through repetition, reinforcement, and feedback (Skinner, 1953).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Application at Greggs: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On-the-job training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Supervisor feedback during shifts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Recognition for meeting service and hygiene standards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This reinforces correct </a:t>
            </a:r>
            <a:r>
              <a:rPr lang="en-US" dirty="0" err="1">
                <a:ea typeface="+mn-lt"/>
                <a:cs typeface="+mn-lt"/>
              </a:rPr>
              <a:t>behaviours</a:t>
            </a:r>
            <a:r>
              <a:rPr lang="en-US" dirty="0">
                <a:ea typeface="+mn-lt"/>
                <a:cs typeface="+mn-lt"/>
              </a:rPr>
              <a:t> in a fast-paced environment.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767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EA631-BC1A-7403-9AEB-A29494097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COGNITIVIST LEARNING THEORY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BB459-74C8-6EEB-5AA7-A3AF2E0B9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Cognitivist theory</a:t>
            </a:r>
            <a:r>
              <a:rPr lang="en-US" sz="20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focuses on understanding and mental processing (Piaget, 1972).</a:t>
            </a:r>
            <a:endParaRPr lang="en-US" sz="20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2000" b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Application at Greggs:</a:t>
            </a:r>
            <a:endParaRPr lang="en-US" sz="20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Formal induction training</a:t>
            </a:r>
            <a:endParaRPr lang="en-US" sz="20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E-learning on food safety and procedures</a:t>
            </a:r>
            <a:endParaRPr lang="en-US" sz="20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Understanding policies and customer service expectations</a:t>
            </a:r>
            <a:endParaRPr lang="en-US" sz="20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This helps supervisors understand </a:t>
            </a:r>
            <a:r>
              <a:rPr lang="en-US" sz="2000" i="1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why</a:t>
            </a:r>
            <a:r>
              <a:rPr lang="en-US" sz="20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 standards must be followed.</a:t>
            </a:r>
            <a:endParaRPr lang="en-US" sz="2000">
              <a:solidFill>
                <a:schemeClr val="tx1">
                  <a:alpha val="55000"/>
                </a:schemeClr>
              </a:solidFill>
            </a:endParaRPr>
          </a:p>
          <a:p>
            <a:endParaRPr lang="en-US" sz="20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319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B7390-C555-4DDA-25BA-33BDD9EE0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HUMANIST / EXPERIENTIAL LEARNING THEORY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A6D166-F6DD-9FEC-0295-6A21C2BBC9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569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948FCF-1C03-F841-A64A-51FEE0D94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C8D37-4F15-E0E8-BE51-50A28DD35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>
                <a:ea typeface="+mn-lt"/>
                <a:cs typeface="+mn-lt"/>
              </a:rPr>
              <a:t>In conclusion: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Greggs requires structured recruitment to maintain food and service quality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Job analysis, job descriptions, and person specifications support fair selection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Training and development ensure safety, leadership, and performance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Learning theories help ensure training is effective and meaningful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As an HR Manager, balancing recruitment and development supports organisational success.</a:t>
            </a:r>
            <a:endParaRPr lang="en-US" sz="1700"/>
          </a:p>
          <a:p>
            <a:endParaRPr lang="en-US" sz="170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6542099A-5B58-7F3B-80DF-713B89B767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3" r="18934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146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7BDD7-52FD-C9C0-50CA-ADDF20C3D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REFERENCE LIST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D7A1D7-9EF1-B2C3-CD78-F9A2FC008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err="1">
                <a:ea typeface="+mn-lt"/>
                <a:cs typeface="+mn-lt"/>
              </a:rPr>
              <a:t>Acas</a:t>
            </a:r>
            <a:r>
              <a:rPr lang="en-US" sz="2000">
                <a:ea typeface="+mn-lt"/>
                <a:cs typeface="+mn-lt"/>
              </a:rPr>
              <a:t> (2023) </a:t>
            </a:r>
            <a:r>
              <a:rPr lang="en-US" sz="2000" i="1">
                <a:ea typeface="+mn-lt"/>
                <a:cs typeface="+mn-lt"/>
              </a:rPr>
              <a:t>Recruitment and selection</a:t>
            </a:r>
            <a:r>
              <a:rPr lang="en-US" sz="2000">
                <a:ea typeface="+mn-lt"/>
                <a:cs typeface="+mn-lt"/>
              </a:rPr>
              <a:t>. London: </a:t>
            </a:r>
            <a:r>
              <a:rPr lang="en-US" sz="2000" err="1">
                <a:ea typeface="+mn-lt"/>
                <a:cs typeface="+mn-lt"/>
              </a:rPr>
              <a:t>Acas</a:t>
            </a:r>
            <a:r>
              <a:rPr lang="en-US" sz="2000">
                <a:ea typeface="+mn-lt"/>
                <a:cs typeface="+mn-lt"/>
              </a:rPr>
              <a:t>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Armstrong, M. and Taylor, S. (2023) </a:t>
            </a:r>
            <a:r>
              <a:rPr lang="en-US" sz="2000" i="1">
                <a:ea typeface="+mn-lt"/>
                <a:cs typeface="+mn-lt"/>
              </a:rPr>
              <a:t>Armstrong’s Handbook of Human Resource Management Practice</a:t>
            </a:r>
            <a:r>
              <a:rPr lang="en-US" sz="2000">
                <a:ea typeface="+mn-lt"/>
                <a:cs typeface="+mn-lt"/>
              </a:rPr>
              <a:t>. 16th ed. London: Kogan Page.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Bratton, J. and Gold, J. (2022) </a:t>
            </a:r>
            <a:r>
              <a:rPr lang="en-US" sz="2000" i="1">
                <a:ea typeface="+mn-lt"/>
                <a:cs typeface="+mn-lt"/>
              </a:rPr>
              <a:t>Human Resource Management: Theory and Practice</a:t>
            </a:r>
            <a:r>
              <a:rPr lang="en-US" sz="2000">
                <a:ea typeface="+mn-lt"/>
                <a:cs typeface="+mn-lt"/>
              </a:rPr>
              <a:t>. 7th ed. London: Palgrave.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CIPD (2023) </a:t>
            </a:r>
            <a:r>
              <a:rPr lang="en-US" sz="2000" i="1">
                <a:ea typeface="+mn-lt"/>
                <a:cs typeface="+mn-lt"/>
              </a:rPr>
              <a:t>Learning and development</a:t>
            </a:r>
            <a:r>
              <a:rPr lang="en-US" sz="2000">
                <a:ea typeface="+mn-lt"/>
                <a:cs typeface="+mn-lt"/>
              </a:rPr>
              <a:t>. London: CIPD.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Dessler, G. (2020) </a:t>
            </a:r>
            <a:r>
              <a:rPr lang="en-US" sz="2000" i="1">
                <a:ea typeface="+mn-lt"/>
                <a:cs typeface="+mn-lt"/>
              </a:rPr>
              <a:t>Human Resource Management</a:t>
            </a:r>
            <a:r>
              <a:rPr lang="en-US" sz="2000">
                <a:ea typeface="+mn-lt"/>
                <a:cs typeface="+mn-lt"/>
              </a:rPr>
              <a:t>. 16th ed. Harlow: Pearson.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Greggs plc (2024) </a:t>
            </a:r>
            <a:r>
              <a:rPr lang="en-US" sz="2000" i="1">
                <a:ea typeface="+mn-lt"/>
                <a:cs typeface="+mn-lt"/>
              </a:rPr>
              <a:t>People and culture</a:t>
            </a:r>
            <a:r>
              <a:rPr lang="en-US" sz="2000">
                <a:ea typeface="+mn-lt"/>
                <a:cs typeface="+mn-lt"/>
              </a:rPr>
              <a:t>. Newcastle: Greggs.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Kolb, D. (1984) </a:t>
            </a:r>
            <a:r>
              <a:rPr lang="en-US" sz="2000" i="1">
                <a:ea typeface="+mn-lt"/>
                <a:cs typeface="+mn-lt"/>
              </a:rPr>
              <a:t>Experiential Learning</a:t>
            </a:r>
            <a:r>
              <a:rPr lang="en-US" sz="2000">
                <a:ea typeface="+mn-lt"/>
                <a:cs typeface="+mn-lt"/>
              </a:rPr>
              <a:t>. New Jersey: Prentice Hall.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Skinner, B.F. (1953) </a:t>
            </a:r>
            <a:r>
              <a:rPr lang="en-US" sz="2000" i="1">
                <a:ea typeface="+mn-lt"/>
                <a:cs typeface="+mn-lt"/>
              </a:rPr>
              <a:t>Science and Human Behavior</a:t>
            </a:r>
            <a:r>
              <a:rPr lang="en-US" sz="2000">
                <a:ea typeface="+mn-lt"/>
                <a:cs typeface="+mn-lt"/>
              </a:rPr>
              <a:t>. New York: Free Press.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30957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Title: Recruitment and Learning &amp; Development of a Team Member  Company: Greggs PLC UK  Job Role: Warehouse Team Leader  Presented by: Florentin  Role: HR Manager  Module Title: Developing and Managing Individual and Teams  Module Code: 2410076  Lecturer: Doreen Nyaa Abundam  </vt:lpstr>
      <vt:lpstr>PowerPoint Presentation</vt:lpstr>
      <vt:lpstr>INTRODUCTION TO GREGGS</vt:lpstr>
      <vt:lpstr>SELECTED JOB ROLE</vt:lpstr>
      <vt:lpstr>OVERVIEW OF RECRUITMENT PROCESS</vt:lpstr>
      <vt:lpstr>JOB ANALYSIS</vt:lpstr>
      <vt:lpstr>JOB DESCRIPTION</vt:lpstr>
      <vt:lpstr>PERSON SPECIFICATION</vt:lpstr>
      <vt:lpstr>IMPORTANCE OF RECRUITING THE RIGHT PERSON</vt:lpstr>
      <vt:lpstr>LEARNING &amp; DEVELOPMENT NEEDS</vt:lpstr>
      <vt:lpstr>BEHAVIOURIST LEARNING THEORY</vt:lpstr>
      <vt:lpstr>COGNITIVIST LEARNING THEORY</vt:lpstr>
      <vt:lpstr>HUMANIST / EXPERIENTIAL LEARNING THEORY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89</cp:revision>
  <dcterms:created xsi:type="dcterms:W3CDTF">2026-02-04T12:18:07Z</dcterms:created>
  <dcterms:modified xsi:type="dcterms:W3CDTF">2026-02-04T12:52:55Z</dcterms:modified>
</cp:coreProperties>
</file>