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0" r:id="rId2"/>
    <p:sldId id="259" r:id="rId3"/>
    <p:sldId id="261" r:id="rId4"/>
    <p:sldId id="262" r:id="rId5"/>
    <p:sldId id="263" r:id="rId6"/>
    <p:sldId id="264" r:id="rId7"/>
    <p:sldId id="265" r:id="rId8"/>
    <p:sldId id="266" r:id="rId9"/>
    <p:sldId id="267" r:id="rId10"/>
    <p:sldId id="268" r:id="rId11"/>
    <p:sldId id="269" r:id="rId12"/>
    <p:sldId id="270" r:id="rId13"/>
    <p:sldId id="271" r:id="rId14"/>
    <p:sldId id="272" r:id="rId15"/>
    <p:sldId id="273" r:id="rId16"/>
    <p:sldId id="274" r:id="rId17"/>
    <p:sldId id="275" r:id="rId18"/>
    <p:sldId id="276" r:id="rId19"/>
    <p:sldId id="277" r:id="rId20"/>
    <p:sldId id="278" r:id="rId21"/>
    <p:sldId id="279" r:id="rId22"/>
    <p:sldId id="257" r:id="rId23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60033"/>
    <a:srgbClr val="CC00CC"/>
    <a:srgbClr val="FFFF00"/>
    <a:srgbClr val="008000"/>
    <a:srgbClr val="00FF00"/>
    <a:srgbClr val="0066FF"/>
    <a:srgbClr val="FF3300"/>
    <a:srgbClr val="D60093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7490" autoAdjust="0"/>
    <p:restoredTop sz="94660"/>
  </p:normalViewPr>
  <p:slideViewPr>
    <p:cSldViewPr snapToGrid="0">
      <p:cViewPr>
        <p:scale>
          <a:sx n="80" d="100"/>
          <a:sy n="80" d="100"/>
        </p:scale>
        <p:origin x="-2718" y="-73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36868100" cy="368681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EE2BAA7-ACBD-4F33-A442-068478901C33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AAD4A58-CA3D-43D9-94E8-F9D6B0A866E3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5E05774-2FFE-4AEA-9EA0-40B016121207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07489DB-A778-4E27-B844-E49E541D782F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D46B609-87FA-4D7D-A312-A75B62C0FB4A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99831FB-F990-468C-9671-BA4C11B8C89A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564A912-634C-4658-BBCA-D0971ADA8DED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1DBD8CF-EAA5-465F-8629-749E19C28B53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8797503-F610-4131-9B0C-7F52491A3041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36E9787-66B4-4216-8953-1693430F74E2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6111CA2-C22F-4D39-8C4B-902A8E7B5215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D2B8C5D4-B91A-4E94-A427-D318F509377C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87773D8E-29DA-4EF9-B229-4F71894F5386}" type="slidenum">
              <a:rPr lang="en-US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Text Box 2"/>
          <p:cNvSpPr txBox="1">
            <a:spLocks noChangeArrowheads="1"/>
          </p:cNvSpPr>
          <p:nvPr/>
        </p:nvSpPr>
        <p:spPr bwMode="auto">
          <a:xfrm>
            <a:off x="3038475" y="549275"/>
            <a:ext cx="5554663" cy="1569660"/>
          </a:xfrm>
          <a:prstGeom prst="rect">
            <a:avLst/>
          </a:prstGeom>
          <a:gradFill rotWithShape="0">
            <a:gsLst>
              <a:gs pos="0">
                <a:srgbClr val="0066FF"/>
              </a:gs>
              <a:gs pos="100000">
                <a:srgbClr val="FF3300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 dirty="0" smtClean="0">
                <a:solidFill>
                  <a:srgbClr val="FFFF00"/>
                </a:solidFill>
                <a:latin typeface="Comic Sans MS" pitchFamily="66" charset="0"/>
              </a:rPr>
              <a:t>Tri </a:t>
            </a:r>
            <a:r>
              <a:rPr lang="en-GB" sz="4800" b="1" dirty="0" err="1" smtClean="0">
                <a:solidFill>
                  <a:srgbClr val="FFFF00"/>
                </a:solidFill>
                <a:latin typeface="Comic Sans MS" pitchFamily="66" charset="0"/>
              </a:rPr>
              <a:t>Lluosrif</a:t>
            </a:r>
            <a:r>
              <a:rPr lang="en-GB" sz="4800" b="1" dirty="0" smtClean="0">
                <a:solidFill>
                  <a:srgbClr val="FFFF00"/>
                </a:solidFill>
                <a:latin typeface="Comic Sans MS" pitchFamily="66" charset="0"/>
              </a:rPr>
              <a:t> o </a:t>
            </a:r>
            <a:r>
              <a:rPr lang="en-GB" sz="4800" b="1" dirty="0" err="1" smtClean="0">
                <a:solidFill>
                  <a:srgbClr val="FFFF00"/>
                </a:solidFill>
                <a:latin typeface="Comic Sans MS" pitchFamily="66" charset="0"/>
              </a:rPr>
              <a:t>Ddeg</a:t>
            </a:r>
            <a:endParaRPr lang="en-US" sz="3600" b="1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7043" name="Text Box 3"/>
          <p:cNvSpPr txBox="1">
            <a:spLocks noChangeArrowheads="1"/>
          </p:cNvSpPr>
          <p:nvPr/>
        </p:nvSpPr>
        <p:spPr bwMode="auto">
          <a:xfrm>
            <a:off x="547688" y="3429000"/>
            <a:ext cx="8047037" cy="107721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 dirty="0" err="1" smtClean="0">
                <a:solidFill>
                  <a:schemeClr val="accent2"/>
                </a:solidFill>
                <a:latin typeface="Comic Sans MS" pitchFamily="66" charset="0"/>
              </a:rPr>
              <a:t>Adiwch</a:t>
            </a:r>
            <a:r>
              <a:rPr lang="en-GB" sz="3200" b="1" dirty="0" smtClean="0">
                <a:solidFill>
                  <a:schemeClr val="accent2"/>
                </a:solidFill>
                <a:latin typeface="Comic Sans MS" pitchFamily="66" charset="0"/>
              </a:rPr>
              <a:t> y tri </a:t>
            </a:r>
            <a:r>
              <a:rPr lang="en-GB" sz="3200" b="1" dirty="0" err="1" smtClean="0">
                <a:solidFill>
                  <a:schemeClr val="accent2"/>
                </a:solidFill>
                <a:latin typeface="Comic Sans MS" pitchFamily="66" charset="0"/>
              </a:rPr>
              <a:t>lluosrif</a:t>
            </a:r>
            <a:r>
              <a:rPr lang="en-GB" sz="3200" b="1" dirty="0" smtClean="0">
                <a:solidFill>
                  <a:schemeClr val="accent2"/>
                </a:solidFill>
                <a:latin typeface="Comic Sans MS" pitchFamily="66" charset="0"/>
              </a:rPr>
              <a:t> o 10 </a:t>
            </a:r>
            <a:r>
              <a:rPr lang="en-GB" sz="3200" b="1" dirty="0" err="1" smtClean="0">
                <a:solidFill>
                  <a:schemeClr val="accent2"/>
                </a:solidFill>
                <a:latin typeface="Comic Sans MS" pitchFamily="66" charset="0"/>
              </a:rPr>
              <a:t>ym</a:t>
            </a:r>
            <a:r>
              <a:rPr lang="en-GB" sz="32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3200" b="1" dirty="0" err="1" smtClean="0">
                <a:solidFill>
                  <a:schemeClr val="accent2"/>
                </a:solidFill>
                <a:latin typeface="Comic Sans MS" pitchFamily="66" charset="0"/>
              </a:rPr>
              <a:t>mhob</a:t>
            </a:r>
            <a:r>
              <a:rPr lang="en-GB" sz="32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3200" b="1" dirty="0" err="1" smtClean="0">
                <a:solidFill>
                  <a:schemeClr val="accent2"/>
                </a:solidFill>
                <a:latin typeface="Comic Sans MS" pitchFamily="66" charset="0"/>
              </a:rPr>
              <a:t>cwestiwn</a:t>
            </a:r>
            <a:r>
              <a:rPr lang="en-GB" sz="32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3200" b="1" dirty="0" err="1" smtClean="0">
                <a:solidFill>
                  <a:schemeClr val="accent2"/>
                </a:solidFill>
                <a:latin typeface="Comic Sans MS" pitchFamily="66" charset="0"/>
              </a:rPr>
              <a:t>gyda’i</a:t>
            </a:r>
            <a:r>
              <a:rPr lang="en-GB" sz="32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3200" b="1" dirty="0" err="1" smtClean="0">
                <a:solidFill>
                  <a:schemeClr val="accent2"/>
                </a:solidFill>
                <a:latin typeface="Comic Sans MS" pitchFamily="66" charset="0"/>
              </a:rPr>
              <a:t>gilydd</a:t>
            </a:r>
            <a:r>
              <a:rPr lang="en-GB" sz="3200" b="1" dirty="0" smtClean="0">
                <a:solidFill>
                  <a:schemeClr val="accent2"/>
                </a:solidFill>
                <a:latin typeface="Comic Sans MS" pitchFamily="66" charset="0"/>
              </a:rPr>
              <a:t>.</a:t>
            </a:r>
            <a:endParaRPr lang="en-US" sz="3200" b="1" dirty="0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7044" name="Rectangle 4"/>
          <p:cNvSpPr>
            <a:spLocks noChangeArrowheads="1"/>
          </p:cNvSpPr>
          <p:nvPr/>
        </p:nvSpPr>
        <p:spPr bwMode="auto">
          <a:xfrm>
            <a:off x="228600" y="196850"/>
            <a:ext cx="8686800" cy="206375"/>
          </a:xfrm>
          <a:prstGeom prst="rect">
            <a:avLst/>
          </a:prstGeom>
          <a:solidFill>
            <a:srgbClr val="FF33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5" name="Rectangle 5"/>
          <p:cNvSpPr>
            <a:spLocks noChangeArrowheads="1"/>
          </p:cNvSpPr>
          <p:nvPr/>
        </p:nvSpPr>
        <p:spPr bwMode="auto">
          <a:xfrm>
            <a:off x="228600" y="6442075"/>
            <a:ext cx="8686800" cy="206375"/>
          </a:xfrm>
          <a:prstGeom prst="rect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6" name="Rectangle 6"/>
          <p:cNvSpPr>
            <a:spLocks noChangeArrowheads="1"/>
          </p:cNvSpPr>
          <p:nvPr/>
        </p:nvSpPr>
        <p:spPr bwMode="auto">
          <a:xfrm>
            <a:off x="176213" y="196850"/>
            <a:ext cx="207962" cy="6454775"/>
          </a:xfrm>
          <a:prstGeom prst="rect">
            <a:avLst/>
          </a:prstGeom>
          <a:solidFill>
            <a:srgbClr val="00FF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7" name="Rectangle 7"/>
          <p:cNvSpPr>
            <a:spLocks noChangeArrowheads="1"/>
          </p:cNvSpPr>
          <p:nvPr/>
        </p:nvSpPr>
        <p:spPr bwMode="auto">
          <a:xfrm>
            <a:off x="8769350" y="196850"/>
            <a:ext cx="207963" cy="6454775"/>
          </a:xfrm>
          <a:prstGeom prst="rect">
            <a:avLst/>
          </a:prstGeom>
          <a:solidFill>
            <a:srgbClr val="0066FF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8" name="Oval 8"/>
          <p:cNvSpPr>
            <a:spLocks noChangeArrowheads="1"/>
          </p:cNvSpPr>
          <p:nvPr/>
        </p:nvSpPr>
        <p:spPr bwMode="auto">
          <a:xfrm>
            <a:off x="579438" y="542925"/>
            <a:ext cx="2144712" cy="2144713"/>
          </a:xfrm>
          <a:prstGeom prst="ellipse">
            <a:avLst/>
          </a:prstGeom>
          <a:gradFill rotWithShape="0">
            <a:gsLst>
              <a:gs pos="0">
                <a:srgbClr val="00FF00"/>
              </a:gs>
              <a:gs pos="50000">
                <a:srgbClr val="FFFF00"/>
              </a:gs>
              <a:gs pos="100000">
                <a:srgbClr val="00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9" name="Text Box 9"/>
          <p:cNvSpPr txBox="1">
            <a:spLocks noChangeArrowheads="1"/>
          </p:cNvSpPr>
          <p:nvPr/>
        </p:nvSpPr>
        <p:spPr bwMode="auto">
          <a:xfrm>
            <a:off x="557213" y="84138"/>
            <a:ext cx="2190750" cy="2835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8000">
                <a:solidFill>
                  <a:srgbClr val="0066FF"/>
                </a:solidFill>
                <a:latin typeface="Comic Sans MS" pitchFamily="66" charset="0"/>
              </a:rPr>
              <a:t>+</a:t>
            </a:r>
            <a:endParaRPr lang="en-US" sz="18000">
              <a:solidFill>
                <a:srgbClr val="0066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70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500"/>
                            </p:stCondLst>
                            <p:childTnLst>
                              <p:par>
                                <p:cTn id="8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70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70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70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7042" grpId="0" animBg="1" autoUpdateAnimBg="0"/>
      <p:bldP spid="87043" grpId="0" autoUpdateAnimBg="0"/>
      <p:bldP spid="87048" grpId="0" animBg="1"/>
      <p:bldP spid="87049" grpId="0" autoUpdateAnimBg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53" name="AutoShape 13"/>
          <p:cNvSpPr>
            <a:spLocks noChangeArrowheads="1"/>
          </p:cNvSpPr>
          <p:nvPr/>
        </p:nvSpPr>
        <p:spPr bwMode="auto">
          <a:xfrm>
            <a:off x="254000" y="192088"/>
            <a:ext cx="8634413" cy="6503987"/>
          </a:xfrm>
          <a:prstGeom prst="roundRect">
            <a:avLst>
              <a:gd name="adj" fmla="val 8389"/>
            </a:avLst>
          </a:prstGeom>
          <a:gradFill rotWithShape="1">
            <a:gsLst>
              <a:gs pos="0">
                <a:srgbClr val="D60093"/>
              </a:gs>
              <a:gs pos="50000">
                <a:srgbClr val="0066FF"/>
              </a:gs>
              <a:gs pos="100000">
                <a:srgbClr val="D60093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1442" name="AutoShape 2"/>
          <p:cNvSpPr>
            <a:spLocks noChangeArrowheads="1"/>
          </p:cNvSpPr>
          <p:nvPr/>
        </p:nvSpPr>
        <p:spPr bwMode="auto">
          <a:xfrm>
            <a:off x="4757738" y="2487613"/>
            <a:ext cx="3898900" cy="19034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00CC"/>
              </a:gs>
              <a:gs pos="50000">
                <a:srgbClr val="FFFF00"/>
              </a:gs>
              <a:gs pos="100000">
                <a:srgbClr val="CC00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1445" name="Text Box 5"/>
          <p:cNvSpPr txBox="1">
            <a:spLocks noChangeArrowheads="1"/>
          </p:cNvSpPr>
          <p:nvPr/>
        </p:nvSpPr>
        <p:spPr bwMode="auto">
          <a:xfrm>
            <a:off x="5181600" y="2708275"/>
            <a:ext cx="30670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D60093"/>
                </a:solidFill>
                <a:latin typeface="Comic Sans MS" pitchFamily="66" charset="0"/>
              </a:rPr>
              <a:t>500</a:t>
            </a:r>
            <a:endParaRPr lang="en-US" sz="9000" b="1">
              <a:solidFill>
                <a:srgbClr val="D60093"/>
              </a:solidFill>
              <a:latin typeface="Comic Sans MS" pitchFamily="66" charset="0"/>
            </a:endParaRPr>
          </a:p>
        </p:txBody>
      </p:sp>
      <p:sp>
        <p:nvSpPr>
          <p:cNvPr id="61458" name="AutoShape 18"/>
          <p:cNvSpPr>
            <a:spLocks noChangeArrowheads="1"/>
          </p:cNvSpPr>
          <p:nvPr/>
        </p:nvSpPr>
        <p:spPr bwMode="auto">
          <a:xfrm>
            <a:off x="596900" y="504825"/>
            <a:ext cx="3619500" cy="1987550"/>
          </a:xfrm>
          <a:prstGeom prst="flowChartPunchedTape">
            <a:avLst/>
          </a:prstGeom>
          <a:gradFill rotWithShape="0">
            <a:gsLst>
              <a:gs pos="0">
                <a:srgbClr val="FF3300"/>
              </a:gs>
              <a:gs pos="50000">
                <a:srgbClr val="FFFF00"/>
              </a:gs>
              <a:gs pos="100000">
                <a:srgbClr val="FF3300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1449" name="Text Box 9"/>
          <p:cNvSpPr txBox="1">
            <a:spLocks noChangeArrowheads="1"/>
          </p:cNvSpPr>
          <p:nvPr/>
        </p:nvSpPr>
        <p:spPr bwMode="auto">
          <a:xfrm>
            <a:off x="593725" y="914400"/>
            <a:ext cx="3622675" cy="1235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500" b="1">
                <a:solidFill>
                  <a:schemeClr val="accent2"/>
                </a:solidFill>
                <a:latin typeface="Comic Sans MS" pitchFamily="66" charset="0"/>
              </a:rPr>
              <a:t>340</a:t>
            </a:r>
            <a:endParaRPr lang="en-US" sz="75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1459" name="AutoShape 19"/>
          <p:cNvSpPr>
            <a:spLocks noChangeArrowheads="1"/>
          </p:cNvSpPr>
          <p:nvPr/>
        </p:nvSpPr>
        <p:spPr bwMode="auto">
          <a:xfrm>
            <a:off x="596900" y="2422525"/>
            <a:ext cx="3619500" cy="1987550"/>
          </a:xfrm>
          <a:prstGeom prst="flowChartPunchedTape">
            <a:avLst/>
          </a:prstGeom>
          <a:gradFill rotWithShape="0">
            <a:gsLst>
              <a:gs pos="0">
                <a:srgbClr val="FF3300"/>
              </a:gs>
              <a:gs pos="50000">
                <a:srgbClr val="FFFF00"/>
              </a:gs>
              <a:gs pos="100000">
                <a:srgbClr val="FF3300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1460" name="Text Box 20"/>
          <p:cNvSpPr txBox="1">
            <a:spLocks noChangeArrowheads="1"/>
          </p:cNvSpPr>
          <p:nvPr/>
        </p:nvSpPr>
        <p:spPr bwMode="auto">
          <a:xfrm>
            <a:off x="593725" y="2832100"/>
            <a:ext cx="3622675" cy="1235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500" b="1">
                <a:solidFill>
                  <a:schemeClr val="accent2"/>
                </a:solidFill>
                <a:latin typeface="Comic Sans MS" pitchFamily="66" charset="0"/>
              </a:rPr>
              <a:t>90</a:t>
            </a:r>
            <a:endParaRPr lang="en-US" sz="75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1461" name="AutoShape 21"/>
          <p:cNvSpPr>
            <a:spLocks noChangeArrowheads="1"/>
          </p:cNvSpPr>
          <p:nvPr/>
        </p:nvSpPr>
        <p:spPr bwMode="auto">
          <a:xfrm>
            <a:off x="609600" y="4333875"/>
            <a:ext cx="3619500" cy="1987550"/>
          </a:xfrm>
          <a:prstGeom prst="flowChartPunchedTape">
            <a:avLst/>
          </a:prstGeom>
          <a:gradFill rotWithShape="0">
            <a:gsLst>
              <a:gs pos="0">
                <a:srgbClr val="FF3300"/>
              </a:gs>
              <a:gs pos="50000">
                <a:srgbClr val="FFFF00"/>
              </a:gs>
              <a:gs pos="100000">
                <a:srgbClr val="FF3300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1462" name="Text Box 22"/>
          <p:cNvSpPr txBox="1">
            <a:spLocks noChangeArrowheads="1"/>
          </p:cNvSpPr>
          <p:nvPr/>
        </p:nvSpPr>
        <p:spPr bwMode="auto">
          <a:xfrm>
            <a:off x="606425" y="4743450"/>
            <a:ext cx="3622675" cy="1235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500" b="1">
                <a:solidFill>
                  <a:schemeClr val="accent2"/>
                </a:solidFill>
                <a:latin typeface="Comic Sans MS" pitchFamily="66" charset="0"/>
              </a:rPr>
              <a:t>70</a:t>
            </a:r>
            <a:endParaRPr lang="en-US" sz="75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1463" name="AutoShape 23"/>
          <p:cNvSpPr>
            <a:spLocks noChangeArrowheads="1"/>
          </p:cNvSpPr>
          <p:nvPr/>
        </p:nvSpPr>
        <p:spPr bwMode="auto">
          <a:xfrm>
            <a:off x="5049838" y="396875"/>
            <a:ext cx="3333750" cy="1958975"/>
          </a:xfrm>
          <a:prstGeom prst="lightningBolt">
            <a:avLst/>
          </a:prstGeom>
          <a:gradFill rotWithShape="0">
            <a:gsLst>
              <a:gs pos="0">
                <a:schemeClr val="accent2"/>
              </a:gs>
              <a:gs pos="50000">
                <a:schemeClr val="accent1"/>
              </a:gs>
              <a:gs pos="100000">
                <a:schemeClr val="accent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1464" name="AutoShape 24"/>
          <p:cNvSpPr>
            <a:spLocks noChangeArrowheads="1"/>
          </p:cNvSpPr>
          <p:nvPr/>
        </p:nvSpPr>
        <p:spPr bwMode="auto">
          <a:xfrm flipV="1">
            <a:off x="5049838" y="4502150"/>
            <a:ext cx="3333750" cy="1958975"/>
          </a:xfrm>
          <a:prstGeom prst="lightningBolt">
            <a:avLst/>
          </a:prstGeom>
          <a:gradFill rotWithShape="0">
            <a:gsLst>
              <a:gs pos="0">
                <a:schemeClr val="accent2"/>
              </a:gs>
              <a:gs pos="50000">
                <a:schemeClr val="accent1"/>
              </a:gs>
              <a:gs pos="100000">
                <a:schemeClr val="accent2"/>
              </a:gs>
            </a:gsLst>
            <a:lin ang="189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14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614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000"/>
                            </p:stCondLst>
                            <p:childTnLst>
                              <p:par>
                                <p:cTn id="13" presetID="22" presetClass="entr" presetSubtype="8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614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614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614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45" grpId="0" autoUpdateAnimBg="0"/>
      <p:bldP spid="61449" grpId="0" autoUpdateAnimBg="0"/>
      <p:bldP spid="61460" grpId="0" autoUpdateAnimBg="0"/>
      <p:bldP spid="61462" grpId="0" autoUpdateAnimBg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066" name="AutoShape 2"/>
          <p:cNvSpPr>
            <a:spLocks noChangeArrowheads="1"/>
          </p:cNvSpPr>
          <p:nvPr/>
        </p:nvSpPr>
        <p:spPr bwMode="auto">
          <a:xfrm>
            <a:off x="254000" y="192088"/>
            <a:ext cx="8634413" cy="6503987"/>
          </a:xfrm>
          <a:prstGeom prst="roundRect">
            <a:avLst>
              <a:gd name="adj" fmla="val 8389"/>
            </a:avLst>
          </a:prstGeom>
          <a:gradFill rotWithShape="1">
            <a:gsLst>
              <a:gs pos="0">
                <a:srgbClr val="D60093"/>
              </a:gs>
              <a:gs pos="50000">
                <a:srgbClr val="0066FF"/>
              </a:gs>
              <a:gs pos="100000">
                <a:srgbClr val="D60093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67" name="AutoShape 3"/>
          <p:cNvSpPr>
            <a:spLocks noChangeArrowheads="1"/>
          </p:cNvSpPr>
          <p:nvPr/>
        </p:nvSpPr>
        <p:spPr bwMode="auto">
          <a:xfrm>
            <a:off x="4757738" y="2487613"/>
            <a:ext cx="3898900" cy="19034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00CC"/>
              </a:gs>
              <a:gs pos="50000">
                <a:srgbClr val="FFFF00"/>
              </a:gs>
              <a:gs pos="100000">
                <a:srgbClr val="CC00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68" name="Text Box 4"/>
          <p:cNvSpPr txBox="1">
            <a:spLocks noChangeArrowheads="1"/>
          </p:cNvSpPr>
          <p:nvPr/>
        </p:nvSpPr>
        <p:spPr bwMode="auto">
          <a:xfrm>
            <a:off x="5181600" y="2708275"/>
            <a:ext cx="30670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D60093"/>
                </a:solidFill>
                <a:latin typeface="Comic Sans MS" pitchFamily="66" charset="0"/>
              </a:rPr>
              <a:t>230</a:t>
            </a:r>
            <a:endParaRPr lang="en-US" sz="9000" b="1">
              <a:solidFill>
                <a:srgbClr val="D60093"/>
              </a:solidFill>
              <a:latin typeface="Comic Sans MS" pitchFamily="66" charset="0"/>
            </a:endParaRPr>
          </a:p>
        </p:txBody>
      </p:sp>
      <p:sp>
        <p:nvSpPr>
          <p:cNvPr id="88069" name="AutoShape 5"/>
          <p:cNvSpPr>
            <a:spLocks noChangeArrowheads="1"/>
          </p:cNvSpPr>
          <p:nvPr/>
        </p:nvSpPr>
        <p:spPr bwMode="auto">
          <a:xfrm>
            <a:off x="596900" y="504825"/>
            <a:ext cx="3619500" cy="1987550"/>
          </a:xfrm>
          <a:prstGeom prst="flowChartPunchedTape">
            <a:avLst/>
          </a:prstGeom>
          <a:gradFill rotWithShape="0">
            <a:gsLst>
              <a:gs pos="0">
                <a:srgbClr val="FF3300"/>
              </a:gs>
              <a:gs pos="50000">
                <a:srgbClr val="FFFF00"/>
              </a:gs>
              <a:gs pos="100000">
                <a:srgbClr val="FF3300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70" name="Text Box 6"/>
          <p:cNvSpPr txBox="1">
            <a:spLocks noChangeArrowheads="1"/>
          </p:cNvSpPr>
          <p:nvPr/>
        </p:nvSpPr>
        <p:spPr bwMode="auto">
          <a:xfrm>
            <a:off x="593725" y="914400"/>
            <a:ext cx="3622675" cy="1235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500" b="1">
                <a:solidFill>
                  <a:schemeClr val="accent2"/>
                </a:solidFill>
                <a:latin typeface="Comic Sans MS" pitchFamily="66" charset="0"/>
              </a:rPr>
              <a:t>20</a:t>
            </a:r>
            <a:endParaRPr lang="en-US" sz="75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8071" name="AutoShape 7"/>
          <p:cNvSpPr>
            <a:spLocks noChangeArrowheads="1"/>
          </p:cNvSpPr>
          <p:nvPr/>
        </p:nvSpPr>
        <p:spPr bwMode="auto">
          <a:xfrm>
            <a:off x="596900" y="2422525"/>
            <a:ext cx="3619500" cy="1987550"/>
          </a:xfrm>
          <a:prstGeom prst="flowChartPunchedTape">
            <a:avLst/>
          </a:prstGeom>
          <a:gradFill rotWithShape="0">
            <a:gsLst>
              <a:gs pos="0">
                <a:srgbClr val="FF3300"/>
              </a:gs>
              <a:gs pos="50000">
                <a:srgbClr val="FFFF00"/>
              </a:gs>
              <a:gs pos="100000">
                <a:srgbClr val="FF3300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72" name="Text Box 8"/>
          <p:cNvSpPr txBox="1">
            <a:spLocks noChangeArrowheads="1"/>
          </p:cNvSpPr>
          <p:nvPr/>
        </p:nvSpPr>
        <p:spPr bwMode="auto">
          <a:xfrm>
            <a:off x="593725" y="2832100"/>
            <a:ext cx="3622675" cy="1235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500" b="1">
                <a:solidFill>
                  <a:schemeClr val="accent2"/>
                </a:solidFill>
                <a:latin typeface="Comic Sans MS" pitchFamily="66" charset="0"/>
              </a:rPr>
              <a:t>40</a:t>
            </a:r>
            <a:endParaRPr lang="en-US" sz="75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8073" name="AutoShape 9"/>
          <p:cNvSpPr>
            <a:spLocks noChangeArrowheads="1"/>
          </p:cNvSpPr>
          <p:nvPr/>
        </p:nvSpPr>
        <p:spPr bwMode="auto">
          <a:xfrm>
            <a:off x="609600" y="4333875"/>
            <a:ext cx="3619500" cy="1987550"/>
          </a:xfrm>
          <a:prstGeom prst="flowChartPunchedTape">
            <a:avLst/>
          </a:prstGeom>
          <a:gradFill rotWithShape="0">
            <a:gsLst>
              <a:gs pos="0">
                <a:srgbClr val="FF3300"/>
              </a:gs>
              <a:gs pos="50000">
                <a:srgbClr val="FFFF00"/>
              </a:gs>
              <a:gs pos="100000">
                <a:srgbClr val="FF3300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74" name="Text Box 10"/>
          <p:cNvSpPr txBox="1">
            <a:spLocks noChangeArrowheads="1"/>
          </p:cNvSpPr>
          <p:nvPr/>
        </p:nvSpPr>
        <p:spPr bwMode="auto">
          <a:xfrm>
            <a:off x="606425" y="4743450"/>
            <a:ext cx="3622675" cy="1235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500" b="1">
                <a:solidFill>
                  <a:schemeClr val="accent2"/>
                </a:solidFill>
                <a:latin typeface="Comic Sans MS" pitchFamily="66" charset="0"/>
              </a:rPr>
              <a:t>170</a:t>
            </a:r>
            <a:endParaRPr lang="en-US" sz="75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8075" name="AutoShape 11"/>
          <p:cNvSpPr>
            <a:spLocks noChangeArrowheads="1"/>
          </p:cNvSpPr>
          <p:nvPr/>
        </p:nvSpPr>
        <p:spPr bwMode="auto">
          <a:xfrm>
            <a:off x="5049838" y="396875"/>
            <a:ext cx="3333750" cy="1958975"/>
          </a:xfrm>
          <a:prstGeom prst="lightningBolt">
            <a:avLst/>
          </a:prstGeom>
          <a:gradFill rotWithShape="0">
            <a:gsLst>
              <a:gs pos="0">
                <a:schemeClr val="accent2"/>
              </a:gs>
              <a:gs pos="50000">
                <a:schemeClr val="accent1"/>
              </a:gs>
              <a:gs pos="100000">
                <a:schemeClr val="accent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76" name="AutoShape 12"/>
          <p:cNvSpPr>
            <a:spLocks noChangeArrowheads="1"/>
          </p:cNvSpPr>
          <p:nvPr/>
        </p:nvSpPr>
        <p:spPr bwMode="auto">
          <a:xfrm flipV="1">
            <a:off x="5049838" y="4502150"/>
            <a:ext cx="3333750" cy="1958975"/>
          </a:xfrm>
          <a:prstGeom prst="lightningBolt">
            <a:avLst/>
          </a:prstGeom>
          <a:gradFill rotWithShape="0">
            <a:gsLst>
              <a:gs pos="0">
                <a:schemeClr val="accent2"/>
              </a:gs>
              <a:gs pos="50000">
                <a:schemeClr val="accent1"/>
              </a:gs>
              <a:gs pos="100000">
                <a:schemeClr val="accent2"/>
              </a:gs>
            </a:gsLst>
            <a:lin ang="189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0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80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0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880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000"/>
                            </p:stCondLst>
                            <p:childTnLst>
                              <p:par>
                                <p:cTn id="13" presetID="22" presetClass="entr" presetSubtype="8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88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0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8806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8806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8068" grpId="0" autoUpdateAnimBg="0"/>
      <p:bldP spid="88070" grpId="0" autoUpdateAnimBg="0"/>
      <p:bldP spid="88072" grpId="0" autoUpdateAnimBg="0"/>
      <p:bldP spid="88074" grpId="0" autoUpdateAnimBg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090" name="AutoShape 2"/>
          <p:cNvSpPr>
            <a:spLocks noChangeArrowheads="1"/>
          </p:cNvSpPr>
          <p:nvPr/>
        </p:nvSpPr>
        <p:spPr bwMode="auto">
          <a:xfrm>
            <a:off x="254000" y="192088"/>
            <a:ext cx="8634413" cy="6503987"/>
          </a:xfrm>
          <a:prstGeom prst="roundRect">
            <a:avLst>
              <a:gd name="adj" fmla="val 8389"/>
            </a:avLst>
          </a:prstGeom>
          <a:gradFill rotWithShape="1">
            <a:gsLst>
              <a:gs pos="0">
                <a:srgbClr val="D60093"/>
              </a:gs>
              <a:gs pos="50000">
                <a:srgbClr val="0066FF"/>
              </a:gs>
              <a:gs pos="100000">
                <a:srgbClr val="D60093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091" name="AutoShape 3"/>
          <p:cNvSpPr>
            <a:spLocks noChangeArrowheads="1"/>
          </p:cNvSpPr>
          <p:nvPr/>
        </p:nvSpPr>
        <p:spPr bwMode="auto">
          <a:xfrm>
            <a:off x="4757738" y="2487613"/>
            <a:ext cx="3898900" cy="19034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00CC"/>
              </a:gs>
              <a:gs pos="50000">
                <a:srgbClr val="FFFF00"/>
              </a:gs>
              <a:gs pos="100000">
                <a:srgbClr val="CC00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092" name="Text Box 4"/>
          <p:cNvSpPr txBox="1">
            <a:spLocks noChangeArrowheads="1"/>
          </p:cNvSpPr>
          <p:nvPr/>
        </p:nvSpPr>
        <p:spPr bwMode="auto">
          <a:xfrm>
            <a:off x="5181600" y="2708275"/>
            <a:ext cx="30670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D60093"/>
                </a:solidFill>
                <a:latin typeface="Comic Sans MS" pitchFamily="66" charset="0"/>
              </a:rPr>
              <a:t>350</a:t>
            </a:r>
            <a:endParaRPr lang="en-US" sz="9000" b="1">
              <a:solidFill>
                <a:srgbClr val="D60093"/>
              </a:solidFill>
              <a:latin typeface="Comic Sans MS" pitchFamily="66" charset="0"/>
            </a:endParaRPr>
          </a:p>
        </p:txBody>
      </p:sp>
      <p:sp>
        <p:nvSpPr>
          <p:cNvPr id="89093" name="AutoShape 5"/>
          <p:cNvSpPr>
            <a:spLocks noChangeArrowheads="1"/>
          </p:cNvSpPr>
          <p:nvPr/>
        </p:nvSpPr>
        <p:spPr bwMode="auto">
          <a:xfrm>
            <a:off x="596900" y="504825"/>
            <a:ext cx="3619500" cy="1987550"/>
          </a:xfrm>
          <a:prstGeom prst="flowChartPunchedTape">
            <a:avLst/>
          </a:prstGeom>
          <a:gradFill rotWithShape="0">
            <a:gsLst>
              <a:gs pos="0">
                <a:srgbClr val="FF3300"/>
              </a:gs>
              <a:gs pos="50000">
                <a:srgbClr val="FFFF00"/>
              </a:gs>
              <a:gs pos="100000">
                <a:srgbClr val="FF3300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094" name="Text Box 6"/>
          <p:cNvSpPr txBox="1">
            <a:spLocks noChangeArrowheads="1"/>
          </p:cNvSpPr>
          <p:nvPr/>
        </p:nvSpPr>
        <p:spPr bwMode="auto">
          <a:xfrm>
            <a:off x="593725" y="914400"/>
            <a:ext cx="3622675" cy="1235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500" b="1">
                <a:solidFill>
                  <a:schemeClr val="accent2"/>
                </a:solidFill>
                <a:latin typeface="Comic Sans MS" pitchFamily="66" charset="0"/>
              </a:rPr>
              <a:t>100</a:t>
            </a:r>
            <a:endParaRPr lang="en-US" sz="75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9095" name="AutoShape 7"/>
          <p:cNvSpPr>
            <a:spLocks noChangeArrowheads="1"/>
          </p:cNvSpPr>
          <p:nvPr/>
        </p:nvSpPr>
        <p:spPr bwMode="auto">
          <a:xfrm>
            <a:off x="596900" y="2422525"/>
            <a:ext cx="3619500" cy="1987550"/>
          </a:xfrm>
          <a:prstGeom prst="flowChartPunchedTape">
            <a:avLst/>
          </a:prstGeom>
          <a:gradFill rotWithShape="0">
            <a:gsLst>
              <a:gs pos="0">
                <a:srgbClr val="FF3300"/>
              </a:gs>
              <a:gs pos="50000">
                <a:srgbClr val="FFFF00"/>
              </a:gs>
              <a:gs pos="100000">
                <a:srgbClr val="FF3300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096" name="Text Box 8"/>
          <p:cNvSpPr txBox="1">
            <a:spLocks noChangeArrowheads="1"/>
          </p:cNvSpPr>
          <p:nvPr/>
        </p:nvSpPr>
        <p:spPr bwMode="auto">
          <a:xfrm>
            <a:off x="593725" y="2832100"/>
            <a:ext cx="3622675" cy="1235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500" b="1">
                <a:solidFill>
                  <a:schemeClr val="accent2"/>
                </a:solidFill>
                <a:latin typeface="Comic Sans MS" pitchFamily="66" charset="0"/>
              </a:rPr>
              <a:t>20</a:t>
            </a:r>
            <a:endParaRPr lang="en-US" sz="75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9097" name="AutoShape 9"/>
          <p:cNvSpPr>
            <a:spLocks noChangeArrowheads="1"/>
          </p:cNvSpPr>
          <p:nvPr/>
        </p:nvSpPr>
        <p:spPr bwMode="auto">
          <a:xfrm>
            <a:off x="609600" y="4333875"/>
            <a:ext cx="3619500" cy="1987550"/>
          </a:xfrm>
          <a:prstGeom prst="flowChartPunchedTape">
            <a:avLst/>
          </a:prstGeom>
          <a:gradFill rotWithShape="0">
            <a:gsLst>
              <a:gs pos="0">
                <a:srgbClr val="FF3300"/>
              </a:gs>
              <a:gs pos="50000">
                <a:srgbClr val="FFFF00"/>
              </a:gs>
              <a:gs pos="100000">
                <a:srgbClr val="FF3300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098" name="Text Box 10"/>
          <p:cNvSpPr txBox="1">
            <a:spLocks noChangeArrowheads="1"/>
          </p:cNvSpPr>
          <p:nvPr/>
        </p:nvSpPr>
        <p:spPr bwMode="auto">
          <a:xfrm>
            <a:off x="606425" y="4743450"/>
            <a:ext cx="3622675" cy="1235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500" b="1">
                <a:solidFill>
                  <a:schemeClr val="accent2"/>
                </a:solidFill>
                <a:latin typeface="Comic Sans MS" pitchFamily="66" charset="0"/>
              </a:rPr>
              <a:t>230</a:t>
            </a:r>
            <a:endParaRPr lang="en-US" sz="75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9099" name="AutoShape 11"/>
          <p:cNvSpPr>
            <a:spLocks noChangeArrowheads="1"/>
          </p:cNvSpPr>
          <p:nvPr/>
        </p:nvSpPr>
        <p:spPr bwMode="auto">
          <a:xfrm>
            <a:off x="5049838" y="396875"/>
            <a:ext cx="3333750" cy="1958975"/>
          </a:xfrm>
          <a:prstGeom prst="lightningBolt">
            <a:avLst/>
          </a:prstGeom>
          <a:gradFill rotWithShape="0">
            <a:gsLst>
              <a:gs pos="0">
                <a:schemeClr val="accent2"/>
              </a:gs>
              <a:gs pos="50000">
                <a:schemeClr val="accent1"/>
              </a:gs>
              <a:gs pos="100000">
                <a:schemeClr val="accent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100" name="AutoShape 12"/>
          <p:cNvSpPr>
            <a:spLocks noChangeArrowheads="1"/>
          </p:cNvSpPr>
          <p:nvPr/>
        </p:nvSpPr>
        <p:spPr bwMode="auto">
          <a:xfrm flipV="1">
            <a:off x="5049838" y="4502150"/>
            <a:ext cx="3333750" cy="1958975"/>
          </a:xfrm>
          <a:prstGeom prst="lightningBolt">
            <a:avLst/>
          </a:prstGeom>
          <a:gradFill rotWithShape="0">
            <a:gsLst>
              <a:gs pos="0">
                <a:schemeClr val="accent2"/>
              </a:gs>
              <a:gs pos="50000">
                <a:schemeClr val="accent1"/>
              </a:gs>
              <a:gs pos="100000">
                <a:schemeClr val="accent2"/>
              </a:gs>
            </a:gsLst>
            <a:lin ang="189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0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90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0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890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000"/>
                            </p:stCondLst>
                            <p:childTnLst>
                              <p:par>
                                <p:cTn id="13" presetID="22" presetClass="entr" presetSubtype="8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89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0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8909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8909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9092" grpId="0" autoUpdateAnimBg="0"/>
      <p:bldP spid="89094" grpId="0" autoUpdateAnimBg="0"/>
      <p:bldP spid="89096" grpId="0" autoUpdateAnimBg="0"/>
      <p:bldP spid="89098" grpId="0" autoUpdateAnimBg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114" name="AutoShape 2"/>
          <p:cNvSpPr>
            <a:spLocks noChangeArrowheads="1"/>
          </p:cNvSpPr>
          <p:nvPr/>
        </p:nvSpPr>
        <p:spPr bwMode="auto">
          <a:xfrm>
            <a:off x="254000" y="192088"/>
            <a:ext cx="8634413" cy="6503987"/>
          </a:xfrm>
          <a:prstGeom prst="roundRect">
            <a:avLst>
              <a:gd name="adj" fmla="val 8389"/>
            </a:avLst>
          </a:prstGeom>
          <a:gradFill rotWithShape="1">
            <a:gsLst>
              <a:gs pos="0">
                <a:srgbClr val="D60093"/>
              </a:gs>
              <a:gs pos="50000">
                <a:srgbClr val="0066FF"/>
              </a:gs>
              <a:gs pos="100000">
                <a:srgbClr val="D60093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15" name="AutoShape 3"/>
          <p:cNvSpPr>
            <a:spLocks noChangeArrowheads="1"/>
          </p:cNvSpPr>
          <p:nvPr/>
        </p:nvSpPr>
        <p:spPr bwMode="auto">
          <a:xfrm>
            <a:off x="4757738" y="2487613"/>
            <a:ext cx="3898900" cy="19034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00CC"/>
              </a:gs>
              <a:gs pos="50000">
                <a:srgbClr val="FFFF00"/>
              </a:gs>
              <a:gs pos="100000">
                <a:srgbClr val="CC00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16" name="Text Box 4"/>
          <p:cNvSpPr txBox="1">
            <a:spLocks noChangeArrowheads="1"/>
          </p:cNvSpPr>
          <p:nvPr/>
        </p:nvSpPr>
        <p:spPr bwMode="auto">
          <a:xfrm>
            <a:off x="5181600" y="2708275"/>
            <a:ext cx="30670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D60093"/>
                </a:solidFill>
                <a:latin typeface="Comic Sans MS" pitchFamily="66" charset="0"/>
              </a:rPr>
              <a:t>220</a:t>
            </a:r>
            <a:endParaRPr lang="en-US" sz="9000" b="1">
              <a:solidFill>
                <a:srgbClr val="D60093"/>
              </a:solidFill>
              <a:latin typeface="Comic Sans MS" pitchFamily="66" charset="0"/>
            </a:endParaRPr>
          </a:p>
        </p:txBody>
      </p:sp>
      <p:sp>
        <p:nvSpPr>
          <p:cNvPr id="90117" name="AutoShape 5"/>
          <p:cNvSpPr>
            <a:spLocks noChangeArrowheads="1"/>
          </p:cNvSpPr>
          <p:nvPr/>
        </p:nvSpPr>
        <p:spPr bwMode="auto">
          <a:xfrm>
            <a:off x="596900" y="504825"/>
            <a:ext cx="3619500" cy="1987550"/>
          </a:xfrm>
          <a:prstGeom prst="flowChartPunchedTape">
            <a:avLst/>
          </a:prstGeom>
          <a:gradFill rotWithShape="0">
            <a:gsLst>
              <a:gs pos="0">
                <a:srgbClr val="FF3300"/>
              </a:gs>
              <a:gs pos="50000">
                <a:srgbClr val="FFFF00"/>
              </a:gs>
              <a:gs pos="100000">
                <a:srgbClr val="FF3300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18" name="Text Box 6"/>
          <p:cNvSpPr txBox="1">
            <a:spLocks noChangeArrowheads="1"/>
          </p:cNvSpPr>
          <p:nvPr/>
        </p:nvSpPr>
        <p:spPr bwMode="auto">
          <a:xfrm>
            <a:off x="593725" y="914400"/>
            <a:ext cx="3622675" cy="1235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500" b="1">
                <a:solidFill>
                  <a:schemeClr val="accent2"/>
                </a:solidFill>
                <a:latin typeface="Comic Sans MS" pitchFamily="66" charset="0"/>
              </a:rPr>
              <a:t>30</a:t>
            </a:r>
            <a:endParaRPr lang="en-US" sz="75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0119" name="AutoShape 7"/>
          <p:cNvSpPr>
            <a:spLocks noChangeArrowheads="1"/>
          </p:cNvSpPr>
          <p:nvPr/>
        </p:nvSpPr>
        <p:spPr bwMode="auto">
          <a:xfrm>
            <a:off x="596900" y="2422525"/>
            <a:ext cx="3619500" cy="1987550"/>
          </a:xfrm>
          <a:prstGeom prst="flowChartPunchedTape">
            <a:avLst/>
          </a:prstGeom>
          <a:gradFill rotWithShape="0">
            <a:gsLst>
              <a:gs pos="0">
                <a:srgbClr val="FF3300"/>
              </a:gs>
              <a:gs pos="50000">
                <a:srgbClr val="FFFF00"/>
              </a:gs>
              <a:gs pos="100000">
                <a:srgbClr val="FF3300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20" name="Text Box 8"/>
          <p:cNvSpPr txBox="1">
            <a:spLocks noChangeArrowheads="1"/>
          </p:cNvSpPr>
          <p:nvPr/>
        </p:nvSpPr>
        <p:spPr bwMode="auto">
          <a:xfrm>
            <a:off x="593725" y="2832100"/>
            <a:ext cx="3622675" cy="1235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500" b="1">
                <a:solidFill>
                  <a:schemeClr val="accent2"/>
                </a:solidFill>
                <a:latin typeface="Comic Sans MS" pitchFamily="66" charset="0"/>
              </a:rPr>
              <a:t>20</a:t>
            </a:r>
            <a:endParaRPr lang="en-US" sz="75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0121" name="AutoShape 9"/>
          <p:cNvSpPr>
            <a:spLocks noChangeArrowheads="1"/>
          </p:cNvSpPr>
          <p:nvPr/>
        </p:nvSpPr>
        <p:spPr bwMode="auto">
          <a:xfrm>
            <a:off x="609600" y="4333875"/>
            <a:ext cx="3619500" cy="1987550"/>
          </a:xfrm>
          <a:prstGeom prst="flowChartPunchedTape">
            <a:avLst/>
          </a:prstGeom>
          <a:gradFill rotWithShape="0">
            <a:gsLst>
              <a:gs pos="0">
                <a:srgbClr val="FF3300"/>
              </a:gs>
              <a:gs pos="50000">
                <a:srgbClr val="FFFF00"/>
              </a:gs>
              <a:gs pos="100000">
                <a:srgbClr val="FF3300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22" name="Text Box 10"/>
          <p:cNvSpPr txBox="1">
            <a:spLocks noChangeArrowheads="1"/>
          </p:cNvSpPr>
          <p:nvPr/>
        </p:nvSpPr>
        <p:spPr bwMode="auto">
          <a:xfrm>
            <a:off x="606425" y="4743450"/>
            <a:ext cx="3622675" cy="1235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500" b="1">
                <a:solidFill>
                  <a:schemeClr val="accent2"/>
                </a:solidFill>
                <a:latin typeface="Comic Sans MS" pitchFamily="66" charset="0"/>
              </a:rPr>
              <a:t>170</a:t>
            </a:r>
            <a:endParaRPr lang="en-US" sz="75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0123" name="AutoShape 11"/>
          <p:cNvSpPr>
            <a:spLocks noChangeArrowheads="1"/>
          </p:cNvSpPr>
          <p:nvPr/>
        </p:nvSpPr>
        <p:spPr bwMode="auto">
          <a:xfrm>
            <a:off x="5049838" y="396875"/>
            <a:ext cx="3333750" cy="1958975"/>
          </a:xfrm>
          <a:prstGeom prst="lightningBolt">
            <a:avLst/>
          </a:prstGeom>
          <a:gradFill rotWithShape="0">
            <a:gsLst>
              <a:gs pos="0">
                <a:schemeClr val="accent2"/>
              </a:gs>
              <a:gs pos="50000">
                <a:schemeClr val="accent1"/>
              </a:gs>
              <a:gs pos="100000">
                <a:schemeClr val="accent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24" name="AutoShape 12"/>
          <p:cNvSpPr>
            <a:spLocks noChangeArrowheads="1"/>
          </p:cNvSpPr>
          <p:nvPr/>
        </p:nvSpPr>
        <p:spPr bwMode="auto">
          <a:xfrm flipV="1">
            <a:off x="5049838" y="4502150"/>
            <a:ext cx="3333750" cy="1958975"/>
          </a:xfrm>
          <a:prstGeom prst="lightningBolt">
            <a:avLst/>
          </a:prstGeom>
          <a:gradFill rotWithShape="0">
            <a:gsLst>
              <a:gs pos="0">
                <a:schemeClr val="accent2"/>
              </a:gs>
              <a:gs pos="50000">
                <a:schemeClr val="accent1"/>
              </a:gs>
              <a:gs pos="100000">
                <a:schemeClr val="accent2"/>
              </a:gs>
            </a:gsLst>
            <a:lin ang="189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1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01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1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901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000"/>
                            </p:stCondLst>
                            <p:childTnLst>
                              <p:par>
                                <p:cTn id="13" presetID="22" presetClass="entr" presetSubtype="8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90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1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901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901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0116" grpId="0" autoUpdateAnimBg="0"/>
      <p:bldP spid="90118" grpId="0" autoUpdateAnimBg="0"/>
      <p:bldP spid="90120" grpId="0" autoUpdateAnimBg="0"/>
      <p:bldP spid="90122" grpId="0" autoUpdateAnimBg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138" name="AutoShape 2"/>
          <p:cNvSpPr>
            <a:spLocks noChangeArrowheads="1"/>
          </p:cNvSpPr>
          <p:nvPr/>
        </p:nvSpPr>
        <p:spPr bwMode="auto">
          <a:xfrm>
            <a:off x="254000" y="192088"/>
            <a:ext cx="8634413" cy="6503987"/>
          </a:xfrm>
          <a:prstGeom prst="roundRect">
            <a:avLst>
              <a:gd name="adj" fmla="val 8389"/>
            </a:avLst>
          </a:prstGeom>
          <a:gradFill rotWithShape="1">
            <a:gsLst>
              <a:gs pos="0">
                <a:srgbClr val="D60093"/>
              </a:gs>
              <a:gs pos="50000">
                <a:srgbClr val="0066FF"/>
              </a:gs>
              <a:gs pos="100000">
                <a:srgbClr val="D60093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39" name="AutoShape 3"/>
          <p:cNvSpPr>
            <a:spLocks noChangeArrowheads="1"/>
          </p:cNvSpPr>
          <p:nvPr/>
        </p:nvSpPr>
        <p:spPr bwMode="auto">
          <a:xfrm>
            <a:off x="4757738" y="2487613"/>
            <a:ext cx="3898900" cy="19034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00CC"/>
              </a:gs>
              <a:gs pos="50000">
                <a:srgbClr val="FFFF00"/>
              </a:gs>
              <a:gs pos="100000">
                <a:srgbClr val="CC00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40" name="Text Box 4"/>
          <p:cNvSpPr txBox="1">
            <a:spLocks noChangeArrowheads="1"/>
          </p:cNvSpPr>
          <p:nvPr/>
        </p:nvSpPr>
        <p:spPr bwMode="auto">
          <a:xfrm>
            <a:off x="5181600" y="2708275"/>
            <a:ext cx="30670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D60093"/>
                </a:solidFill>
                <a:latin typeface="Comic Sans MS" pitchFamily="66" charset="0"/>
              </a:rPr>
              <a:t>390</a:t>
            </a:r>
            <a:endParaRPr lang="en-US" sz="9000" b="1">
              <a:solidFill>
                <a:srgbClr val="D60093"/>
              </a:solidFill>
              <a:latin typeface="Comic Sans MS" pitchFamily="66" charset="0"/>
            </a:endParaRPr>
          </a:p>
        </p:txBody>
      </p:sp>
      <p:sp>
        <p:nvSpPr>
          <p:cNvPr id="91141" name="AutoShape 5"/>
          <p:cNvSpPr>
            <a:spLocks noChangeArrowheads="1"/>
          </p:cNvSpPr>
          <p:nvPr/>
        </p:nvSpPr>
        <p:spPr bwMode="auto">
          <a:xfrm>
            <a:off x="596900" y="504825"/>
            <a:ext cx="3619500" cy="1987550"/>
          </a:xfrm>
          <a:prstGeom prst="flowChartPunchedTape">
            <a:avLst/>
          </a:prstGeom>
          <a:gradFill rotWithShape="0">
            <a:gsLst>
              <a:gs pos="0">
                <a:srgbClr val="FF3300"/>
              </a:gs>
              <a:gs pos="50000">
                <a:srgbClr val="FFFF00"/>
              </a:gs>
              <a:gs pos="100000">
                <a:srgbClr val="FF3300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42" name="Text Box 6"/>
          <p:cNvSpPr txBox="1">
            <a:spLocks noChangeArrowheads="1"/>
          </p:cNvSpPr>
          <p:nvPr/>
        </p:nvSpPr>
        <p:spPr bwMode="auto">
          <a:xfrm>
            <a:off x="593725" y="914400"/>
            <a:ext cx="3622675" cy="1235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500" b="1">
                <a:solidFill>
                  <a:schemeClr val="accent2"/>
                </a:solidFill>
                <a:latin typeface="Comic Sans MS" pitchFamily="66" charset="0"/>
              </a:rPr>
              <a:t>140</a:t>
            </a:r>
            <a:endParaRPr lang="en-US" sz="75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1143" name="AutoShape 7"/>
          <p:cNvSpPr>
            <a:spLocks noChangeArrowheads="1"/>
          </p:cNvSpPr>
          <p:nvPr/>
        </p:nvSpPr>
        <p:spPr bwMode="auto">
          <a:xfrm>
            <a:off x="596900" y="2422525"/>
            <a:ext cx="3619500" cy="1987550"/>
          </a:xfrm>
          <a:prstGeom prst="flowChartPunchedTape">
            <a:avLst/>
          </a:prstGeom>
          <a:gradFill rotWithShape="0">
            <a:gsLst>
              <a:gs pos="0">
                <a:srgbClr val="FF3300"/>
              </a:gs>
              <a:gs pos="50000">
                <a:srgbClr val="FFFF00"/>
              </a:gs>
              <a:gs pos="100000">
                <a:srgbClr val="FF3300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44" name="Text Box 8"/>
          <p:cNvSpPr txBox="1">
            <a:spLocks noChangeArrowheads="1"/>
          </p:cNvSpPr>
          <p:nvPr/>
        </p:nvSpPr>
        <p:spPr bwMode="auto">
          <a:xfrm>
            <a:off x="593725" y="2832100"/>
            <a:ext cx="3622675" cy="1235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500" b="1">
                <a:solidFill>
                  <a:schemeClr val="accent2"/>
                </a:solidFill>
                <a:latin typeface="Comic Sans MS" pitchFamily="66" charset="0"/>
              </a:rPr>
              <a:t>30</a:t>
            </a:r>
            <a:endParaRPr lang="en-US" sz="75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1145" name="AutoShape 9"/>
          <p:cNvSpPr>
            <a:spLocks noChangeArrowheads="1"/>
          </p:cNvSpPr>
          <p:nvPr/>
        </p:nvSpPr>
        <p:spPr bwMode="auto">
          <a:xfrm>
            <a:off x="609600" y="4333875"/>
            <a:ext cx="3619500" cy="1987550"/>
          </a:xfrm>
          <a:prstGeom prst="flowChartPunchedTape">
            <a:avLst/>
          </a:prstGeom>
          <a:gradFill rotWithShape="0">
            <a:gsLst>
              <a:gs pos="0">
                <a:srgbClr val="FF3300"/>
              </a:gs>
              <a:gs pos="50000">
                <a:srgbClr val="FFFF00"/>
              </a:gs>
              <a:gs pos="100000">
                <a:srgbClr val="FF3300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46" name="Text Box 10"/>
          <p:cNvSpPr txBox="1">
            <a:spLocks noChangeArrowheads="1"/>
          </p:cNvSpPr>
          <p:nvPr/>
        </p:nvSpPr>
        <p:spPr bwMode="auto">
          <a:xfrm>
            <a:off x="606425" y="4743450"/>
            <a:ext cx="3622675" cy="1235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500" b="1">
                <a:solidFill>
                  <a:schemeClr val="accent2"/>
                </a:solidFill>
                <a:latin typeface="Comic Sans MS" pitchFamily="66" charset="0"/>
              </a:rPr>
              <a:t>220</a:t>
            </a:r>
            <a:endParaRPr lang="en-US" sz="75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1147" name="AutoShape 11"/>
          <p:cNvSpPr>
            <a:spLocks noChangeArrowheads="1"/>
          </p:cNvSpPr>
          <p:nvPr/>
        </p:nvSpPr>
        <p:spPr bwMode="auto">
          <a:xfrm>
            <a:off x="5049838" y="396875"/>
            <a:ext cx="3333750" cy="1958975"/>
          </a:xfrm>
          <a:prstGeom prst="lightningBolt">
            <a:avLst/>
          </a:prstGeom>
          <a:gradFill rotWithShape="0">
            <a:gsLst>
              <a:gs pos="0">
                <a:schemeClr val="accent2"/>
              </a:gs>
              <a:gs pos="50000">
                <a:schemeClr val="accent1"/>
              </a:gs>
              <a:gs pos="100000">
                <a:schemeClr val="accent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48" name="AutoShape 12"/>
          <p:cNvSpPr>
            <a:spLocks noChangeArrowheads="1"/>
          </p:cNvSpPr>
          <p:nvPr/>
        </p:nvSpPr>
        <p:spPr bwMode="auto">
          <a:xfrm flipV="1">
            <a:off x="5049838" y="4502150"/>
            <a:ext cx="3333750" cy="1958975"/>
          </a:xfrm>
          <a:prstGeom prst="lightningBolt">
            <a:avLst/>
          </a:prstGeom>
          <a:gradFill rotWithShape="0">
            <a:gsLst>
              <a:gs pos="0">
                <a:schemeClr val="accent2"/>
              </a:gs>
              <a:gs pos="50000">
                <a:schemeClr val="accent1"/>
              </a:gs>
              <a:gs pos="100000">
                <a:schemeClr val="accent2"/>
              </a:gs>
            </a:gsLst>
            <a:lin ang="189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1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11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1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911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000"/>
                            </p:stCondLst>
                            <p:childTnLst>
                              <p:par>
                                <p:cTn id="13" presetID="22" presetClass="entr" presetSubtype="8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91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1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911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911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1140" grpId="0" autoUpdateAnimBg="0"/>
      <p:bldP spid="91142" grpId="0" autoUpdateAnimBg="0"/>
      <p:bldP spid="91144" grpId="0" autoUpdateAnimBg="0"/>
      <p:bldP spid="91146" grpId="0" autoUpdateAnimBg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62" name="AutoShape 2"/>
          <p:cNvSpPr>
            <a:spLocks noChangeArrowheads="1"/>
          </p:cNvSpPr>
          <p:nvPr/>
        </p:nvSpPr>
        <p:spPr bwMode="auto">
          <a:xfrm>
            <a:off x="254000" y="192088"/>
            <a:ext cx="8634413" cy="6503987"/>
          </a:xfrm>
          <a:prstGeom prst="roundRect">
            <a:avLst>
              <a:gd name="adj" fmla="val 8389"/>
            </a:avLst>
          </a:prstGeom>
          <a:gradFill rotWithShape="1">
            <a:gsLst>
              <a:gs pos="0">
                <a:srgbClr val="D60093"/>
              </a:gs>
              <a:gs pos="50000">
                <a:srgbClr val="0066FF"/>
              </a:gs>
              <a:gs pos="100000">
                <a:srgbClr val="D60093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63" name="AutoShape 3"/>
          <p:cNvSpPr>
            <a:spLocks noChangeArrowheads="1"/>
          </p:cNvSpPr>
          <p:nvPr/>
        </p:nvSpPr>
        <p:spPr bwMode="auto">
          <a:xfrm>
            <a:off x="4757738" y="2487613"/>
            <a:ext cx="3898900" cy="19034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00CC"/>
              </a:gs>
              <a:gs pos="50000">
                <a:srgbClr val="FFFF00"/>
              </a:gs>
              <a:gs pos="100000">
                <a:srgbClr val="CC00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64" name="Text Box 4"/>
          <p:cNvSpPr txBox="1">
            <a:spLocks noChangeArrowheads="1"/>
          </p:cNvSpPr>
          <p:nvPr/>
        </p:nvSpPr>
        <p:spPr bwMode="auto">
          <a:xfrm>
            <a:off x="5181600" y="2708275"/>
            <a:ext cx="30670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D60093"/>
                </a:solidFill>
                <a:latin typeface="Comic Sans MS" pitchFamily="66" charset="0"/>
              </a:rPr>
              <a:t>400</a:t>
            </a:r>
            <a:endParaRPr lang="en-US" sz="9000" b="1">
              <a:solidFill>
                <a:srgbClr val="D60093"/>
              </a:solidFill>
              <a:latin typeface="Comic Sans MS" pitchFamily="66" charset="0"/>
            </a:endParaRPr>
          </a:p>
        </p:txBody>
      </p:sp>
      <p:sp>
        <p:nvSpPr>
          <p:cNvPr id="92165" name="AutoShape 5"/>
          <p:cNvSpPr>
            <a:spLocks noChangeArrowheads="1"/>
          </p:cNvSpPr>
          <p:nvPr/>
        </p:nvSpPr>
        <p:spPr bwMode="auto">
          <a:xfrm>
            <a:off x="596900" y="504825"/>
            <a:ext cx="3619500" cy="1987550"/>
          </a:xfrm>
          <a:prstGeom prst="flowChartPunchedTape">
            <a:avLst/>
          </a:prstGeom>
          <a:gradFill rotWithShape="0">
            <a:gsLst>
              <a:gs pos="0">
                <a:srgbClr val="FF3300"/>
              </a:gs>
              <a:gs pos="50000">
                <a:srgbClr val="FFFF00"/>
              </a:gs>
              <a:gs pos="100000">
                <a:srgbClr val="FF3300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66" name="Text Box 6"/>
          <p:cNvSpPr txBox="1">
            <a:spLocks noChangeArrowheads="1"/>
          </p:cNvSpPr>
          <p:nvPr/>
        </p:nvSpPr>
        <p:spPr bwMode="auto">
          <a:xfrm>
            <a:off x="593725" y="914400"/>
            <a:ext cx="3622675" cy="1235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500" b="1">
                <a:solidFill>
                  <a:schemeClr val="accent2"/>
                </a:solidFill>
                <a:latin typeface="Comic Sans MS" pitchFamily="66" charset="0"/>
              </a:rPr>
              <a:t>40</a:t>
            </a:r>
            <a:endParaRPr lang="en-US" sz="75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2167" name="AutoShape 7"/>
          <p:cNvSpPr>
            <a:spLocks noChangeArrowheads="1"/>
          </p:cNvSpPr>
          <p:nvPr/>
        </p:nvSpPr>
        <p:spPr bwMode="auto">
          <a:xfrm>
            <a:off x="596900" y="2422525"/>
            <a:ext cx="3619500" cy="1987550"/>
          </a:xfrm>
          <a:prstGeom prst="flowChartPunchedTape">
            <a:avLst/>
          </a:prstGeom>
          <a:gradFill rotWithShape="0">
            <a:gsLst>
              <a:gs pos="0">
                <a:srgbClr val="FF3300"/>
              </a:gs>
              <a:gs pos="50000">
                <a:srgbClr val="FFFF00"/>
              </a:gs>
              <a:gs pos="100000">
                <a:srgbClr val="FF3300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68" name="Text Box 8"/>
          <p:cNvSpPr txBox="1">
            <a:spLocks noChangeArrowheads="1"/>
          </p:cNvSpPr>
          <p:nvPr/>
        </p:nvSpPr>
        <p:spPr bwMode="auto">
          <a:xfrm>
            <a:off x="593725" y="2832100"/>
            <a:ext cx="3622675" cy="1235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500" b="1">
                <a:solidFill>
                  <a:schemeClr val="accent2"/>
                </a:solidFill>
                <a:latin typeface="Comic Sans MS" pitchFamily="66" charset="0"/>
              </a:rPr>
              <a:t>140</a:t>
            </a:r>
            <a:endParaRPr lang="en-US" sz="75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2169" name="AutoShape 9"/>
          <p:cNvSpPr>
            <a:spLocks noChangeArrowheads="1"/>
          </p:cNvSpPr>
          <p:nvPr/>
        </p:nvSpPr>
        <p:spPr bwMode="auto">
          <a:xfrm>
            <a:off x="609600" y="4333875"/>
            <a:ext cx="3619500" cy="1987550"/>
          </a:xfrm>
          <a:prstGeom prst="flowChartPunchedTape">
            <a:avLst/>
          </a:prstGeom>
          <a:gradFill rotWithShape="0">
            <a:gsLst>
              <a:gs pos="0">
                <a:srgbClr val="FF3300"/>
              </a:gs>
              <a:gs pos="50000">
                <a:srgbClr val="FFFF00"/>
              </a:gs>
              <a:gs pos="100000">
                <a:srgbClr val="FF3300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70" name="Text Box 10"/>
          <p:cNvSpPr txBox="1">
            <a:spLocks noChangeArrowheads="1"/>
          </p:cNvSpPr>
          <p:nvPr/>
        </p:nvSpPr>
        <p:spPr bwMode="auto">
          <a:xfrm>
            <a:off x="606425" y="4743450"/>
            <a:ext cx="3622675" cy="1235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500" b="1">
                <a:solidFill>
                  <a:schemeClr val="accent2"/>
                </a:solidFill>
                <a:latin typeface="Comic Sans MS" pitchFamily="66" charset="0"/>
              </a:rPr>
              <a:t>220</a:t>
            </a:r>
            <a:endParaRPr lang="en-US" sz="75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2171" name="AutoShape 11"/>
          <p:cNvSpPr>
            <a:spLocks noChangeArrowheads="1"/>
          </p:cNvSpPr>
          <p:nvPr/>
        </p:nvSpPr>
        <p:spPr bwMode="auto">
          <a:xfrm>
            <a:off x="5049838" y="396875"/>
            <a:ext cx="3333750" cy="1958975"/>
          </a:xfrm>
          <a:prstGeom prst="lightningBolt">
            <a:avLst/>
          </a:prstGeom>
          <a:gradFill rotWithShape="0">
            <a:gsLst>
              <a:gs pos="0">
                <a:schemeClr val="accent2"/>
              </a:gs>
              <a:gs pos="50000">
                <a:schemeClr val="accent1"/>
              </a:gs>
              <a:gs pos="100000">
                <a:schemeClr val="accent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72" name="AutoShape 12"/>
          <p:cNvSpPr>
            <a:spLocks noChangeArrowheads="1"/>
          </p:cNvSpPr>
          <p:nvPr/>
        </p:nvSpPr>
        <p:spPr bwMode="auto">
          <a:xfrm flipV="1">
            <a:off x="5049838" y="4502150"/>
            <a:ext cx="3333750" cy="1958975"/>
          </a:xfrm>
          <a:prstGeom prst="lightningBolt">
            <a:avLst/>
          </a:prstGeom>
          <a:gradFill rotWithShape="0">
            <a:gsLst>
              <a:gs pos="0">
                <a:schemeClr val="accent2"/>
              </a:gs>
              <a:gs pos="50000">
                <a:schemeClr val="accent1"/>
              </a:gs>
              <a:gs pos="100000">
                <a:schemeClr val="accent2"/>
              </a:gs>
            </a:gsLst>
            <a:lin ang="189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21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921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000"/>
                            </p:stCondLst>
                            <p:childTnLst>
                              <p:par>
                                <p:cTn id="13" presetID="22" presetClass="entr" presetSubtype="8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92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9216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9216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64" grpId="0" autoUpdateAnimBg="0"/>
      <p:bldP spid="92166" grpId="0" autoUpdateAnimBg="0"/>
      <p:bldP spid="92168" grpId="0" autoUpdateAnimBg="0"/>
      <p:bldP spid="92170" grpId="0" autoUpdateAnimBg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186" name="AutoShape 2"/>
          <p:cNvSpPr>
            <a:spLocks noChangeArrowheads="1"/>
          </p:cNvSpPr>
          <p:nvPr/>
        </p:nvSpPr>
        <p:spPr bwMode="auto">
          <a:xfrm>
            <a:off x="254000" y="192088"/>
            <a:ext cx="8634413" cy="6503987"/>
          </a:xfrm>
          <a:prstGeom prst="roundRect">
            <a:avLst>
              <a:gd name="adj" fmla="val 8389"/>
            </a:avLst>
          </a:prstGeom>
          <a:gradFill rotWithShape="1">
            <a:gsLst>
              <a:gs pos="0">
                <a:srgbClr val="D60093"/>
              </a:gs>
              <a:gs pos="50000">
                <a:srgbClr val="0066FF"/>
              </a:gs>
              <a:gs pos="100000">
                <a:srgbClr val="D60093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87" name="AutoShape 3"/>
          <p:cNvSpPr>
            <a:spLocks noChangeArrowheads="1"/>
          </p:cNvSpPr>
          <p:nvPr/>
        </p:nvSpPr>
        <p:spPr bwMode="auto">
          <a:xfrm>
            <a:off x="4757738" y="2487613"/>
            <a:ext cx="3898900" cy="19034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00CC"/>
              </a:gs>
              <a:gs pos="50000">
                <a:srgbClr val="FFFF00"/>
              </a:gs>
              <a:gs pos="100000">
                <a:srgbClr val="CC00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88" name="Text Box 4"/>
          <p:cNvSpPr txBox="1">
            <a:spLocks noChangeArrowheads="1"/>
          </p:cNvSpPr>
          <p:nvPr/>
        </p:nvSpPr>
        <p:spPr bwMode="auto">
          <a:xfrm>
            <a:off x="5181600" y="2708275"/>
            <a:ext cx="30670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D60093"/>
                </a:solidFill>
                <a:latin typeface="Comic Sans MS" pitchFamily="66" charset="0"/>
              </a:rPr>
              <a:t>440</a:t>
            </a:r>
            <a:endParaRPr lang="en-US" sz="9000" b="1">
              <a:solidFill>
                <a:srgbClr val="D60093"/>
              </a:solidFill>
              <a:latin typeface="Comic Sans MS" pitchFamily="66" charset="0"/>
            </a:endParaRPr>
          </a:p>
        </p:txBody>
      </p:sp>
      <p:sp>
        <p:nvSpPr>
          <p:cNvPr id="93189" name="AutoShape 5"/>
          <p:cNvSpPr>
            <a:spLocks noChangeArrowheads="1"/>
          </p:cNvSpPr>
          <p:nvPr/>
        </p:nvSpPr>
        <p:spPr bwMode="auto">
          <a:xfrm>
            <a:off x="596900" y="504825"/>
            <a:ext cx="3619500" cy="1987550"/>
          </a:xfrm>
          <a:prstGeom prst="flowChartPunchedTape">
            <a:avLst/>
          </a:prstGeom>
          <a:gradFill rotWithShape="0">
            <a:gsLst>
              <a:gs pos="0">
                <a:srgbClr val="FF3300"/>
              </a:gs>
              <a:gs pos="50000">
                <a:srgbClr val="FFFF00"/>
              </a:gs>
              <a:gs pos="100000">
                <a:srgbClr val="FF3300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90" name="Text Box 6"/>
          <p:cNvSpPr txBox="1">
            <a:spLocks noChangeArrowheads="1"/>
          </p:cNvSpPr>
          <p:nvPr/>
        </p:nvSpPr>
        <p:spPr bwMode="auto">
          <a:xfrm>
            <a:off x="593725" y="914400"/>
            <a:ext cx="3622675" cy="1235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500" b="1">
                <a:solidFill>
                  <a:schemeClr val="accent2"/>
                </a:solidFill>
                <a:latin typeface="Comic Sans MS" pitchFamily="66" charset="0"/>
              </a:rPr>
              <a:t>190</a:t>
            </a:r>
            <a:endParaRPr lang="en-US" sz="75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3191" name="AutoShape 7"/>
          <p:cNvSpPr>
            <a:spLocks noChangeArrowheads="1"/>
          </p:cNvSpPr>
          <p:nvPr/>
        </p:nvSpPr>
        <p:spPr bwMode="auto">
          <a:xfrm>
            <a:off x="596900" y="2422525"/>
            <a:ext cx="3619500" cy="1987550"/>
          </a:xfrm>
          <a:prstGeom prst="flowChartPunchedTape">
            <a:avLst/>
          </a:prstGeom>
          <a:gradFill rotWithShape="0">
            <a:gsLst>
              <a:gs pos="0">
                <a:srgbClr val="FF3300"/>
              </a:gs>
              <a:gs pos="50000">
                <a:srgbClr val="FFFF00"/>
              </a:gs>
              <a:gs pos="100000">
                <a:srgbClr val="FF3300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92" name="Text Box 8"/>
          <p:cNvSpPr txBox="1">
            <a:spLocks noChangeArrowheads="1"/>
          </p:cNvSpPr>
          <p:nvPr/>
        </p:nvSpPr>
        <p:spPr bwMode="auto">
          <a:xfrm>
            <a:off x="593725" y="2832100"/>
            <a:ext cx="3622675" cy="1235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500" b="1">
                <a:solidFill>
                  <a:schemeClr val="accent2"/>
                </a:solidFill>
                <a:latin typeface="Comic Sans MS" pitchFamily="66" charset="0"/>
              </a:rPr>
              <a:t>90</a:t>
            </a:r>
            <a:endParaRPr lang="en-US" sz="75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3193" name="AutoShape 9"/>
          <p:cNvSpPr>
            <a:spLocks noChangeArrowheads="1"/>
          </p:cNvSpPr>
          <p:nvPr/>
        </p:nvSpPr>
        <p:spPr bwMode="auto">
          <a:xfrm>
            <a:off x="609600" y="4333875"/>
            <a:ext cx="3619500" cy="1987550"/>
          </a:xfrm>
          <a:prstGeom prst="flowChartPunchedTape">
            <a:avLst/>
          </a:prstGeom>
          <a:gradFill rotWithShape="0">
            <a:gsLst>
              <a:gs pos="0">
                <a:srgbClr val="FF3300"/>
              </a:gs>
              <a:gs pos="50000">
                <a:srgbClr val="FFFF00"/>
              </a:gs>
              <a:gs pos="100000">
                <a:srgbClr val="FF3300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94" name="Text Box 10"/>
          <p:cNvSpPr txBox="1">
            <a:spLocks noChangeArrowheads="1"/>
          </p:cNvSpPr>
          <p:nvPr/>
        </p:nvSpPr>
        <p:spPr bwMode="auto">
          <a:xfrm>
            <a:off x="606425" y="4743450"/>
            <a:ext cx="3622675" cy="1235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500" b="1">
                <a:solidFill>
                  <a:schemeClr val="accent2"/>
                </a:solidFill>
                <a:latin typeface="Comic Sans MS" pitchFamily="66" charset="0"/>
              </a:rPr>
              <a:t>160</a:t>
            </a:r>
            <a:endParaRPr lang="en-US" sz="75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3195" name="AutoShape 11"/>
          <p:cNvSpPr>
            <a:spLocks noChangeArrowheads="1"/>
          </p:cNvSpPr>
          <p:nvPr/>
        </p:nvSpPr>
        <p:spPr bwMode="auto">
          <a:xfrm>
            <a:off x="5049838" y="396875"/>
            <a:ext cx="3333750" cy="1958975"/>
          </a:xfrm>
          <a:prstGeom prst="lightningBolt">
            <a:avLst/>
          </a:prstGeom>
          <a:gradFill rotWithShape="0">
            <a:gsLst>
              <a:gs pos="0">
                <a:schemeClr val="accent2"/>
              </a:gs>
              <a:gs pos="50000">
                <a:schemeClr val="accent1"/>
              </a:gs>
              <a:gs pos="100000">
                <a:schemeClr val="accent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96" name="AutoShape 12"/>
          <p:cNvSpPr>
            <a:spLocks noChangeArrowheads="1"/>
          </p:cNvSpPr>
          <p:nvPr/>
        </p:nvSpPr>
        <p:spPr bwMode="auto">
          <a:xfrm flipV="1">
            <a:off x="5049838" y="4502150"/>
            <a:ext cx="3333750" cy="1958975"/>
          </a:xfrm>
          <a:prstGeom prst="lightningBolt">
            <a:avLst/>
          </a:prstGeom>
          <a:gradFill rotWithShape="0">
            <a:gsLst>
              <a:gs pos="0">
                <a:schemeClr val="accent2"/>
              </a:gs>
              <a:gs pos="50000">
                <a:schemeClr val="accent1"/>
              </a:gs>
              <a:gs pos="100000">
                <a:schemeClr val="accent2"/>
              </a:gs>
            </a:gsLst>
            <a:lin ang="189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1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31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1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931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000"/>
                            </p:stCondLst>
                            <p:childTnLst>
                              <p:par>
                                <p:cTn id="13" presetID="22" presetClass="entr" presetSubtype="8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93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1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9318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9318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3188" grpId="0" autoUpdateAnimBg="0"/>
      <p:bldP spid="93190" grpId="0" autoUpdateAnimBg="0"/>
      <p:bldP spid="93192" grpId="0" autoUpdateAnimBg="0"/>
      <p:bldP spid="93194" grpId="0" autoUpdateAnimBg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210" name="AutoShape 2"/>
          <p:cNvSpPr>
            <a:spLocks noChangeArrowheads="1"/>
          </p:cNvSpPr>
          <p:nvPr/>
        </p:nvSpPr>
        <p:spPr bwMode="auto">
          <a:xfrm>
            <a:off x="254000" y="192088"/>
            <a:ext cx="8634413" cy="6503987"/>
          </a:xfrm>
          <a:prstGeom prst="roundRect">
            <a:avLst>
              <a:gd name="adj" fmla="val 8389"/>
            </a:avLst>
          </a:prstGeom>
          <a:gradFill rotWithShape="1">
            <a:gsLst>
              <a:gs pos="0">
                <a:srgbClr val="D60093"/>
              </a:gs>
              <a:gs pos="50000">
                <a:srgbClr val="0066FF"/>
              </a:gs>
              <a:gs pos="100000">
                <a:srgbClr val="D60093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11" name="AutoShape 3"/>
          <p:cNvSpPr>
            <a:spLocks noChangeArrowheads="1"/>
          </p:cNvSpPr>
          <p:nvPr/>
        </p:nvSpPr>
        <p:spPr bwMode="auto">
          <a:xfrm>
            <a:off x="4757738" y="2487613"/>
            <a:ext cx="3898900" cy="19034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00CC"/>
              </a:gs>
              <a:gs pos="50000">
                <a:srgbClr val="FFFF00"/>
              </a:gs>
              <a:gs pos="100000">
                <a:srgbClr val="CC00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12" name="Text Box 4"/>
          <p:cNvSpPr txBox="1">
            <a:spLocks noChangeArrowheads="1"/>
          </p:cNvSpPr>
          <p:nvPr/>
        </p:nvSpPr>
        <p:spPr bwMode="auto">
          <a:xfrm>
            <a:off x="5181600" y="2708275"/>
            <a:ext cx="30670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D60093"/>
                </a:solidFill>
                <a:latin typeface="Comic Sans MS" pitchFamily="66" charset="0"/>
              </a:rPr>
              <a:t>370</a:t>
            </a:r>
            <a:endParaRPr lang="en-US" sz="9000" b="1">
              <a:solidFill>
                <a:srgbClr val="D60093"/>
              </a:solidFill>
              <a:latin typeface="Comic Sans MS" pitchFamily="66" charset="0"/>
            </a:endParaRPr>
          </a:p>
        </p:txBody>
      </p:sp>
      <p:sp>
        <p:nvSpPr>
          <p:cNvPr id="94213" name="AutoShape 5"/>
          <p:cNvSpPr>
            <a:spLocks noChangeArrowheads="1"/>
          </p:cNvSpPr>
          <p:nvPr/>
        </p:nvSpPr>
        <p:spPr bwMode="auto">
          <a:xfrm>
            <a:off x="596900" y="504825"/>
            <a:ext cx="3619500" cy="1987550"/>
          </a:xfrm>
          <a:prstGeom prst="flowChartPunchedTape">
            <a:avLst/>
          </a:prstGeom>
          <a:gradFill rotWithShape="0">
            <a:gsLst>
              <a:gs pos="0">
                <a:srgbClr val="FF3300"/>
              </a:gs>
              <a:gs pos="50000">
                <a:srgbClr val="FFFF00"/>
              </a:gs>
              <a:gs pos="100000">
                <a:srgbClr val="FF3300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14" name="Text Box 6"/>
          <p:cNvSpPr txBox="1">
            <a:spLocks noChangeArrowheads="1"/>
          </p:cNvSpPr>
          <p:nvPr/>
        </p:nvSpPr>
        <p:spPr bwMode="auto">
          <a:xfrm>
            <a:off x="593725" y="914400"/>
            <a:ext cx="3622675" cy="1235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500" b="1">
                <a:solidFill>
                  <a:schemeClr val="accent2"/>
                </a:solidFill>
                <a:latin typeface="Comic Sans MS" pitchFamily="66" charset="0"/>
              </a:rPr>
              <a:t>250</a:t>
            </a:r>
            <a:endParaRPr lang="en-US" sz="75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4215" name="AutoShape 7"/>
          <p:cNvSpPr>
            <a:spLocks noChangeArrowheads="1"/>
          </p:cNvSpPr>
          <p:nvPr/>
        </p:nvSpPr>
        <p:spPr bwMode="auto">
          <a:xfrm>
            <a:off x="596900" y="2422525"/>
            <a:ext cx="3619500" cy="1987550"/>
          </a:xfrm>
          <a:prstGeom prst="flowChartPunchedTape">
            <a:avLst/>
          </a:prstGeom>
          <a:gradFill rotWithShape="0">
            <a:gsLst>
              <a:gs pos="0">
                <a:srgbClr val="FF3300"/>
              </a:gs>
              <a:gs pos="50000">
                <a:srgbClr val="FFFF00"/>
              </a:gs>
              <a:gs pos="100000">
                <a:srgbClr val="FF3300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16" name="Text Box 8"/>
          <p:cNvSpPr txBox="1">
            <a:spLocks noChangeArrowheads="1"/>
          </p:cNvSpPr>
          <p:nvPr/>
        </p:nvSpPr>
        <p:spPr bwMode="auto">
          <a:xfrm>
            <a:off x="593725" y="2832100"/>
            <a:ext cx="3622675" cy="1235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500" b="1">
                <a:solidFill>
                  <a:schemeClr val="accent2"/>
                </a:solidFill>
                <a:latin typeface="Comic Sans MS" pitchFamily="66" charset="0"/>
              </a:rPr>
              <a:t>80</a:t>
            </a:r>
            <a:endParaRPr lang="en-US" sz="75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4217" name="AutoShape 9"/>
          <p:cNvSpPr>
            <a:spLocks noChangeArrowheads="1"/>
          </p:cNvSpPr>
          <p:nvPr/>
        </p:nvSpPr>
        <p:spPr bwMode="auto">
          <a:xfrm>
            <a:off x="609600" y="4333875"/>
            <a:ext cx="3619500" cy="1987550"/>
          </a:xfrm>
          <a:prstGeom prst="flowChartPunchedTape">
            <a:avLst/>
          </a:prstGeom>
          <a:gradFill rotWithShape="0">
            <a:gsLst>
              <a:gs pos="0">
                <a:srgbClr val="FF3300"/>
              </a:gs>
              <a:gs pos="50000">
                <a:srgbClr val="FFFF00"/>
              </a:gs>
              <a:gs pos="100000">
                <a:srgbClr val="FF3300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18" name="Text Box 10"/>
          <p:cNvSpPr txBox="1">
            <a:spLocks noChangeArrowheads="1"/>
          </p:cNvSpPr>
          <p:nvPr/>
        </p:nvSpPr>
        <p:spPr bwMode="auto">
          <a:xfrm>
            <a:off x="606425" y="4743450"/>
            <a:ext cx="3622675" cy="1235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500" b="1">
                <a:solidFill>
                  <a:schemeClr val="accent2"/>
                </a:solidFill>
                <a:latin typeface="Comic Sans MS" pitchFamily="66" charset="0"/>
              </a:rPr>
              <a:t>40</a:t>
            </a:r>
            <a:endParaRPr lang="en-US" sz="75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4219" name="AutoShape 11"/>
          <p:cNvSpPr>
            <a:spLocks noChangeArrowheads="1"/>
          </p:cNvSpPr>
          <p:nvPr/>
        </p:nvSpPr>
        <p:spPr bwMode="auto">
          <a:xfrm>
            <a:off x="5049838" y="396875"/>
            <a:ext cx="3333750" cy="1958975"/>
          </a:xfrm>
          <a:prstGeom prst="lightningBolt">
            <a:avLst/>
          </a:prstGeom>
          <a:gradFill rotWithShape="0">
            <a:gsLst>
              <a:gs pos="0">
                <a:schemeClr val="accent2"/>
              </a:gs>
              <a:gs pos="50000">
                <a:schemeClr val="accent1"/>
              </a:gs>
              <a:gs pos="100000">
                <a:schemeClr val="accent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20" name="AutoShape 12"/>
          <p:cNvSpPr>
            <a:spLocks noChangeArrowheads="1"/>
          </p:cNvSpPr>
          <p:nvPr/>
        </p:nvSpPr>
        <p:spPr bwMode="auto">
          <a:xfrm flipV="1">
            <a:off x="5049838" y="4502150"/>
            <a:ext cx="3333750" cy="1958975"/>
          </a:xfrm>
          <a:prstGeom prst="lightningBolt">
            <a:avLst/>
          </a:prstGeom>
          <a:gradFill rotWithShape="0">
            <a:gsLst>
              <a:gs pos="0">
                <a:schemeClr val="accent2"/>
              </a:gs>
              <a:gs pos="50000">
                <a:schemeClr val="accent1"/>
              </a:gs>
              <a:gs pos="100000">
                <a:schemeClr val="accent2"/>
              </a:gs>
            </a:gsLst>
            <a:lin ang="189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2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42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2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942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000"/>
                            </p:stCondLst>
                            <p:childTnLst>
                              <p:par>
                                <p:cTn id="13" presetID="22" presetClass="entr" presetSubtype="8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94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2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942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942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4212" grpId="0" autoUpdateAnimBg="0"/>
      <p:bldP spid="94214" grpId="0" autoUpdateAnimBg="0"/>
      <p:bldP spid="94216" grpId="0" autoUpdateAnimBg="0"/>
      <p:bldP spid="94218" grpId="0" autoUpdateAnimBg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234" name="AutoShape 2"/>
          <p:cNvSpPr>
            <a:spLocks noChangeArrowheads="1"/>
          </p:cNvSpPr>
          <p:nvPr/>
        </p:nvSpPr>
        <p:spPr bwMode="auto">
          <a:xfrm>
            <a:off x="254000" y="192088"/>
            <a:ext cx="8634413" cy="6503987"/>
          </a:xfrm>
          <a:prstGeom prst="roundRect">
            <a:avLst>
              <a:gd name="adj" fmla="val 8389"/>
            </a:avLst>
          </a:prstGeom>
          <a:gradFill rotWithShape="1">
            <a:gsLst>
              <a:gs pos="0">
                <a:srgbClr val="D60093"/>
              </a:gs>
              <a:gs pos="50000">
                <a:srgbClr val="0066FF"/>
              </a:gs>
              <a:gs pos="100000">
                <a:srgbClr val="D60093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35" name="AutoShape 3"/>
          <p:cNvSpPr>
            <a:spLocks noChangeArrowheads="1"/>
          </p:cNvSpPr>
          <p:nvPr/>
        </p:nvSpPr>
        <p:spPr bwMode="auto">
          <a:xfrm>
            <a:off x="4757738" y="2487613"/>
            <a:ext cx="3898900" cy="19034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00CC"/>
              </a:gs>
              <a:gs pos="50000">
                <a:srgbClr val="FFFF00"/>
              </a:gs>
              <a:gs pos="100000">
                <a:srgbClr val="CC00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36" name="Text Box 4"/>
          <p:cNvSpPr txBox="1">
            <a:spLocks noChangeArrowheads="1"/>
          </p:cNvSpPr>
          <p:nvPr/>
        </p:nvSpPr>
        <p:spPr bwMode="auto">
          <a:xfrm>
            <a:off x="5181600" y="2708275"/>
            <a:ext cx="30670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D60093"/>
                </a:solidFill>
                <a:latin typeface="Comic Sans MS" pitchFamily="66" charset="0"/>
              </a:rPr>
              <a:t>280</a:t>
            </a:r>
            <a:endParaRPr lang="en-US" sz="9000" b="1">
              <a:solidFill>
                <a:srgbClr val="D60093"/>
              </a:solidFill>
              <a:latin typeface="Comic Sans MS" pitchFamily="66" charset="0"/>
            </a:endParaRPr>
          </a:p>
        </p:txBody>
      </p:sp>
      <p:sp>
        <p:nvSpPr>
          <p:cNvPr id="95237" name="AutoShape 5"/>
          <p:cNvSpPr>
            <a:spLocks noChangeArrowheads="1"/>
          </p:cNvSpPr>
          <p:nvPr/>
        </p:nvSpPr>
        <p:spPr bwMode="auto">
          <a:xfrm>
            <a:off x="596900" y="504825"/>
            <a:ext cx="3619500" cy="1987550"/>
          </a:xfrm>
          <a:prstGeom prst="flowChartPunchedTape">
            <a:avLst/>
          </a:prstGeom>
          <a:gradFill rotWithShape="0">
            <a:gsLst>
              <a:gs pos="0">
                <a:srgbClr val="FF3300"/>
              </a:gs>
              <a:gs pos="50000">
                <a:srgbClr val="FFFF00"/>
              </a:gs>
              <a:gs pos="100000">
                <a:srgbClr val="FF3300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38" name="Text Box 6"/>
          <p:cNvSpPr txBox="1">
            <a:spLocks noChangeArrowheads="1"/>
          </p:cNvSpPr>
          <p:nvPr/>
        </p:nvSpPr>
        <p:spPr bwMode="auto">
          <a:xfrm>
            <a:off x="593725" y="914400"/>
            <a:ext cx="3622675" cy="1235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500" b="1">
                <a:solidFill>
                  <a:schemeClr val="accent2"/>
                </a:solidFill>
                <a:latin typeface="Comic Sans MS" pitchFamily="66" charset="0"/>
              </a:rPr>
              <a:t>110</a:t>
            </a:r>
            <a:endParaRPr lang="en-US" sz="75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5239" name="AutoShape 7"/>
          <p:cNvSpPr>
            <a:spLocks noChangeArrowheads="1"/>
          </p:cNvSpPr>
          <p:nvPr/>
        </p:nvSpPr>
        <p:spPr bwMode="auto">
          <a:xfrm>
            <a:off x="596900" y="2422525"/>
            <a:ext cx="3619500" cy="1987550"/>
          </a:xfrm>
          <a:prstGeom prst="flowChartPunchedTape">
            <a:avLst/>
          </a:prstGeom>
          <a:gradFill rotWithShape="0">
            <a:gsLst>
              <a:gs pos="0">
                <a:srgbClr val="FF3300"/>
              </a:gs>
              <a:gs pos="50000">
                <a:srgbClr val="FFFF00"/>
              </a:gs>
              <a:gs pos="100000">
                <a:srgbClr val="FF3300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40" name="Text Box 8"/>
          <p:cNvSpPr txBox="1">
            <a:spLocks noChangeArrowheads="1"/>
          </p:cNvSpPr>
          <p:nvPr/>
        </p:nvSpPr>
        <p:spPr bwMode="auto">
          <a:xfrm>
            <a:off x="593725" y="2832100"/>
            <a:ext cx="3622675" cy="1235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500" b="1">
                <a:solidFill>
                  <a:schemeClr val="accent2"/>
                </a:solidFill>
                <a:latin typeface="Comic Sans MS" pitchFamily="66" charset="0"/>
              </a:rPr>
              <a:t>160</a:t>
            </a:r>
            <a:endParaRPr lang="en-US" sz="75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5241" name="AutoShape 9"/>
          <p:cNvSpPr>
            <a:spLocks noChangeArrowheads="1"/>
          </p:cNvSpPr>
          <p:nvPr/>
        </p:nvSpPr>
        <p:spPr bwMode="auto">
          <a:xfrm>
            <a:off x="609600" y="4333875"/>
            <a:ext cx="3619500" cy="1987550"/>
          </a:xfrm>
          <a:prstGeom prst="flowChartPunchedTape">
            <a:avLst/>
          </a:prstGeom>
          <a:gradFill rotWithShape="0">
            <a:gsLst>
              <a:gs pos="0">
                <a:srgbClr val="FF3300"/>
              </a:gs>
              <a:gs pos="50000">
                <a:srgbClr val="FFFF00"/>
              </a:gs>
              <a:gs pos="100000">
                <a:srgbClr val="FF3300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42" name="Text Box 10"/>
          <p:cNvSpPr txBox="1">
            <a:spLocks noChangeArrowheads="1"/>
          </p:cNvSpPr>
          <p:nvPr/>
        </p:nvSpPr>
        <p:spPr bwMode="auto">
          <a:xfrm>
            <a:off x="606425" y="4743450"/>
            <a:ext cx="3622675" cy="1235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500" b="1">
                <a:solidFill>
                  <a:schemeClr val="accent2"/>
                </a:solidFill>
                <a:latin typeface="Comic Sans MS" pitchFamily="66" charset="0"/>
              </a:rPr>
              <a:t>10</a:t>
            </a:r>
            <a:endParaRPr lang="en-US" sz="75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5243" name="AutoShape 11"/>
          <p:cNvSpPr>
            <a:spLocks noChangeArrowheads="1"/>
          </p:cNvSpPr>
          <p:nvPr/>
        </p:nvSpPr>
        <p:spPr bwMode="auto">
          <a:xfrm>
            <a:off x="5049838" y="396875"/>
            <a:ext cx="3333750" cy="1958975"/>
          </a:xfrm>
          <a:prstGeom prst="lightningBolt">
            <a:avLst/>
          </a:prstGeom>
          <a:gradFill rotWithShape="0">
            <a:gsLst>
              <a:gs pos="0">
                <a:schemeClr val="accent2"/>
              </a:gs>
              <a:gs pos="50000">
                <a:schemeClr val="accent1"/>
              </a:gs>
              <a:gs pos="100000">
                <a:schemeClr val="accent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44" name="AutoShape 12"/>
          <p:cNvSpPr>
            <a:spLocks noChangeArrowheads="1"/>
          </p:cNvSpPr>
          <p:nvPr/>
        </p:nvSpPr>
        <p:spPr bwMode="auto">
          <a:xfrm flipV="1">
            <a:off x="5049838" y="4502150"/>
            <a:ext cx="3333750" cy="1958975"/>
          </a:xfrm>
          <a:prstGeom prst="lightningBolt">
            <a:avLst/>
          </a:prstGeom>
          <a:gradFill rotWithShape="0">
            <a:gsLst>
              <a:gs pos="0">
                <a:schemeClr val="accent2"/>
              </a:gs>
              <a:gs pos="50000">
                <a:schemeClr val="accent1"/>
              </a:gs>
              <a:gs pos="100000">
                <a:schemeClr val="accent2"/>
              </a:gs>
            </a:gsLst>
            <a:lin ang="189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2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52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2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952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000"/>
                            </p:stCondLst>
                            <p:childTnLst>
                              <p:par>
                                <p:cTn id="13" presetID="22" presetClass="entr" presetSubtype="8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952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2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952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952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5236" grpId="0" autoUpdateAnimBg="0"/>
      <p:bldP spid="95238" grpId="0" autoUpdateAnimBg="0"/>
      <p:bldP spid="95240" grpId="0" autoUpdateAnimBg="0"/>
      <p:bldP spid="95242" grpId="0" autoUpdateAnimBg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258" name="AutoShape 2"/>
          <p:cNvSpPr>
            <a:spLocks noChangeArrowheads="1"/>
          </p:cNvSpPr>
          <p:nvPr/>
        </p:nvSpPr>
        <p:spPr bwMode="auto">
          <a:xfrm>
            <a:off x="254000" y="192088"/>
            <a:ext cx="8634413" cy="6503987"/>
          </a:xfrm>
          <a:prstGeom prst="roundRect">
            <a:avLst>
              <a:gd name="adj" fmla="val 8389"/>
            </a:avLst>
          </a:prstGeom>
          <a:gradFill rotWithShape="1">
            <a:gsLst>
              <a:gs pos="0">
                <a:srgbClr val="D60093"/>
              </a:gs>
              <a:gs pos="50000">
                <a:srgbClr val="0066FF"/>
              </a:gs>
              <a:gs pos="100000">
                <a:srgbClr val="D60093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59" name="AutoShape 3"/>
          <p:cNvSpPr>
            <a:spLocks noChangeArrowheads="1"/>
          </p:cNvSpPr>
          <p:nvPr/>
        </p:nvSpPr>
        <p:spPr bwMode="auto">
          <a:xfrm>
            <a:off x="4757738" y="2487613"/>
            <a:ext cx="3898900" cy="19034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00CC"/>
              </a:gs>
              <a:gs pos="50000">
                <a:srgbClr val="FFFF00"/>
              </a:gs>
              <a:gs pos="100000">
                <a:srgbClr val="CC00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60" name="Text Box 4"/>
          <p:cNvSpPr txBox="1">
            <a:spLocks noChangeArrowheads="1"/>
          </p:cNvSpPr>
          <p:nvPr/>
        </p:nvSpPr>
        <p:spPr bwMode="auto">
          <a:xfrm>
            <a:off x="5181600" y="2708275"/>
            <a:ext cx="30670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D60093"/>
                </a:solidFill>
                <a:latin typeface="Comic Sans MS" pitchFamily="66" charset="0"/>
              </a:rPr>
              <a:t>160</a:t>
            </a:r>
            <a:endParaRPr lang="en-US" sz="9000" b="1">
              <a:solidFill>
                <a:srgbClr val="D60093"/>
              </a:solidFill>
              <a:latin typeface="Comic Sans MS" pitchFamily="66" charset="0"/>
            </a:endParaRPr>
          </a:p>
        </p:txBody>
      </p:sp>
      <p:sp>
        <p:nvSpPr>
          <p:cNvPr id="96261" name="AutoShape 5"/>
          <p:cNvSpPr>
            <a:spLocks noChangeArrowheads="1"/>
          </p:cNvSpPr>
          <p:nvPr/>
        </p:nvSpPr>
        <p:spPr bwMode="auto">
          <a:xfrm>
            <a:off x="596900" y="504825"/>
            <a:ext cx="3619500" cy="1987550"/>
          </a:xfrm>
          <a:prstGeom prst="flowChartPunchedTape">
            <a:avLst/>
          </a:prstGeom>
          <a:gradFill rotWithShape="0">
            <a:gsLst>
              <a:gs pos="0">
                <a:srgbClr val="FF3300"/>
              </a:gs>
              <a:gs pos="50000">
                <a:srgbClr val="FFFF00"/>
              </a:gs>
              <a:gs pos="100000">
                <a:srgbClr val="FF3300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62" name="Text Box 6"/>
          <p:cNvSpPr txBox="1">
            <a:spLocks noChangeArrowheads="1"/>
          </p:cNvSpPr>
          <p:nvPr/>
        </p:nvSpPr>
        <p:spPr bwMode="auto">
          <a:xfrm>
            <a:off x="593725" y="914400"/>
            <a:ext cx="3622675" cy="1235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500" b="1">
                <a:solidFill>
                  <a:schemeClr val="accent2"/>
                </a:solidFill>
                <a:latin typeface="Comic Sans MS" pitchFamily="66" charset="0"/>
              </a:rPr>
              <a:t>90</a:t>
            </a:r>
            <a:endParaRPr lang="en-US" sz="75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6263" name="AutoShape 7"/>
          <p:cNvSpPr>
            <a:spLocks noChangeArrowheads="1"/>
          </p:cNvSpPr>
          <p:nvPr/>
        </p:nvSpPr>
        <p:spPr bwMode="auto">
          <a:xfrm>
            <a:off x="596900" y="2422525"/>
            <a:ext cx="3619500" cy="1987550"/>
          </a:xfrm>
          <a:prstGeom prst="flowChartPunchedTape">
            <a:avLst/>
          </a:prstGeom>
          <a:gradFill rotWithShape="0">
            <a:gsLst>
              <a:gs pos="0">
                <a:srgbClr val="FF3300"/>
              </a:gs>
              <a:gs pos="50000">
                <a:srgbClr val="FFFF00"/>
              </a:gs>
              <a:gs pos="100000">
                <a:srgbClr val="FF3300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64" name="Text Box 8"/>
          <p:cNvSpPr txBox="1">
            <a:spLocks noChangeArrowheads="1"/>
          </p:cNvSpPr>
          <p:nvPr/>
        </p:nvSpPr>
        <p:spPr bwMode="auto">
          <a:xfrm>
            <a:off x="593725" y="2832100"/>
            <a:ext cx="3622675" cy="1235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500" b="1">
                <a:solidFill>
                  <a:schemeClr val="accent2"/>
                </a:solidFill>
                <a:latin typeface="Comic Sans MS" pitchFamily="66" charset="0"/>
              </a:rPr>
              <a:t>30</a:t>
            </a:r>
            <a:endParaRPr lang="en-US" sz="75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6265" name="AutoShape 9"/>
          <p:cNvSpPr>
            <a:spLocks noChangeArrowheads="1"/>
          </p:cNvSpPr>
          <p:nvPr/>
        </p:nvSpPr>
        <p:spPr bwMode="auto">
          <a:xfrm>
            <a:off x="609600" y="4333875"/>
            <a:ext cx="3619500" cy="1987550"/>
          </a:xfrm>
          <a:prstGeom prst="flowChartPunchedTape">
            <a:avLst/>
          </a:prstGeom>
          <a:gradFill rotWithShape="0">
            <a:gsLst>
              <a:gs pos="0">
                <a:srgbClr val="FF3300"/>
              </a:gs>
              <a:gs pos="50000">
                <a:srgbClr val="FFFF00"/>
              </a:gs>
              <a:gs pos="100000">
                <a:srgbClr val="FF3300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66" name="Text Box 10"/>
          <p:cNvSpPr txBox="1">
            <a:spLocks noChangeArrowheads="1"/>
          </p:cNvSpPr>
          <p:nvPr/>
        </p:nvSpPr>
        <p:spPr bwMode="auto">
          <a:xfrm>
            <a:off x="606425" y="4743450"/>
            <a:ext cx="3622675" cy="1235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500" b="1">
                <a:solidFill>
                  <a:schemeClr val="accent2"/>
                </a:solidFill>
                <a:latin typeface="Comic Sans MS" pitchFamily="66" charset="0"/>
              </a:rPr>
              <a:t>40</a:t>
            </a:r>
            <a:endParaRPr lang="en-US" sz="75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6267" name="AutoShape 11"/>
          <p:cNvSpPr>
            <a:spLocks noChangeArrowheads="1"/>
          </p:cNvSpPr>
          <p:nvPr/>
        </p:nvSpPr>
        <p:spPr bwMode="auto">
          <a:xfrm>
            <a:off x="5049838" y="396875"/>
            <a:ext cx="3333750" cy="1958975"/>
          </a:xfrm>
          <a:prstGeom prst="lightningBolt">
            <a:avLst/>
          </a:prstGeom>
          <a:gradFill rotWithShape="0">
            <a:gsLst>
              <a:gs pos="0">
                <a:schemeClr val="accent2"/>
              </a:gs>
              <a:gs pos="50000">
                <a:schemeClr val="accent1"/>
              </a:gs>
              <a:gs pos="100000">
                <a:schemeClr val="accent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68" name="AutoShape 12"/>
          <p:cNvSpPr>
            <a:spLocks noChangeArrowheads="1"/>
          </p:cNvSpPr>
          <p:nvPr/>
        </p:nvSpPr>
        <p:spPr bwMode="auto">
          <a:xfrm flipV="1">
            <a:off x="5049838" y="4502150"/>
            <a:ext cx="3333750" cy="1958975"/>
          </a:xfrm>
          <a:prstGeom prst="lightningBolt">
            <a:avLst/>
          </a:prstGeom>
          <a:gradFill rotWithShape="0">
            <a:gsLst>
              <a:gs pos="0">
                <a:schemeClr val="accent2"/>
              </a:gs>
              <a:gs pos="50000">
                <a:schemeClr val="accent1"/>
              </a:gs>
              <a:gs pos="100000">
                <a:schemeClr val="accent2"/>
              </a:gs>
            </a:gsLst>
            <a:lin ang="189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2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62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2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962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000"/>
                            </p:stCondLst>
                            <p:childTnLst>
                              <p:par>
                                <p:cTn id="13" presetID="22" presetClass="entr" presetSubtype="8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962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2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962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962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6260" grpId="0" autoUpdateAnimBg="0"/>
      <p:bldP spid="96262" grpId="0" autoUpdateAnimBg="0"/>
      <p:bldP spid="96264" grpId="0" autoUpdateAnimBg="0"/>
      <p:bldP spid="96266" grpId="0" autoUpdateAnimBg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282" name="AutoShape 2"/>
          <p:cNvSpPr>
            <a:spLocks noChangeArrowheads="1"/>
          </p:cNvSpPr>
          <p:nvPr/>
        </p:nvSpPr>
        <p:spPr bwMode="auto">
          <a:xfrm>
            <a:off x="254000" y="192088"/>
            <a:ext cx="8634413" cy="6503987"/>
          </a:xfrm>
          <a:prstGeom prst="roundRect">
            <a:avLst>
              <a:gd name="adj" fmla="val 8389"/>
            </a:avLst>
          </a:prstGeom>
          <a:gradFill rotWithShape="1">
            <a:gsLst>
              <a:gs pos="0">
                <a:srgbClr val="D60093"/>
              </a:gs>
              <a:gs pos="50000">
                <a:srgbClr val="0066FF"/>
              </a:gs>
              <a:gs pos="100000">
                <a:srgbClr val="D60093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83" name="AutoShape 3"/>
          <p:cNvSpPr>
            <a:spLocks noChangeArrowheads="1"/>
          </p:cNvSpPr>
          <p:nvPr/>
        </p:nvSpPr>
        <p:spPr bwMode="auto">
          <a:xfrm>
            <a:off x="4757738" y="2487613"/>
            <a:ext cx="3898900" cy="19034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00CC"/>
              </a:gs>
              <a:gs pos="50000">
                <a:srgbClr val="FFFF00"/>
              </a:gs>
              <a:gs pos="100000">
                <a:srgbClr val="CC00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84" name="Text Box 4"/>
          <p:cNvSpPr txBox="1">
            <a:spLocks noChangeArrowheads="1"/>
          </p:cNvSpPr>
          <p:nvPr/>
        </p:nvSpPr>
        <p:spPr bwMode="auto">
          <a:xfrm>
            <a:off x="5181600" y="2708275"/>
            <a:ext cx="30670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D60093"/>
                </a:solidFill>
                <a:latin typeface="Comic Sans MS" pitchFamily="66" charset="0"/>
              </a:rPr>
              <a:t>550</a:t>
            </a:r>
            <a:endParaRPr lang="en-US" sz="9000" b="1">
              <a:solidFill>
                <a:srgbClr val="D60093"/>
              </a:solidFill>
              <a:latin typeface="Comic Sans MS" pitchFamily="66" charset="0"/>
            </a:endParaRPr>
          </a:p>
        </p:txBody>
      </p:sp>
      <p:sp>
        <p:nvSpPr>
          <p:cNvPr id="97285" name="AutoShape 5"/>
          <p:cNvSpPr>
            <a:spLocks noChangeArrowheads="1"/>
          </p:cNvSpPr>
          <p:nvPr/>
        </p:nvSpPr>
        <p:spPr bwMode="auto">
          <a:xfrm>
            <a:off x="596900" y="504825"/>
            <a:ext cx="3619500" cy="1987550"/>
          </a:xfrm>
          <a:prstGeom prst="flowChartPunchedTape">
            <a:avLst/>
          </a:prstGeom>
          <a:gradFill rotWithShape="0">
            <a:gsLst>
              <a:gs pos="0">
                <a:srgbClr val="FF3300"/>
              </a:gs>
              <a:gs pos="50000">
                <a:srgbClr val="FFFF00"/>
              </a:gs>
              <a:gs pos="100000">
                <a:srgbClr val="FF3300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86" name="Text Box 6"/>
          <p:cNvSpPr txBox="1">
            <a:spLocks noChangeArrowheads="1"/>
          </p:cNvSpPr>
          <p:nvPr/>
        </p:nvSpPr>
        <p:spPr bwMode="auto">
          <a:xfrm>
            <a:off x="593725" y="914400"/>
            <a:ext cx="3622675" cy="1235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500" b="1">
                <a:solidFill>
                  <a:schemeClr val="accent2"/>
                </a:solidFill>
                <a:latin typeface="Comic Sans MS" pitchFamily="66" charset="0"/>
              </a:rPr>
              <a:t>80</a:t>
            </a:r>
            <a:endParaRPr lang="en-US" sz="75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7287" name="AutoShape 7"/>
          <p:cNvSpPr>
            <a:spLocks noChangeArrowheads="1"/>
          </p:cNvSpPr>
          <p:nvPr/>
        </p:nvSpPr>
        <p:spPr bwMode="auto">
          <a:xfrm>
            <a:off x="596900" y="2422525"/>
            <a:ext cx="3619500" cy="1987550"/>
          </a:xfrm>
          <a:prstGeom prst="flowChartPunchedTape">
            <a:avLst/>
          </a:prstGeom>
          <a:gradFill rotWithShape="0">
            <a:gsLst>
              <a:gs pos="0">
                <a:srgbClr val="FF3300"/>
              </a:gs>
              <a:gs pos="50000">
                <a:srgbClr val="FFFF00"/>
              </a:gs>
              <a:gs pos="100000">
                <a:srgbClr val="FF3300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88" name="Text Box 8"/>
          <p:cNvSpPr txBox="1">
            <a:spLocks noChangeArrowheads="1"/>
          </p:cNvSpPr>
          <p:nvPr/>
        </p:nvSpPr>
        <p:spPr bwMode="auto">
          <a:xfrm>
            <a:off x="593725" y="2832100"/>
            <a:ext cx="3622675" cy="1235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500" b="1">
                <a:solidFill>
                  <a:schemeClr val="accent2"/>
                </a:solidFill>
                <a:latin typeface="Comic Sans MS" pitchFamily="66" charset="0"/>
              </a:rPr>
              <a:t>180</a:t>
            </a:r>
            <a:endParaRPr lang="en-US" sz="75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7289" name="AutoShape 9"/>
          <p:cNvSpPr>
            <a:spLocks noChangeArrowheads="1"/>
          </p:cNvSpPr>
          <p:nvPr/>
        </p:nvSpPr>
        <p:spPr bwMode="auto">
          <a:xfrm>
            <a:off x="609600" y="4333875"/>
            <a:ext cx="3619500" cy="1987550"/>
          </a:xfrm>
          <a:prstGeom prst="flowChartPunchedTape">
            <a:avLst/>
          </a:prstGeom>
          <a:gradFill rotWithShape="0">
            <a:gsLst>
              <a:gs pos="0">
                <a:srgbClr val="FF3300"/>
              </a:gs>
              <a:gs pos="50000">
                <a:srgbClr val="FFFF00"/>
              </a:gs>
              <a:gs pos="100000">
                <a:srgbClr val="FF3300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90" name="Text Box 10"/>
          <p:cNvSpPr txBox="1">
            <a:spLocks noChangeArrowheads="1"/>
          </p:cNvSpPr>
          <p:nvPr/>
        </p:nvSpPr>
        <p:spPr bwMode="auto">
          <a:xfrm>
            <a:off x="606425" y="4743450"/>
            <a:ext cx="3622675" cy="1235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500" b="1">
                <a:solidFill>
                  <a:schemeClr val="accent2"/>
                </a:solidFill>
                <a:latin typeface="Comic Sans MS" pitchFamily="66" charset="0"/>
              </a:rPr>
              <a:t>290</a:t>
            </a:r>
            <a:endParaRPr lang="en-US" sz="75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7291" name="AutoShape 11"/>
          <p:cNvSpPr>
            <a:spLocks noChangeArrowheads="1"/>
          </p:cNvSpPr>
          <p:nvPr/>
        </p:nvSpPr>
        <p:spPr bwMode="auto">
          <a:xfrm>
            <a:off x="5049838" y="396875"/>
            <a:ext cx="3333750" cy="1958975"/>
          </a:xfrm>
          <a:prstGeom prst="lightningBolt">
            <a:avLst/>
          </a:prstGeom>
          <a:gradFill rotWithShape="0">
            <a:gsLst>
              <a:gs pos="0">
                <a:schemeClr val="accent2"/>
              </a:gs>
              <a:gs pos="50000">
                <a:schemeClr val="accent1"/>
              </a:gs>
              <a:gs pos="100000">
                <a:schemeClr val="accent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92" name="AutoShape 12"/>
          <p:cNvSpPr>
            <a:spLocks noChangeArrowheads="1"/>
          </p:cNvSpPr>
          <p:nvPr/>
        </p:nvSpPr>
        <p:spPr bwMode="auto">
          <a:xfrm flipV="1">
            <a:off x="5049838" y="4502150"/>
            <a:ext cx="3333750" cy="1958975"/>
          </a:xfrm>
          <a:prstGeom prst="lightningBolt">
            <a:avLst/>
          </a:prstGeom>
          <a:gradFill rotWithShape="0">
            <a:gsLst>
              <a:gs pos="0">
                <a:schemeClr val="accent2"/>
              </a:gs>
              <a:gs pos="50000">
                <a:schemeClr val="accent1"/>
              </a:gs>
              <a:gs pos="100000">
                <a:schemeClr val="accent2"/>
              </a:gs>
            </a:gsLst>
            <a:lin ang="189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2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72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2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972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000"/>
                            </p:stCondLst>
                            <p:childTnLst>
                              <p:par>
                                <p:cTn id="13" presetID="22" presetClass="entr" presetSubtype="8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2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972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2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9728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9728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7284" grpId="0" autoUpdateAnimBg="0"/>
      <p:bldP spid="97286" grpId="0" autoUpdateAnimBg="0"/>
      <p:bldP spid="97288" grpId="0" autoUpdateAnimBg="0"/>
      <p:bldP spid="97290" grpId="0" autoUpdateAnimBg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306" name="AutoShape 2"/>
          <p:cNvSpPr>
            <a:spLocks noChangeArrowheads="1"/>
          </p:cNvSpPr>
          <p:nvPr/>
        </p:nvSpPr>
        <p:spPr bwMode="auto">
          <a:xfrm>
            <a:off x="254000" y="192088"/>
            <a:ext cx="8634413" cy="6503987"/>
          </a:xfrm>
          <a:prstGeom prst="roundRect">
            <a:avLst>
              <a:gd name="adj" fmla="val 8389"/>
            </a:avLst>
          </a:prstGeom>
          <a:gradFill rotWithShape="1">
            <a:gsLst>
              <a:gs pos="0">
                <a:srgbClr val="D60093"/>
              </a:gs>
              <a:gs pos="50000">
                <a:srgbClr val="0066FF"/>
              </a:gs>
              <a:gs pos="100000">
                <a:srgbClr val="D60093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07" name="AutoShape 3"/>
          <p:cNvSpPr>
            <a:spLocks noChangeArrowheads="1"/>
          </p:cNvSpPr>
          <p:nvPr/>
        </p:nvSpPr>
        <p:spPr bwMode="auto">
          <a:xfrm>
            <a:off x="4757738" y="2487613"/>
            <a:ext cx="3898900" cy="19034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00CC"/>
              </a:gs>
              <a:gs pos="50000">
                <a:srgbClr val="FFFF00"/>
              </a:gs>
              <a:gs pos="100000">
                <a:srgbClr val="CC00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08" name="Text Box 4"/>
          <p:cNvSpPr txBox="1">
            <a:spLocks noChangeArrowheads="1"/>
          </p:cNvSpPr>
          <p:nvPr/>
        </p:nvSpPr>
        <p:spPr bwMode="auto">
          <a:xfrm>
            <a:off x="5181600" y="2708275"/>
            <a:ext cx="30670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D60093"/>
                </a:solidFill>
                <a:latin typeface="Comic Sans MS" pitchFamily="66" charset="0"/>
              </a:rPr>
              <a:t>270</a:t>
            </a:r>
            <a:endParaRPr lang="en-US" sz="9000" b="1">
              <a:solidFill>
                <a:srgbClr val="D60093"/>
              </a:solidFill>
              <a:latin typeface="Comic Sans MS" pitchFamily="66" charset="0"/>
            </a:endParaRPr>
          </a:p>
        </p:txBody>
      </p:sp>
      <p:sp>
        <p:nvSpPr>
          <p:cNvPr id="98309" name="AutoShape 5"/>
          <p:cNvSpPr>
            <a:spLocks noChangeArrowheads="1"/>
          </p:cNvSpPr>
          <p:nvPr/>
        </p:nvSpPr>
        <p:spPr bwMode="auto">
          <a:xfrm>
            <a:off x="596900" y="504825"/>
            <a:ext cx="3619500" cy="1987550"/>
          </a:xfrm>
          <a:prstGeom prst="flowChartPunchedTape">
            <a:avLst/>
          </a:prstGeom>
          <a:gradFill rotWithShape="0">
            <a:gsLst>
              <a:gs pos="0">
                <a:srgbClr val="FF3300"/>
              </a:gs>
              <a:gs pos="50000">
                <a:srgbClr val="FFFF00"/>
              </a:gs>
              <a:gs pos="100000">
                <a:srgbClr val="FF3300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10" name="Text Box 6"/>
          <p:cNvSpPr txBox="1">
            <a:spLocks noChangeArrowheads="1"/>
          </p:cNvSpPr>
          <p:nvPr/>
        </p:nvSpPr>
        <p:spPr bwMode="auto">
          <a:xfrm>
            <a:off x="593725" y="914400"/>
            <a:ext cx="3622675" cy="1235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500" b="1">
                <a:solidFill>
                  <a:schemeClr val="accent2"/>
                </a:solidFill>
                <a:latin typeface="Comic Sans MS" pitchFamily="66" charset="0"/>
              </a:rPr>
              <a:t>60</a:t>
            </a:r>
            <a:endParaRPr lang="en-US" sz="75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8311" name="AutoShape 7"/>
          <p:cNvSpPr>
            <a:spLocks noChangeArrowheads="1"/>
          </p:cNvSpPr>
          <p:nvPr/>
        </p:nvSpPr>
        <p:spPr bwMode="auto">
          <a:xfrm>
            <a:off x="596900" y="2422525"/>
            <a:ext cx="3619500" cy="1987550"/>
          </a:xfrm>
          <a:prstGeom prst="flowChartPunchedTape">
            <a:avLst/>
          </a:prstGeom>
          <a:gradFill rotWithShape="0">
            <a:gsLst>
              <a:gs pos="0">
                <a:srgbClr val="FF3300"/>
              </a:gs>
              <a:gs pos="50000">
                <a:srgbClr val="FFFF00"/>
              </a:gs>
              <a:gs pos="100000">
                <a:srgbClr val="FF3300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12" name="Text Box 8"/>
          <p:cNvSpPr txBox="1">
            <a:spLocks noChangeArrowheads="1"/>
          </p:cNvSpPr>
          <p:nvPr/>
        </p:nvSpPr>
        <p:spPr bwMode="auto">
          <a:xfrm>
            <a:off x="593725" y="2832100"/>
            <a:ext cx="3622675" cy="1235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500" b="1">
                <a:solidFill>
                  <a:schemeClr val="accent2"/>
                </a:solidFill>
                <a:latin typeface="Comic Sans MS" pitchFamily="66" charset="0"/>
              </a:rPr>
              <a:t>150</a:t>
            </a:r>
            <a:endParaRPr lang="en-US" sz="75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8313" name="AutoShape 9"/>
          <p:cNvSpPr>
            <a:spLocks noChangeArrowheads="1"/>
          </p:cNvSpPr>
          <p:nvPr/>
        </p:nvSpPr>
        <p:spPr bwMode="auto">
          <a:xfrm>
            <a:off x="609600" y="4333875"/>
            <a:ext cx="3619500" cy="1987550"/>
          </a:xfrm>
          <a:prstGeom prst="flowChartPunchedTape">
            <a:avLst/>
          </a:prstGeom>
          <a:gradFill rotWithShape="0">
            <a:gsLst>
              <a:gs pos="0">
                <a:srgbClr val="FF3300"/>
              </a:gs>
              <a:gs pos="50000">
                <a:srgbClr val="FFFF00"/>
              </a:gs>
              <a:gs pos="100000">
                <a:srgbClr val="FF3300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14" name="Text Box 10"/>
          <p:cNvSpPr txBox="1">
            <a:spLocks noChangeArrowheads="1"/>
          </p:cNvSpPr>
          <p:nvPr/>
        </p:nvSpPr>
        <p:spPr bwMode="auto">
          <a:xfrm>
            <a:off x="606425" y="4743450"/>
            <a:ext cx="3622675" cy="1235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500" b="1">
                <a:solidFill>
                  <a:schemeClr val="accent2"/>
                </a:solidFill>
                <a:latin typeface="Comic Sans MS" pitchFamily="66" charset="0"/>
              </a:rPr>
              <a:t>60</a:t>
            </a:r>
            <a:endParaRPr lang="en-US" sz="75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8315" name="AutoShape 11"/>
          <p:cNvSpPr>
            <a:spLocks noChangeArrowheads="1"/>
          </p:cNvSpPr>
          <p:nvPr/>
        </p:nvSpPr>
        <p:spPr bwMode="auto">
          <a:xfrm>
            <a:off x="5049838" y="396875"/>
            <a:ext cx="3333750" cy="1958975"/>
          </a:xfrm>
          <a:prstGeom prst="lightningBolt">
            <a:avLst/>
          </a:prstGeom>
          <a:gradFill rotWithShape="0">
            <a:gsLst>
              <a:gs pos="0">
                <a:schemeClr val="accent2"/>
              </a:gs>
              <a:gs pos="50000">
                <a:schemeClr val="accent1"/>
              </a:gs>
              <a:gs pos="100000">
                <a:schemeClr val="accent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16" name="AutoShape 12"/>
          <p:cNvSpPr>
            <a:spLocks noChangeArrowheads="1"/>
          </p:cNvSpPr>
          <p:nvPr/>
        </p:nvSpPr>
        <p:spPr bwMode="auto">
          <a:xfrm flipV="1">
            <a:off x="5049838" y="4502150"/>
            <a:ext cx="3333750" cy="1958975"/>
          </a:xfrm>
          <a:prstGeom prst="lightningBolt">
            <a:avLst/>
          </a:prstGeom>
          <a:gradFill rotWithShape="0">
            <a:gsLst>
              <a:gs pos="0">
                <a:schemeClr val="accent2"/>
              </a:gs>
              <a:gs pos="50000">
                <a:schemeClr val="accent1"/>
              </a:gs>
              <a:gs pos="100000">
                <a:schemeClr val="accent2"/>
              </a:gs>
            </a:gsLst>
            <a:lin ang="189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3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83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3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983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000"/>
                            </p:stCondLst>
                            <p:childTnLst>
                              <p:par>
                                <p:cTn id="13" presetID="22" presetClass="entr" presetSubtype="8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3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983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3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9830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9830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8308" grpId="0" autoUpdateAnimBg="0"/>
      <p:bldP spid="98310" grpId="0" autoUpdateAnimBg="0"/>
      <p:bldP spid="98312" grpId="0" autoUpdateAnimBg="0"/>
      <p:bldP spid="98314" grpId="0" autoUpdateAnimBg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330" name="AutoShape 2"/>
          <p:cNvSpPr>
            <a:spLocks noChangeArrowheads="1"/>
          </p:cNvSpPr>
          <p:nvPr/>
        </p:nvSpPr>
        <p:spPr bwMode="auto">
          <a:xfrm>
            <a:off x="254000" y="192088"/>
            <a:ext cx="8634413" cy="6503987"/>
          </a:xfrm>
          <a:prstGeom prst="roundRect">
            <a:avLst>
              <a:gd name="adj" fmla="val 8389"/>
            </a:avLst>
          </a:prstGeom>
          <a:gradFill rotWithShape="1">
            <a:gsLst>
              <a:gs pos="0">
                <a:srgbClr val="D60093"/>
              </a:gs>
              <a:gs pos="50000">
                <a:srgbClr val="0066FF"/>
              </a:gs>
              <a:gs pos="100000">
                <a:srgbClr val="D60093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31" name="AutoShape 3"/>
          <p:cNvSpPr>
            <a:spLocks noChangeArrowheads="1"/>
          </p:cNvSpPr>
          <p:nvPr/>
        </p:nvSpPr>
        <p:spPr bwMode="auto">
          <a:xfrm>
            <a:off x="4757738" y="2487613"/>
            <a:ext cx="3898900" cy="19034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00CC"/>
              </a:gs>
              <a:gs pos="50000">
                <a:srgbClr val="FFFF00"/>
              </a:gs>
              <a:gs pos="100000">
                <a:srgbClr val="CC00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32" name="Text Box 4"/>
          <p:cNvSpPr txBox="1">
            <a:spLocks noChangeArrowheads="1"/>
          </p:cNvSpPr>
          <p:nvPr/>
        </p:nvSpPr>
        <p:spPr bwMode="auto">
          <a:xfrm>
            <a:off x="5181600" y="2708275"/>
            <a:ext cx="30670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D60093"/>
                </a:solidFill>
                <a:latin typeface="Comic Sans MS" pitchFamily="66" charset="0"/>
              </a:rPr>
              <a:t>310</a:t>
            </a:r>
            <a:endParaRPr lang="en-US" sz="9000" b="1">
              <a:solidFill>
                <a:srgbClr val="D60093"/>
              </a:solidFill>
              <a:latin typeface="Comic Sans MS" pitchFamily="66" charset="0"/>
            </a:endParaRPr>
          </a:p>
        </p:txBody>
      </p:sp>
      <p:sp>
        <p:nvSpPr>
          <p:cNvPr id="99333" name="AutoShape 5"/>
          <p:cNvSpPr>
            <a:spLocks noChangeArrowheads="1"/>
          </p:cNvSpPr>
          <p:nvPr/>
        </p:nvSpPr>
        <p:spPr bwMode="auto">
          <a:xfrm>
            <a:off x="596900" y="504825"/>
            <a:ext cx="3619500" cy="1987550"/>
          </a:xfrm>
          <a:prstGeom prst="flowChartPunchedTape">
            <a:avLst/>
          </a:prstGeom>
          <a:gradFill rotWithShape="0">
            <a:gsLst>
              <a:gs pos="0">
                <a:srgbClr val="FF3300"/>
              </a:gs>
              <a:gs pos="50000">
                <a:srgbClr val="FFFF00"/>
              </a:gs>
              <a:gs pos="100000">
                <a:srgbClr val="FF3300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34" name="Text Box 6"/>
          <p:cNvSpPr txBox="1">
            <a:spLocks noChangeArrowheads="1"/>
          </p:cNvSpPr>
          <p:nvPr/>
        </p:nvSpPr>
        <p:spPr bwMode="auto">
          <a:xfrm>
            <a:off x="593725" y="914400"/>
            <a:ext cx="3622675" cy="1235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500" b="1">
                <a:solidFill>
                  <a:schemeClr val="accent2"/>
                </a:solidFill>
                <a:latin typeface="Comic Sans MS" pitchFamily="66" charset="0"/>
              </a:rPr>
              <a:t>80</a:t>
            </a:r>
            <a:endParaRPr lang="en-US" sz="75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9335" name="AutoShape 7"/>
          <p:cNvSpPr>
            <a:spLocks noChangeArrowheads="1"/>
          </p:cNvSpPr>
          <p:nvPr/>
        </p:nvSpPr>
        <p:spPr bwMode="auto">
          <a:xfrm>
            <a:off x="596900" y="2422525"/>
            <a:ext cx="3619500" cy="1987550"/>
          </a:xfrm>
          <a:prstGeom prst="flowChartPunchedTape">
            <a:avLst/>
          </a:prstGeom>
          <a:gradFill rotWithShape="0">
            <a:gsLst>
              <a:gs pos="0">
                <a:srgbClr val="FF3300"/>
              </a:gs>
              <a:gs pos="50000">
                <a:srgbClr val="FFFF00"/>
              </a:gs>
              <a:gs pos="100000">
                <a:srgbClr val="FF3300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36" name="Text Box 8"/>
          <p:cNvSpPr txBox="1">
            <a:spLocks noChangeArrowheads="1"/>
          </p:cNvSpPr>
          <p:nvPr/>
        </p:nvSpPr>
        <p:spPr bwMode="auto">
          <a:xfrm>
            <a:off x="593725" y="2832100"/>
            <a:ext cx="3622675" cy="1235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500" b="1">
                <a:solidFill>
                  <a:schemeClr val="accent2"/>
                </a:solidFill>
                <a:latin typeface="Comic Sans MS" pitchFamily="66" charset="0"/>
              </a:rPr>
              <a:t>200</a:t>
            </a:r>
            <a:endParaRPr lang="en-US" sz="75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9337" name="AutoShape 9"/>
          <p:cNvSpPr>
            <a:spLocks noChangeArrowheads="1"/>
          </p:cNvSpPr>
          <p:nvPr/>
        </p:nvSpPr>
        <p:spPr bwMode="auto">
          <a:xfrm>
            <a:off x="609600" y="4333875"/>
            <a:ext cx="3619500" cy="1987550"/>
          </a:xfrm>
          <a:prstGeom prst="flowChartPunchedTape">
            <a:avLst/>
          </a:prstGeom>
          <a:gradFill rotWithShape="0">
            <a:gsLst>
              <a:gs pos="0">
                <a:srgbClr val="FF3300"/>
              </a:gs>
              <a:gs pos="50000">
                <a:srgbClr val="FFFF00"/>
              </a:gs>
              <a:gs pos="100000">
                <a:srgbClr val="FF3300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38" name="Text Box 10"/>
          <p:cNvSpPr txBox="1">
            <a:spLocks noChangeArrowheads="1"/>
          </p:cNvSpPr>
          <p:nvPr/>
        </p:nvSpPr>
        <p:spPr bwMode="auto">
          <a:xfrm>
            <a:off x="606425" y="4743450"/>
            <a:ext cx="3622675" cy="1235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500" b="1">
                <a:solidFill>
                  <a:schemeClr val="accent2"/>
                </a:solidFill>
                <a:latin typeface="Comic Sans MS" pitchFamily="66" charset="0"/>
              </a:rPr>
              <a:t>30</a:t>
            </a:r>
            <a:endParaRPr lang="en-US" sz="75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9339" name="AutoShape 11"/>
          <p:cNvSpPr>
            <a:spLocks noChangeArrowheads="1"/>
          </p:cNvSpPr>
          <p:nvPr/>
        </p:nvSpPr>
        <p:spPr bwMode="auto">
          <a:xfrm>
            <a:off x="5049838" y="396875"/>
            <a:ext cx="3333750" cy="1958975"/>
          </a:xfrm>
          <a:prstGeom prst="lightningBolt">
            <a:avLst/>
          </a:prstGeom>
          <a:gradFill rotWithShape="0">
            <a:gsLst>
              <a:gs pos="0">
                <a:schemeClr val="accent2"/>
              </a:gs>
              <a:gs pos="50000">
                <a:schemeClr val="accent1"/>
              </a:gs>
              <a:gs pos="100000">
                <a:schemeClr val="accent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40" name="AutoShape 12"/>
          <p:cNvSpPr>
            <a:spLocks noChangeArrowheads="1"/>
          </p:cNvSpPr>
          <p:nvPr/>
        </p:nvSpPr>
        <p:spPr bwMode="auto">
          <a:xfrm flipV="1">
            <a:off x="5049838" y="4502150"/>
            <a:ext cx="3333750" cy="1958975"/>
          </a:xfrm>
          <a:prstGeom prst="lightningBolt">
            <a:avLst/>
          </a:prstGeom>
          <a:gradFill rotWithShape="0">
            <a:gsLst>
              <a:gs pos="0">
                <a:schemeClr val="accent2"/>
              </a:gs>
              <a:gs pos="50000">
                <a:schemeClr val="accent1"/>
              </a:gs>
              <a:gs pos="100000">
                <a:schemeClr val="accent2"/>
              </a:gs>
            </a:gsLst>
            <a:lin ang="189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3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93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3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993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000"/>
                            </p:stCondLst>
                            <p:childTnLst>
                              <p:par>
                                <p:cTn id="13" presetID="22" presetClass="entr" presetSubtype="8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3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993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3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993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993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9332" grpId="0" autoUpdateAnimBg="0"/>
      <p:bldP spid="99334" grpId="0" autoUpdateAnimBg="0"/>
      <p:bldP spid="99336" grpId="0" autoUpdateAnimBg="0"/>
      <p:bldP spid="99338" grpId="0" autoUpdateAnimBg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4" name="AutoShape 2"/>
          <p:cNvSpPr>
            <a:spLocks noChangeArrowheads="1"/>
          </p:cNvSpPr>
          <p:nvPr/>
        </p:nvSpPr>
        <p:spPr bwMode="auto">
          <a:xfrm>
            <a:off x="254000" y="192088"/>
            <a:ext cx="8634413" cy="6503987"/>
          </a:xfrm>
          <a:prstGeom prst="roundRect">
            <a:avLst>
              <a:gd name="adj" fmla="val 8389"/>
            </a:avLst>
          </a:prstGeom>
          <a:gradFill rotWithShape="1">
            <a:gsLst>
              <a:gs pos="0">
                <a:srgbClr val="D60093"/>
              </a:gs>
              <a:gs pos="50000">
                <a:srgbClr val="0066FF"/>
              </a:gs>
              <a:gs pos="100000">
                <a:srgbClr val="D60093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55" name="AutoShape 3"/>
          <p:cNvSpPr>
            <a:spLocks noChangeArrowheads="1"/>
          </p:cNvSpPr>
          <p:nvPr/>
        </p:nvSpPr>
        <p:spPr bwMode="auto">
          <a:xfrm>
            <a:off x="4757738" y="2487613"/>
            <a:ext cx="3898900" cy="19034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00CC"/>
              </a:gs>
              <a:gs pos="50000">
                <a:srgbClr val="FFFF00"/>
              </a:gs>
              <a:gs pos="100000">
                <a:srgbClr val="CC00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56" name="Text Box 4"/>
          <p:cNvSpPr txBox="1">
            <a:spLocks noChangeArrowheads="1"/>
          </p:cNvSpPr>
          <p:nvPr/>
        </p:nvSpPr>
        <p:spPr bwMode="auto">
          <a:xfrm>
            <a:off x="5181600" y="2708275"/>
            <a:ext cx="30670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D60093"/>
                </a:solidFill>
                <a:latin typeface="Comic Sans MS" pitchFamily="66" charset="0"/>
              </a:rPr>
              <a:t>510</a:t>
            </a:r>
            <a:endParaRPr lang="en-US" sz="9000" b="1">
              <a:solidFill>
                <a:srgbClr val="D60093"/>
              </a:solidFill>
              <a:latin typeface="Comic Sans MS" pitchFamily="66" charset="0"/>
            </a:endParaRPr>
          </a:p>
        </p:txBody>
      </p:sp>
      <p:sp>
        <p:nvSpPr>
          <p:cNvPr id="100357" name="AutoShape 5"/>
          <p:cNvSpPr>
            <a:spLocks noChangeArrowheads="1"/>
          </p:cNvSpPr>
          <p:nvPr/>
        </p:nvSpPr>
        <p:spPr bwMode="auto">
          <a:xfrm>
            <a:off x="596900" y="504825"/>
            <a:ext cx="3619500" cy="1987550"/>
          </a:xfrm>
          <a:prstGeom prst="flowChartPunchedTape">
            <a:avLst/>
          </a:prstGeom>
          <a:gradFill rotWithShape="0">
            <a:gsLst>
              <a:gs pos="0">
                <a:srgbClr val="FF3300"/>
              </a:gs>
              <a:gs pos="50000">
                <a:srgbClr val="FFFF00"/>
              </a:gs>
              <a:gs pos="100000">
                <a:srgbClr val="FF3300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58" name="Text Box 6"/>
          <p:cNvSpPr txBox="1">
            <a:spLocks noChangeArrowheads="1"/>
          </p:cNvSpPr>
          <p:nvPr/>
        </p:nvSpPr>
        <p:spPr bwMode="auto">
          <a:xfrm>
            <a:off x="593725" y="914400"/>
            <a:ext cx="3622675" cy="1235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500" b="1">
                <a:solidFill>
                  <a:schemeClr val="accent2"/>
                </a:solidFill>
                <a:latin typeface="Comic Sans MS" pitchFamily="66" charset="0"/>
              </a:rPr>
              <a:t>340</a:t>
            </a:r>
            <a:endParaRPr lang="en-US" sz="75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0359" name="AutoShape 7"/>
          <p:cNvSpPr>
            <a:spLocks noChangeArrowheads="1"/>
          </p:cNvSpPr>
          <p:nvPr/>
        </p:nvSpPr>
        <p:spPr bwMode="auto">
          <a:xfrm>
            <a:off x="596900" y="2422525"/>
            <a:ext cx="3619500" cy="1987550"/>
          </a:xfrm>
          <a:prstGeom prst="flowChartPunchedTape">
            <a:avLst/>
          </a:prstGeom>
          <a:gradFill rotWithShape="0">
            <a:gsLst>
              <a:gs pos="0">
                <a:srgbClr val="FF3300"/>
              </a:gs>
              <a:gs pos="50000">
                <a:srgbClr val="FFFF00"/>
              </a:gs>
              <a:gs pos="100000">
                <a:srgbClr val="FF3300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60" name="Text Box 8"/>
          <p:cNvSpPr txBox="1">
            <a:spLocks noChangeArrowheads="1"/>
          </p:cNvSpPr>
          <p:nvPr/>
        </p:nvSpPr>
        <p:spPr bwMode="auto">
          <a:xfrm>
            <a:off x="593725" y="2832100"/>
            <a:ext cx="3622675" cy="1235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500" b="1">
                <a:solidFill>
                  <a:schemeClr val="accent2"/>
                </a:solidFill>
                <a:latin typeface="Comic Sans MS" pitchFamily="66" charset="0"/>
              </a:rPr>
              <a:t>120</a:t>
            </a:r>
            <a:endParaRPr lang="en-US" sz="75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0361" name="AutoShape 9"/>
          <p:cNvSpPr>
            <a:spLocks noChangeArrowheads="1"/>
          </p:cNvSpPr>
          <p:nvPr/>
        </p:nvSpPr>
        <p:spPr bwMode="auto">
          <a:xfrm>
            <a:off x="609600" y="4333875"/>
            <a:ext cx="3619500" cy="1987550"/>
          </a:xfrm>
          <a:prstGeom prst="flowChartPunchedTape">
            <a:avLst/>
          </a:prstGeom>
          <a:gradFill rotWithShape="0">
            <a:gsLst>
              <a:gs pos="0">
                <a:srgbClr val="FF3300"/>
              </a:gs>
              <a:gs pos="50000">
                <a:srgbClr val="FFFF00"/>
              </a:gs>
              <a:gs pos="100000">
                <a:srgbClr val="FF3300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62" name="Text Box 10"/>
          <p:cNvSpPr txBox="1">
            <a:spLocks noChangeArrowheads="1"/>
          </p:cNvSpPr>
          <p:nvPr/>
        </p:nvSpPr>
        <p:spPr bwMode="auto">
          <a:xfrm>
            <a:off x="606425" y="4743450"/>
            <a:ext cx="3622675" cy="1235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500" b="1">
                <a:solidFill>
                  <a:schemeClr val="accent2"/>
                </a:solidFill>
                <a:latin typeface="Comic Sans MS" pitchFamily="66" charset="0"/>
              </a:rPr>
              <a:t>50</a:t>
            </a:r>
            <a:endParaRPr lang="en-US" sz="75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0363" name="AutoShape 11"/>
          <p:cNvSpPr>
            <a:spLocks noChangeArrowheads="1"/>
          </p:cNvSpPr>
          <p:nvPr/>
        </p:nvSpPr>
        <p:spPr bwMode="auto">
          <a:xfrm>
            <a:off x="5049838" y="396875"/>
            <a:ext cx="3333750" cy="1958975"/>
          </a:xfrm>
          <a:prstGeom prst="lightningBolt">
            <a:avLst/>
          </a:prstGeom>
          <a:gradFill rotWithShape="0">
            <a:gsLst>
              <a:gs pos="0">
                <a:schemeClr val="accent2"/>
              </a:gs>
              <a:gs pos="50000">
                <a:schemeClr val="accent1"/>
              </a:gs>
              <a:gs pos="100000">
                <a:schemeClr val="accent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64" name="AutoShape 12"/>
          <p:cNvSpPr>
            <a:spLocks noChangeArrowheads="1"/>
          </p:cNvSpPr>
          <p:nvPr/>
        </p:nvSpPr>
        <p:spPr bwMode="auto">
          <a:xfrm flipV="1">
            <a:off x="5049838" y="4502150"/>
            <a:ext cx="3333750" cy="1958975"/>
          </a:xfrm>
          <a:prstGeom prst="lightningBolt">
            <a:avLst/>
          </a:prstGeom>
          <a:gradFill rotWithShape="0">
            <a:gsLst>
              <a:gs pos="0">
                <a:schemeClr val="accent2"/>
              </a:gs>
              <a:gs pos="50000">
                <a:schemeClr val="accent1"/>
              </a:gs>
              <a:gs pos="100000">
                <a:schemeClr val="accent2"/>
              </a:gs>
            </a:gsLst>
            <a:lin ang="189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3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003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3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1003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000"/>
                            </p:stCondLst>
                            <p:childTnLst>
                              <p:par>
                                <p:cTn id="13" presetID="22" presetClass="entr" presetSubtype="8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3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1003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3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003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003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0356" grpId="0" autoUpdateAnimBg="0"/>
      <p:bldP spid="100358" grpId="0" autoUpdateAnimBg="0"/>
      <p:bldP spid="100360" grpId="0" autoUpdateAnimBg="0"/>
      <p:bldP spid="100362" grpId="0" autoUpdateAnimBg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378" name="AutoShape 2"/>
          <p:cNvSpPr>
            <a:spLocks noChangeArrowheads="1"/>
          </p:cNvSpPr>
          <p:nvPr/>
        </p:nvSpPr>
        <p:spPr bwMode="auto">
          <a:xfrm>
            <a:off x="254000" y="192088"/>
            <a:ext cx="8634413" cy="6503987"/>
          </a:xfrm>
          <a:prstGeom prst="roundRect">
            <a:avLst>
              <a:gd name="adj" fmla="val 8389"/>
            </a:avLst>
          </a:prstGeom>
          <a:gradFill rotWithShape="1">
            <a:gsLst>
              <a:gs pos="0">
                <a:srgbClr val="D60093"/>
              </a:gs>
              <a:gs pos="50000">
                <a:srgbClr val="0066FF"/>
              </a:gs>
              <a:gs pos="100000">
                <a:srgbClr val="D60093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79" name="AutoShape 3"/>
          <p:cNvSpPr>
            <a:spLocks noChangeArrowheads="1"/>
          </p:cNvSpPr>
          <p:nvPr/>
        </p:nvSpPr>
        <p:spPr bwMode="auto">
          <a:xfrm>
            <a:off x="4757738" y="2487613"/>
            <a:ext cx="3898900" cy="19034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00CC"/>
              </a:gs>
              <a:gs pos="50000">
                <a:srgbClr val="FFFF00"/>
              </a:gs>
              <a:gs pos="100000">
                <a:srgbClr val="CC00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80" name="Text Box 4"/>
          <p:cNvSpPr txBox="1">
            <a:spLocks noChangeArrowheads="1"/>
          </p:cNvSpPr>
          <p:nvPr/>
        </p:nvSpPr>
        <p:spPr bwMode="auto">
          <a:xfrm>
            <a:off x="5181600" y="2708275"/>
            <a:ext cx="30670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D60093"/>
                </a:solidFill>
                <a:latin typeface="Comic Sans MS" pitchFamily="66" charset="0"/>
              </a:rPr>
              <a:t>260</a:t>
            </a:r>
            <a:endParaRPr lang="en-US" sz="9000" b="1">
              <a:solidFill>
                <a:srgbClr val="D60093"/>
              </a:solidFill>
              <a:latin typeface="Comic Sans MS" pitchFamily="66" charset="0"/>
            </a:endParaRPr>
          </a:p>
        </p:txBody>
      </p:sp>
      <p:sp>
        <p:nvSpPr>
          <p:cNvPr id="101381" name="AutoShape 5"/>
          <p:cNvSpPr>
            <a:spLocks noChangeArrowheads="1"/>
          </p:cNvSpPr>
          <p:nvPr/>
        </p:nvSpPr>
        <p:spPr bwMode="auto">
          <a:xfrm>
            <a:off x="596900" y="504825"/>
            <a:ext cx="3619500" cy="1987550"/>
          </a:xfrm>
          <a:prstGeom prst="flowChartPunchedTape">
            <a:avLst/>
          </a:prstGeom>
          <a:gradFill rotWithShape="0">
            <a:gsLst>
              <a:gs pos="0">
                <a:srgbClr val="FF3300"/>
              </a:gs>
              <a:gs pos="50000">
                <a:srgbClr val="FFFF00"/>
              </a:gs>
              <a:gs pos="100000">
                <a:srgbClr val="FF3300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82" name="Text Box 6"/>
          <p:cNvSpPr txBox="1">
            <a:spLocks noChangeArrowheads="1"/>
          </p:cNvSpPr>
          <p:nvPr/>
        </p:nvSpPr>
        <p:spPr bwMode="auto">
          <a:xfrm>
            <a:off x="593725" y="914400"/>
            <a:ext cx="3622675" cy="1235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500" b="1">
                <a:solidFill>
                  <a:schemeClr val="accent2"/>
                </a:solidFill>
                <a:latin typeface="Comic Sans MS" pitchFamily="66" charset="0"/>
              </a:rPr>
              <a:t>150</a:t>
            </a:r>
            <a:endParaRPr lang="en-US" sz="75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1383" name="AutoShape 7"/>
          <p:cNvSpPr>
            <a:spLocks noChangeArrowheads="1"/>
          </p:cNvSpPr>
          <p:nvPr/>
        </p:nvSpPr>
        <p:spPr bwMode="auto">
          <a:xfrm>
            <a:off x="596900" y="2422525"/>
            <a:ext cx="3619500" cy="1987550"/>
          </a:xfrm>
          <a:prstGeom prst="flowChartPunchedTape">
            <a:avLst/>
          </a:prstGeom>
          <a:gradFill rotWithShape="0">
            <a:gsLst>
              <a:gs pos="0">
                <a:srgbClr val="FF3300"/>
              </a:gs>
              <a:gs pos="50000">
                <a:srgbClr val="FFFF00"/>
              </a:gs>
              <a:gs pos="100000">
                <a:srgbClr val="FF3300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84" name="Text Box 8"/>
          <p:cNvSpPr txBox="1">
            <a:spLocks noChangeArrowheads="1"/>
          </p:cNvSpPr>
          <p:nvPr/>
        </p:nvSpPr>
        <p:spPr bwMode="auto">
          <a:xfrm>
            <a:off x="593725" y="2832100"/>
            <a:ext cx="3622675" cy="1235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500" b="1">
                <a:solidFill>
                  <a:schemeClr val="accent2"/>
                </a:solidFill>
                <a:latin typeface="Comic Sans MS" pitchFamily="66" charset="0"/>
              </a:rPr>
              <a:t>40</a:t>
            </a:r>
            <a:endParaRPr lang="en-US" sz="75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1385" name="AutoShape 9"/>
          <p:cNvSpPr>
            <a:spLocks noChangeArrowheads="1"/>
          </p:cNvSpPr>
          <p:nvPr/>
        </p:nvSpPr>
        <p:spPr bwMode="auto">
          <a:xfrm>
            <a:off x="609600" y="4333875"/>
            <a:ext cx="3619500" cy="1987550"/>
          </a:xfrm>
          <a:prstGeom prst="flowChartPunchedTape">
            <a:avLst/>
          </a:prstGeom>
          <a:gradFill rotWithShape="0">
            <a:gsLst>
              <a:gs pos="0">
                <a:srgbClr val="FF3300"/>
              </a:gs>
              <a:gs pos="50000">
                <a:srgbClr val="FFFF00"/>
              </a:gs>
              <a:gs pos="100000">
                <a:srgbClr val="FF3300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86" name="Text Box 10"/>
          <p:cNvSpPr txBox="1">
            <a:spLocks noChangeArrowheads="1"/>
          </p:cNvSpPr>
          <p:nvPr/>
        </p:nvSpPr>
        <p:spPr bwMode="auto">
          <a:xfrm>
            <a:off x="606425" y="4743450"/>
            <a:ext cx="3622675" cy="1235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500" b="1">
                <a:solidFill>
                  <a:schemeClr val="accent2"/>
                </a:solidFill>
                <a:latin typeface="Comic Sans MS" pitchFamily="66" charset="0"/>
              </a:rPr>
              <a:t>70</a:t>
            </a:r>
            <a:endParaRPr lang="en-US" sz="75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1387" name="AutoShape 11"/>
          <p:cNvSpPr>
            <a:spLocks noChangeArrowheads="1"/>
          </p:cNvSpPr>
          <p:nvPr/>
        </p:nvSpPr>
        <p:spPr bwMode="auto">
          <a:xfrm>
            <a:off x="5049838" y="396875"/>
            <a:ext cx="3333750" cy="1958975"/>
          </a:xfrm>
          <a:prstGeom prst="lightningBolt">
            <a:avLst/>
          </a:prstGeom>
          <a:gradFill rotWithShape="0">
            <a:gsLst>
              <a:gs pos="0">
                <a:schemeClr val="accent2"/>
              </a:gs>
              <a:gs pos="50000">
                <a:schemeClr val="accent1"/>
              </a:gs>
              <a:gs pos="100000">
                <a:schemeClr val="accent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88" name="AutoShape 12"/>
          <p:cNvSpPr>
            <a:spLocks noChangeArrowheads="1"/>
          </p:cNvSpPr>
          <p:nvPr/>
        </p:nvSpPr>
        <p:spPr bwMode="auto">
          <a:xfrm flipV="1">
            <a:off x="5049838" y="4502150"/>
            <a:ext cx="3333750" cy="1958975"/>
          </a:xfrm>
          <a:prstGeom prst="lightningBolt">
            <a:avLst/>
          </a:prstGeom>
          <a:gradFill rotWithShape="0">
            <a:gsLst>
              <a:gs pos="0">
                <a:schemeClr val="accent2"/>
              </a:gs>
              <a:gs pos="50000">
                <a:schemeClr val="accent1"/>
              </a:gs>
              <a:gs pos="100000">
                <a:schemeClr val="accent2"/>
              </a:gs>
            </a:gsLst>
            <a:lin ang="189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3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013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3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1013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000"/>
                            </p:stCondLst>
                            <p:childTnLst>
                              <p:par>
                                <p:cTn id="13" presetID="22" presetClass="entr" presetSubtype="8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3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1013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3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0138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0138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1380" grpId="0" autoUpdateAnimBg="0"/>
      <p:bldP spid="101382" grpId="0" autoUpdateAnimBg="0"/>
      <p:bldP spid="101384" grpId="0" autoUpdateAnimBg="0"/>
      <p:bldP spid="101386" grpId="0" autoUpdateAnimBg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02" name="AutoShape 2"/>
          <p:cNvSpPr>
            <a:spLocks noChangeArrowheads="1"/>
          </p:cNvSpPr>
          <p:nvPr/>
        </p:nvSpPr>
        <p:spPr bwMode="auto">
          <a:xfrm>
            <a:off x="254000" y="192088"/>
            <a:ext cx="8634413" cy="6503987"/>
          </a:xfrm>
          <a:prstGeom prst="roundRect">
            <a:avLst>
              <a:gd name="adj" fmla="val 8389"/>
            </a:avLst>
          </a:prstGeom>
          <a:gradFill rotWithShape="1">
            <a:gsLst>
              <a:gs pos="0">
                <a:srgbClr val="D60093"/>
              </a:gs>
              <a:gs pos="50000">
                <a:srgbClr val="0066FF"/>
              </a:gs>
              <a:gs pos="100000">
                <a:srgbClr val="D60093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03" name="AutoShape 3"/>
          <p:cNvSpPr>
            <a:spLocks noChangeArrowheads="1"/>
          </p:cNvSpPr>
          <p:nvPr/>
        </p:nvSpPr>
        <p:spPr bwMode="auto">
          <a:xfrm>
            <a:off x="4757738" y="2487613"/>
            <a:ext cx="3898900" cy="19034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00CC"/>
              </a:gs>
              <a:gs pos="50000">
                <a:srgbClr val="FFFF00"/>
              </a:gs>
              <a:gs pos="100000">
                <a:srgbClr val="CC00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04" name="Text Box 4"/>
          <p:cNvSpPr txBox="1">
            <a:spLocks noChangeArrowheads="1"/>
          </p:cNvSpPr>
          <p:nvPr/>
        </p:nvSpPr>
        <p:spPr bwMode="auto">
          <a:xfrm>
            <a:off x="5181600" y="2708275"/>
            <a:ext cx="30670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D60093"/>
                </a:solidFill>
                <a:latin typeface="Comic Sans MS" pitchFamily="66" charset="0"/>
              </a:rPr>
              <a:t>610</a:t>
            </a:r>
            <a:endParaRPr lang="en-US" sz="9000" b="1">
              <a:solidFill>
                <a:srgbClr val="D60093"/>
              </a:solidFill>
              <a:latin typeface="Comic Sans MS" pitchFamily="66" charset="0"/>
            </a:endParaRPr>
          </a:p>
        </p:txBody>
      </p:sp>
      <p:sp>
        <p:nvSpPr>
          <p:cNvPr id="102405" name="AutoShape 5"/>
          <p:cNvSpPr>
            <a:spLocks noChangeArrowheads="1"/>
          </p:cNvSpPr>
          <p:nvPr/>
        </p:nvSpPr>
        <p:spPr bwMode="auto">
          <a:xfrm>
            <a:off x="596900" y="504825"/>
            <a:ext cx="3619500" cy="1987550"/>
          </a:xfrm>
          <a:prstGeom prst="flowChartPunchedTape">
            <a:avLst/>
          </a:prstGeom>
          <a:gradFill rotWithShape="0">
            <a:gsLst>
              <a:gs pos="0">
                <a:srgbClr val="FF3300"/>
              </a:gs>
              <a:gs pos="50000">
                <a:srgbClr val="FFFF00"/>
              </a:gs>
              <a:gs pos="100000">
                <a:srgbClr val="FF3300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06" name="Text Box 6"/>
          <p:cNvSpPr txBox="1">
            <a:spLocks noChangeArrowheads="1"/>
          </p:cNvSpPr>
          <p:nvPr/>
        </p:nvSpPr>
        <p:spPr bwMode="auto">
          <a:xfrm>
            <a:off x="593725" y="914400"/>
            <a:ext cx="3622675" cy="1235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500" b="1">
                <a:solidFill>
                  <a:schemeClr val="accent2"/>
                </a:solidFill>
                <a:latin typeface="Comic Sans MS" pitchFamily="66" charset="0"/>
              </a:rPr>
              <a:t>60</a:t>
            </a:r>
            <a:endParaRPr lang="en-US" sz="75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2407" name="AutoShape 7"/>
          <p:cNvSpPr>
            <a:spLocks noChangeArrowheads="1"/>
          </p:cNvSpPr>
          <p:nvPr/>
        </p:nvSpPr>
        <p:spPr bwMode="auto">
          <a:xfrm>
            <a:off x="596900" y="2422525"/>
            <a:ext cx="3619500" cy="1987550"/>
          </a:xfrm>
          <a:prstGeom prst="flowChartPunchedTape">
            <a:avLst/>
          </a:prstGeom>
          <a:gradFill rotWithShape="0">
            <a:gsLst>
              <a:gs pos="0">
                <a:srgbClr val="FF3300"/>
              </a:gs>
              <a:gs pos="50000">
                <a:srgbClr val="FFFF00"/>
              </a:gs>
              <a:gs pos="100000">
                <a:srgbClr val="FF3300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08" name="Text Box 8"/>
          <p:cNvSpPr txBox="1">
            <a:spLocks noChangeArrowheads="1"/>
          </p:cNvSpPr>
          <p:nvPr/>
        </p:nvSpPr>
        <p:spPr bwMode="auto">
          <a:xfrm>
            <a:off x="593725" y="2832100"/>
            <a:ext cx="3622675" cy="1235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500" b="1">
                <a:solidFill>
                  <a:schemeClr val="accent2"/>
                </a:solidFill>
                <a:latin typeface="Comic Sans MS" pitchFamily="66" charset="0"/>
              </a:rPr>
              <a:t>140</a:t>
            </a:r>
            <a:endParaRPr lang="en-US" sz="75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2409" name="AutoShape 9"/>
          <p:cNvSpPr>
            <a:spLocks noChangeArrowheads="1"/>
          </p:cNvSpPr>
          <p:nvPr/>
        </p:nvSpPr>
        <p:spPr bwMode="auto">
          <a:xfrm>
            <a:off x="609600" y="4333875"/>
            <a:ext cx="3619500" cy="1987550"/>
          </a:xfrm>
          <a:prstGeom prst="flowChartPunchedTape">
            <a:avLst/>
          </a:prstGeom>
          <a:gradFill rotWithShape="0">
            <a:gsLst>
              <a:gs pos="0">
                <a:srgbClr val="FF3300"/>
              </a:gs>
              <a:gs pos="50000">
                <a:srgbClr val="FFFF00"/>
              </a:gs>
              <a:gs pos="100000">
                <a:srgbClr val="FF3300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10" name="Text Box 10"/>
          <p:cNvSpPr txBox="1">
            <a:spLocks noChangeArrowheads="1"/>
          </p:cNvSpPr>
          <p:nvPr/>
        </p:nvSpPr>
        <p:spPr bwMode="auto">
          <a:xfrm>
            <a:off x="606425" y="4743450"/>
            <a:ext cx="3622675" cy="1235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500" b="1">
                <a:solidFill>
                  <a:schemeClr val="accent2"/>
                </a:solidFill>
                <a:latin typeface="Comic Sans MS" pitchFamily="66" charset="0"/>
              </a:rPr>
              <a:t>410</a:t>
            </a:r>
            <a:endParaRPr lang="en-US" sz="75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2411" name="AutoShape 11"/>
          <p:cNvSpPr>
            <a:spLocks noChangeArrowheads="1"/>
          </p:cNvSpPr>
          <p:nvPr/>
        </p:nvSpPr>
        <p:spPr bwMode="auto">
          <a:xfrm>
            <a:off x="5049838" y="396875"/>
            <a:ext cx="3333750" cy="1958975"/>
          </a:xfrm>
          <a:prstGeom prst="lightningBolt">
            <a:avLst/>
          </a:prstGeom>
          <a:gradFill rotWithShape="0">
            <a:gsLst>
              <a:gs pos="0">
                <a:schemeClr val="accent2"/>
              </a:gs>
              <a:gs pos="50000">
                <a:schemeClr val="accent1"/>
              </a:gs>
              <a:gs pos="100000">
                <a:schemeClr val="accent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12" name="AutoShape 12"/>
          <p:cNvSpPr>
            <a:spLocks noChangeArrowheads="1"/>
          </p:cNvSpPr>
          <p:nvPr/>
        </p:nvSpPr>
        <p:spPr bwMode="auto">
          <a:xfrm flipV="1">
            <a:off x="5049838" y="4502150"/>
            <a:ext cx="3333750" cy="1958975"/>
          </a:xfrm>
          <a:prstGeom prst="lightningBolt">
            <a:avLst/>
          </a:prstGeom>
          <a:gradFill rotWithShape="0">
            <a:gsLst>
              <a:gs pos="0">
                <a:schemeClr val="accent2"/>
              </a:gs>
              <a:gs pos="50000">
                <a:schemeClr val="accent1"/>
              </a:gs>
              <a:gs pos="100000">
                <a:schemeClr val="accent2"/>
              </a:gs>
            </a:gsLst>
            <a:lin ang="189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024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1024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000"/>
                            </p:stCondLst>
                            <p:childTnLst>
                              <p:par>
                                <p:cTn id="13" presetID="22" presetClass="entr" presetSubtype="8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1024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0240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0240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04" grpId="0" autoUpdateAnimBg="0"/>
      <p:bldP spid="102406" grpId="0" autoUpdateAnimBg="0"/>
      <p:bldP spid="102408" grpId="0" autoUpdateAnimBg="0"/>
      <p:bldP spid="102410" grpId="0" autoUpdateAnimBg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426" name="AutoShape 2"/>
          <p:cNvSpPr>
            <a:spLocks noChangeArrowheads="1"/>
          </p:cNvSpPr>
          <p:nvPr/>
        </p:nvSpPr>
        <p:spPr bwMode="auto">
          <a:xfrm>
            <a:off x="254000" y="192088"/>
            <a:ext cx="8634413" cy="6503987"/>
          </a:xfrm>
          <a:prstGeom prst="roundRect">
            <a:avLst>
              <a:gd name="adj" fmla="val 8389"/>
            </a:avLst>
          </a:prstGeom>
          <a:gradFill rotWithShape="1">
            <a:gsLst>
              <a:gs pos="0">
                <a:srgbClr val="D60093"/>
              </a:gs>
              <a:gs pos="50000">
                <a:srgbClr val="0066FF"/>
              </a:gs>
              <a:gs pos="100000">
                <a:srgbClr val="D60093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3427" name="AutoShape 3"/>
          <p:cNvSpPr>
            <a:spLocks noChangeArrowheads="1"/>
          </p:cNvSpPr>
          <p:nvPr/>
        </p:nvSpPr>
        <p:spPr bwMode="auto">
          <a:xfrm>
            <a:off x="4757738" y="2487613"/>
            <a:ext cx="3898900" cy="19034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00CC"/>
              </a:gs>
              <a:gs pos="50000">
                <a:srgbClr val="FFFF00"/>
              </a:gs>
              <a:gs pos="100000">
                <a:srgbClr val="CC00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3428" name="Text Box 4"/>
          <p:cNvSpPr txBox="1">
            <a:spLocks noChangeArrowheads="1"/>
          </p:cNvSpPr>
          <p:nvPr/>
        </p:nvSpPr>
        <p:spPr bwMode="auto">
          <a:xfrm>
            <a:off x="5181600" y="2708275"/>
            <a:ext cx="30670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D60093"/>
                </a:solidFill>
                <a:latin typeface="Comic Sans MS" pitchFamily="66" charset="0"/>
              </a:rPr>
              <a:t>550</a:t>
            </a:r>
            <a:endParaRPr lang="en-US" sz="9000" b="1">
              <a:solidFill>
                <a:srgbClr val="D60093"/>
              </a:solidFill>
              <a:latin typeface="Comic Sans MS" pitchFamily="66" charset="0"/>
            </a:endParaRPr>
          </a:p>
        </p:txBody>
      </p:sp>
      <p:sp>
        <p:nvSpPr>
          <p:cNvPr id="103429" name="AutoShape 5"/>
          <p:cNvSpPr>
            <a:spLocks noChangeArrowheads="1"/>
          </p:cNvSpPr>
          <p:nvPr/>
        </p:nvSpPr>
        <p:spPr bwMode="auto">
          <a:xfrm>
            <a:off x="596900" y="504825"/>
            <a:ext cx="3619500" cy="1987550"/>
          </a:xfrm>
          <a:prstGeom prst="flowChartPunchedTape">
            <a:avLst/>
          </a:prstGeom>
          <a:gradFill rotWithShape="0">
            <a:gsLst>
              <a:gs pos="0">
                <a:srgbClr val="FF3300"/>
              </a:gs>
              <a:gs pos="50000">
                <a:srgbClr val="FFFF00"/>
              </a:gs>
              <a:gs pos="100000">
                <a:srgbClr val="FF3300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3430" name="Text Box 6"/>
          <p:cNvSpPr txBox="1">
            <a:spLocks noChangeArrowheads="1"/>
          </p:cNvSpPr>
          <p:nvPr/>
        </p:nvSpPr>
        <p:spPr bwMode="auto">
          <a:xfrm>
            <a:off x="593725" y="914400"/>
            <a:ext cx="3622675" cy="1235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500" b="1">
                <a:solidFill>
                  <a:schemeClr val="accent2"/>
                </a:solidFill>
                <a:latin typeface="Comic Sans MS" pitchFamily="66" charset="0"/>
              </a:rPr>
              <a:t>340</a:t>
            </a:r>
            <a:endParaRPr lang="en-US" sz="75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3431" name="AutoShape 7"/>
          <p:cNvSpPr>
            <a:spLocks noChangeArrowheads="1"/>
          </p:cNvSpPr>
          <p:nvPr/>
        </p:nvSpPr>
        <p:spPr bwMode="auto">
          <a:xfrm>
            <a:off x="596900" y="2422525"/>
            <a:ext cx="3619500" cy="1987550"/>
          </a:xfrm>
          <a:prstGeom prst="flowChartPunchedTape">
            <a:avLst/>
          </a:prstGeom>
          <a:gradFill rotWithShape="0">
            <a:gsLst>
              <a:gs pos="0">
                <a:srgbClr val="FF3300"/>
              </a:gs>
              <a:gs pos="50000">
                <a:srgbClr val="FFFF00"/>
              </a:gs>
              <a:gs pos="100000">
                <a:srgbClr val="FF3300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3432" name="Text Box 8"/>
          <p:cNvSpPr txBox="1">
            <a:spLocks noChangeArrowheads="1"/>
          </p:cNvSpPr>
          <p:nvPr/>
        </p:nvSpPr>
        <p:spPr bwMode="auto">
          <a:xfrm>
            <a:off x="593725" y="2832100"/>
            <a:ext cx="3622675" cy="1235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500" b="1">
                <a:solidFill>
                  <a:schemeClr val="accent2"/>
                </a:solidFill>
                <a:latin typeface="Comic Sans MS" pitchFamily="66" charset="0"/>
              </a:rPr>
              <a:t>150</a:t>
            </a:r>
            <a:endParaRPr lang="en-US" sz="75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3433" name="AutoShape 9"/>
          <p:cNvSpPr>
            <a:spLocks noChangeArrowheads="1"/>
          </p:cNvSpPr>
          <p:nvPr/>
        </p:nvSpPr>
        <p:spPr bwMode="auto">
          <a:xfrm>
            <a:off x="609600" y="4333875"/>
            <a:ext cx="3619500" cy="1987550"/>
          </a:xfrm>
          <a:prstGeom prst="flowChartPunchedTape">
            <a:avLst/>
          </a:prstGeom>
          <a:gradFill rotWithShape="0">
            <a:gsLst>
              <a:gs pos="0">
                <a:srgbClr val="FF3300"/>
              </a:gs>
              <a:gs pos="50000">
                <a:srgbClr val="FFFF00"/>
              </a:gs>
              <a:gs pos="100000">
                <a:srgbClr val="FF3300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3434" name="Text Box 10"/>
          <p:cNvSpPr txBox="1">
            <a:spLocks noChangeArrowheads="1"/>
          </p:cNvSpPr>
          <p:nvPr/>
        </p:nvSpPr>
        <p:spPr bwMode="auto">
          <a:xfrm>
            <a:off x="606425" y="4743450"/>
            <a:ext cx="3622675" cy="1235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500" b="1">
                <a:solidFill>
                  <a:schemeClr val="accent2"/>
                </a:solidFill>
                <a:latin typeface="Comic Sans MS" pitchFamily="66" charset="0"/>
              </a:rPr>
              <a:t>60</a:t>
            </a:r>
            <a:endParaRPr lang="en-US" sz="75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3435" name="AutoShape 11"/>
          <p:cNvSpPr>
            <a:spLocks noChangeArrowheads="1"/>
          </p:cNvSpPr>
          <p:nvPr/>
        </p:nvSpPr>
        <p:spPr bwMode="auto">
          <a:xfrm>
            <a:off x="5049838" y="396875"/>
            <a:ext cx="3333750" cy="1958975"/>
          </a:xfrm>
          <a:prstGeom prst="lightningBolt">
            <a:avLst/>
          </a:prstGeom>
          <a:gradFill rotWithShape="0">
            <a:gsLst>
              <a:gs pos="0">
                <a:schemeClr val="accent2"/>
              </a:gs>
              <a:gs pos="50000">
                <a:schemeClr val="accent1"/>
              </a:gs>
              <a:gs pos="100000">
                <a:schemeClr val="accent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3436" name="AutoShape 12"/>
          <p:cNvSpPr>
            <a:spLocks noChangeArrowheads="1"/>
          </p:cNvSpPr>
          <p:nvPr/>
        </p:nvSpPr>
        <p:spPr bwMode="auto">
          <a:xfrm flipV="1">
            <a:off x="5049838" y="4502150"/>
            <a:ext cx="3333750" cy="1958975"/>
          </a:xfrm>
          <a:prstGeom prst="lightningBolt">
            <a:avLst/>
          </a:prstGeom>
          <a:gradFill rotWithShape="0">
            <a:gsLst>
              <a:gs pos="0">
                <a:schemeClr val="accent2"/>
              </a:gs>
              <a:gs pos="50000">
                <a:schemeClr val="accent1"/>
              </a:gs>
              <a:gs pos="100000">
                <a:schemeClr val="accent2"/>
              </a:gs>
            </a:gsLst>
            <a:lin ang="189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034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1034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000"/>
                            </p:stCondLst>
                            <p:childTnLst>
                              <p:par>
                                <p:cTn id="13" presetID="22" presetClass="entr" presetSubtype="8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1034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034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034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3428" grpId="0" autoUpdateAnimBg="0"/>
      <p:bldP spid="103430" grpId="0" autoUpdateAnimBg="0"/>
      <p:bldP spid="103432" grpId="0" autoUpdateAnimBg="0"/>
      <p:bldP spid="103434" grpId="0" autoUpdateAnimBg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450" name="AutoShape 2"/>
          <p:cNvSpPr>
            <a:spLocks noChangeArrowheads="1"/>
          </p:cNvSpPr>
          <p:nvPr/>
        </p:nvSpPr>
        <p:spPr bwMode="auto">
          <a:xfrm>
            <a:off x="254000" y="192088"/>
            <a:ext cx="8634413" cy="6503987"/>
          </a:xfrm>
          <a:prstGeom prst="roundRect">
            <a:avLst>
              <a:gd name="adj" fmla="val 8389"/>
            </a:avLst>
          </a:prstGeom>
          <a:gradFill rotWithShape="1">
            <a:gsLst>
              <a:gs pos="0">
                <a:srgbClr val="D60093"/>
              </a:gs>
              <a:gs pos="50000">
                <a:srgbClr val="0066FF"/>
              </a:gs>
              <a:gs pos="100000">
                <a:srgbClr val="D60093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4451" name="AutoShape 3"/>
          <p:cNvSpPr>
            <a:spLocks noChangeArrowheads="1"/>
          </p:cNvSpPr>
          <p:nvPr/>
        </p:nvSpPr>
        <p:spPr bwMode="auto">
          <a:xfrm>
            <a:off x="4757738" y="2487613"/>
            <a:ext cx="3898900" cy="19034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00CC"/>
              </a:gs>
              <a:gs pos="50000">
                <a:srgbClr val="FFFF00"/>
              </a:gs>
              <a:gs pos="100000">
                <a:srgbClr val="CC00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4452" name="Text Box 4"/>
          <p:cNvSpPr txBox="1">
            <a:spLocks noChangeArrowheads="1"/>
          </p:cNvSpPr>
          <p:nvPr/>
        </p:nvSpPr>
        <p:spPr bwMode="auto">
          <a:xfrm>
            <a:off x="5181600" y="2708275"/>
            <a:ext cx="30670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D60093"/>
                </a:solidFill>
                <a:latin typeface="Comic Sans MS" pitchFamily="66" charset="0"/>
              </a:rPr>
              <a:t>620</a:t>
            </a:r>
            <a:endParaRPr lang="en-US" sz="9000" b="1">
              <a:solidFill>
                <a:srgbClr val="D60093"/>
              </a:solidFill>
              <a:latin typeface="Comic Sans MS" pitchFamily="66" charset="0"/>
            </a:endParaRPr>
          </a:p>
        </p:txBody>
      </p:sp>
      <p:sp>
        <p:nvSpPr>
          <p:cNvPr id="104453" name="AutoShape 5"/>
          <p:cNvSpPr>
            <a:spLocks noChangeArrowheads="1"/>
          </p:cNvSpPr>
          <p:nvPr/>
        </p:nvSpPr>
        <p:spPr bwMode="auto">
          <a:xfrm>
            <a:off x="596900" y="504825"/>
            <a:ext cx="3619500" cy="1987550"/>
          </a:xfrm>
          <a:prstGeom prst="flowChartPunchedTape">
            <a:avLst/>
          </a:prstGeom>
          <a:gradFill rotWithShape="0">
            <a:gsLst>
              <a:gs pos="0">
                <a:srgbClr val="FF3300"/>
              </a:gs>
              <a:gs pos="50000">
                <a:srgbClr val="FFFF00"/>
              </a:gs>
              <a:gs pos="100000">
                <a:srgbClr val="FF3300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4454" name="Text Box 6"/>
          <p:cNvSpPr txBox="1">
            <a:spLocks noChangeArrowheads="1"/>
          </p:cNvSpPr>
          <p:nvPr/>
        </p:nvSpPr>
        <p:spPr bwMode="auto">
          <a:xfrm>
            <a:off x="593725" y="914400"/>
            <a:ext cx="3622675" cy="1235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500" b="1">
                <a:solidFill>
                  <a:schemeClr val="accent2"/>
                </a:solidFill>
                <a:latin typeface="Comic Sans MS" pitchFamily="66" charset="0"/>
              </a:rPr>
              <a:t>270</a:t>
            </a:r>
            <a:endParaRPr lang="en-US" sz="75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4455" name="AutoShape 7"/>
          <p:cNvSpPr>
            <a:spLocks noChangeArrowheads="1"/>
          </p:cNvSpPr>
          <p:nvPr/>
        </p:nvSpPr>
        <p:spPr bwMode="auto">
          <a:xfrm>
            <a:off x="596900" y="2422525"/>
            <a:ext cx="3619500" cy="1987550"/>
          </a:xfrm>
          <a:prstGeom prst="flowChartPunchedTape">
            <a:avLst/>
          </a:prstGeom>
          <a:gradFill rotWithShape="0">
            <a:gsLst>
              <a:gs pos="0">
                <a:srgbClr val="FF3300"/>
              </a:gs>
              <a:gs pos="50000">
                <a:srgbClr val="FFFF00"/>
              </a:gs>
              <a:gs pos="100000">
                <a:srgbClr val="FF3300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4456" name="Text Box 8"/>
          <p:cNvSpPr txBox="1">
            <a:spLocks noChangeArrowheads="1"/>
          </p:cNvSpPr>
          <p:nvPr/>
        </p:nvSpPr>
        <p:spPr bwMode="auto">
          <a:xfrm>
            <a:off x="593725" y="2832100"/>
            <a:ext cx="3622675" cy="1235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500" b="1">
                <a:solidFill>
                  <a:schemeClr val="accent2"/>
                </a:solidFill>
                <a:latin typeface="Comic Sans MS" pitchFamily="66" charset="0"/>
              </a:rPr>
              <a:t>40</a:t>
            </a:r>
            <a:endParaRPr lang="en-US" sz="75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4457" name="AutoShape 9"/>
          <p:cNvSpPr>
            <a:spLocks noChangeArrowheads="1"/>
          </p:cNvSpPr>
          <p:nvPr/>
        </p:nvSpPr>
        <p:spPr bwMode="auto">
          <a:xfrm>
            <a:off x="609600" y="4333875"/>
            <a:ext cx="3619500" cy="1987550"/>
          </a:xfrm>
          <a:prstGeom prst="flowChartPunchedTape">
            <a:avLst/>
          </a:prstGeom>
          <a:gradFill rotWithShape="0">
            <a:gsLst>
              <a:gs pos="0">
                <a:srgbClr val="FF3300"/>
              </a:gs>
              <a:gs pos="50000">
                <a:srgbClr val="FFFF00"/>
              </a:gs>
              <a:gs pos="100000">
                <a:srgbClr val="FF3300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4458" name="Text Box 10"/>
          <p:cNvSpPr txBox="1">
            <a:spLocks noChangeArrowheads="1"/>
          </p:cNvSpPr>
          <p:nvPr/>
        </p:nvSpPr>
        <p:spPr bwMode="auto">
          <a:xfrm>
            <a:off x="606425" y="4743450"/>
            <a:ext cx="3622675" cy="1235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500" b="1">
                <a:solidFill>
                  <a:schemeClr val="accent2"/>
                </a:solidFill>
                <a:latin typeface="Comic Sans MS" pitchFamily="66" charset="0"/>
              </a:rPr>
              <a:t>310</a:t>
            </a:r>
            <a:endParaRPr lang="en-US" sz="75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4459" name="AutoShape 11"/>
          <p:cNvSpPr>
            <a:spLocks noChangeArrowheads="1"/>
          </p:cNvSpPr>
          <p:nvPr/>
        </p:nvSpPr>
        <p:spPr bwMode="auto">
          <a:xfrm>
            <a:off x="5049838" y="396875"/>
            <a:ext cx="3333750" cy="1958975"/>
          </a:xfrm>
          <a:prstGeom prst="lightningBolt">
            <a:avLst/>
          </a:prstGeom>
          <a:gradFill rotWithShape="0">
            <a:gsLst>
              <a:gs pos="0">
                <a:schemeClr val="accent2"/>
              </a:gs>
              <a:gs pos="50000">
                <a:schemeClr val="accent1"/>
              </a:gs>
              <a:gs pos="100000">
                <a:schemeClr val="accent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4460" name="AutoShape 12"/>
          <p:cNvSpPr>
            <a:spLocks noChangeArrowheads="1"/>
          </p:cNvSpPr>
          <p:nvPr/>
        </p:nvSpPr>
        <p:spPr bwMode="auto">
          <a:xfrm flipV="1">
            <a:off x="5049838" y="4502150"/>
            <a:ext cx="3333750" cy="1958975"/>
          </a:xfrm>
          <a:prstGeom prst="lightningBolt">
            <a:avLst/>
          </a:prstGeom>
          <a:gradFill rotWithShape="0">
            <a:gsLst>
              <a:gs pos="0">
                <a:schemeClr val="accent2"/>
              </a:gs>
              <a:gs pos="50000">
                <a:schemeClr val="accent1"/>
              </a:gs>
              <a:gs pos="100000">
                <a:schemeClr val="accent2"/>
              </a:gs>
            </a:gsLst>
            <a:lin ang="189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4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044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4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1044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000"/>
                            </p:stCondLst>
                            <p:childTnLst>
                              <p:par>
                                <p:cTn id="13" presetID="22" presetClass="entr" presetSubtype="8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4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1044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4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044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044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4452" grpId="0" autoUpdateAnimBg="0"/>
      <p:bldP spid="104454" grpId="0" autoUpdateAnimBg="0"/>
      <p:bldP spid="104456" grpId="0" autoUpdateAnimBg="0"/>
      <p:bldP spid="104458" grpId="0" autoUpdateAnimBg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474" name="AutoShape 2"/>
          <p:cNvSpPr>
            <a:spLocks noChangeArrowheads="1"/>
          </p:cNvSpPr>
          <p:nvPr/>
        </p:nvSpPr>
        <p:spPr bwMode="auto">
          <a:xfrm>
            <a:off x="254000" y="192088"/>
            <a:ext cx="8634413" cy="6503987"/>
          </a:xfrm>
          <a:prstGeom prst="roundRect">
            <a:avLst>
              <a:gd name="adj" fmla="val 8389"/>
            </a:avLst>
          </a:prstGeom>
          <a:gradFill rotWithShape="1">
            <a:gsLst>
              <a:gs pos="0">
                <a:srgbClr val="D60093"/>
              </a:gs>
              <a:gs pos="50000">
                <a:srgbClr val="0066FF"/>
              </a:gs>
              <a:gs pos="100000">
                <a:srgbClr val="D60093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5475" name="AutoShape 3"/>
          <p:cNvSpPr>
            <a:spLocks noChangeArrowheads="1"/>
          </p:cNvSpPr>
          <p:nvPr/>
        </p:nvSpPr>
        <p:spPr bwMode="auto">
          <a:xfrm>
            <a:off x="4757738" y="2487613"/>
            <a:ext cx="3898900" cy="19034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00CC"/>
              </a:gs>
              <a:gs pos="50000">
                <a:srgbClr val="FFFF00"/>
              </a:gs>
              <a:gs pos="100000">
                <a:srgbClr val="CC00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5476" name="Text Box 4"/>
          <p:cNvSpPr txBox="1">
            <a:spLocks noChangeArrowheads="1"/>
          </p:cNvSpPr>
          <p:nvPr/>
        </p:nvSpPr>
        <p:spPr bwMode="auto">
          <a:xfrm>
            <a:off x="5181600" y="2708275"/>
            <a:ext cx="30670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D60093"/>
                </a:solidFill>
                <a:latin typeface="Comic Sans MS" pitchFamily="66" charset="0"/>
              </a:rPr>
              <a:t>620</a:t>
            </a:r>
            <a:endParaRPr lang="en-US" sz="9000" b="1">
              <a:solidFill>
                <a:srgbClr val="D60093"/>
              </a:solidFill>
              <a:latin typeface="Comic Sans MS" pitchFamily="66" charset="0"/>
            </a:endParaRPr>
          </a:p>
        </p:txBody>
      </p:sp>
      <p:sp>
        <p:nvSpPr>
          <p:cNvPr id="105477" name="AutoShape 5"/>
          <p:cNvSpPr>
            <a:spLocks noChangeArrowheads="1"/>
          </p:cNvSpPr>
          <p:nvPr/>
        </p:nvSpPr>
        <p:spPr bwMode="auto">
          <a:xfrm>
            <a:off x="596900" y="504825"/>
            <a:ext cx="3619500" cy="1987550"/>
          </a:xfrm>
          <a:prstGeom prst="flowChartPunchedTape">
            <a:avLst/>
          </a:prstGeom>
          <a:gradFill rotWithShape="0">
            <a:gsLst>
              <a:gs pos="0">
                <a:srgbClr val="FF3300"/>
              </a:gs>
              <a:gs pos="50000">
                <a:srgbClr val="FFFF00"/>
              </a:gs>
              <a:gs pos="100000">
                <a:srgbClr val="FF3300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5478" name="Text Box 6"/>
          <p:cNvSpPr txBox="1">
            <a:spLocks noChangeArrowheads="1"/>
          </p:cNvSpPr>
          <p:nvPr/>
        </p:nvSpPr>
        <p:spPr bwMode="auto">
          <a:xfrm>
            <a:off x="593725" y="914400"/>
            <a:ext cx="3622675" cy="1235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500" b="1">
                <a:solidFill>
                  <a:schemeClr val="accent2"/>
                </a:solidFill>
                <a:latin typeface="Comic Sans MS" pitchFamily="66" charset="0"/>
              </a:rPr>
              <a:t>60</a:t>
            </a:r>
            <a:endParaRPr lang="en-US" sz="75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5479" name="AutoShape 7"/>
          <p:cNvSpPr>
            <a:spLocks noChangeArrowheads="1"/>
          </p:cNvSpPr>
          <p:nvPr/>
        </p:nvSpPr>
        <p:spPr bwMode="auto">
          <a:xfrm>
            <a:off x="596900" y="2422525"/>
            <a:ext cx="3619500" cy="1987550"/>
          </a:xfrm>
          <a:prstGeom prst="flowChartPunchedTape">
            <a:avLst/>
          </a:prstGeom>
          <a:gradFill rotWithShape="0">
            <a:gsLst>
              <a:gs pos="0">
                <a:srgbClr val="FF3300"/>
              </a:gs>
              <a:gs pos="50000">
                <a:srgbClr val="FFFF00"/>
              </a:gs>
              <a:gs pos="100000">
                <a:srgbClr val="FF3300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5480" name="Text Box 8"/>
          <p:cNvSpPr txBox="1">
            <a:spLocks noChangeArrowheads="1"/>
          </p:cNvSpPr>
          <p:nvPr/>
        </p:nvSpPr>
        <p:spPr bwMode="auto">
          <a:xfrm>
            <a:off x="593725" y="2832100"/>
            <a:ext cx="3622675" cy="1235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500" b="1">
                <a:solidFill>
                  <a:schemeClr val="accent2"/>
                </a:solidFill>
                <a:latin typeface="Comic Sans MS" pitchFamily="66" charset="0"/>
              </a:rPr>
              <a:t>130</a:t>
            </a:r>
            <a:endParaRPr lang="en-US" sz="75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5481" name="AutoShape 9"/>
          <p:cNvSpPr>
            <a:spLocks noChangeArrowheads="1"/>
          </p:cNvSpPr>
          <p:nvPr/>
        </p:nvSpPr>
        <p:spPr bwMode="auto">
          <a:xfrm>
            <a:off x="609600" y="4333875"/>
            <a:ext cx="3619500" cy="1987550"/>
          </a:xfrm>
          <a:prstGeom prst="flowChartPunchedTape">
            <a:avLst/>
          </a:prstGeom>
          <a:gradFill rotWithShape="0">
            <a:gsLst>
              <a:gs pos="0">
                <a:srgbClr val="FF3300"/>
              </a:gs>
              <a:gs pos="50000">
                <a:srgbClr val="FFFF00"/>
              </a:gs>
              <a:gs pos="100000">
                <a:srgbClr val="FF3300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5482" name="Text Box 10"/>
          <p:cNvSpPr txBox="1">
            <a:spLocks noChangeArrowheads="1"/>
          </p:cNvSpPr>
          <p:nvPr/>
        </p:nvSpPr>
        <p:spPr bwMode="auto">
          <a:xfrm>
            <a:off x="606425" y="4743450"/>
            <a:ext cx="3622675" cy="1235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500" b="1">
                <a:solidFill>
                  <a:schemeClr val="accent2"/>
                </a:solidFill>
                <a:latin typeface="Comic Sans MS" pitchFamily="66" charset="0"/>
              </a:rPr>
              <a:t>430</a:t>
            </a:r>
            <a:endParaRPr lang="en-US" sz="75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5483" name="AutoShape 11"/>
          <p:cNvSpPr>
            <a:spLocks noChangeArrowheads="1"/>
          </p:cNvSpPr>
          <p:nvPr/>
        </p:nvSpPr>
        <p:spPr bwMode="auto">
          <a:xfrm>
            <a:off x="5049838" y="396875"/>
            <a:ext cx="3333750" cy="1958975"/>
          </a:xfrm>
          <a:prstGeom prst="lightningBolt">
            <a:avLst/>
          </a:prstGeom>
          <a:gradFill rotWithShape="0">
            <a:gsLst>
              <a:gs pos="0">
                <a:schemeClr val="accent2"/>
              </a:gs>
              <a:gs pos="50000">
                <a:schemeClr val="accent1"/>
              </a:gs>
              <a:gs pos="100000">
                <a:schemeClr val="accent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5484" name="AutoShape 12"/>
          <p:cNvSpPr>
            <a:spLocks noChangeArrowheads="1"/>
          </p:cNvSpPr>
          <p:nvPr/>
        </p:nvSpPr>
        <p:spPr bwMode="auto">
          <a:xfrm flipV="1">
            <a:off x="5049838" y="4502150"/>
            <a:ext cx="3333750" cy="1958975"/>
          </a:xfrm>
          <a:prstGeom prst="lightningBolt">
            <a:avLst/>
          </a:prstGeom>
          <a:gradFill rotWithShape="0">
            <a:gsLst>
              <a:gs pos="0">
                <a:schemeClr val="accent2"/>
              </a:gs>
              <a:gs pos="50000">
                <a:schemeClr val="accent1"/>
              </a:gs>
              <a:gs pos="100000">
                <a:schemeClr val="accent2"/>
              </a:gs>
            </a:gsLst>
            <a:lin ang="189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4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054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4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1054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000"/>
                            </p:stCondLst>
                            <p:childTnLst>
                              <p:par>
                                <p:cTn id="13" presetID="22" presetClass="entr" presetSubtype="8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4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1054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4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054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054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5476" grpId="0" autoUpdateAnimBg="0"/>
      <p:bldP spid="105478" grpId="0" autoUpdateAnimBg="0"/>
      <p:bldP spid="105480" grpId="0" autoUpdateAnimBg="0"/>
      <p:bldP spid="105482" grpId="0" autoUpdateAnimBg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498" name="AutoShape 2"/>
          <p:cNvSpPr>
            <a:spLocks noChangeArrowheads="1"/>
          </p:cNvSpPr>
          <p:nvPr/>
        </p:nvSpPr>
        <p:spPr bwMode="auto">
          <a:xfrm>
            <a:off x="254000" y="192088"/>
            <a:ext cx="8634413" cy="6503987"/>
          </a:xfrm>
          <a:prstGeom prst="roundRect">
            <a:avLst>
              <a:gd name="adj" fmla="val 8389"/>
            </a:avLst>
          </a:prstGeom>
          <a:gradFill rotWithShape="1">
            <a:gsLst>
              <a:gs pos="0">
                <a:srgbClr val="D60093"/>
              </a:gs>
              <a:gs pos="50000">
                <a:srgbClr val="0066FF"/>
              </a:gs>
              <a:gs pos="100000">
                <a:srgbClr val="D60093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6499" name="AutoShape 3"/>
          <p:cNvSpPr>
            <a:spLocks noChangeArrowheads="1"/>
          </p:cNvSpPr>
          <p:nvPr/>
        </p:nvSpPr>
        <p:spPr bwMode="auto">
          <a:xfrm>
            <a:off x="4757738" y="2487613"/>
            <a:ext cx="3898900" cy="19034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00CC"/>
              </a:gs>
              <a:gs pos="50000">
                <a:srgbClr val="FFFF00"/>
              </a:gs>
              <a:gs pos="100000">
                <a:srgbClr val="CC00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6500" name="Text Box 4"/>
          <p:cNvSpPr txBox="1">
            <a:spLocks noChangeArrowheads="1"/>
          </p:cNvSpPr>
          <p:nvPr/>
        </p:nvSpPr>
        <p:spPr bwMode="auto">
          <a:xfrm>
            <a:off x="5181600" y="2708275"/>
            <a:ext cx="30670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D60093"/>
                </a:solidFill>
                <a:latin typeface="Comic Sans MS" pitchFamily="66" charset="0"/>
              </a:rPr>
              <a:t>890</a:t>
            </a:r>
            <a:endParaRPr lang="en-US" sz="9000" b="1">
              <a:solidFill>
                <a:srgbClr val="D60093"/>
              </a:solidFill>
              <a:latin typeface="Comic Sans MS" pitchFamily="66" charset="0"/>
            </a:endParaRPr>
          </a:p>
        </p:txBody>
      </p:sp>
      <p:sp>
        <p:nvSpPr>
          <p:cNvPr id="106501" name="AutoShape 5"/>
          <p:cNvSpPr>
            <a:spLocks noChangeArrowheads="1"/>
          </p:cNvSpPr>
          <p:nvPr/>
        </p:nvSpPr>
        <p:spPr bwMode="auto">
          <a:xfrm>
            <a:off x="596900" y="504825"/>
            <a:ext cx="3619500" cy="1987550"/>
          </a:xfrm>
          <a:prstGeom prst="flowChartPunchedTape">
            <a:avLst/>
          </a:prstGeom>
          <a:gradFill rotWithShape="0">
            <a:gsLst>
              <a:gs pos="0">
                <a:srgbClr val="FF3300"/>
              </a:gs>
              <a:gs pos="50000">
                <a:srgbClr val="FFFF00"/>
              </a:gs>
              <a:gs pos="100000">
                <a:srgbClr val="FF3300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6502" name="Text Box 6"/>
          <p:cNvSpPr txBox="1">
            <a:spLocks noChangeArrowheads="1"/>
          </p:cNvSpPr>
          <p:nvPr/>
        </p:nvSpPr>
        <p:spPr bwMode="auto">
          <a:xfrm>
            <a:off x="593725" y="914400"/>
            <a:ext cx="3622675" cy="1235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500" b="1">
                <a:solidFill>
                  <a:schemeClr val="accent2"/>
                </a:solidFill>
                <a:latin typeface="Comic Sans MS" pitchFamily="66" charset="0"/>
              </a:rPr>
              <a:t>530</a:t>
            </a:r>
            <a:endParaRPr lang="en-US" sz="75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6503" name="AutoShape 7"/>
          <p:cNvSpPr>
            <a:spLocks noChangeArrowheads="1"/>
          </p:cNvSpPr>
          <p:nvPr/>
        </p:nvSpPr>
        <p:spPr bwMode="auto">
          <a:xfrm>
            <a:off x="596900" y="2422525"/>
            <a:ext cx="3619500" cy="1987550"/>
          </a:xfrm>
          <a:prstGeom prst="flowChartPunchedTape">
            <a:avLst/>
          </a:prstGeom>
          <a:gradFill rotWithShape="0">
            <a:gsLst>
              <a:gs pos="0">
                <a:srgbClr val="FF3300"/>
              </a:gs>
              <a:gs pos="50000">
                <a:srgbClr val="FFFF00"/>
              </a:gs>
              <a:gs pos="100000">
                <a:srgbClr val="FF3300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6504" name="Text Box 8"/>
          <p:cNvSpPr txBox="1">
            <a:spLocks noChangeArrowheads="1"/>
          </p:cNvSpPr>
          <p:nvPr/>
        </p:nvSpPr>
        <p:spPr bwMode="auto">
          <a:xfrm>
            <a:off x="593725" y="2832100"/>
            <a:ext cx="3622675" cy="1235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500" b="1">
                <a:solidFill>
                  <a:schemeClr val="accent2"/>
                </a:solidFill>
                <a:latin typeface="Comic Sans MS" pitchFamily="66" charset="0"/>
              </a:rPr>
              <a:t>90</a:t>
            </a:r>
            <a:endParaRPr lang="en-US" sz="75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6505" name="AutoShape 9"/>
          <p:cNvSpPr>
            <a:spLocks noChangeArrowheads="1"/>
          </p:cNvSpPr>
          <p:nvPr/>
        </p:nvSpPr>
        <p:spPr bwMode="auto">
          <a:xfrm>
            <a:off x="609600" y="4333875"/>
            <a:ext cx="3619500" cy="1987550"/>
          </a:xfrm>
          <a:prstGeom prst="flowChartPunchedTape">
            <a:avLst/>
          </a:prstGeom>
          <a:gradFill rotWithShape="0">
            <a:gsLst>
              <a:gs pos="0">
                <a:srgbClr val="FF3300"/>
              </a:gs>
              <a:gs pos="50000">
                <a:srgbClr val="FFFF00"/>
              </a:gs>
              <a:gs pos="100000">
                <a:srgbClr val="FF3300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6506" name="Text Box 10"/>
          <p:cNvSpPr txBox="1">
            <a:spLocks noChangeArrowheads="1"/>
          </p:cNvSpPr>
          <p:nvPr/>
        </p:nvSpPr>
        <p:spPr bwMode="auto">
          <a:xfrm>
            <a:off x="606425" y="4743450"/>
            <a:ext cx="3622675" cy="1235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500" b="1">
                <a:solidFill>
                  <a:schemeClr val="accent2"/>
                </a:solidFill>
                <a:latin typeface="Comic Sans MS" pitchFamily="66" charset="0"/>
              </a:rPr>
              <a:t>270</a:t>
            </a:r>
            <a:endParaRPr lang="en-US" sz="75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6507" name="AutoShape 11"/>
          <p:cNvSpPr>
            <a:spLocks noChangeArrowheads="1"/>
          </p:cNvSpPr>
          <p:nvPr/>
        </p:nvSpPr>
        <p:spPr bwMode="auto">
          <a:xfrm>
            <a:off x="5049838" y="396875"/>
            <a:ext cx="3333750" cy="1958975"/>
          </a:xfrm>
          <a:prstGeom prst="lightningBolt">
            <a:avLst/>
          </a:prstGeom>
          <a:gradFill rotWithShape="0">
            <a:gsLst>
              <a:gs pos="0">
                <a:schemeClr val="accent2"/>
              </a:gs>
              <a:gs pos="50000">
                <a:schemeClr val="accent1"/>
              </a:gs>
              <a:gs pos="100000">
                <a:schemeClr val="accent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6508" name="AutoShape 12"/>
          <p:cNvSpPr>
            <a:spLocks noChangeArrowheads="1"/>
          </p:cNvSpPr>
          <p:nvPr/>
        </p:nvSpPr>
        <p:spPr bwMode="auto">
          <a:xfrm flipV="1">
            <a:off x="5049838" y="4502150"/>
            <a:ext cx="3333750" cy="1958975"/>
          </a:xfrm>
          <a:prstGeom prst="lightningBolt">
            <a:avLst/>
          </a:prstGeom>
          <a:gradFill rotWithShape="0">
            <a:gsLst>
              <a:gs pos="0">
                <a:schemeClr val="accent2"/>
              </a:gs>
              <a:gs pos="50000">
                <a:schemeClr val="accent1"/>
              </a:gs>
              <a:gs pos="100000">
                <a:schemeClr val="accent2"/>
              </a:gs>
            </a:gsLst>
            <a:lin ang="189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5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065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5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1065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000"/>
                            </p:stCondLst>
                            <p:childTnLst>
                              <p:par>
                                <p:cTn id="13" presetID="22" presetClass="entr" presetSubtype="8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5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1065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5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0650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0650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6500" grpId="0" autoUpdateAnimBg="0"/>
      <p:bldP spid="106502" grpId="0" autoUpdateAnimBg="0"/>
      <p:bldP spid="106504" grpId="0" autoUpdateAnimBg="0"/>
      <p:bldP spid="106506" grpId="0" autoUpdateAnimBg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80" name="Text Box 8"/>
          <p:cNvSpPr txBox="1">
            <a:spLocks noChangeArrowheads="1"/>
          </p:cNvSpPr>
          <p:nvPr/>
        </p:nvSpPr>
        <p:spPr bwMode="auto">
          <a:xfrm>
            <a:off x="7064375" y="6089650"/>
            <a:ext cx="1655763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US" sz="1400">
                <a:solidFill>
                  <a:srgbClr val="6699FF"/>
                </a:solidFill>
                <a:latin typeface="Comic Sans MS" pitchFamily="66" charset="0"/>
              </a:rPr>
              <a:t>©  B. Taylor 2007</a:t>
            </a:r>
          </a:p>
        </p:txBody>
      </p:sp>
      <p:sp>
        <p:nvSpPr>
          <p:cNvPr id="3085" name="Rectangle 13"/>
          <p:cNvSpPr>
            <a:spLocks noChangeArrowheads="1"/>
          </p:cNvSpPr>
          <p:nvPr/>
        </p:nvSpPr>
        <p:spPr bwMode="auto">
          <a:xfrm>
            <a:off x="228600" y="196850"/>
            <a:ext cx="8686800" cy="206375"/>
          </a:xfrm>
          <a:prstGeom prst="rect">
            <a:avLst/>
          </a:prstGeom>
          <a:solidFill>
            <a:srgbClr val="FF33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86" name="Rectangle 14"/>
          <p:cNvSpPr>
            <a:spLocks noChangeArrowheads="1"/>
          </p:cNvSpPr>
          <p:nvPr/>
        </p:nvSpPr>
        <p:spPr bwMode="auto">
          <a:xfrm>
            <a:off x="228600" y="6442075"/>
            <a:ext cx="8686800" cy="206375"/>
          </a:xfrm>
          <a:prstGeom prst="rect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87" name="Rectangle 15"/>
          <p:cNvSpPr>
            <a:spLocks noChangeArrowheads="1"/>
          </p:cNvSpPr>
          <p:nvPr/>
        </p:nvSpPr>
        <p:spPr bwMode="auto">
          <a:xfrm>
            <a:off x="176213" y="196850"/>
            <a:ext cx="207962" cy="6454775"/>
          </a:xfrm>
          <a:prstGeom prst="rect">
            <a:avLst/>
          </a:prstGeom>
          <a:solidFill>
            <a:srgbClr val="00FF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88" name="Rectangle 16"/>
          <p:cNvSpPr>
            <a:spLocks noChangeArrowheads="1"/>
          </p:cNvSpPr>
          <p:nvPr/>
        </p:nvSpPr>
        <p:spPr bwMode="auto">
          <a:xfrm>
            <a:off x="8769350" y="196850"/>
            <a:ext cx="207963" cy="6454775"/>
          </a:xfrm>
          <a:prstGeom prst="rect">
            <a:avLst/>
          </a:prstGeom>
          <a:solidFill>
            <a:srgbClr val="0066FF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178</TotalTime>
  <Words>102</Words>
  <Application>Microsoft Office PowerPoint</Application>
  <PresentationFormat>On-screen Show (4:3)</PresentationFormat>
  <Paragraphs>84</Paragraphs>
  <Slides>22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3" baseType="lpstr">
      <vt:lpstr>Default Design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  <vt:lpstr>Slide 21</vt:lpstr>
      <vt:lpstr>Slide 22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Brian Taylor</dc:creator>
  <cp:lastModifiedBy>WeMJones</cp:lastModifiedBy>
  <cp:revision>44</cp:revision>
  <dcterms:created xsi:type="dcterms:W3CDTF">2006-03-03T16:34:11Z</dcterms:created>
  <dcterms:modified xsi:type="dcterms:W3CDTF">2014-08-18T15:38:37Z</dcterms:modified>
</cp:coreProperties>
</file>