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4" r:id="rId2"/>
    <p:sldId id="256" r:id="rId3"/>
    <p:sldId id="257" r:id="rId4"/>
    <p:sldId id="258" r:id="rId5"/>
    <p:sldId id="259"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94660"/>
  </p:normalViewPr>
  <p:slideViewPr>
    <p:cSldViewPr snapToGrid="0">
      <p:cViewPr varScale="1">
        <p:scale>
          <a:sx n="105" d="100"/>
          <a:sy n="105" d="100"/>
        </p:scale>
        <p:origin x="834"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jangurung199@yahoo.co.uk" userId="6ed292a63bc5bb6c" providerId="LiveId" clId="{643ADC1E-19DB-4AD6-8135-95750F2EBF7B}"/>
    <pc:docChg chg="custSel modSld">
      <pc:chgData name="sujangurung199@yahoo.co.uk" userId="6ed292a63bc5bb6c" providerId="LiveId" clId="{643ADC1E-19DB-4AD6-8135-95750F2EBF7B}" dt="2025-10-25T21:50:08.514" v="48" actId="20577"/>
      <pc:docMkLst>
        <pc:docMk/>
      </pc:docMkLst>
      <pc:sldChg chg="modSp mod">
        <pc:chgData name="sujangurung199@yahoo.co.uk" userId="6ed292a63bc5bb6c" providerId="LiveId" clId="{643ADC1E-19DB-4AD6-8135-95750F2EBF7B}" dt="2025-10-25T21:50:08.514" v="48" actId="20577"/>
        <pc:sldMkLst>
          <pc:docMk/>
          <pc:sldMk cId="2819184963" sldId="264"/>
        </pc:sldMkLst>
        <pc:spChg chg="mod">
          <ac:chgData name="sujangurung199@yahoo.co.uk" userId="6ed292a63bc5bb6c" providerId="LiveId" clId="{643ADC1E-19DB-4AD6-8135-95750F2EBF7B}" dt="2025-10-25T21:50:08.514" v="48" actId="20577"/>
          <ac:spMkLst>
            <pc:docMk/>
            <pc:sldMk cId="2819184963" sldId="264"/>
            <ac:spMk id="3" creationId="{46FE92F0-2616-52E0-45BF-B87AE337E225}"/>
          </ac:spMkLst>
        </pc:spChg>
      </pc:sldChg>
    </pc:docChg>
  </pc:docChgLst>
  <pc:docChgLst>
    <pc:chgData name="Anne Simao" userId="aca5382fb6e06d23" providerId="LiveId" clId="{41FECAEA-AF27-452C-9E73-31F8EFC7F1D0}"/>
    <pc:docChg chg="custSel delSld modSld">
      <pc:chgData name="Anne Simao" userId="aca5382fb6e06d23" providerId="LiveId" clId="{41FECAEA-AF27-452C-9E73-31F8EFC7F1D0}" dt="2025-11-05T16:27:06.208" v="515" actId="313"/>
      <pc:docMkLst>
        <pc:docMk/>
      </pc:docMkLst>
      <pc:sldChg chg="modSp mod">
        <pc:chgData name="Anne Simao" userId="aca5382fb6e06d23" providerId="LiveId" clId="{41FECAEA-AF27-452C-9E73-31F8EFC7F1D0}" dt="2025-11-05T16:27:06.208" v="515" actId="313"/>
        <pc:sldMkLst>
          <pc:docMk/>
          <pc:sldMk cId="350025987" sldId="257"/>
        </pc:sldMkLst>
        <pc:spChg chg="mod">
          <ac:chgData name="Anne Simao" userId="aca5382fb6e06d23" providerId="LiveId" clId="{41FECAEA-AF27-452C-9E73-31F8EFC7F1D0}" dt="2025-11-05T16:27:06.208" v="515" actId="313"/>
          <ac:spMkLst>
            <pc:docMk/>
            <pc:sldMk cId="350025987" sldId="257"/>
            <ac:spMk id="3" creationId="{9DA7ABD7-5609-CEF1-3DA5-0F37AB0A15F3}"/>
          </ac:spMkLst>
        </pc:spChg>
        <pc:spChg chg="mod">
          <ac:chgData name="Anne Simao" userId="aca5382fb6e06d23" providerId="LiveId" clId="{41FECAEA-AF27-452C-9E73-31F8EFC7F1D0}" dt="2025-11-05T12:23:24.675" v="513" actId="20577"/>
          <ac:spMkLst>
            <pc:docMk/>
            <pc:sldMk cId="350025987" sldId="257"/>
            <ac:spMk id="5" creationId="{99ADC348-A10A-7299-2616-0B2D67BA0B3B}"/>
          </ac:spMkLst>
        </pc:spChg>
      </pc:sldChg>
      <pc:sldChg chg="del">
        <pc:chgData name="Anne Simao" userId="aca5382fb6e06d23" providerId="LiveId" clId="{41FECAEA-AF27-452C-9E73-31F8EFC7F1D0}" dt="2025-11-05T12:38:02.109" v="514" actId="2696"/>
        <pc:sldMkLst>
          <pc:docMk/>
          <pc:sldMk cId="3516762153" sldId="260"/>
        </pc:sldMkLst>
      </pc:sldChg>
      <pc:sldChg chg="modSp mod">
        <pc:chgData name="Anne Simao" userId="aca5382fb6e06d23" providerId="LiveId" clId="{41FECAEA-AF27-452C-9E73-31F8EFC7F1D0}" dt="2025-11-05T11:43:19.916" v="13" actId="20577"/>
        <pc:sldMkLst>
          <pc:docMk/>
          <pc:sldMk cId="2819184963" sldId="264"/>
        </pc:sldMkLst>
        <pc:spChg chg="mod">
          <ac:chgData name="Anne Simao" userId="aca5382fb6e06d23" providerId="LiveId" clId="{41FECAEA-AF27-452C-9E73-31F8EFC7F1D0}" dt="2025-11-05T11:43:19.916" v="13" actId="20577"/>
          <ac:spMkLst>
            <pc:docMk/>
            <pc:sldMk cId="2819184963" sldId="264"/>
            <ac:spMk id="3" creationId="{46FE92F0-2616-52E0-45BF-B87AE337E225}"/>
          </ac:spMkLst>
        </pc:spChg>
      </pc:sldChg>
    </pc:docChg>
  </pc:docChgLst>
  <pc:docChgLst>
    <pc:chgData name="Anne Simao" userId="aca5382fb6e06d23" providerId="LiveId" clId="{D110A796-734A-4E39-807A-8FDA78629993}"/>
    <pc:docChg chg="custSel modSld">
      <pc:chgData name="Anne Simao" userId="aca5382fb6e06d23" providerId="LiveId" clId="{D110A796-734A-4E39-807A-8FDA78629993}" dt="2025-10-26T13:37:07.772" v="183" actId="20577"/>
      <pc:docMkLst>
        <pc:docMk/>
      </pc:docMkLst>
      <pc:sldChg chg="modSp mod">
        <pc:chgData name="Anne Simao" userId="aca5382fb6e06d23" providerId="LiveId" clId="{D110A796-734A-4E39-807A-8FDA78629993}" dt="2025-10-26T13:37:07.772" v="183" actId="20577"/>
        <pc:sldMkLst>
          <pc:docMk/>
          <pc:sldMk cId="2819184963" sldId="264"/>
        </pc:sldMkLst>
        <pc:spChg chg="mod">
          <ac:chgData name="Anne Simao" userId="aca5382fb6e06d23" providerId="LiveId" clId="{D110A796-734A-4E39-807A-8FDA78629993}" dt="2025-10-26T13:37:07.772" v="183" actId="20577"/>
          <ac:spMkLst>
            <pc:docMk/>
            <pc:sldMk cId="2819184963" sldId="264"/>
            <ac:spMk id="3" creationId="{46FE92F0-2616-52E0-45BF-B87AE337E22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60DE1A-F693-4A1C-A46F-5692001C2C48}" type="doc">
      <dgm:prSet loTypeId="urn:microsoft.com/office/officeart/2005/8/layout/hProcess9" loCatId="process" qsTypeId="urn:microsoft.com/office/officeart/2005/8/quickstyle/simple1" qsCatId="simple" csTypeId="urn:microsoft.com/office/officeart/2005/8/colors/accent1_2" csCatId="accent1" phldr="1"/>
      <dgm:spPr/>
    </dgm:pt>
    <dgm:pt modelId="{EC1C08F3-274D-47F3-A783-33DBAA9CC5D2}">
      <dgm:prSet phldrT="[Text]"/>
      <dgm:spPr/>
      <dgm:t>
        <a:bodyPr/>
        <a:lstStyle/>
        <a:p>
          <a:r>
            <a:rPr lang="en-US" dirty="0">
              <a:latin typeface="Arial" panose="020B0604020202020204" pitchFamily="34" charset="0"/>
              <a:cs typeface="Arial" panose="020B0604020202020204" pitchFamily="34" charset="0"/>
            </a:rPr>
            <a:t>influenza in Sunrise care homes </a:t>
          </a:r>
          <a:endParaRPr lang="en-IN" dirty="0"/>
        </a:p>
      </dgm:t>
    </dgm:pt>
    <dgm:pt modelId="{73B14353-F550-43ED-B9C7-D6A8696C1E33}" type="parTrans" cxnId="{654483EC-9D02-4EE2-B9A9-1CC0DC4C6553}">
      <dgm:prSet/>
      <dgm:spPr/>
      <dgm:t>
        <a:bodyPr/>
        <a:lstStyle/>
        <a:p>
          <a:endParaRPr lang="en-IN"/>
        </a:p>
      </dgm:t>
    </dgm:pt>
    <dgm:pt modelId="{04219A3F-88CF-4565-ACFB-B3FF7D362838}" type="sibTrans" cxnId="{654483EC-9D02-4EE2-B9A9-1CC0DC4C6553}">
      <dgm:prSet/>
      <dgm:spPr/>
      <dgm:t>
        <a:bodyPr/>
        <a:lstStyle/>
        <a:p>
          <a:endParaRPr lang="en-IN"/>
        </a:p>
      </dgm:t>
    </dgm:pt>
    <dgm:pt modelId="{008A2779-482A-4C60-A9C3-B56DFBCBE627}">
      <dgm:prSet/>
      <dgm:spPr/>
      <dgm:t>
        <a:bodyPr/>
        <a:lstStyle/>
        <a:p>
          <a:r>
            <a:rPr lang="en-US">
              <a:latin typeface="Arial" panose="020B0604020202020204" pitchFamily="34" charset="0"/>
              <a:cs typeface="Arial" panose="020B0604020202020204" pitchFamily="34" charset="0"/>
            </a:rPr>
            <a:t>offering nursing-based </a:t>
          </a:r>
          <a:endParaRPr lang="en-US" dirty="0">
            <a:latin typeface="Arial" panose="020B0604020202020204" pitchFamily="34" charset="0"/>
            <a:cs typeface="Arial" panose="020B0604020202020204" pitchFamily="34" charset="0"/>
          </a:endParaRPr>
        </a:p>
      </dgm:t>
    </dgm:pt>
    <dgm:pt modelId="{9E6F6AE6-5821-4C6E-9C04-4738F1033C60}" type="parTrans" cxnId="{9664DE28-EF59-441D-8D6C-9E9637FF6646}">
      <dgm:prSet/>
      <dgm:spPr/>
      <dgm:t>
        <a:bodyPr/>
        <a:lstStyle/>
        <a:p>
          <a:endParaRPr lang="en-IN"/>
        </a:p>
      </dgm:t>
    </dgm:pt>
    <dgm:pt modelId="{BAB3BE84-D4B0-4B77-B103-D20C66ACEE1E}" type="sibTrans" cxnId="{9664DE28-EF59-441D-8D6C-9E9637FF6646}">
      <dgm:prSet/>
      <dgm:spPr/>
      <dgm:t>
        <a:bodyPr/>
        <a:lstStyle/>
        <a:p>
          <a:endParaRPr lang="en-IN"/>
        </a:p>
      </dgm:t>
    </dgm:pt>
    <dgm:pt modelId="{DB260E52-4636-4AF1-95B1-177C38FAC355}">
      <dgm:prSet/>
      <dgm:spPr/>
      <dgm:t>
        <a:bodyPr/>
        <a:lstStyle/>
        <a:p>
          <a:r>
            <a:rPr lang="en-US">
              <a:latin typeface="Arial" panose="020B0604020202020204" pitchFamily="34" charset="0"/>
              <a:cs typeface="Arial" panose="020B0604020202020204" pitchFamily="34" charset="0"/>
            </a:rPr>
            <a:t>controlling the incidence of the disease </a:t>
          </a:r>
          <a:endParaRPr lang="en-IN"/>
        </a:p>
      </dgm:t>
    </dgm:pt>
    <dgm:pt modelId="{8A1D129F-08FA-413D-BAC7-DC7AD25FF76A}" type="parTrans" cxnId="{F139670F-AEB9-4E58-8B7D-3FDFFFFB97AE}">
      <dgm:prSet/>
      <dgm:spPr/>
      <dgm:t>
        <a:bodyPr/>
        <a:lstStyle/>
        <a:p>
          <a:endParaRPr lang="en-IN"/>
        </a:p>
      </dgm:t>
    </dgm:pt>
    <dgm:pt modelId="{9929B7FF-40B1-4459-AF45-B86B574B5D59}" type="sibTrans" cxnId="{F139670F-AEB9-4E58-8B7D-3FDFFFFB97AE}">
      <dgm:prSet/>
      <dgm:spPr/>
      <dgm:t>
        <a:bodyPr/>
        <a:lstStyle/>
        <a:p>
          <a:endParaRPr lang="en-IN"/>
        </a:p>
      </dgm:t>
    </dgm:pt>
    <dgm:pt modelId="{8E2AFDA2-7420-4A75-89D0-E756DEE0D7C3}" type="pres">
      <dgm:prSet presAssocID="{EB60DE1A-F693-4A1C-A46F-5692001C2C48}" presName="CompostProcess" presStyleCnt="0">
        <dgm:presLayoutVars>
          <dgm:dir/>
          <dgm:resizeHandles val="exact"/>
        </dgm:presLayoutVars>
      </dgm:prSet>
      <dgm:spPr/>
    </dgm:pt>
    <dgm:pt modelId="{5169A4EF-3BD2-4D15-9C45-27BCCE4859B6}" type="pres">
      <dgm:prSet presAssocID="{EB60DE1A-F693-4A1C-A46F-5692001C2C48}" presName="arrow" presStyleLbl="bgShp" presStyleIdx="0" presStyleCnt="1"/>
      <dgm:spPr/>
    </dgm:pt>
    <dgm:pt modelId="{FC1BE863-9B5D-4454-B23A-C5DA6B571334}" type="pres">
      <dgm:prSet presAssocID="{EB60DE1A-F693-4A1C-A46F-5692001C2C48}" presName="linearProcess" presStyleCnt="0"/>
      <dgm:spPr/>
    </dgm:pt>
    <dgm:pt modelId="{E191D72C-FF48-4499-A2EE-D24B37C016E4}" type="pres">
      <dgm:prSet presAssocID="{EC1C08F3-274D-47F3-A783-33DBAA9CC5D2}" presName="textNode" presStyleLbl="node1" presStyleIdx="0" presStyleCnt="3">
        <dgm:presLayoutVars>
          <dgm:bulletEnabled val="1"/>
        </dgm:presLayoutVars>
      </dgm:prSet>
      <dgm:spPr/>
    </dgm:pt>
    <dgm:pt modelId="{6F5A9FD2-FBCB-4196-9C83-F5E1EF942DBD}" type="pres">
      <dgm:prSet presAssocID="{04219A3F-88CF-4565-ACFB-B3FF7D362838}" presName="sibTrans" presStyleCnt="0"/>
      <dgm:spPr/>
    </dgm:pt>
    <dgm:pt modelId="{596E080B-2801-44ED-BE41-EC481737ADB4}" type="pres">
      <dgm:prSet presAssocID="{008A2779-482A-4C60-A9C3-B56DFBCBE627}" presName="textNode" presStyleLbl="node1" presStyleIdx="1" presStyleCnt="3">
        <dgm:presLayoutVars>
          <dgm:bulletEnabled val="1"/>
        </dgm:presLayoutVars>
      </dgm:prSet>
      <dgm:spPr/>
    </dgm:pt>
    <dgm:pt modelId="{C614337F-9353-4AEB-B6C8-22A0735C8379}" type="pres">
      <dgm:prSet presAssocID="{BAB3BE84-D4B0-4B77-B103-D20C66ACEE1E}" presName="sibTrans" presStyleCnt="0"/>
      <dgm:spPr/>
    </dgm:pt>
    <dgm:pt modelId="{C1577717-FCCA-49A9-8B40-0B567C6D9183}" type="pres">
      <dgm:prSet presAssocID="{DB260E52-4636-4AF1-95B1-177C38FAC355}" presName="textNode" presStyleLbl="node1" presStyleIdx="2" presStyleCnt="3">
        <dgm:presLayoutVars>
          <dgm:bulletEnabled val="1"/>
        </dgm:presLayoutVars>
      </dgm:prSet>
      <dgm:spPr/>
    </dgm:pt>
  </dgm:ptLst>
  <dgm:cxnLst>
    <dgm:cxn modelId="{0E45A60D-086A-4FDC-888E-A11B2B2D94BA}" type="presOf" srcId="{DB260E52-4636-4AF1-95B1-177C38FAC355}" destId="{C1577717-FCCA-49A9-8B40-0B567C6D9183}" srcOrd="0" destOrd="0" presId="urn:microsoft.com/office/officeart/2005/8/layout/hProcess9"/>
    <dgm:cxn modelId="{F139670F-AEB9-4E58-8B7D-3FDFFFFB97AE}" srcId="{EB60DE1A-F693-4A1C-A46F-5692001C2C48}" destId="{DB260E52-4636-4AF1-95B1-177C38FAC355}" srcOrd="2" destOrd="0" parTransId="{8A1D129F-08FA-413D-BAC7-DC7AD25FF76A}" sibTransId="{9929B7FF-40B1-4459-AF45-B86B574B5D59}"/>
    <dgm:cxn modelId="{AC209A28-BA7B-418E-B26C-2DF2BE3A9A81}" type="presOf" srcId="{EB60DE1A-F693-4A1C-A46F-5692001C2C48}" destId="{8E2AFDA2-7420-4A75-89D0-E756DEE0D7C3}" srcOrd="0" destOrd="0" presId="urn:microsoft.com/office/officeart/2005/8/layout/hProcess9"/>
    <dgm:cxn modelId="{9664DE28-EF59-441D-8D6C-9E9637FF6646}" srcId="{EB60DE1A-F693-4A1C-A46F-5692001C2C48}" destId="{008A2779-482A-4C60-A9C3-B56DFBCBE627}" srcOrd="1" destOrd="0" parTransId="{9E6F6AE6-5821-4C6E-9C04-4738F1033C60}" sibTransId="{BAB3BE84-D4B0-4B77-B103-D20C66ACEE1E}"/>
    <dgm:cxn modelId="{CBE66A7B-513B-4ECB-B7D4-E2A4CD6D3CF0}" type="presOf" srcId="{EC1C08F3-274D-47F3-A783-33DBAA9CC5D2}" destId="{E191D72C-FF48-4499-A2EE-D24B37C016E4}" srcOrd="0" destOrd="0" presId="urn:microsoft.com/office/officeart/2005/8/layout/hProcess9"/>
    <dgm:cxn modelId="{C4232A8C-1415-4420-A1C3-1DDEEB395F51}" type="presOf" srcId="{008A2779-482A-4C60-A9C3-B56DFBCBE627}" destId="{596E080B-2801-44ED-BE41-EC481737ADB4}" srcOrd="0" destOrd="0" presId="urn:microsoft.com/office/officeart/2005/8/layout/hProcess9"/>
    <dgm:cxn modelId="{654483EC-9D02-4EE2-B9A9-1CC0DC4C6553}" srcId="{EB60DE1A-F693-4A1C-A46F-5692001C2C48}" destId="{EC1C08F3-274D-47F3-A783-33DBAA9CC5D2}" srcOrd="0" destOrd="0" parTransId="{73B14353-F550-43ED-B9C7-D6A8696C1E33}" sibTransId="{04219A3F-88CF-4565-ACFB-B3FF7D362838}"/>
    <dgm:cxn modelId="{71C6D51E-F2CE-4DA2-97ED-4B100DC70B40}" type="presParOf" srcId="{8E2AFDA2-7420-4A75-89D0-E756DEE0D7C3}" destId="{5169A4EF-3BD2-4D15-9C45-27BCCE4859B6}" srcOrd="0" destOrd="0" presId="urn:microsoft.com/office/officeart/2005/8/layout/hProcess9"/>
    <dgm:cxn modelId="{64244F5B-DA54-403E-B806-BF2AE388FFDB}" type="presParOf" srcId="{8E2AFDA2-7420-4A75-89D0-E756DEE0D7C3}" destId="{FC1BE863-9B5D-4454-B23A-C5DA6B571334}" srcOrd="1" destOrd="0" presId="urn:microsoft.com/office/officeart/2005/8/layout/hProcess9"/>
    <dgm:cxn modelId="{330BB1F1-6F3B-4E22-8E77-24A8E109BAC2}" type="presParOf" srcId="{FC1BE863-9B5D-4454-B23A-C5DA6B571334}" destId="{E191D72C-FF48-4499-A2EE-D24B37C016E4}" srcOrd="0" destOrd="0" presId="urn:microsoft.com/office/officeart/2005/8/layout/hProcess9"/>
    <dgm:cxn modelId="{8EC49C8D-B64E-4BF8-80D0-BD637FAC1EC8}" type="presParOf" srcId="{FC1BE863-9B5D-4454-B23A-C5DA6B571334}" destId="{6F5A9FD2-FBCB-4196-9C83-F5E1EF942DBD}" srcOrd="1" destOrd="0" presId="urn:microsoft.com/office/officeart/2005/8/layout/hProcess9"/>
    <dgm:cxn modelId="{E01D9D8C-3247-4FF7-8A31-4EB53B2EDA7B}" type="presParOf" srcId="{FC1BE863-9B5D-4454-B23A-C5DA6B571334}" destId="{596E080B-2801-44ED-BE41-EC481737ADB4}" srcOrd="2" destOrd="0" presId="urn:microsoft.com/office/officeart/2005/8/layout/hProcess9"/>
    <dgm:cxn modelId="{903C13DF-9D3C-4BCE-96C0-3892293DF5D6}" type="presParOf" srcId="{FC1BE863-9B5D-4454-B23A-C5DA6B571334}" destId="{C614337F-9353-4AEB-B6C8-22A0735C8379}" srcOrd="3" destOrd="0" presId="urn:microsoft.com/office/officeart/2005/8/layout/hProcess9"/>
    <dgm:cxn modelId="{632CEF34-769D-4A8C-A656-1841ABE7939D}" type="presParOf" srcId="{FC1BE863-9B5D-4454-B23A-C5DA6B571334}" destId="{C1577717-FCCA-49A9-8B40-0B567C6D9183}"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E6AEE4-3132-46AA-A677-6AE6F90A0140}"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IN"/>
        </a:p>
      </dgm:t>
    </dgm:pt>
    <dgm:pt modelId="{867E7F77-3403-47AB-92DC-F620181494E5}">
      <dgm:prSet phldrT="[Text]"/>
      <dgm:spPr/>
      <dgm:t>
        <a:bodyPr/>
        <a:lstStyle/>
        <a:p>
          <a:r>
            <a:rPr lang="en-US" b="1" dirty="0">
              <a:latin typeface="Arial" panose="020B0604020202020204" pitchFamily="34" charset="0"/>
              <a:cs typeface="Arial" panose="020B0604020202020204" pitchFamily="34" charset="0"/>
            </a:rPr>
            <a:t>Restricting visitors and enhanced cleaning protocols</a:t>
          </a:r>
          <a:endParaRPr lang="en-IN" dirty="0"/>
        </a:p>
      </dgm:t>
    </dgm:pt>
    <dgm:pt modelId="{1B75C626-A3B0-42D5-B888-AB63E2086522}" type="parTrans" cxnId="{3F4E0CC8-81DC-4BA2-9196-E039D477312F}">
      <dgm:prSet/>
      <dgm:spPr/>
      <dgm:t>
        <a:bodyPr/>
        <a:lstStyle/>
        <a:p>
          <a:endParaRPr lang="en-IN"/>
        </a:p>
      </dgm:t>
    </dgm:pt>
    <dgm:pt modelId="{8F26E67A-E226-4058-B55B-0338FF96C46A}" type="sibTrans" cxnId="{3F4E0CC8-81DC-4BA2-9196-E039D477312F}">
      <dgm:prSet/>
      <dgm:spPr/>
      <dgm:t>
        <a:bodyPr/>
        <a:lstStyle/>
        <a:p>
          <a:endParaRPr lang="en-IN"/>
        </a:p>
      </dgm:t>
    </dgm:pt>
    <dgm:pt modelId="{AE04FC9B-57A8-47A7-A9EE-4F1E2D10682E}">
      <dgm:prSet/>
      <dgm:spPr/>
      <dgm:t>
        <a:bodyPr/>
        <a:lstStyle/>
        <a:p>
          <a:r>
            <a:rPr lang="en-US" b="1">
              <a:latin typeface="Arial" panose="020B0604020202020204" pitchFamily="34" charset="0"/>
              <a:cs typeface="Arial" panose="020B0604020202020204" pitchFamily="34" charset="0"/>
            </a:rPr>
            <a:t>Outbreak monitoring and local authority-based surveillance</a:t>
          </a:r>
          <a:endParaRPr lang="en-IN" dirty="0">
            <a:latin typeface="Arial" panose="020B0604020202020204" pitchFamily="34" charset="0"/>
            <a:cs typeface="Arial" panose="020B0604020202020204" pitchFamily="34" charset="0"/>
          </a:endParaRPr>
        </a:p>
      </dgm:t>
    </dgm:pt>
    <dgm:pt modelId="{B41E6CCC-CAB9-40A9-B05D-3A42D4D64CC7}" type="parTrans" cxnId="{C0595525-57E7-461B-BB0E-5774B128DA0C}">
      <dgm:prSet/>
      <dgm:spPr/>
      <dgm:t>
        <a:bodyPr/>
        <a:lstStyle/>
        <a:p>
          <a:endParaRPr lang="en-IN"/>
        </a:p>
      </dgm:t>
    </dgm:pt>
    <dgm:pt modelId="{730A1F70-A32B-4EDF-AE09-38730D9924BC}" type="sibTrans" cxnId="{C0595525-57E7-461B-BB0E-5774B128DA0C}">
      <dgm:prSet/>
      <dgm:spPr/>
      <dgm:t>
        <a:bodyPr/>
        <a:lstStyle/>
        <a:p>
          <a:endParaRPr lang="en-IN"/>
        </a:p>
      </dgm:t>
    </dgm:pt>
    <dgm:pt modelId="{5482B66E-E23E-44F2-96A5-B9564EEECE51}">
      <dgm:prSet/>
      <dgm:spPr/>
      <dgm:t>
        <a:bodyPr/>
        <a:lstStyle/>
        <a:p>
          <a:r>
            <a:rPr lang="en-US" b="1">
              <a:latin typeface="Arial" panose="020B0604020202020204" pitchFamily="34" charset="0"/>
              <a:cs typeface="Arial" panose="020B0604020202020204" pitchFamily="34" charset="0"/>
            </a:rPr>
            <a:t>Routine testing for measurement </a:t>
          </a:r>
          <a:endParaRPr lang="en-IN" dirty="0">
            <a:latin typeface="Arial" panose="020B0604020202020204" pitchFamily="34" charset="0"/>
            <a:cs typeface="Arial" panose="020B0604020202020204" pitchFamily="34" charset="0"/>
          </a:endParaRPr>
        </a:p>
      </dgm:t>
    </dgm:pt>
    <dgm:pt modelId="{E14CC643-812D-4929-B046-848AF5C69145}" type="parTrans" cxnId="{4C340EFA-94F6-4C38-B556-3354FDB3DCCF}">
      <dgm:prSet/>
      <dgm:spPr/>
      <dgm:t>
        <a:bodyPr/>
        <a:lstStyle/>
        <a:p>
          <a:endParaRPr lang="en-IN"/>
        </a:p>
      </dgm:t>
    </dgm:pt>
    <dgm:pt modelId="{2C7C4017-BA7F-4243-BE70-0FC730D11A26}" type="sibTrans" cxnId="{4C340EFA-94F6-4C38-B556-3354FDB3DCCF}">
      <dgm:prSet/>
      <dgm:spPr/>
      <dgm:t>
        <a:bodyPr/>
        <a:lstStyle/>
        <a:p>
          <a:endParaRPr lang="en-IN"/>
        </a:p>
      </dgm:t>
    </dgm:pt>
    <dgm:pt modelId="{0D8CFAAB-1226-4B4E-9402-F011E3ABE5D8}" type="pres">
      <dgm:prSet presAssocID="{15E6AEE4-3132-46AA-A677-6AE6F90A0140}" presName="Name0" presStyleCnt="0">
        <dgm:presLayoutVars>
          <dgm:chMax val="11"/>
          <dgm:chPref val="11"/>
          <dgm:dir/>
          <dgm:resizeHandles/>
        </dgm:presLayoutVars>
      </dgm:prSet>
      <dgm:spPr/>
    </dgm:pt>
    <dgm:pt modelId="{735C4216-39BA-4AEE-801D-16C5656F5494}" type="pres">
      <dgm:prSet presAssocID="{5482B66E-E23E-44F2-96A5-B9564EEECE51}" presName="Accent3" presStyleCnt="0"/>
      <dgm:spPr/>
    </dgm:pt>
    <dgm:pt modelId="{C472789B-D982-4043-BA36-DB0A17B0CFB8}" type="pres">
      <dgm:prSet presAssocID="{5482B66E-E23E-44F2-96A5-B9564EEECE51}" presName="Accent" presStyleLbl="node1" presStyleIdx="0" presStyleCnt="3"/>
      <dgm:spPr/>
    </dgm:pt>
    <dgm:pt modelId="{5FBC75F5-FD5A-4010-936A-85162046C41A}" type="pres">
      <dgm:prSet presAssocID="{5482B66E-E23E-44F2-96A5-B9564EEECE51}" presName="ParentBackground3" presStyleCnt="0"/>
      <dgm:spPr/>
    </dgm:pt>
    <dgm:pt modelId="{7D934A8F-B316-4EE9-B0EE-26637EAE9251}" type="pres">
      <dgm:prSet presAssocID="{5482B66E-E23E-44F2-96A5-B9564EEECE51}" presName="ParentBackground" presStyleLbl="fgAcc1" presStyleIdx="0" presStyleCnt="3"/>
      <dgm:spPr/>
    </dgm:pt>
    <dgm:pt modelId="{70DD7686-EFBC-41FC-A784-41B394DFD585}" type="pres">
      <dgm:prSet presAssocID="{5482B66E-E23E-44F2-96A5-B9564EEECE51}" presName="Parent3" presStyleLbl="revTx" presStyleIdx="0" presStyleCnt="0">
        <dgm:presLayoutVars>
          <dgm:chMax val="1"/>
          <dgm:chPref val="1"/>
          <dgm:bulletEnabled val="1"/>
        </dgm:presLayoutVars>
      </dgm:prSet>
      <dgm:spPr/>
    </dgm:pt>
    <dgm:pt modelId="{00B12DCE-4185-404C-934A-04789925D877}" type="pres">
      <dgm:prSet presAssocID="{AE04FC9B-57A8-47A7-A9EE-4F1E2D10682E}" presName="Accent2" presStyleCnt="0"/>
      <dgm:spPr/>
    </dgm:pt>
    <dgm:pt modelId="{B40AD2D7-132D-4A59-8F62-9ED1035016AD}" type="pres">
      <dgm:prSet presAssocID="{AE04FC9B-57A8-47A7-A9EE-4F1E2D10682E}" presName="Accent" presStyleLbl="node1" presStyleIdx="1" presStyleCnt="3"/>
      <dgm:spPr/>
    </dgm:pt>
    <dgm:pt modelId="{E0DC06FC-8FB8-419A-AC9F-3BF6731AA566}" type="pres">
      <dgm:prSet presAssocID="{AE04FC9B-57A8-47A7-A9EE-4F1E2D10682E}" presName="ParentBackground2" presStyleCnt="0"/>
      <dgm:spPr/>
    </dgm:pt>
    <dgm:pt modelId="{2DB25043-DF79-4909-85A9-F654774D8270}" type="pres">
      <dgm:prSet presAssocID="{AE04FC9B-57A8-47A7-A9EE-4F1E2D10682E}" presName="ParentBackground" presStyleLbl="fgAcc1" presStyleIdx="1" presStyleCnt="3"/>
      <dgm:spPr/>
    </dgm:pt>
    <dgm:pt modelId="{1EF629DB-0F81-4F47-B3AE-9FA1E3F0C0A6}" type="pres">
      <dgm:prSet presAssocID="{AE04FC9B-57A8-47A7-A9EE-4F1E2D10682E}" presName="Parent2" presStyleLbl="revTx" presStyleIdx="0" presStyleCnt="0">
        <dgm:presLayoutVars>
          <dgm:chMax val="1"/>
          <dgm:chPref val="1"/>
          <dgm:bulletEnabled val="1"/>
        </dgm:presLayoutVars>
      </dgm:prSet>
      <dgm:spPr/>
    </dgm:pt>
    <dgm:pt modelId="{C74CD024-6125-4120-9D31-6821209BFA7D}" type="pres">
      <dgm:prSet presAssocID="{867E7F77-3403-47AB-92DC-F620181494E5}" presName="Accent1" presStyleCnt="0"/>
      <dgm:spPr/>
    </dgm:pt>
    <dgm:pt modelId="{FFC658A0-15C7-47A7-A4D5-9D157F6AA66F}" type="pres">
      <dgm:prSet presAssocID="{867E7F77-3403-47AB-92DC-F620181494E5}" presName="Accent" presStyleLbl="node1" presStyleIdx="2" presStyleCnt="3"/>
      <dgm:spPr/>
    </dgm:pt>
    <dgm:pt modelId="{66E442B6-AA11-4CF9-81F0-33E92A779391}" type="pres">
      <dgm:prSet presAssocID="{867E7F77-3403-47AB-92DC-F620181494E5}" presName="ParentBackground1" presStyleCnt="0"/>
      <dgm:spPr/>
    </dgm:pt>
    <dgm:pt modelId="{9DC2DF5C-F17A-458E-9134-A83FAF2BD5A0}" type="pres">
      <dgm:prSet presAssocID="{867E7F77-3403-47AB-92DC-F620181494E5}" presName="ParentBackground" presStyleLbl="fgAcc1" presStyleIdx="2" presStyleCnt="3"/>
      <dgm:spPr/>
    </dgm:pt>
    <dgm:pt modelId="{79EBE7F3-8D07-4491-B3DB-B8BDA68DFA30}" type="pres">
      <dgm:prSet presAssocID="{867E7F77-3403-47AB-92DC-F620181494E5}" presName="Parent1" presStyleLbl="revTx" presStyleIdx="0" presStyleCnt="0">
        <dgm:presLayoutVars>
          <dgm:chMax val="1"/>
          <dgm:chPref val="1"/>
          <dgm:bulletEnabled val="1"/>
        </dgm:presLayoutVars>
      </dgm:prSet>
      <dgm:spPr/>
    </dgm:pt>
  </dgm:ptLst>
  <dgm:cxnLst>
    <dgm:cxn modelId="{BCF3A507-562C-4F5F-AE02-23F74A9A6844}" type="presOf" srcId="{15E6AEE4-3132-46AA-A677-6AE6F90A0140}" destId="{0D8CFAAB-1226-4B4E-9402-F011E3ABE5D8}" srcOrd="0" destOrd="0" presId="urn:microsoft.com/office/officeart/2011/layout/CircleProcess"/>
    <dgm:cxn modelId="{E4355124-94A3-4A98-A173-137C1C1474E6}" type="presOf" srcId="{5482B66E-E23E-44F2-96A5-B9564EEECE51}" destId="{70DD7686-EFBC-41FC-A784-41B394DFD585}" srcOrd="1" destOrd="0" presId="urn:microsoft.com/office/officeart/2011/layout/CircleProcess"/>
    <dgm:cxn modelId="{C0595525-57E7-461B-BB0E-5774B128DA0C}" srcId="{15E6AEE4-3132-46AA-A677-6AE6F90A0140}" destId="{AE04FC9B-57A8-47A7-A9EE-4F1E2D10682E}" srcOrd="1" destOrd="0" parTransId="{B41E6CCC-CAB9-40A9-B05D-3A42D4D64CC7}" sibTransId="{730A1F70-A32B-4EDF-AE09-38730D9924BC}"/>
    <dgm:cxn modelId="{CA11367C-1475-468C-9A86-60C5702101C6}" type="presOf" srcId="{867E7F77-3403-47AB-92DC-F620181494E5}" destId="{9DC2DF5C-F17A-458E-9134-A83FAF2BD5A0}" srcOrd="0" destOrd="0" presId="urn:microsoft.com/office/officeart/2011/layout/CircleProcess"/>
    <dgm:cxn modelId="{2F13F17C-495A-4975-914D-43CA40089323}" type="presOf" srcId="{AE04FC9B-57A8-47A7-A9EE-4F1E2D10682E}" destId="{2DB25043-DF79-4909-85A9-F654774D8270}" srcOrd="0" destOrd="0" presId="urn:microsoft.com/office/officeart/2011/layout/CircleProcess"/>
    <dgm:cxn modelId="{3F4E0CC8-81DC-4BA2-9196-E039D477312F}" srcId="{15E6AEE4-3132-46AA-A677-6AE6F90A0140}" destId="{867E7F77-3403-47AB-92DC-F620181494E5}" srcOrd="0" destOrd="0" parTransId="{1B75C626-A3B0-42D5-B888-AB63E2086522}" sibTransId="{8F26E67A-E226-4058-B55B-0338FF96C46A}"/>
    <dgm:cxn modelId="{228798E1-CE6C-4F9F-9161-11DB3D9D7A30}" type="presOf" srcId="{867E7F77-3403-47AB-92DC-F620181494E5}" destId="{79EBE7F3-8D07-4491-B3DB-B8BDA68DFA30}" srcOrd="1" destOrd="0" presId="urn:microsoft.com/office/officeart/2011/layout/CircleProcess"/>
    <dgm:cxn modelId="{A28520F4-E410-4DE7-B6AD-484D815EFD94}" type="presOf" srcId="{AE04FC9B-57A8-47A7-A9EE-4F1E2D10682E}" destId="{1EF629DB-0F81-4F47-B3AE-9FA1E3F0C0A6}" srcOrd="1" destOrd="0" presId="urn:microsoft.com/office/officeart/2011/layout/CircleProcess"/>
    <dgm:cxn modelId="{0742A4F6-8640-42A9-BAA0-A7FF3FC5F31B}" type="presOf" srcId="{5482B66E-E23E-44F2-96A5-B9564EEECE51}" destId="{7D934A8F-B316-4EE9-B0EE-26637EAE9251}" srcOrd="0" destOrd="0" presId="urn:microsoft.com/office/officeart/2011/layout/CircleProcess"/>
    <dgm:cxn modelId="{4C340EFA-94F6-4C38-B556-3354FDB3DCCF}" srcId="{15E6AEE4-3132-46AA-A677-6AE6F90A0140}" destId="{5482B66E-E23E-44F2-96A5-B9564EEECE51}" srcOrd="2" destOrd="0" parTransId="{E14CC643-812D-4929-B046-848AF5C69145}" sibTransId="{2C7C4017-BA7F-4243-BE70-0FC730D11A26}"/>
    <dgm:cxn modelId="{5A0E1020-B849-4C6A-82A6-5F9C968C3C73}" type="presParOf" srcId="{0D8CFAAB-1226-4B4E-9402-F011E3ABE5D8}" destId="{735C4216-39BA-4AEE-801D-16C5656F5494}" srcOrd="0" destOrd="0" presId="urn:microsoft.com/office/officeart/2011/layout/CircleProcess"/>
    <dgm:cxn modelId="{7956322B-BF9F-4E07-8F87-B9A702CCC7B9}" type="presParOf" srcId="{735C4216-39BA-4AEE-801D-16C5656F5494}" destId="{C472789B-D982-4043-BA36-DB0A17B0CFB8}" srcOrd="0" destOrd="0" presId="urn:microsoft.com/office/officeart/2011/layout/CircleProcess"/>
    <dgm:cxn modelId="{16717C66-8CF5-4EC1-92DF-422A9623D53C}" type="presParOf" srcId="{0D8CFAAB-1226-4B4E-9402-F011E3ABE5D8}" destId="{5FBC75F5-FD5A-4010-936A-85162046C41A}" srcOrd="1" destOrd="0" presId="urn:microsoft.com/office/officeart/2011/layout/CircleProcess"/>
    <dgm:cxn modelId="{68A7227E-6F80-40EF-8C5C-73D08987D132}" type="presParOf" srcId="{5FBC75F5-FD5A-4010-936A-85162046C41A}" destId="{7D934A8F-B316-4EE9-B0EE-26637EAE9251}" srcOrd="0" destOrd="0" presId="urn:microsoft.com/office/officeart/2011/layout/CircleProcess"/>
    <dgm:cxn modelId="{22D54A33-A42F-4D5C-AFE7-EB507025BD3A}" type="presParOf" srcId="{0D8CFAAB-1226-4B4E-9402-F011E3ABE5D8}" destId="{70DD7686-EFBC-41FC-A784-41B394DFD585}" srcOrd="2" destOrd="0" presId="urn:microsoft.com/office/officeart/2011/layout/CircleProcess"/>
    <dgm:cxn modelId="{99B2CA11-B704-4F01-BFA3-2A098E494984}" type="presParOf" srcId="{0D8CFAAB-1226-4B4E-9402-F011E3ABE5D8}" destId="{00B12DCE-4185-404C-934A-04789925D877}" srcOrd="3" destOrd="0" presId="urn:microsoft.com/office/officeart/2011/layout/CircleProcess"/>
    <dgm:cxn modelId="{7ADDBA26-B927-4952-9D74-BC9FE710DF9A}" type="presParOf" srcId="{00B12DCE-4185-404C-934A-04789925D877}" destId="{B40AD2D7-132D-4A59-8F62-9ED1035016AD}" srcOrd="0" destOrd="0" presId="urn:microsoft.com/office/officeart/2011/layout/CircleProcess"/>
    <dgm:cxn modelId="{5CB68E0A-8468-4019-9AB8-99999FC2624F}" type="presParOf" srcId="{0D8CFAAB-1226-4B4E-9402-F011E3ABE5D8}" destId="{E0DC06FC-8FB8-419A-AC9F-3BF6731AA566}" srcOrd="4" destOrd="0" presId="urn:microsoft.com/office/officeart/2011/layout/CircleProcess"/>
    <dgm:cxn modelId="{81E655AF-B557-4F6B-8832-8D13A846DD3E}" type="presParOf" srcId="{E0DC06FC-8FB8-419A-AC9F-3BF6731AA566}" destId="{2DB25043-DF79-4909-85A9-F654774D8270}" srcOrd="0" destOrd="0" presId="urn:microsoft.com/office/officeart/2011/layout/CircleProcess"/>
    <dgm:cxn modelId="{891A4A65-92D2-4660-B10E-A7B4F167A844}" type="presParOf" srcId="{0D8CFAAB-1226-4B4E-9402-F011E3ABE5D8}" destId="{1EF629DB-0F81-4F47-B3AE-9FA1E3F0C0A6}" srcOrd="5" destOrd="0" presId="urn:microsoft.com/office/officeart/2011/layout/CircleProcess"/>
    <dgm:cxn modelId="{C2B8AD3D-46DB-432E-A090-8141B8DEA615}" type="presParOf" srcId="{0D8CFAAB-1226-4B4E-9402-F011E3ABE5D8}" destId="{C74CD024-6125-4120-9D31-6821209BFA7D}" srcOrd="6" destOrd="0" presId="urn:microsoft.com/office/officeart/2011/layout/CircleProcess"/>
    <dgm:cxn modelId="{F16BC5BA-BC01-4808-B095-FF9928DF75F3}" type="presParOf" srcId="{C74CD024-6125-4120-9D31-6821209BFA7D}" destId="{FFC658A0-15C7-47A7-A4D5-9D157F6AA66F}" srcOrd="0" destOrd="0" presId="urn:microsoft.com/office/officeart/2011/layout/CircleProcess"/>
    <dgm:cxn modelId="{D988137D-5B11-4DE1-8F93-11DBB913F760}" type="presParOf" srcId="{0D8CFAAB-1226-4B4E-9402-F011E3ABE5D8}" destId="{66E442B6-AA11-4CF9-81F0-33E92A779391}" srcOrd="7" destOrd="0" presId="urn:microsoft.com/office/officeart/2011/layout/CircleProcess"/>
    <dgm:cxn modelId="{0FC381F3-1C06-465E-85D3-366B38C60518}" type="presParOf" srcId="{66E442B6-AA11-4CF9-81F0-33E92A779391}" destId="{9DC2DF5C-F17A-458E-9134-A83FAF2BD5A0}" srcOrd="0" destOrd="0" presId="urn:microsoft.com/office/officeart/2011/layout/CircleProcess"/>
    <dgm:cxn modelId="{69748679-C25B-480A-92FD-750906A71D36}" type="presParOf" srcId="{0D8CFAAB-1226-4B4E-9402-F011E3ABE5D8}" destId="{79EBE7F3-8D07-4491-B3DB-B8BDA68DFA30}" srcOrd="8"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69A4EF-3BD2-4D15-9C45-27BCCE4859B6}">
      <dsp:nvSpPr>
        <dsp:cNvPr id="0" name=""/>
        <dsp:cNvSpPr/>
      </dsp:nvSpPr>
      <dsp:spPr>
        <a:xfrm>
          <a:off x="644941" y="0"/>
          <a:ext cx="7309331" cy="2118126"/>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91D72C-FF48-4499-A2EE-D24B37C016E4}">
      <dsp:nvSpPr>
        <dsp:cNvPr id="0" name=""/>
        <dsp:cNvSpPr/>
      </dsp:nvSpPr>
      <dsp:spPr>
        <a:xfrm>
          <a:off x="9237" y="635437"/>
          <a:ext cx="2767872" cy="8472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influenza in Sunrise care homes </a:t>
          </a:r>
          <a:endParaRPr lang="en-IN" sz="1800" kern="1200" dirty="0"/>
        </a:p>
      </dsp:txBody>
      <dsp:txXfrm>
        <a:off x="50596" y="676796"/>
        <a:ext cx="2685154" cy="764532"/>
      </dsp:txXfrm>
    </dsp:sp>
    <dsp:sp modelId="{596E080B-2801-44ED-BE41-EC481737ADB4}">
      <dsp:nvSpPr>
        <dsp:cNvPr id="0" name=""/>
        <dsp:cNvSpPr/>
      </dsp:nvSpPr>
      <dsp:spPr>
        <a:xfrm>
          <a:off x="2915670" y="635437"/>
          <a:ext cx="2767872" cy="8472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offering nursing-based </a:t>
          </a:r>
          <a:endParaRPr lang="en-US" sz="1800" kern="1200" dirty="0">
            <a:latin typeface="Arial" panose="020B0604020202020204" pitchFamily="34" charset="0"/>
            <a:cs typeface="Arial" panose="020B0604020202020204" pitchFamily="34" charset="0"/>
          </a:endParaRPr>
        </a:p>
      </dsp:txBody>
      <dsp:txXfrm>
        <a:off x="2957029" y="676796"/>
        <a:ext cx="2685154" cy="764532"/>
      </dsp:txXfrm>
    </dsp:sp>
    <dsp:sp modelId="{C1577717-FCCA-49A9-8B40-0B567C6D9183}">
      <dsp:nvSpPr>
        <dsp:cNvPr id="0" name=""/>
        <dsp:cNvSpPr/>
      </dsp:nvSpPr>
      <dsp:spPr>
        <a:xfrm>
          <a:off x="5822104" y="635437"/>
          <a:ext cx="2767872" cy="8472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controlling the incidence of the disease </a:t>
          </a:r>
          <a:endParaRPr lang="en-IN" sz="1800" kern="1200"/>
        </a:p>
      </dsp:txBody>
      <dsp:txXfrm>
        <a:off x="5863463" y="676796"/>
        <a:ext cx="2685154" cy="7645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2789B-D982-4043-BA36-DB0A17B0CFB8}">
      <dsp:nvSpPr>
        <dsp:cNvPr id="0" name=""/>
        <dsp:cNvSpPr/>
      </dsp:nvSpPr>
      <dsp:spPr>
        <a:xfrm>
          <a:off x="6076707" y="368965"/>
          <a:ext cx="977380" cy="97756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934A8F-B316-4EE9-B0EE-26637EAE9251}">
      <dsp:nvSpPr>
        <dsp:cNvPr id="0" name=""/>
        <dsp:cNvSpPr/>
      </dsp:nvSpPr>
      <dsp:spPr>
        <a:xfrm>
          <a:off x="6109159" y="401556"/>
          <a:ext cx="912476" cy="912379"/>
        </a:xfrm>
        <a:prstGeom prst="ellipse">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b="1" kern="1200">
              <a:latin typeface="Arial" panose="020B0604020202020204" pitchFamily="34" charset="0"/>
              <a:cs typeface="Arial" panose="020B0604020202020204" pitchFamily="34" charset="0"/>
            </a:rPr>
            <a:t>Routine testing for measurement </a:t>
          </a:r>
          <a:endParaRPr lang="en-IN" sz="700" kern="1200" dirty="0">
            <a:latin typeface="Arial" panose="020B0604020202020204" pitchFamily="34" charset="0"/>
            <a:cs typeface="Arial" panose="020B0604020202020204" pitchFamily="34" charset="0"/>
          </a:endParaRPr>
        </a:p>
      </dsp:txBody>
      <dsp:txXfrm>
        <a:off x="6239604" y="531921"/>
        <a:ext cx="651587" cy="651650"/>
      </dsp:txXfrm>
    </dsp:sp>
    <dsp:sp modelId="{B40AD2D7-132D-4A59-8F62-9ED1035016AD}">
      <dsp:nvSpPr>
        <dsp:cNvPr id="0" name=""/>
        <dsp:cNvSpPr/>
      </dsp:nvSpPr>
      <dsp:spPr>
        <a:xfrm rot="2700000">
          <a:off x="5067734" y="370147"/>
          <a:ext cx="975026" cy="975026"/>
        </a:xfrm>
        <a:prstGeom prst="teardrop">
          <a:avLst>
            <a:gd name="adj" fmla="val 1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B25043-DF79-4909-85A9-F654774D8270}">
      <dsp:nvSpPr>
        <dsp:cNvPr id="0" name=""/>
        <dsp:cNvSpPr/>
      </dsp:nvSpPr>
      <dsp:spPr>
        <a:xfrm>
          <a:off x="5099009" y="401556"/>
          <a:ext cx="912476" cy="912379"/>
        </a:xfrm>
        <a:prstGeom prst="ellipse">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b="1" kern="1200">
              <a:latin typeface="Arial" panose="020B0604020202020204" pitchFamily="34" charset="0"/>
              <a:cs typeface="Arial" panose="020B0604020202020204" pitchFamily="34" charset="0"/>
            </a:rPr>
            <a:t>Outbreak monitoring and local authority-based surveillance</a:t>
          </a:r>
          <a:endParaRPr lang="en-IN" sz="700" kern="1200" dirty="0">
            <a:latin typeface="Arial" panose="020B0604020202020204" pitchFamily="34" charset="0"/>
            <a:cs typeface="Arial" panose="020B0604020202020204" pitchFamily="34" charset="0"/>
          </a:endParaRPr>
        </a:p>
      </dsp:txBody>
      <dsp:txXfrm>
        <a:off x="5229453" y="531921"/>
        <a:ext cx="651587" cy="651650"/>
      </dsp:txXfrm>
    </dsp:sp>
    <dsp:sp modelId="{FFC658A0-15C7-47A7-A4D5-9D157F6AA66F}">
      <dsp:nvSpPr>
        <dsp:cNvPr id="0" name=""/>
        <dsp:cNvSpPr/>
      </dsp:nvSpPr>
      <dsp:spPr>
        <a:xfrm rot="2700000">
          <a:off x="4057583" y="370147"/>
          <a:ext cx="975026" cy="975026"/>
        </a:xfrm>
        <a:prstGeom prst="teardrop">
          <a:avLst>
            <a:gd name="adj" fmla="val 1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C2DF5C-F17A-458E-9134-A83FAF2BD5A0}">
      <dsp:nvSpPr>
        <dsp:cNvPr id="0" name=""/>
        <dsp:cNvSpPr/>
      </dsp:nvSpPr>
      <dsp:spPr>
        <a:xfrm>
          <a:off x="4088858" y="401556"/>
          <a:ext cx="912476" cy="912379"/>
        </a:xfrm>
        <a:prstGeom prst="ellipse">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b="1" kern="1200" dirty="0">
              <a:latin typeface="Arial" panose="020B0604020202020204" pitchFamily="34" charset="0"/>
              <a:cs typeface="Arial" panose="020B0604020202020204" pitchFamily="34" charset="0"/>
            </a:rPr>
            <a:t>Restricting visitors and enhanced cleaning protocols</a:t>
          </a:r>
          <a:endParaRPr lang="en-IN" sz="700" kern="1200" dirty="0"/>
        </a:p>
      </dsp:txBody>
      <dsp:txXfrm>
        <a:off x="4219302" y="531921"/>
        <a:ext cx="651587" cy="65165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17DB5-2286-5972-5439-319448A37A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7F522702-86CF-2858-AD01-5304FFC334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F8E51E38-3AC8-C314-3BC5-72595224675B}"/>
              </a:ext>
            </a:extLst>
          </p:cNvPr>
          <p:cNvSpPr>
            <a:spLocks noGrp="1"/>
          </p:cNvSpPr>
          <p:nvPr>
            <p:ph type="dt" sz="half" idx="10"/>
          </p:nvPr>
        </p:nvSpPr>
        <p:spPr/>
        <p:txBody>
          <a:bodyPr/>
          <a:lstStyle/>
          <a:p>
            <a:fld id="{E27841CD-FBEE-4101-93F9-66A004796A94}" type="datetimeFigureOut">
              <a:rPr lang="en-IN" smtClean="0"/>
              <a:pPr/>
              <a:t>05-11-2025</a:t>
            </a:fld>
            <a:endParaRPr lang="en-IN"/>
          </a:p>
        </p:txBody>
      </p:sp>
      <p:sp>
        <p:nvSpPr>
          <p:cNvPr id="5" name="Footer Placeholder 4">
            <a:extLst>
              <a:ext uri="{FF2B5EF4-FFF2-40B4-BE49-F238E27FC236}">
                <a16:creationId xmlns:a16="http://schemas.microsoft.com/office/drawing/2014/main" id="{66836C34-4385-790B-0839-8DFFC22B310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F6EB26F-70AD-CFA8-8F9E-3C93E8B34E07}"/>
              </a:ext>
            </a:extLst>
          </p:cNvPr>
          <p:cNvSpPr>
            <a:spLocks noGrp="1"/>
          </p:cNvSpPr>
          <p:nvPr>
            <p:ph type="sldNum" sz="quarter" idx="12"/>
          </p:nvPr>
        </p:nvSpPr>
        <p:spPr/>
        <p:txBody>
          <a:bodyPr/>
          <a:lstStyle/>
          <a:p>
            <a:fld id="{37BB02C0-13AF-4F8F-9524-C9C85C40921A}" type="slidenum">
              <a:rPr lang="en-IN" smtClean="0"/>
              <a:pPr/>
              <a:t>‹#›</a:t>
            </a:fld>
            <a:endParaRPr lang="en-IN"/>
          </a:p>
        </p:txBody>
      </p:sp>
    </p:spTree>
    <p:extLst>
      <p:ext uri="{BB962C8B-B14F-4D97-AF65-F5344CB8AC3E}">
        <p14:creationId xmlns:p14="http://schemas.microsoft.com/office/powerpoint/2010/main" val="1172561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3AE3B-273B-D1F5-61DB-C8F5807894F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1A3D887-71FB-C277-132F-68DE5F2A9B8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681C43F-3061-60C7-4BA0-CCCAF4E706C1}"/>
              </a:ext>
            </a:extLst>
          </p:cNvPr>
          <p:cNvSpPr>
            <a:spLocks noGrp="1"/>
          </p:cNvSpPr>
          <p:nvPr>
            <p:ph type="dt" sz="half" idx="10"/>
          </p:nvPr>
        </p:nvSpPr>
        <p:spPr/>
        <p:txBody>
          <a:bodyPr/>
          <a:lstStyle/>
          <a:p>
            <a:fld id="{E27841CD-FBEE-4101-93F9-66A004796A94}" type="datetimeFigureOut">
              <a:rPr lang="en-IN" smtClean="0"/>
              <a:pPr/>
              <a:t>05-11-2025</a:t>
            </a:fld>
            <a:endParaRPr lang="en-IN"/>
          </a:p>
        </p:txBody>
      </p:sp>
      <p:sp>
        <p:nvSpPr>
          <p:cNvPr id="5" name="Footer Placeholder 4">
            <a:extLst>
              <a:ext uri="{FF2B5EF4-FFF2-40B4-BE49-F238E27FC236}">
                <a16:creationId xmlns:a16="http://schemas.microsoft.com/office/drawing/2014/main" id="{B5D61790-E3DC-CE89-77F2-1700550064A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90F5328-9D32-AA1D-CD53-7C9BB23039AC}"/>
              </a:ext>
            </a:extLst>
          </p:cNvPr>
          <p:cNvSpPr>
            <a:spLocks noGrp="1"/>
          </p:cNvSpPr>
          <p:nvPr>
            <p:ph type="sldNum" sz="quarter" idx="12"/>
          </p:nvPr>
        </p:nvSpPr>
        <p:spPr/>
        <p:txBody>
          <a:bodyPr/>
          <a:lstStyle/>
          <a:p>
            <a:fld id="{37BB02C0-13AF-4F8F-9524-C9C85C40921A}" type="slidenum">
              <a:rPr lang="en-IN" smtClean="0"/>
              <a:pPr/>
              <a:t>‹#›</a:t>
            </a:fld>
            <a:endParaRPr lang="en-IN"/>
          </a:p>
        </p:txBody>
      </p:sp>
    </p:spTree>
    <p:extLst>
      <p:ext uri="{BB962C8B-B14F-4D97-AF65-F5344CB8AC3E}">
        <p14:creationId xmlns:p14="http://schemas.microsoft.com/office/powerpoint/2010/main" val="748522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CE098-242B-1510-1184-204D5336CFB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C2B7634C-E00A-2707-77B9-7BCD97479D2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1D2061-EE07-84F7-2C35-E1CB81F7040D}"/>
              </a:ext>
            </a:extLst>
          </p:cNvPr>
          <p:cNvSpPr>
            <a:spLocks noGrp="1"/>
          </p:cNvSpPr>
          <p:nvPr>
            <p:ph type="dt" sz="half" idx="10"/>
          </p:nvPr>
        </p:nvSpPr>
        <p:spPr/>
        <p:txBody>
          <a:bodyPr/>
          <a:lstStyle/>
          <a:p>
            <a:fld id="{E27841CD-FBEE-4101-93F9-66A004796A94}" type="datetimeFigureOut">
              <a:rPr lang="en-IN" smtClean="0"/>
              <a:pPr/>
              <a:t>05-11-2025</a:t>
            </a:fld>
            <a:endParaRPr lang="en-IN"/>
          </a:p>
        </p:txBody>
      </p:sp>
      <p:sp>
        <p:nvSpPr>
          <p:cNvPr id="5" name="Footer Placeholder 4">
            <a:extLst>
              <a:ext uri="{FF2B5EF4-FFF2-40B4-BE49-F238E27FC236}">
                <a16:creationId xmlns:a16="http://schemas.microsoft.com/office/drawing/2014/main" id="{2BE492CF-F6FD-915F-5174-40C95ECF17F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29B4067-8442-23C9-2F8E-765EB2CC095A}"/>
              </a:ext>
            </a:extLst>
          </p:cNvPr>
          <p:cNvSpPr>
            <a:spLocks noGrp="1"/>
          </p:cNvSpPr>
          <p:nvPr>
            <p:ph type="sldNum" sz="quarter" idx="12"/>
          </p:nvPr>
        </p:nvSpPr>
        <p:spPr/>
        <p:txBody>
          <a:bodyPr/>
          <a:lstStyle/>
          <a:p>
            <a:fld id="{37BB02C0-13AF-4F8F-9524-C9C85C40921A}" type="slidenum">
              <a:rPr lang="en-IN" smtClean="0"/>
              <a:pPr/>
              <a:t>‹#›</a:t>
            </a:fld>
            <a:endParaRPr lang="en-IN"/>
          </a:p>
        </p:txBody>
      </p:sp>
    </p:spTree>
    <p:extLst>
      <p:ext uri="{BB962C8B-B14F-4D97-AF65-F5344CB8AC3E}">
        <p14:creationId xmlns:p14="http://schemas.microsoft.com/office/powerpoint/2010/main" val="1660318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DFBFA-E00C-CEC6-858B-EA326F77854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EEB2504-DCE5-735B-AC0C-E754F687CF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4F6752E0-9417-5551-05C6-C3158B5FC1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8D3E788E-EDE7-6ECE-406D-701C8C3FEEBC}"/>
              </a:ext>
            </a:extLst>
          </p:cNvPr>
          <p:cNvSpPr>
            <a:spLocks noGrp="1"/>
          </p:cNvSpPr>
          <p:nvPr>
            <p:ph type="dt" sz="half" idx="10"/>
          </p:nvPr>
        </p:nvSpPr>
        <p:spPr/>
        <p:txBody>
          <a:bodyPr/>
          <a:lstStyle/>
          <a:p>
            <a:fld id="{E27841CD-FBEE-4101-93F9-66A004796A94}" type="datetimeFigureOut">
              <a:rPr lang="en-IN" smtClean="0"/>
              <a:pPr/>
              <a:t>05-11-2025</a:t>
            </a:fld>
            <a:endParaRPr lang="en-IN"/>
          </a:p>
        </p:txBody>
      </p:sp>
      <p:sp>
        <p:nvSpPr>
          <p:cNvPr id="6" name="Footer Placeholder 5">
            <a:extLst>
              <a:ext uri="{FF2B5EF4-FFF2-40B4-BE49-F238E27FC236}">
                <a16:creationId xmlns:a16="http://schemas.microsoft.com/office/drawing/2014/main" id="{5D57119D-FB4B-8E59-2FD8-686B1193C39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58B7A43-36C3-9D48-5646-4A87037A3DBF}"/>
              </a:ext>
            </a:extLst>
          </p:cNvPr>
          <p:cNvSpPr>
            <a:spLocks noGrp="1"/>
          </p:cNvSpPr>
          <p:nvPr>
            <p:ph type="sldNum" sz="quarter" idx="12"/>
          </p:nvPr>
        </p:nvSpPr>
        <p:spPr/>
        <p:txBody>
          <a:bodyPr/>
          <a:lstStyle/>
          <a:p>
            <a:fld id="{37BB02C0-13AF-4F8F-9524-C9C85C40921A}" type="slidenum">
              <a:rPr lang="en-IN" smtClean="0"/>
              <a:pPr/>
              <a:t>‹#›</a:t>
            </a:fld>
            <a:endParaRPr lang="en-IN"/>
          </a:p>
        </p:txBody>
      </p:sp>
    </p:spTree>
    <p:extLst>
      <p:ext uri="{BB962C8B-B14F-4D97-AF65-F5344CB8AC3E}">
        <p14:creationId xmlns:p14="http://schemas.microsoft.com/office/powerpoint/2010/main" val="2264381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A0D8C-D7A7-B78F-05ED-F3BB4ECFC3D7}"/>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909C944-EBB7-2111-7E57-1398A35BC5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CF57DF-FEDE-BD93-5060-45EF52F4DDC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92FC679B-2652-F86C-73AD-67DB311CAE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800B42-0E1D-E8C9-3019-6BB538AFB55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D008EFE7-0685-ECF0-688C-1398100165B8}"/>
              </a:ext>
            </a:extLst>
          </p:cNvPr>
          <p:cNvSpPr>
            <a:spLocks noGrp="1"/>
          </p:cNvSpPr>
          <p:nvPr>
            <p:ph type="dt" sz="half" idx="10"/>
          </p:nvPr>
        </p:nvSpPr>
        <p:spPr/>
        <p:txBody>
          <a:bodyPr/>
          <a:lstStyle/>
          <a:p>
            <a:fld id="{E27841CD-FBEE-4101-93F9-66A004796A94}" type="datetimeFigureOut">
              <a:rPr lang="en-IN" smtClean="0"/>
              <a:pPr/>
              <a:t>05-11-2025</a:t>
            </a:fld>
            <a:endParaRPr lang="en-IN"/>
          </a:p>
        </p:txBody>
      </p:sp>
      <p:sp>
        <p:nvSpPr>
          <p:cNvPr id="8" name="Footer Placeholder 7">
            <a:extLst>
              <a:ext uri="{FF2B5EF4-FFF2-40B4-BE49-F238E27FC236}">
                <a16:creationId xmlns:a16="http://schemas.microsoft.com/office/drawing/2014/main" id="{707A1AF7-0FDE-957C-91D4-5FB72AEA1884}"/>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FAC7C744-BFCE-D011-A178-8BFA7DC9E06B}"/>
              </a:ext>
            </a:extLst>
          </p:cNvPr>
          <p:cNvSpPr>
            <a:spLocks noGrp="1"/>
          </p:cNvSpPr>
          <p:nvPr>
            <p:ph type="sldNum" sz="quarter" idx="12"/>
          </p:nvPr>
        </p:nvSpPr>
        <p:spPr/>
        <p:txBody>
          <a:bodyPr/>
          <a:lstStyle/>
          <a:p>
            <a:fld id="{37BB02C0-13AF-4F8F-9524-C9C85C40921A}" type="slidenum">
              <a:rPr lang="en-IN" smtClean="0"/>
              <a:pPr/>
              <a:t>‹#›</a:t>
            </a:fld>
            <a:endParaRPr lang="en-IN"/>
          </a:p>
        </p:txBody>
      </p:sp>
    </p:spTree>
    <p:extLst>
      <p:ext uri="{BB962C8B-B14F-4D97-AF65-F5344CB8AC3E}">
        <p14:creationId xmlns:p14="http://schemas.microsoft.com/office/powerpoint/2010/main" val="3876990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01420-5712-5783-DA8C-5591563E8789}"/>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968C7889-2D24-C870-8FF8-014EE2E9EA64}"/>
              </a:ext>
            </a:extLst>
          </p:cNvPr>
          <p:cNvSpPr>
            <a:spLocks noGrp="1"/>
          </p:cNvSpPr>
          <p:nvPr>
            <p:ph type="dt" sz="half" idx="10"/>
          </p:nvPr>
        </p:nvSpPr>
        <p:spPr/>
        <p:txBody>
          <a:bodyPr/>
          <a:lstStyle/>
          <a:p>
            <a:fld id="{E27841CD-FBEE-4101-93F9-66A004796A94}" type="datetimeFigureOut">
              <a:rPr lang="en-IN" smtClean="0"/>
              <a:pPr/>
              <a:t>05-11-2025</a:t>
            </a:fld>
            <a:endParaRPr lang="en-IN"/>
          </a:p>
        </p:txBody>
      </p:sp>
      <p:sp>
        <p:nvSpPr>
          <p:cNvPr id="4" name="Footer Placeholder 3">
            <a:extLst>
              <a:ext uri="{FF2B5EF4-FFF2-40B4-BE49-F238E27FC236}">
                <a16:creationId xmlns:a16="http://schemas.microsoft.com/office/drawing/2014/main" id="{0A48384E-8859-DB74-D430-889B7F1243D8}"/>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9ECF5675-21AF-66C3-1FB4-D2D155986F68}"/>
              </a:ext>
            </a:extLst>
          </p:cNvPr>
          <p:cNvSpPr>
            <a:spLocks noGrp="1"/>
          </p:cNvSpPr>
          <p:nvPr>
            <p:ph type="sldNum" sz="quarter" idx="12"/>
          </p:nvPr>
        </p:nvSpPr>
        <p:spPr/>
        <p:txBody>
          <a:bodyPr/>
          <a:lstStyle/>
          <a:p>
            <a:fld id="{37BB02C0-13AF-4F8F-9524-C9C85C40921A}" type="slidenum">
              <a:rPr lang="en-IN" smtClean="0"/>
              <a:pPr/>
              <a:t>‹#›</a:t>
            </a:fld>
            <a:endParaRPr lang="en-IN"/>
          </a:p>
        </p:txBody>
      </p:sp>
    </p:spTree>
    <p:extLst>
      <p:ext uri="{BB962C8B-B14F-4D97-AF65-F5344CB8AC3E}">
        <p14:creationId xmlns:p14="http://schemas.microsoft.com/office/powerpoint/2010/main" val="436230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769F25-5B0A-A025-CF9C-C5066F04715A}"/>
              </a:ext>
            </a:extLst>
          </p:cNvPr>
          <p:cNvSpPr>
            <a:spLocks noGrp="1"/>
          </p:cNvSpPr>
          <p:nvPr>
            <p:ph type="dt" sz="half" idx="10"/>
          </p:nvPr>
        </p:nvSpPr>
        <p:spPr/>
        <p:txBody>
          <a:bodyPr/>
          <a:lstStyle/>
          <a:p>
            <a:fld id="{E27841CD-FBEE-4101-93F9-66A004796A94}" type="datetimeFigureOut">
              <a:rPr lang="en-IN" smtClean="0"/>
              <a:pPr/>
              <a:t>05-11-2025</a:t>
            </a:fld>
            <a:endParaRPr lang="en-IN"/>
          </a:p>
        </p:txBody>
      </p:sp>
      <p:sp>
        <p:nvSpPr>
          <p:cNvPr id="3" name="Footer Placeholder 2">
            <a:extLst>
              <a:ext uri="{FF2B5EF4-FFF2-40B4-BE49-F238E27FC236}">
                <a16:creationId xmlns:a16="http://schemas.microsoft.com/office/drawing/2014/main" id="{68A26300-76DE-2BA4-972F-C9869E77E5BF}"/>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DC16BAF0-3808-729A-C204-2125B10CBBD0}"/>
              </a:ext>
            </a:extLst>
          </p:cNvPr>
          <p:cNvSpPr>
            <a:spLocks noGrp="1"/>
          </p:cNvSpPr>
          <p:nvPr>
            <p:ph type="sldNum" sz="quarter" idx="12"/>
          </p:nvPr>
        </p:nvSpPr>
        <p:spPr/>
        <p:txBody>
          <a:bodyPr/>
          <a:lstStyle/>
          <a:p>
            <a:fld id="{37BB02C0-13AF-4F8F-9524-C9C85C40921A}" type="slidenum">
              <a:rPr lang="en-IN" smtClean="0"/>
              <a:pPr/>
              <a:t>‹#›</a:t>
            </a:fld>
            <a:endParaRPr lang="en-IN"/>
          </a:p>
        </p:txBody>
      </p:sp>
    </p:spTree>
    <p:extLst>
      <p:ext uri="{BB962C8B-B14F-4D97-AF65-F5344CB8AC3E}">
        <p14:creationId xmlns:p14="http://schemas.microsoft.com/office/powerpoint/2010/main" val="1810614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9DE5A-007F-A198-A647-43F8A8576A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3FE3E09E-CE2A-8FDB-1534-1880F67963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5F87A206-5612-D34B-F5AE-832B805F95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EA891C-0B89-6FC6-95B0-1D728EC7E57E}"/>
              </a:ext>
            </a:extLst>
          </p:cNvPr>
          <p:cNvSpPr>
            <a:spLocks noGrp="1"/>
          </p:cNvSpPr>
          <p:nvPr>
            <p:ph type="dt" sz="half" idx="10"/>
          </p:nvPr>
        </p:nvSpPr>
        <p:spPr/>
        <p:txBody>
          <a:bodyPr/>
          <a:lstStyle/>
          <a:p>
            <a:fld id="{E27841CD-FBEE-4101-93F9-66A004796A94}" type="datetimeFigureOut">
              <a:rPr lang="en-IN" smtClean="0"/>
              <a:pPr/>
              <a:t>05-11-2025</a:t>
            </a:fld>
            <a:endParaRPr lang="en-IN"/>
          </a:p>
        </p:txBody>
      </p:sp>
      <p:sp>
        <p:nvSpPr>
          <p:cNvPr id="6" name="Footer Placeholder 5">
            <a:extLst>
              <a:ext uri="{FF2B5EF4-FFF2-40B4-BE49-F238E27FC236}">
                <a16:creationId xmlns:a16="http://schemas.microsoft.com/office/drawing/2014/main" id="{FF91C9E6-1D0A-03CA-A3FA-73684E78BBF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E55E3D5-EB85-9070-6D6D-8DC0B56BD54A}"/>
              </a:ext>
            </a:extLst>
          </p:cNvPr>
          <p:cNvSpPr>
            <a:spLocks noGrp="1"/>
          </p:cNvSpPr>
          <p:nvPr>
            <p:ph type="sldNum" sz="quarter" idx="12"/>
          </p:nvPr>
        </p:nvSpPr>
        <p:spPr/>
        <p:txBody>
          <a:bodyPr/>
          <a:lstStyle/>
          <a:p>
            <a:fld id="{37BB02C0-13AF-4F8F-9524-C9C85C40921A}" type="slidenum">
              <a:rPr lang="en-IN" smtClean="0"/>
              <a:pPr/>
              <a:t>‹#›</a:t>
            </a:fld>
            <a:endParaRPr lang="en-IN"/>
          </a:p>
        </p:txBody>
      </p:sp>
    </p:spTree>
    <p:extLst>
      <p:ext uri="{BB962C8B-B14F-4D97-AF65-F5344CB8AC3E}">
        <p14:creationId xmlns:p14="http://schemas.microsoft.com/office/powerpoint/2010/main" val="373487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AB56E-6359-1DF6-8FFD-208A4C1C42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0ACBF32C-C921-D31F-4071-84885BE1A4B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07E9A098-0922-5CC0-F462-24EE7DFCE5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3995C4-D553-F904-07D1-C6A9C91AB104}"/>
              </a:ext>
            </a:extLst>
          </p:cNvPr>
          <p:cNvSpPr>
            <a:spLocks noGrp="1"/>
          </p:cNvSpPr>
          <p:nvPr>
            <p:ph type="dt" sz="half" idx="10"/>
          </p:nvPr>
        </p:nvSpPr>
        <p:spPr/>
        <p:txBody>
          <a:bodyPr/>
          <a:lstStyle/>
          <a:p>
            <a:fld id="{E27841CD-FBEE-4101-93F9-66A004796A94}" type="datetimeFigureOut">
              <a:rPr lang="en-IN" smtClean="0"/>
              <a:pPr/>
              <a:t>05-11-2025</a:t>
            </a:fld>
            <a:endParaRPr lang="en-IN"/>
          </a:p>
        </p:txBody>
      </p:sp>
      <p:sp>
        <p:nvSpPr>
          <p:cNvPr id="6" name="Footer Placeholder 5">
            <a:extLst>
              <a:ext uri="{FF2B5EF4-FFF2-40B4-BE49-F238E27FC236}">
                <a16:creationId xmlns:a16="http://schemas.microsoft.com/office/drawing/2014/main" id="{E572E870-6558-9FD1-D660-7A2E81D2991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4E0E697-C914-3BCB-60D4-7A51F2DF20D9}"/>
              </a:ext>
            </a:extLst>
          </p:cNvPr>
          <p:cNvSpPr>
            <a:spLocks noGrp="1"/>
          </p:cNvSpPr>
          <p:nvPr>
            <p:ph type="sldNum" sz="quarter" idx="12"/>
          </p:nvPr>
        </p:nvSpPr>
        <p:spPr/>
        <p:txBody>
          <a:bodyPr/>
          <a:lstStyle/>
          <a:p>
            <a:fld id="{37BB02C0-13AF-4F8F-9524-C9C85C40921A}" type="slidenum">
              <a:rPr lang="en-IN" smtClean="0"/>
              <a:pPr/>
              <a:t>‹#›</a:t>
            </a:fld>
            <a:endParaRPr lang="en-IN"/>
          </a:p>
        </p:txBody>
      </p:sp>
    </p:spTree>
    <p:extLst>
      <p:ext uri="{BB962C8B-B14F-4D97-AF65-F5344CB8AC3E}">
        <p14:creationId xmlns:p14="http://schemas.microsoft.com/office/powerpoint/2010/main" val="3558879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7574-E0D3-1515-956F-2E7F2B61984B}"/>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C83ADA5-27B9-494C-3BE6-E11E23C29C4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9855E12-5876-65B7-D3C7-C6D8EE0ED738}"/>
              </a:ext>
            </a:extLst>
          </p:cNvPr>
          <p:cNvSpPr>
            <a:spLocks noGrp="1"/>
          </p:cNvSpPr>
          <p:nvPr>
            <p:ph type="dt" sz="half" idx="10"/>
          </p:nvPr>
        </p:nvSpPr>
        <p:spPr/>
        <p:txBody>
          <a:bodyPr/>
          <a:lstStyle/>
          <a:p>
            <a:fld id="{E27841CD-FBEE-4101-93F9-66A004796A94}" type="datetimeFigureOut">
              <a:rPr lang="en-IN" smtClean="0"/>
              <a:pPr/>
              <a:t>05-11-2025</a:t>
            </a:fld>
            <a:endParaRPr lang="en-IN"/>
          </a:p>
        </p:txBody>
      </p:sp>
      <p:sp>
        <p:nvSpPr>
          <p:cNvPr id="5" name="Footer Placeholder 4">
            <a:extLst>
              <a:ext uri="{FF2B5EF4-FFF2-40B4-BE49-F238E27FC236}">
                <a16:creationId xmlns:a16="http://schemas.microsoft.com/office/drawing/2014/main" id="{7AC4EBAA-1763-8D12-6003-A301BE6314C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1CBBFB7-5ABD-F22D-95D6-558B00F6B665}"/>
              </a:ext>
            </a:extLst>
          </p:cNvPr>
          <p:cNvSpPr>
            <a:spLocks noGrp="1"/>
          </p:cNvSpPr>
          <p:nvPr>
            <p:ph type="sldNum" sz="quarter" idx="12"/>
          </p:nvPr>
        </p:nvSpPr>
        <p:spPr/>
        <p:txBody>
          <a:bodyPr/>
          <a:lstStyle/>
          <a:p>
            <a:fld id="{37BB02C0-13AF-4F8F-9524-C9C85C40921A}" type="slidenum">
              <a:rPr lang="en-IN" smtClean="0"/>
              <a:pPr/>
              <a:t>‹#›</a:t>
            </a:fld>
            <a:endParaRPr lang="en-IN"/>
          </a:p>
        </p:txBody>
      </p:sp>
    </p:spTree>
    <p:extLst>
      <p:ext uri="{BB962C8B-B14F-4D97-AF65-F5344CB8AC3E}">
        <p14:creationId xmlns:p14="http://schemas.microsoft.com/office/powerpoint/2010/main" val="3235912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C544C8-65FC-FAF9-33D6-999DF09F29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038FE79-A52E-1A2B-1334-033DD2EE05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BD8F3FC-1E64-1119-341F-83F5034353E9}"/>
              </a:ext>
            </a:extLst>
          </p:cNvPr>
          <p:cNvSpPr>
            <a:spLocks noGrp="1"/>
          </p:cNvSpPr>
          <p:nvPr>
            <p:ph type="dt" sz="half" idx="10"/>
          </p:nvPr>
        </p:nvSpPr>
        <p:spPr/>
        <p:txBody>
          <a:bodyPr/>
          <a:lstStyle/>
          <a:p>
            <a:fld id="{E27841CD-FBEE-4101-93F9-66A004796A94}" type="datetimeFigureOut">
              <a:rPr lang="en-IN" smtClean="0"/>
              <a:pPr/>
              <a:t>05-11-2025</a:t>
            </a:fld>
            <a:endParaRPr lang="en-IN"/>
          </a:p>
        </p:txBody>
      </p:sp>
      <p:sp>
        <p:nvSpPr>
          <p:cNvPr id="5" name="Footer Placeholder 4">
            <a:extLst>
              <a:ext uri="{FF2B5EF4-FFF2-40B4-BE49-F238E27FC236}">
                <a16:creationId xmlns:a16="http://schemas.microsoft.com/office/drawing/2014/main" id="{EAC30033-0D54-AEFB-523F-E98B15443E6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B1CDCE6-4F72-202E-AA2A-36ED33061410}"/>
              </a:ext>
            </a:extLst>
          </p:cNvPr>
          <p:cNvSpPr>
            <a:spLocks noGrp="1"/>
          </p:cNvSpPr>
          <p:nvPr>
            <p:ph type="sldNum" sz="quarter" idx="12"/>
          </p:nvPr>
        </p:nvSpPr>
        <p:spPr/>
        <p:txBody>
          <a:bodyPr/>
          <a:lstStyle/>
          <a:p>
            <a:fld id="{37BB02C0-13AF-4F8F-9524-C9C85C40921A}" type="slidenum">
              <a:rPr lang="en-IN" smtClean="0"/>
              <a:pPr/>
              <a:t>‹#›</a:t>
            </a:fld>
            <a:endParaRPr lang="en-IN"/>
          </a:p>
        </p:txBody>
      </p:sp>
    </p:spTree>
    <p:extLst>
      <p:ext uri="{BB962C8B-B14F-4D97-AF65-F5344CB8AC3E}">
        <p14:creationId xmlns:p14="http://schemas.microsoft.com/office/powerpoint/2010/main" val="2556801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92DC46-6250-579D-8C13-9405E9FFC7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A960585-0BED-0085-013F-160368B86E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D2B2ABF-6B83-8427-6B1F-9A07E9D655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27841CD-FBEE-4101-93F9-66A004796A94}" type="datetimeFigureOut">
              <a:rPr lang="en-IN" smtClean="0"/>
              <a:pPr/>
              <a:t>05-11-2025</a:t>
            </a:fld>
            <a:endParaRPr lang="en-IN"/>
          </a:p>
        </p:txBody>
      </p:sp>
      <p:sp>
        <p:nvSpPr>
          <p:cNvPr id="5" name="Footer Placeholder 4">
            <a:extLst>
              <a:ext uri="{FF2B5EF4-FFF2-40B4-BE49-F238E27FC236}">
                <a16:creationId xmlns:a16="http://schemas.microsoft.com/office/drawing/2014/main" id="{11919EBE-4AF3-51FB-8E5F-0C12E7C2E0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683C3045-EC56-98F8-0429-C25CC6DE51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7BB02C0-13AF-4F8F-9524-C9C85C40921A}" type="slidenum">
              <a:rPr lang="en-IN" smtClean="0"/>
              <a:pPr/>
              <a:t>‹#›</a:t>
            </a:fld>
            <a:endParaRPr lang="en-IN"/>
          </a:p>
        </p:txBody>
      </p:sp>
    </p:spTree>
    <p:extLst>
      <p:ext uri="{BB962C8B-B14F-4D97-AF65-F5344CB8AC3E}">
        <p14:creationId xmlns:p14="http://schemas.microsoft.com/office/powerpoint/2010/main" val="21065263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england.nhs.uk/national-infection-prevention-and-control-manual-nipcm-for-england/" TargetMode="External"/><Relationship Id="rId2" Type="http://schemas.openxmlformats.org/officeDocument/2006/relationships/hyperlink" Target="https://assets.publishing.service.gov.uk/media/6838317b5150d70c85aafab9/Green-book-chapter-19-influenza-28May2025.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FE92F0-2616-52E0-45BF-B87AE337E225}"/>
              </a:ext>
            </a:extLst>
          </p:cNvPr>
          <p:cNvSpPr>
            <a:spLocks noGrp="1"/>
          </p:cNvSpPr>
          <p:nvPr>
            <p:ph idx="1"/>
          </p:nvPr>
        </p:nvSpPr>
        <p:spPr>
          <a:xfrm>
            <a:off x="408367" y="-426890"/>
            <a:ext cx="11375265" cy="7284890"/>
          </a:xfrm>
        </p:spPr>
        <p:style>
          <a:lnRef idx="1">
            <a:schemeClr val="accent4"/>
          </a:lnRef>
          <a:fillRef idx="2">
            <a:schemeClr val="accent4"/>
          </a:fillRef>
          <a:effectRef idx="1">
            <a:schemeClr val="accent4"/>
          </a:effectRef>
          <a:fontRef idx="minor">
            <a:schemeClr val="dk1"/>
          </a:fontRef>
        </p:style>
        <p:txBody>
          <a:bodyPr>
            <a:normAutofit/>
          </a:bodyPr>
          <a:lstStyle/>
          <a:p>
            <a:pPr marL="0" indent="0" algn="ctr">
              <a:buNone/>
            </a:pPr>
            <a:endParaRPr lang="en-US" sz="4000" b="1" dirty="0">
              <a:latin typeface="Arial" panose="020B0604020202020204" pitchFamily="34" charset="0"/>
              <a:cs typeface="Arial" panose="020B0604020202020204" pitchFamily="34" charset="0"/>
            </a:endParaRPr>
          </a:p>
          <a:p>
            <a:pPr marL="0" indent="0" algn="ctr">
              <a:buNone/>
            </a:pPr>
            <a:r>
              <a:rPr lang="en-US" sz="4000" b="1" dirty="0">
                <a:latin typeface="Arial" panose="020B0604020202020204" pitchFamily="34" charset="0"/>
                <a:cs typeface="Arial" panose="020B0604020202020204" pitchFamily="34" charset="0"/>
              </a:rPr>
              <a:t>LCHS4008: INTRODUCTION TO PUBLIC HEALT</a:t>
            </a:r>
            <a:endParaRPr lang="en-IN" sz="4000" dirty="0">
              <a:latin typeface="Arial" panose="020B0604020202020204" pitchFamily="34" charset="0"/>
              <a:cs typeface="Arial" panose="020B0604020202020204" pitchFamily="34" charset="0"/>
            </a:endParaRPr>
          </a:p>
          <a:p>
            <a:pPr marL="0" indent="0" algn="ctr">
              <a:buNone/>
            </a:pPr>
            <a:r>
              <a:rPr lang="en-US" sz="4000" b="1" dirty="0">
                <a:latin typeface="Arial" panose="020B0604020202020204" pitchFamily="34" charset="0"/>
                <a:cs typeface="Arial" panose="020B0604020202020204" pitchFamily="34" charset="0"/>
              </a:rPr>
              <a:t>GROUP DISCUSSION</a:t>
            </a:r>
          </a:p>
          <a:p>
            <a:pPr marL="0" indent="0" algn="ctr">
              <a:buNone/>
            </a:pPr>
            <a:r>
              <a:rPr lang="it-IT" sz="4000" dirty="0">
                <a:latin typeface="Arial" panose="020B0604020202020204" pitchFamily="34" charset="0"/>
                <a:cs typeface="Arial" panose="020B0604020202020204" pitchFamily="34" charset="0"/>
              </a:rPr>
              <a:t>Anne Simao - Masuma  ID:2428694</a:t>
            </a:r>
          </a:p>
          <a:p>
            <a:pPr marL="0" indent="0" algn="ctr">
              <a:buNone/>
            </a:pPr>
            <a:r>
              <a:rPr lang="it-IT" sz="4000" dirty="0">
                <a:latin typeface="Arial" panose="020B0604020202020204" pitchFamily="34" charset="0"/>
                <a:cs typeface="Arial" panose="020B0604020202020204" pitchFamily="34" charset="0"/>
              </a:rPr>
              <a:t>ALHAJIE LOWE ID: 2440651</a:t>
            </a:r>
          </a:p>
          <a:p>
            <a:pPr marL="0" indent="0" algn="ctr">
              <a:buNone/>
            </a:pPr>
            <a:r>
              <a:rPr lang="it-IT" sz="4000" dirty="0">
                <a:latin typeface="Arial" panose="020B0604020202020204" pitchFamily="34" charset="0"/>
                <a:cs typeface="Arial" panose="020B0604020202020204" pitchFamily="34" charset="0"/>
              </a:rPr>
              <a:t>Daniella </a:t>
            </a:r>
            <a:r>
              <a:rPr lang="it-IT" sz="4000" dirty="0" err="1">
                <a:latin typeface="Arial" panose="020B0604020202020204" pitchFamily="34" charset="0"/>
                <a:cs typeface="Arial" panose="020B0604020202020204" pitchFamily="34" charset="0"/>
              </a:rPr>
              <a:t>Ilunga</a:t>
            </a:r>
            <a:r>
              <a:rPr lang="it-IT" sz="4000" dirty="0">
                <a:latin typeface="Arial" panose="020B0604020202020204" pitchFamily="34" charset="0"/>
                <a:cs typeface="Arial" panose="020B0604020202020204" pitchFamily="34" charset="0"/>
              </a:rPr>
              <a:t> Dada </a:t>
            </a:r>
            <a:r>
              <a:rPr lang="it-IT" sz="4000" dirty="0" err="1">
                <a:latin typeface="Arial" panose="020B0604020202020204" pitchFamily="34" charset="0"/>
                <a:cs typeface="Arial" panose="020B0604020202020204" pitchFamily="34" charset="0"/>
              </a:rPr>
              <a:t>Mbonga</a:t>
            </a:r>
            <a:r>
              <a:rPr lang="it-IT" sz="4000" dirty="0">
                <a:latin typeface="Arial" panose="020B0604020202020204" pitchFamily="34" charset="0"/>
                <a:cs typeface="Arial" panose="020B0604020202020204" pitchFamily="34" charset="0"/>
              </a:rPr>
              <a:t> ID:2442967</a:t>
            </a:r>
            <a:endParaRPr lang="en-GB" sz="4000" dirty="0">
              <a:latin typeface="Arial" panose="020B0604020202020204" pitchFamily="34" charset="0"/>
              <a:cs typeface="Arial" panose="020B0604020202020204" pitchFamily="34" charset="0"/>
            </a:endParaRPr>
          </a:p>
          <a:p>
            <a:pPr marL="0" indent="0" algn="ctr">
              <a:buNone/>
            </a:pPr>
            <a:r>
              <a:rPr lang="en-GB" sz="4000" dirty="0">
                <a:latin typeface="Arial" panose="020B0604020202020204" pitchFamily="34" charset="0"/>
                <a:cs typeface="Arial" panose="020B0604020202020204" pitchFamily="34" charset="0"/>
              </a:rPr>
              <a:t>Sujan Gurung ID:2434791</a:t>
            </a:r>
          </a:p>
          <a:p>
            <a:pPr marL="0" indent="0" algn="ctr">
              <a:buNone/>
            </a:pPr>
            <a:r>
              <a:rPr lang="en-GB" sz="4000" dirty="0">
                <a:latin typeface="Arial" panose="020B0604020202020204" pitchFamily="34" charset="0"/>
                <a:cs typeface="Arial" panose="020B0604020202020204" pitchFamily="34" charset="0"/>
              </a:rPr>
              <a:t>ANTONIO MARIO ARSENIO FERNANDES</a:t>
            </a:r>
          </a:p>
          <a:p>
            <a:pPr marL="0" indent="0" algn="ctr">
              <a:buNone/>
            </a:pPr>
            <a:r>
              <a:rPr lang="en-GB" sz="4000" dirty="0">
                <a:latin typeface="Arial" panose="020B0604020202020204" pitchFamily="34" charset="0"/>
                <a:cs typeface="Arial" panose="020B0604020202020204" pitchFamily="34" charset="0"/>
              </a:rPr>
              <a:t>ID: 2440649</a:t>
            </a:r>
            <a:endParaRPr lang="it-IT"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19184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80E74-25EC-F8FB-81CF-F77978654439}"/>
              </a:ext>
            </a:extLst>
          </p:cNvPr>
          <p:cNvSpPr>
            <a:spLocks noGrp="1"/>
          </p:cNvSpPr>
          <p:nvPr>
            <p:ph type="ctrTitle"/>
          </p:nvPr>
        </p:nvSpPr>
        <p:spPr>
          <a:xfrm>
            <a:off x="551793" y="338960"/>
            <a:ext cx="11114690" cy="1001110"/>
          </a:xfrm>
        </p:spPr>
        <p:style>
          <a:lnRef idx="1">
            <a:schemeClr val="accent4"/>
          </a:lnRef>
          <a:fillRef idx="2">
            <a:schemeClr val="accent4"/>
          </a:fillRef>
          <a:effectRef idx="1">
            <a:schemeClr val="accent4"/>
          </a:effectRef>
          <a:fontRef idx="minor">
            <a:schemeClr val="dk1"/>
          </a:fontRef>
        </p:style>
        <p:txBody>
          <a:bodyPr>
            <a:noAutofit/>
          </a:bodyPr>
          <a:lstStyle/>
          <a:p>
            <a:br>
              <a:rPr lang="en-US" sz="2800" b="1" dirty="0"/>
            </a:br>
            <a:br>
              <a:rPr lang="en-US" sz="2800" b="1" dirty="0"/>
            </a:br>
            <a:br>
              <a:rPr lang="en-US" sz="2800" b="1" dirty="0"/>
            </a:br>
            <a:br>
              <a:rPr lang="en-US" sz="2800" b="1" dirty="0"/>
            </a:br>
            <a:br>
              <a:rPr lang="en-US" sz="2800" b="1" dirty="0"/>
            </a:br>
            <a:br>
              <a:rPr lang="en-US" sz="2800" b="1" dirty="0"/>
            </a:br>
            <a:br>
              <a:rPr lang="en-US" sz="2800" b="1" dirty="0"/>
            </a:br>
            <a:br>
              <a:rPr lang="en-US" sz="2800" b="1" dirty="0"/>
            </a:br>
            <a:r>
              <a:rPr lang="en-US" sz="2800" b="1" dirty="0"/>
              <a:t>Introduction </a:t>
            </a:r>
            <a:br>
              <a:rPr lang="en-IN" sz="2800" b="1" dirty="0"/>
            </a:br>
            <a:endParaRPr lang="en-IN" sz="2800" dirty="0"/>
          </a:p>
        </p:txBody>
      </p:sp>
      <p:sp>
        <p:nvSpPr>
          <p:cNvPr id="3" name="Subtitle 2">
            <a:extLst>
              <a:ext uri="{FF2B5EF4-FFF2-40B4-BE49-F238E27FC236}">
                <a16:creationId xmlns:a16="http://schemas.microsoft.com/office/drawing/2014/main" id="{4E3159B9-E52F-0400-9996-785C34FAAE66}"/>
              </a:ext>
            </a:extLst>
          </p:cNvPr>
          <p:cNvSpPr>
            <a:spLocks noGrp="1"/>
          </p:cNvSpPr>
          <p:nvPr>
            <p:ph type="subTitle" idx="1"/>
          </p:nvPr>
        </p:nvSpPr>
        <p:spPr>
          <a:xfrm>
            <a:off x="425669" y="1954924"/>
            <a:ext cx="11240814" cy="4564117"/>
          </a:xfrm>
        </p:spPr>
        <p:txBody>
          <a:bodyPr>
            <a:normAutofit/>
          </a:bodyPr>
          <a:lstStyle/>
          <a:p>
            <a:pPr algn="just">
              <a:lnSpc>
                <a:spcPct val="150000"/>
              </a:lnSpc>
            </a:pPr>
            <a:r>
              <a:rPr lang="en-US" sz="1600" dirty="0">
                <a:latin typeface="Arial" panose="020B0604020202020204" pitchFamily="34" charset="0"/>
                <a:cs typeface="Arial" panose="020B0604020202020204" pitchFamily="34" charset="0"/>
              </a:rPr>
              <a:t>Public health has been seen as a broader concept that aims to protect and improve the health of the people as well as communities. </a:t>
            </a:r>
          </a:p>
          <a:p>
            <a:pPr algn="just">
              <a:lnSpc>
                <a:spcPct val="150000"/>
              </a:lnSpc>
            </a:pPr>
            <a:r>
              <a:rPr lang="en-US" sz="1600" dirty="0">
                <a:latin typeface="Arial" panose="020B0604020202020204" pitchFamily="34" charset="0"/>
                <a:cs typeface="Arial" panose="020B0604020202020204" pitchFamily="34" charset="0"/>
              </a:rPr>
              <a:t>The case study chosen for this assignment has been focusing on influenza in Sunrise care homes that has been a local community offering nursing-based help to residents. </a:t>
            </a:r>
          </a:p>
          <a:p>
            <a:pPr algn="just">
              <a:lnSpc>
                <a:spcPct val="150000"/>
              </a:lnSpc>
            </a:pPr>
            <a:r>
              <a:rPr lang="en-US" sz="1600" dirty="0">
                <a:latin typeface="Arial" panose="020B0604020202020204" pitchFamily="34" charset="0"/>
                <a:cs typeface="Arial" panose="020B0604020202020204" pitchFamily="34" charset="0"/>
              </a:rPr>
              <a:t>In this assignment the approaches, strategies that could be adopted for controlling the incidence of the disease have been stated in local community. </a:t>
            </a:r>
            <a:endParaRPr lang="en-IN" sz="1600" dirty="0">
              <a:latin typeface="Arial" panose="020B0604020202020204" pitchFamily="34" charset="0"/>
              <a:cs typeface="Arial" panose="020B0604020202020204" pitchFamily="34" charset="0"/>
            </a:endParaRPr>
          </a:p>
          <a:p>
            <a:pPr algn="just">
              <a:lnSpc>
                <a:spcPct val="150000"/>
              </a:lnSpc>
            </a:pPr>
            <a:endParaRPr lang="en-IN" sz="1600" dirty="0">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A7294E6A-0FC4-1478-FCEA-2A089C42FDA7}"/>
              </a:ext>
            </a:extLst>
          </p:cNvPr>
          <p:cNvGraphicFramePr/>
          <p:nvPr>
            <p:extLst>
              <p:ext uri="{D42A27DB-BD31-4B8C-83A1-F6EECF244321}">
                <p14:modId xmlns:p14="http://schemas.microsoft.com/office/powerpoint/2010/main" val="1440709815"/>
              </p:ext>
            </p:extLst>
          </p:nvPr>
        </p:nvGraphicFramePr>
        <p:xfrm>
          <a:off x="1796393" y="4400914"/>
          <a:ext cx="8599214" cy="21181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8316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A7ABD7-5609-CEF1-3DA5-0F37AB0A15F3}"/>
              </a:ext>
            </a:extLst>
          </p:cNvPr>
          <p:cNvSpPr>
            <a:spLocks noGrp="1"/>
          </p:cNvSpPr>
          <p:nvPr>
            <p:ph idx="1"/>
          </p:nvPr>
        </p:nvSpPr>
        <p:spPr>
          <a:xfrm>
            <a:off x="362608" y="1690688"/>
            <a:ext cx="6085490" cy="4486275"/>
          </a:xfrm>
        </p:spPr>
        <p:txBody>
          <a:bodyPr>
            <a:normAutofit fontScale="92500" lnSpcReduction="20000"/>
          </a:bodyPr>
          <a:lstStyle/>
          <a:p>
            <a:pPr algn="just">
              <a:lnSpc>
                <a:spcPct val="150000"/>
              </a:lnSpc>
            </a:pPr>
            <a:r>
              <a:rPr lang="en-US" sz="1800" dirty="0">
                <a:latin typeface="Arial" panose="020B0604020202020204" pitchFamily="34" charset="0"/>
                <a:cs typeface="Arial" panose="020B0604020202020204" pitchFamily="34" charset="0"/>
              </a:rPr>
              <a:t>What is an outbreak ?</a:t>
            </a:r>
          </a:p>
          <a:p>
            <a:pPr algn="just">
              <a:lnSpc>
                <a:spcPct val="150000"/>
              </a:lnSpc>
            </a:pPr>
            <a:r>
              <a:rPr lang="en-US" sz="1800" dirty="0">
                <a:latin typeface="Arial" panose="020B0604020202020204" pitchFamily="34" charset="0"/>
                <a:cs typeface="Arial" panose="020B0604020202020204" pitchFamily="34" charset="0"/>
              </a:rPr>
              <a:t>It an infection or foodborne illness caused by a specific</a:t>
            </a:r>
          </a:p>
          <a:p>
            <a:pPr marL="0" indent="0" algn="just">
              <a:lnSpc>
                <a:spcPct val="150000"/>
              </a:lnSpc>
              <a:buNone/>
            </a:pPr>
            <a:r>
              <a:rPr lang="en-US" sz="1800" dirty="0">
                <a:latin typeface="Arial" panose="020B0604020202020204" pitchFamily="34" charset="0"/>
                <a:cs typeface="Arial" panose="020B0604020202020204" pitchFamily="34" charset="0"/>
              </a:rPr>
              <a:t>Pathogen or a cases where the observe number exceed the expected number. </a:t>
            </a:r>
          </a:p>
          <a:p>
            <a:pPr algn="just">
              <a:lnSpc>
                <a:spcPct val="150000"/>
              </a:lnSpc>
            </a:pPr>
            <a:r>
              <a:rPr lang="en-US" sz="1800" dirty="0">
                <a:latin typeface="Arial" panose="020B0604020202020204" pitchFamily="34" charset="0"/>
                <a:cs typeface="Arial" panose="020B0604020202020204" pitchFamily="34" charset="0"/>
              </a:rPr>
              <a:t>As per the statistics, in England influenza related mortality has been 7757 deaths which have been higher than 2024 and 2025 but lower than 2022 and 2023 (</a:t>
            </a:r>
            <a:r>
              <a:rPr lang="en-GB" sz="1800" dirty="0">
                <a:latin typeface="Arial" panose="020B0604020202020204" pitchFamily="34" charset="0"/>
                <a:cs typeface="Arial" panose="020B0604020202020204" pitchFamily="34" charset="0"/>
              </a:rPr>
              <a:t>gov.uk, 2025)</a:t>
            </a:r>
            <a:r>
              <a:rPr lang="en-US" sz="1800" dirty="0">
                <a:latin typeface="Arial" panose="020B0604020202020204" pitchFamily="34" charset="0"/>
                <a:cs typeface="Arial" panose="020B0604020202020204" pitchFamily="34" charset="0"/>
              </a:rPr>
              <a:t>. </a:t>
            </a:r>
            <a:endParaRPr lang="en-IN" sz="1800" dirty="0">
              <a:latin typeface="Arial" panose="020B0604020202020204" pitchFamily="34" charset="0"/>
              <a:cs typeface="Arial" panose="020B0604020202020204" pitchFamily="34" charset="0"/>
            </a:endParaRPr>
          </a:p>
          <a:p>
            <a:pPr algn="just">
              <a:lnSpc>
                <a:spcPct val="150000"/>
              </a:lnSpc>
            </a:pPr>
            <a:r>
              <a:rPr lang="en-US" sz="1800" dirty="0">
                <a:latin typeface="Arial" panose="020B0604020202020204" pitchFamily="34" charset="0"/>
                <a:cs typeface="Arial" panose="020B0604020202020204" pitchFamily="34" charset="0"/>
              </a:rPr>
              <a:t>Influenza caused by influenza virus through air, and  respiratory droplets when an infected individual sneezed , cough or talk or possibly through contact with contaminated surfaces. (ukhsa,2014) </a:t>
            </a:r>
            <a:endParaRPr lang="en-IN" sz="1800" dirty="0">
              <a:latin typeface="Arial" panose="020B0604020202020204" pitchFamily="34" charset="0"/>
              <a:cs typeface="Arial" panose="020B0604020202020204" pitchFamily="34" charset="0"/>
            </a:endParaRPr>
          </a:p>
          <a:p>
            <a:pPr algn="just">
              <a:lnSpc>
                <a:spcPct val="150000"/>
              </a:lnSpc>
            </a:pPr>
            <a:endParaRPr lang="en-IN" sz="1800" dirty="0">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99ADC348-A10A-7299-2616-0B2D67BA0B3B}"/>
              </a:ext>
            </a:extLst>
          </p:cNvPr>
          <p:cNvSpPr>
            <a:spLocks noGrp="1"/>
          </p:cNvSpPr>
          <p:nvPr>
            <p:ph type="title"/>
          </p:nvPr>
        </p:nvSpPr>
        <p:spPr>
          <a:xfrm>
            <a:off x="362608" y="365126"/>
            <a:ext cx="10991192" cy="848820"/>
          </a:xfrm>
        </p:spPr>
        <p:style>
          <a:lnRef idx="1">
            <a:schemeClr val="accent4"/>
          </a:lnRef>
          <a:fillRef idx="2">
            <a:schemeClr val="accent4"/>
          </a:fillRef>
          <a:effectRef idx="1">
            <a:schemeClr val="accent4"/>
          </a:effectRef>
          <a:fontRef idx="minor">
            <a:schemeClr val="dk1"/>
          </a:fontRef>
        </p:style>
        <p:txBody>
          <a:bodyPr>
            <a:normAutofit fontScale="90000"/>
          </a:bodyPr>
          <a:lstStyle/>
          <a:p>
            <a:pPr algn="ctr"/>
            <a:br>
              <a:rPr lang="en-US" b="1" dirty="0"/>
            </a:br>
            <a:r>
              <a:rPr lang="en-US" sz="1800" b="1" dirty="0"/>
              <a:t>THE MANAGEMENT OF AN OUTBREAK  OF INFECTION IN THE  SUNRISE CARE SETTING</a:t>
            </a:r>
            <a:br>
              <a:rPr lang="en-IN" b="1" dirty="0"/>
            </a:br>
            <a:endParaRPr lang="en-IN" dirty="0"/>
          </a:p>
        </p:txBody>
      </p:sp>
      <p:pic>
        <p:nvPicPr>
          <p:cNvPr id="6" name="Picture 5">
            <a:extLst>
              <a:ext uri="{FF2B5EF4-FFF2-40B4-BE49-F238E27FC236}">
                <a16:creationId xmlns:a16="http://schemas.microsoft.com/office/drawing/2014/main" id="{05235A0A-AAA1-B487-BEA8-A5362F2E7094}"/>
              </a:ext>
            </a:extLst>
          </p:cNvPr>
          <p:cNvPicPr>
            <a:picLocks noChangeAspect="1"/>
          </p:cNvPicPr>
          <p:nvPr/>
        </p:nvPicPr>
        <p:blipFill>
          <a:blip r:embed="rId2"/>
          <a:stretch>
            <a:fillRect/>
          </a:stretch>
        </p:blipFill>
        <p:spPr>
          <a:xfrm>
            <a:off x="7547610" y="1690688"/>
            <a:ext cx="3497580" cy="2530475"/>
          </a:xfrm>
          <a:prstGeom prst="rect">
            <a:avLst/>
          </a:prstGeom>
        </p:spPr>
      </p:pic>
      <p:sp>
        <p:nvSpPr>
          <p:cNvPr id="9" name="TextBox 8">
            <a:extLst>
              <a:ext uri="{FF2B5EF4-FFF2-40B4-BE49-F238E27FC236}">
                <a16:creationId xmlns:a16="http://schemas.microsoft.com/office/drawing/2014/main" id="{267E9FAB-9C8B-FA7A-C174-B9D37A436EB3}"/>
              </a:ext>
            </a:extLst>
          </p:cNvPr>
          <p:cNvSpPr txBox="1"/>
          <p:nvPr/>
        </p:nvSpPr>
        <p:spPr>
          <a:xfrm>
            <a:off x="6096000" y="4499203"/>
            <a:ext cx="6093372" cy="981166"/>
          </a:xfrm>
          <a:prstGeom prst="rect">
            <a:avLst/>
          </a:prstGeom>
          <a:noFill/>
        </p:spPr>
        <p:txBody>
          <a:bodyPr wrap="square">
            <a:spAutoFit/>
          </a:bodyPr>
          <a:lstStyle/>
          <a:p>
            <a:pPr algn="ctr">
              <a:lnSpc>
                <a:spcPct val="150000"/>
              </a:lnSpc>
              <a:spcAft>
                <a:spcPts val="800"/>
              </a:spcAft>
              <a:buNone/>
            </a:pPr>
            <a:r>
              <a:rPr lang="en-US" sz="1800" b="1" dirty="0">
                <a:effectLst/>
                <a:latin typeface="Arial" panose="020B0604020202020204" pitchFamily="34" charset="0"/>
                <a:ea typeface="Calibri" panose="020F0502020204030204" pitchFamily="34" charset="0"/>
                <a:cs typeface="Arial" panose="020B0604020202020204" pitchFamily="34" charset="0"/>
              </a:rPr>
              <a:t>Figure 1: Influenza incidents </a:t>
            </a:r>
            <a:endParaRPr lang="en-IN" sz="1600" dirty="0">
              <a:effectLst/>
              <a:latin typeface="Calibri" panose="020F0502020204030204" pitchFamily="34" charset="0"/>
              <a:ea typeface="Calibri" panose="020F0502020204030204" pitchFamily="34" charset="0"/>
              <a:cs typeface="Arial" panose="020B0604020202020204" pitchFamily="34" charset="0"/>
            </a:endParaRPr>
          </a:p>
          <a:p>
            <a:pPr algn="ctr">
              <a:lnSpc>
                <a:spcPct val="150000"/>
              </a:lnSpc>
              <a:spcAft>
                <a:spcPts val="800"/>
              </a:spcAft>
              <a:buNone/>
            </a:pPr>
            <a:r>
              <a:rPr lang="en-US" sz="1800" dirty="0">
                <a:effectLst/>
                <a:latin typeface="Arial" panose="020B0604020202020204" pitchFamily="34" charset="0"/>
                <a:ea typeface="Calibri" panose="020F0502020204030204" pitchFamily="34" charset="0"/>
                <a:cs typeface="Arial" panose="020B0604020202020204" pitchFamily="34" charset="0"/>
              </a:rPr>
              <a:t>(Source: </a:t>
            </a:r>
            <a:r>
              <a:rPr lang="en-GB" sz="1800" dirty="0">
                <a:effectLst/>
                <a:latin typeface="Arial" panose="020B0604020202020204" pitchFamily="34" charset="0"/>
                <a:ea typeface="Calibri" panose="020F0502020204030204" pitchFamily="34" charset="0"/>
                <a:cs typeface="Arial" panose="020B0604020202020204" pitchFamily="34" charset="0"/>
              </a:rPr>
              <a:t>gov.uk, 2025)</a:t>
            </a:r>
            <a:endParaRPr lang="en-IN" sz="16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50025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6E4C1-8B86-FB3A-23AB-995804B296B1}"/>
              </a:ext>
            </a:extLst>
          </p:cNvPr>
          <p:cNvSpPr>
            <a:spLocks noGrp="1"/>
          </p:cNvSpPr>
          <p:nvPr>
            <p:ph type="title"/>
          </p:nvPr>
        </p:nvSpPr>
        <p:spPr>
          <a:xfrm>
            <a:off x="838200" y="365125"/>
            <a:ext cx="10515600" cy="1006475"/>
          </a:xfrm>
        </p:spPr>
        <p:style>
          <a:lnRef idx="1">
            <a:schemeClr val="accent4"/>
          </a:lnRef>
          <a:fillRef idx="2">
            <a:schemeClr val="accent4"/>
          </a:fillRef>
          <a:effectRef idx="1">
            <a:schemeClr val="accent4"/>
          </a:effectRef>
          <a:fontRef idx="minor">
            <a:schemeClr val="dk1"/>
          </a:fontRef>
        </p:style>
        <p:txBody>
          <a:bodyPr>
            <a:normAutofit/>
          </a:bodyPr>
          <a:lstStyle/>
          <a:p>
            <a:pPr algn="ctr"/>
            <a:r>
              <a:rPr lang="en-US" sz="2800" b="1" dirty="0">
                <a:latin typeface="Arial" panose="020B0604020202020204" pitchFamily="34" charset="0"/>
                <a:cs typeface="Arial" panose="020B0604020202020204" pitchFamily="34" charset="0"/>
              </a:rPr>
              <a:t>Main approaches </a:t>
            </a:r>
            <a:br>
              <a:rPr lang="en-IN" sz="2800" b="1" dirty="0">
                <a:latin typeface="Arial" panose="020B0604020202020204" pitchFamily="34" charset="0"/>
                <a:cs typeface="Arial" panose="020B0604020202020204" pitchFamily="34" charset="0"/>
              </a:rPr>
            </a:br>
            <a:endParaRPr lang="en-IN"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B256DE-333B-5B1E-F0F3-77B5BEBC3F3E}"/>
              </a:ext>
            </a:extLst>
          </p:cNvPr>
          <p:cNvSpPr>
            <a:spLocks noGrp="1"/>
          </p:cNvSpPr>
          <p:nvPr>
            <p:ph idx="1"/>
          </p:nvPr>
        </p:nvSpPr>
        <p:spPr/>
        <p:txBody>
          <a:bodyPr>
            <a:normAutofit/>
          </a:bodyPr>
          <a:lstStyle/>
          <a:p>
            <a:pPr algn="just">
              <a:lnSpc>
                <a:spcPct val="150000"/>
              </a:lnSpc>
            </a:pPr>
            <a:r>
              <a:rPr lang="en-US" sz="1600" dirty="0">
                <a:latin typeface="Arial" panose="020B0604020202020204" pitchFamily="34" charset="0"/>
                <a:cs typeface="Arial" panose="020B0604020202020204" pitchFamily="34" charset="0"/>
              </a:rPr>
              <a:t>Care homes might employ a structured response, informed by UKHSA and NICE guidance, to measure, monitor, and control local influenza outbreaks.</a:t>
            </a:r>
          </a:p>
          <a:p>
            <a:pPr algn="just">
              <a:lnSpc>
                <a:spcPct val="150000"/>
              </a:lnSpc>
            </a:pPr>
            <a:r>
              <a:rPr lang="en-US" sz="1600" dirty="0">
                <a:latin typeface="Arial" panose="020B0604020202020204" pitchFamily="34" charset="0"/>
                <a:cs typeface="Arial" panose="020B0604020202020204" pitchFamily="34" charset="0"/>
              </a:rPr>
              <a:t> Residents and staff are monitored and reported for flu-like symptoms on a regular basis to facilitate early detection (</a:t>
            </a:r>
            <a:r>
              <a:rPr lang="en-GB" sz="1600" dirty="0">
                <a:latin typeface="Arial" panose="020B0604020202020204" pitchFamily="34" charset="0"/>
                <a:cs typeface="Arial" panose="020B0604020202020204" pitchFamily="34" charset="0"/>
              </a:rPr>
              <a:t>assets.publishing.service.gov.uk, 2025)</a:t>
            </a:r>
            <a:r>
              <a:rPr lang="en-US" sz="1600" dirty="0">
                <a:latin typeface="Arial" panose="020B0604020202020204" pitchFamily="34" charset="0"/>
                <a:cs typeface="Arial" panose="020B0604020202020204" pitchFamily="34" charset="0"/>
              </a:rPr>
              <a:t>. </a:t>
            </a:r>
          </a:p>
          <a:p>
            <a:pPr algn="just">
              <a:lnSpc>
                <a:spcPct val="150000"/>
              </a:lnSpc>
            </a:pPr>
            <a:r>
              <a:rPr lang="en-US" sz="1600" dirty="0">
                <a:latin typeface="Arial" panose="020B0604020202020204" pitchFamily="34" charset="0"/>
                <a:cs typeface="Arial" panose="020B0604020202020204" pitchFamily="34" charset="0"/>
              </a:rPr>
              <a:t>Infection control audits, vaccine documentation, and data collection tools may be useful for monitoring incidence trends. </a:t>
            </a:r>
          </a:p>
          <a:p>
            <a:pPr algn="just">
              <a:lnSpc>
                <a:spcPct val="150000"/>
              </a:lnSpc>
            </a:pPr>
            <a:r>
              <a:rPr lang="en-US" sz="1600" dirty="0">
                <a:latin typeface="Arial" panose="020B0604020202020204" pitchFamily="34" charset="0"/>
                <a:cs typeface="Arial" panose="020B0604020202020204" pitchFamily="34" charset="0"/>
              </a:rPr>
              <a:t>Disease spread is restricted by isolation protocols, improved hygiene and rapid testing. </a:t>
            </a:r>
          </a:p>
          <a:p>
            <a:pPr algn="just">
              <a:lnSpc>
                <a:spcPct val="150000"/>
              </a:lnSpc>
            </a:pPr>
            <a:r>
              <a:rPr lang="en-US" sz="1600" dirty="0">
                <a:latin typeface="Arial" panose="020B0604020202020204" pitchFamily="34" charset="0"/>
                <a:cs typeface="Arial" panose="020B0604020202020204" pitchFamily="34" charset="0"/>
              </a:rPr>
              <a:t>Ongoing staff education, working with local public health authorities and public health communication ensure that actions are taking place in a timely manner to manage the spread of influenza within the care home and surrounding community.</a:t>
            </a:r>
            <a:endParaRPr lang="en-IN" sz="1600" dirty="0">
              <a:latin typeface="Arial" panose="020B0604020202020204" pitchFamily="34" charset="0"/>
              <a:cs typeface="Arial" panose="020B0604020202020204" pitchFamily="34" charset="0"/>
            </a:endParaRPr>
          </a:p>
          <a:p>
            <a:pPr algn="just">
              <a:lnSpc>
                <a:spcPct val="150000"/>
              </a:lnSpc>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0980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67A80-23FC-984B-490C-05544621CC83}"/>
              </a:ext>
            </a:extLst>
          </p:cNvPr>
          <p:cNvSpPr>
            <a:spLocks noGrp="1"/>
          </p:cNvSpPr>
          <p:nvPr>
            <p:ph type="title"/>
          </p:nvPr>
        </p:nvSpPr>
        <p:spPr>
          <a:xfrm>
            <a:off x="409903" y="145010"/>
            <a:ext cx="11479925" cy="848820"/>
          </a:xfrm>
        </p:spPr>
        <p:style>
          <a:lnRef idx="1">
            <a:schemeClr val="accent4"/>
          </a:lnRef>
          <a:fillRef idx="2">
            <a:schemeClr val="accent4"/>
          </a:fillRef>
          <a:effectRef idx="1">
            <a:schemeClr val="accent4"/>
          </a:effectRef>
          <a:fontRef idx="minor">
            <a:schemeClr val="dk1"/>
          </a:fontRef>
        </p:style>
        <p:txBody>
          <a:bodyPr>
            <a:noAutofit/>
          </a:bodyPr>
          <a:lstStyle/>
          <a:p>
            <a:pPr algn="ctr"/>
            <a:r>
              <a:rPr lang="en-US" sz="2800" b="1" dirty="0"/>
              <a:t>Strategies </a:t>
            </a:r>
            <a:br>
              <a:rPr lang="en-IN" sz="2800" b="1" dirty="0"/>
            </a:br>
            <a:endParaRPr lang="en-IN" sz="2800" dirty="0"/>
          </a:p>
        </p:txBody>
      </p:sp>
      <p:sp>
        <p:nvSpPr>
          <p:cNvPr id="3" name="Content Placeholder 2">
            <a:extLst>
              <a:ext uri="{FF2B5EF4-FFF2-40B4-BE49-F238E27FC236}">
                <a16:creationId xmlns:a16="http://schemas.microsoft.com/office/drawing/2014/main" id="{E8D1B485-8284-8F73-F5A9-3FCE93E196A0}"/>
              </a:ext>
            </a:extLst>
          </p:cNvPr>
          <p:cNvSpPr>
            <a:spLocks noGrp="1"/>
          </p:cNvSpPr>
          <p:nvPr>
            <p:ph idx="1"/>
          </p:nvPr>
        </p:nvSpPr>
        <p:spPr>
          <a:xfrm>
            <a:off x="409903" y="1245477"/>
            <a:ext cx="11479925" cy="5467514"/>
          </a:xfrm>
        </p:spPr>
        <p:txBody>
          <a:bodyPr>
            <a:noAutofit/>
          </a:bodyPr>
          <a:lstStyle/>
          <a:p>
            <a:pPr algn="just">
              <a:lnSpc>
                <a:spcPct val="170000"/>
              </a:lnSpc>
            </a:pPr>
            <a:r>
              <a:rPr lang="en-US" sz="1000" dirty="0">
                <a:latin typeface="Arial" panose="020B0604020202020204" pitchFamily="34" charset="0"/>
                <a:cs typeface="Arial" panose="020B0604020202020204" pitchFamily="34" charset="0"/>
              </a:rPr>
              <a:t>The UK health security agency (UKHSA) and NHS prevention and control-based guidelines help in guiding care homes for preparation of strategies for outbreaks </a:t>
            </a:r>
            <a:r>
              <a:rPr lang="en-GB" sz="1000" dirty="0">
                <a:latin typeface="Arial" panose="020B0604020202020204" pitchFamily="34" charset="0"/>
                <a:cs typeface="Arial" panose="020B0604020202020204" pitchFamily="34" charset="0"/>
              </a:rPr>
              <a:t>(england.nhs.uk, 2025)</a:t>
            </a:r>
            <a:r>
              <a:rPr lang="en-US" sz="1000" dirty="0">
                <a:latin typeface="Arial" panose="020B0604020202020204" pitchFamily="34" charset="0"/>
                <a:cs typeface="Arial" panose="020B0604020202020204" pitchFamily="34" charset="0"/>
              </a:rPr>
              <a:t>. Local health protection-based teams work with care homes and help in detecting and controlling outbreaks through the process of routine testing, contract tracing and data sharing. </a:t>
            </a:r>
            <a:endParaRPr lang="en-IN" sz="1000" dirty="0">
              <a:latin typeface="Arial" panose="020B0604020202020204" pitchFamily="34" charset="0"/>
              <a:cs typeface="Arial" panose="020B0604020202020204" pitchFamily="34" charset="0"/>
            </a:endParaRPr>
          </a:p>
          <a:p>
            <a:pPr algn="just">
              <a:lnSpc>
                <a:spcPct val="170000"/>
              </a:lnSpc>
            </a:pPr>
            <a:r>
              <a:rPr lang="en-US" sz="1000" b="1" dirty="0">
                <a:latin typeface="Arial" panose="020B0604020202020204" pitchFamily="34" charset="0"/>
                <a:cs typeface="Arial" panose="020B0604020202020204" pitchFamily="34" charset="0"/>
              </a:rPr>
              <a:t>Routine testing for measurement </a:t>
            </a:r>
            <a:endParaRPr lang="en-IN" sz="1000" dirty="0">
              <a:latin typeface="Arial" panose="020B0604020202020204" pitchFamily="34" charset="0"/>
              <a:cs typeface="Arial" panose="020B0604020202020204" pitchFamily="34" charset="0"/>
            </a:endParaRPr>
          </a:p>
          <a:p>
            <a:pPr algn="just">
              <a:lnSpc>
                <a:spcPct val="170000"/>
              </a:lnSpc>
            </a:pPr>
            <a:r>
              <a:rPr lang="en-US" sz="1000" dirty="0">
                <a:latin typeface="Arial" panose="020B0604020202020204" pitchFamily="34" charset="0"/>
                <a:cs typeface="Arial" panose="020B0604020202020204" pitchFamily="34" charset="0"/>
              </a:rPr>
              <a:t>Regular PCR of the staff as well as residents helps in creating an alert system and daily temperature monitoring could help in measuring the incidence-based disease. </a:t>
            </a:r>
            <a:endParaRPr lang="en-IN" sz="1000" dirty="0">
              <a:latin typeface="Arial" panose="020B0604020202020204" pitchFamily="34" charset="0"/>
              <a:cs typeface="Arial" panose="020B0604020202020204" pitchFamily="34" charset="0"/>
            </a:endParaRPr>
          </a:p>
          <a:p>
            <a:pPr algn="just">
              <a:lnSpc>
                <a:spcPct val="170000"/>
              </a:lnSpc>
            </a:pPr>
            <a:r>
              <a:rPr lang="en-US" sz="1000" b="1" dirty="0">
                <a:latin typeface="Arial" panose="020B0604020202020204" pitchFamily="34" charset="0"/>
                <a:cs typeface="Arial" panose="020B0604020202020204" pitchFamily="34" charset="0"/>
              </a:rPr>
              <a:t>Outbreak monitoring and local authority-based surveillance</a:t>
            </a:r>
            <a:endParaRPr lang="en-IN" sz="1000" dirty="0">
              <a:latin typeface="Arial" panose="020B0604020202020204" pitchFamily="34" charset="0"/>
              <a:cs typeface="Arial" panose="020B0604020202020204" pitchFamily="34" charset="0"/>
            </a:endParaRPr>
          </a:p>
          <a:p>
            <a:pPr algn="just">
              <a:lnSpc>
                <a:spcPct val="170000"/>
              </a:lnSpc>
            </a:pPr>
            <a:r>
              <a:rPr lang="en-US" sz="1000" dirty="0">
                <a:latin typeface="Arial" panose="020B0604020202020204" pitchFamily="34" charset="0"/>
                <a:cs typeface="Arial" panose="020B0604020202020204" pitchFamily="34" charset="0"/>
              </a:rPr>
              <a:t>Local authorities need to closely monitor the spread of disease and identification of cases helps in understanding and checking the outbreak of the disease. </a:t>
            </a:r>
            <a:endParaRPr lang="en-IN" sz="1000" dirty="0">
              <a:latin typeface="Arial" panose="020B0604020202020204" pitchFamily="34" charset="0"/>
              <a:cs typeface="Arial" panose="020B0604020202020204" pitchFamily="34" charset="0"/>
            </a:endParaRPr>
          </a:p>
          <a:p>
            <a:pPr algn="just">
              <a:lnSpc>
                <a:spcPct val="170000"/>
              </a:lnSpc>
            </a:pPr>
            <a:r>
              <a:rPr lang="en-US" sz="1000" b="1" dirty="0">
                <a:latin typeface="Arial" panose="020B0604020202020204" pitchFamily="34" charset="0"/>
                <a:cs typeface="Arial" panose="020B0604020202020204" pitchFamily="34" charset="0"/>
              </a:rPr>
              <a:t>Restricting visitors and enhanced cleaning protocols</a:t>
            </a:r>
            <a:endParaRPr lang="en-IN" sz="1000" dirty="0">
              <a:latin typeface="Arial" panose="020B0604020202020204" pitchFamily="34" charset="0"/>
              <a:cs typeface="Arial" panose="020B0604020202020204" pitchFamily="34" charset="0"/>
            </a:endParaRPr>
          </a:p>
          <a:p>
            <a:pPr algn="just">
              <a:lnSpc>
                <a:spcPct val="170000"/>
              </a:lnSpc>
            </a:pPr>
            <a:r>
              <a:rPr lang="en-US" sz="1000" dirty="0">
                <a:latin typeface="Arial" panose="020B0604020202020204" pitchFamily="34" charset="0"/>
                <a:cs typeface="Arial" panose="020B0604020202020204" pitchFamily="34" charset="0"/>
              </a:rPr>
              <a:t>Implementation of the chlorine-based disinfectants and keeping the persons separate from the flu affected persons could help in controlling this disease (</a:t>
            </a:r>
            <a:r>
              <a:rPr lang="en-GB" sz="1000" dirty="0">
                <a:latin typeface="Arial" panose="020B0604020202020204" pitchFamily="34" charset="0"/>
                <a:cs typeface="Arial" panose="020B0604020202020204" pitchFamily="34" charset="0"/>
              </a:rPr>
              <a:t>Kadota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2023)</a:t>
            </a:r>
            <a:r>
              <a:rPr lang="en-US"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pPr algn="just">
              <a:lnSpc>
                <a:spcPct val="170000"/>
              </a:lnSpc>
            </a:pPr>
            <a:r>
              <a:rPr lang="en-US" sz="1000" dirty="0">
                <a:latin typeface="Arial" panose="020B0604020202020204" pitchFamily="34" charset="0"/>
                <a:cs typeface="Arial" panose="020B0604020202020204" pitchFamily="34" charset="0"/>
              </a:rPr>
              <a:t>On the outbreak of the disease in the care settings immediate notification of the health protection team, isolation, communication plan as well as staffing plan needs to be made so that management of the outbreak in the care settings can be done. When this outbreak is seen with increased anxiety, depression as well as delayed medical care leads to stress among the families. </a:t>
            </a:r>
            <a:endParaRPr lang="en-IN" sz="1000" dirty="0">
              <a:latin typeface="Arial" panose="020B0604020202020204" pitchFamily="34" charset="0"/>
              <a:cs typeface="Arial" panose="020B0604020202020204" pitchFamily="34" charset="0"/>
            </a:endParaRPr>
          </a:p>
          <a:p>
            <a:pPr algn="just">
              <a:lnSpc>
                <a:spcPct val="170000"/>
              </a:lnSpc>
            </a:pPr>
            <a:endParaRPr lang="en-IN" sz="1000" dirty="0">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D147B1FE-F90D-280D-E911-6A3837CD2202}"/>
              </a:ext>
            </a:extLst>
          </p:cNvPr>
          <p:cNvGraphicFramePr/>
          <p:nvPr>
            <p:extLst>
              <p:ext uri="{D42A27DB-BD31-4B8C-83A1-F6EECF244321}">
                <p14:modId xmlns:p14="http://schemas.microsoft.com/office/powerpoint/2010/main" val="1056405658"/>
              </p:ext>
            </p:extLst>
          </p:nvPr>
        </p:nvGraphicFramePr>
        <p:xfrm>
          <a:off x="693683" y="4997669"/>
          <a:ext cx="10909737" cy="17153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38958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51877-28CB-40E5-2A98-7FF768F536A5}"/>
              </a:ext>
            </a:extLst>
          </p:cNvPr>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rmAutofit/>
          </a:bodyPr>
          <a:lstStyle/>
          <a:p>
            <a:pPr algn="ctr"/>
            <a:r>
              <a:rPr lang="en-US" sz="2800" b="1" dirty="0">
                <a:latin typeface="Arial" panose="020B0604020202020204" pitchFamily="34" charset="0"/>
                <a:cs typeface="Arial" panose="020B0604020202020204" pitchFamily="34" charset="0"/>
              </a:rPr>
              <a:t>Conclusion</a:t>
            </a:r>
            <a:br>
              <a:rPr lang="en-IN" sz="2800" b="1" dirty="0">
                <a:latin typeface="Arial" panose="020B0604020202020204" pitchFamily="34" charset="0"/>
                <a:cs typeface="Arial" panose="020B0604020202020204" pitchFamily="34" charset="0"/>
              </a:rPr>
            </a:br>
            <a:endParaRPr lang="en-IN"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E32B12C-3D24-58B9-240F-F7F7D6B01133}"/>
              </a:ext>
            </a:extLst>
          </p:cNvPr>
          <p:cNvSpPr>
            <a:spLocks noGrp="1"/>
          </p:cNvSpPr>
          <p:nvPr>
            <p:ph idx="1"/>
          </p:nvPr>
        </p:nvSpPr>
        <p:spPr/>
        <p:txBody>
          <a:bodyPr>
            <a:normAutofit/>
          </a:bodyPr>
          <a:lstStyle/>
          <a:p>
            <a:pPr algn="just">
              <a:lnSpc>
                <a:spcPct val="150000"/>
              </a:lnSpc>
            </a:pPr>
            <a:r>
              <a:rPr lang="en-US" sz="1600" dirty="0">
                <a:latin typeface="Arial" panose="020B0604020202020204" pitchFamily="34" charset="0"/>
                <a:cs typeface="Arial" panose="020B0604020202020204" pitchFamily="34" charset="0"/>
              </a:rPr>
              <a:t>From the above report it can be stated that influenza has been spreading in Sunrise care homes. </a:t>
            </a:r>
          </a:p>
          <a:p>
            <a:pPr algn="just">
              <a:lnSpc>
                <a:spcPct val="150000"/>
              </a:lnSpc>
            </a:pPr>
            <a:r>
              <a:rPr lang="en-US" sz="1600" dirty="0">
                <a:latin typeface="Arial" panose="020B0604020202020204" pitchFamily="34" charset="0"/>
                <a:cs typeface="Arial" panose="020B0604020202020204" pitchFamily="34" charset="0"/>
              </a:rPr>
              <a:t>The report focuses on the need for framing strategies for reduction of this disease. </a:t>
            </a:r>
          </a:p>
          <a:p>
            <a:pPr algn="just">
              <a:lnSpc>
                <a:spcPct val="150000"/>
              </a:lnSpc>
            </a:pPr>
            <a:r>
              <a:rPr lang="en-US" sz="1600" dirty="0">
                <a:latin typeface="Arial" panose="020B0604020202020204" pitchFamily="34" charset="0"/>
                <a:cs typeface="Arial" panose="020B0604020202020204" pitchFamily="34" charset="0"/>
              </a:rPr>
              <a:t>Detailed analysis of the symptoms as well as approaches taken for eradication of the disease has been analyzed also. </a:t>
            </a:r>
          </a:p>
          <a:p>
            <a:pPr algn="just">
              <a:lnSpc>
                <a:spcPct val="150000"/>
              </a:lnSpc>
            </a:pPr>
            <a:r>
              <a:rPr lang="en-US" sz="1600" dirty="0">
                <a:latin typeface="Arial" panose="020B0604020202020204" pitchFamily="34" charset="0"/>
                <a:cs typeface="Arial" panose="020B0604020202020204" pitchFamily="34" charset="0"/>
              </a:rPr>
              <a:t>In addition to those new strategies for management of outbreak of the disease.</a:t>
            </a:r>
            <a:endParaRPr lang="en-IN" sz="1600" dirty="0">
              <a:latin typeface="Arial" panose="020B0604020202020204" pitchFamily="34" charset="0"/>
              <a:cs typeface="Arial" panose="020B0604020202020204" pitchFamily="34" charset="0"/>
            </a:endParaRPr>
          </a:p>
          <a:p>
            <a:pPr algn="just">
              <a:lnSpc>
                <a:spcPct val="150000"/>
              </a:lnSpc>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47589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75096-3018-8273-0DE4-9D334C263EB5}"/>
              </a:ext>
            </a:extLst>
          </p:cNvPr>
          <p:cNvSpPr>
            <a:spLocks noGrp="1"/>
          </p:cNvSpPr>
          <p:nvPr>
            <p:ph type="title"/>
          </p:nvPr>
        </p:nvSpPr>
        <p:spPr>
          <a:xfrm>
            <a:off x="299544" y="169916"/>
            <a:ext cx="11430001" cy="1022241"/>
          </a:xfrm>
        </p:spPr>
        <p:style>
          <a:lnRef idx="1">
            <a:schemeClr val="accent4"/>
          </a:lnRef>
          <a:fillRef idx="2">
            <a:schemeClr val="accent4"/>
          </a:fillRef>
          <a:effectRef idx="1">
            <a:schemeClr val="accent4"/>
          </a:effectRef>
          <a:fontRef idx="minor">
            <a:schemeClr val="dk1"/>
          </a:fontRef>
        </p:style>
        <p:txBody>
          <a:bodyPr>
            <a:normAutofit/>
          </a:bodyPr>
          <a:lstStyle/>
          <a:p>
            <a:pPr algn="ctr"/>
            <a:r>
              <a:rPr lang="en-US" sz="2800" b="1" dirty="0">
                <a:latin typeface="Arial" panose="020B0604020202020204" pitchFamily="34" charset="0"/>
                <a:cs typeface="Arial" panose="020B0604020202020204" pitchFamily="34" charset="0"/>
              </a:rPr>
              <a:t>References</a:t>
            </a:r>
            <a:br>
              <a:rPr lang="en-IN" sz="2800" b="1" dirty="0">
                <a:latin typeface="Arial" panose="020B0604020202020204" pitchFamily="34" charset="0"/>
                <a:cs typeface="Arial" panose="020B0604020202020204" pitchFamily="34" charset="0"/>
              </a:rPr>
            </a:br>
            <a:endParaRPr lang="en-IN"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C22E9EA-9658-4AE0-1AC9-BAE4B31982D9}"/>
              </a:ext>
            </a:extLst>
          </p:cNvPr>
          <p:cNvSpPr>
            <a:spLocks noGrp="1"/>
          </p:cNvSpPr>
          <p:nvPr>
            <p:ph idx="1"/>
          </p:nvPr>
        </p:nvSpPr>
        <p:spPr>
          <a:xfrm>
            <a:off x="362607" y="1797269"/>
            <a:ext cx="10991193" cy="4379694"/>
          </a:xfrm>
        </p:spPr>
        <p:txBody>
          <a:bodyPr>
            <a:normAutofit fontScale="55000" lnSpcReduction="20000"/>
          </a:bodyPr>
          <a:lstStyle/>
          <a:p>
            <a:pPr algn="just">
              <a:lnSpc>
                <a:spcPct val="170000"/>
              </a:lnSpc>
            </a:pPr>
            <a:r>
              <a:rPr lang="en-GB" dirty="0">
                <a:latin typeface="Arial" panose="020B0604020202020204" pitchFamily="34" charset="0"/>
                <a:cs typeface="Arial" panose="020B0604020202020204" pitchFamily="34" charset="0"/>
              </a:rPr>
              <a:t>assets.publishing.service.gov.uk</a:t>
            </a:r>
            <a:r>
              <a:rPr lang="en-GB"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(2025) </a:t>
            </a:r>
            <a:r>
              <a:rPr lang="en-GB" i="1" dirty="0">
                <a:latin typeface="Arial" panose="020B0604020202020204" pitchFamily="34" charset="0"/>
                <a:cs typeface="Arial" panose="020B0604020202020204" pitchFamily="34" charset="0"/>
              </a:rPr>
              <a:t>News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2"/>
              </a:rPr>
              <a:t>https://assets.publishing.service.gov.uk/media/6838317b5150d70c85aafab9/Green-book-chapter-19-influenza-28May2025.pdf</a:t>
            </a:r>
            <a:endParaRPr lang="en-IN" dirty="0">
              <a:latin typeface="Arial" panose="020B0604020202020204" pitchFamily="34" charset="0"/>
              <a:cs typeface="Arial" panose="020B0604020202020204" pitchFamily="34" charset="0"/>
            </a:endParaRPr>
          </a:p>
          <a:p>
            <a:pPr algn="just">
              <a:lnSpc>
                <a:spcPct val="170000"/>
              </a:lnSpc>
            </a:pPr>
            <a:r>
              <a:rPr lang="en-GB" dirty="0">
                <a:latin typeface="Arial" panose="020B0604020202020204" pitchFamily="34" charset="0"/>
                <a:cs typeface="Arial" panose="020B0604020202020204" pitchFamily="34" charset="0"/>
              </a:rPr>
              <a:t>england.nhs.uk (2025) </a:t>
            </a:r>
            <a:r>
              <a:rPr lang="en-GB" i="1" dirty="0">
                <a:latin typeface="Arial" panose="020B0604020202020204" pitchFamily="34" charset="0"/>
                <a:cs typeface="Arial" panose="020B0604020202020204" pitchFamily="34" charset="0"/>
              </a:rPr>
              <a:t>News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3"/>
              </a:rPr>
              <a:t>https://www.england.nhs.uk/national-infection-prevention-and-control-manual-nipcm-for-england/</a:t>
            </a:r>
            <a:endParaRPr lang="en-IN" dirty="0">
              <a:latin typeface="Arial" panose="020B0604020202020204" pitchFamily="34" charset="0"/>
              <a:cs typeface="Arial" panose="020B0604020202020204" pitchFamily="34" charset="0"/>
            </a:endParaRPr>
          </a:p>
          <a:p>
            <a:pPr algn="just">
              <a:lnSpc>
                <a:spcPct val="170000"/>
              </a:lnSpc>
            </a:pPr>
            <a:r>
              <a:rPr lang="en-IN" dirty="0">
                <a:latin typeface="Arial" panose="020B0604020202020204" pitchFamily="34" charset="0"/>
                <a:cs typeface="Arial" panose="020B0604020202020204" pitchFamily="34" charset="0"/>
              </a:rPr>
              <a:t>gov.uk</a:t>
            </a:r>
            <a:r>
              <a:rPr lang="en-GB" dirty="0">
                <a:latin typeface="Arial" panose="020B0604020202020204" pitchFamily="34" charset="0"/>
                <a:cs typeface="Arial" panose="020B0604020202020204" pitchFamily="34" charset="0"/>
              </a:rPr>
              <a:t>(2025) </a:t>
            </a:r>
            <a:r>
              <a:rPr lang="en-GB" i="1" dirty="0">
                <a:latin typeface="Arial" panose="020B0604020202020204" pitchFamily="34" charset="0"/>
                <a:cs typeface="Arial" panose="020B0604020202020204" pitchFamily="34" charset="0"/>
              </a:rPr>
              <a:t>News </a:t>
            </a:r>
            <a:r>
              <a:rPr lang="en-GB" dirty="0">
                <a:latin typeface="Arial" panose="020B0604020202020204" pitchFamily="34" charset="0"/>
                <a:cs typeface="Arial" panose="020B0604020202020204" pitchFamily="34" charset="0"/>
              </a:rPr>
              <a:t>Available at:</a:t>
            </a:r>
            <a:r>
              <a:rPr lang="en-GB" b="1" dirty="0">
                <a:latin typeface="Arial" panose="020B0604020202020204" pitchFamily="34" charset="0"/>
                <a:cs typeface="Arial" panose="020B0604020202020204" pitchFamily="34" charset="0"/>
              </a:rPr>
              <a:t> </a:t>
            </a:r>
            <a:r>
              <a:rPr lang="en-IN" dirty="0">
                <a:latin typeface="Arial" panose="020B0604020202020204" pitchFamily="34" charset="0"/>
                <a:cs typeface="Arial" panose="020B0604020202020204" pitchFamily="34" charset="0"/>
              </a:rPr>
              <a:t>https://www.gov.uk/government/statistics/influenza-in-the-uk-annual-epidemiological-report-winter-2024-to-2025/influenza-in-the-uk-annual-epidemiological-report-winter-2024-to-2025#:~:text=There%20were%20a%20total%20of,2.5%25)%20from%20other%20settings </a:t>
            </a:r>
            <a:r>
              <a:rPr lang="en-IN" b="1"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Accessed on oct 14</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2025]</a:t>
            </a:r>
            <a:endParaRPr lang="en-IN" dirty="0">
              <a:latin typeface="Arial" panose="020B0604020202020204" pitchFamily="34" charset="0"/>
              <a:cs typeface="Arial" panose="020B0604020202020204" pitchFamily="34" charset="0"/>
            </a:endParaRPr>
          </a:p>
          <a:p>
            <a:pPr algn="just">
              <a:lnSpc>
                <a:spcPct val="170000"/>
              </a:lnSpc>
            </a:pPr>
            <a:r>
              <a:rPr lang="en-GB" dirty="0">
                <a:latin typeface="Arial" panose="020B0604020202020204" pitchFamily="34" charset="0"/>
                <a:cs typeface="Arial" panose="020B0604020202020204" pitchFamily="34" charset="0"/>
              </a:rPr>
              <a:t>Kadota, C., Miyaoka, Y., Kabir, M.H., Hakim, H., Hasan, M.A., Shoham, D., Murakami, H. and Takehara, K., 2023. Evaluation of chlorine dioxide in liquid state and in gaseous state as virucidal agent against avian influenza virus and infectious bronchitis virus. </a:t>
            </a:r>
            <a:r>
              <a:rPr lang="en-IN" i="1" dirty="0">
                <a:latin typeface="Arial" panose="020B0604020202020204" pitchFamily="34" charset="0"/>
                <a:cs typeface="Arial" panose="020B0604020202020204" pitchFamily="34" charset="0"/>
              </a:rPr>
              <a:t>Journal of Veterinary Medical Science</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85</a:t>
            </a:r>
            <a:r>
              <a:rPr lang="en-IN" dirty="0">
                <a:latin typeface="Arial" panose="020B0604020202020204" pitchFamily="34" charset="0"/>
                <a:cs typeface="Arial" panose="020B0604020202020204" pitchFamily="34" charset="0"/>
              </a:rPr>
              <a:t>(10), pp.1040-1046.</a:t>
            </a:r>
          </a:p>
          <a:p>
            <a:pPr algn="just">
              <a:lnSpc>
                <a:spcPct val="170000"/>
              </a:lnSpc>
            </a:pPr>
            <a:endParaRPr lang="en-IN" sz="1800" b="1" dirty="0">
              <a:latin typeface="Arial" panose="020B0604020202020204" pitchFamily="34" charset="0"/>
              <a:cs typeface="Arial" panose="020B0604020202020204" pitchFamily="34" charset="0"/>
            </a:endParaRPr>
          </a:p>
          <a:p>
            <a:pPr algn="just">
              <a:lnSpc>
                <a:spcPct val="170000"/>
              </a:lnSpc>
            </a:pP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8896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21927F6-A06E-E6A9-6EAD-F4A9587369FE}"/>
              </a:ext>
            </a:extLst>
          </p:cNvPr>
          <p:cNvPicPr>
            <a:picLocks noChangeAspect="1"/>
          </p:cNvPicPr>
          <p:nvPr/>
        </p:nvPicPr>
        <p:blipFill>
          <a:blip r:embed="rId2"/>
          <a:stretch>
            <a:fillRect/>
          </a:stretch>
        </p:blipFill>
        <p:spPr>
          <a:xfrm>
            <a:off x="1513490" y="708788"/>
            <a:ext cx="9569669" cy="5755073"/>
          </a:xfrm>
          <a:prstGeom prst="rect">
            <a:avLst/>
          </a:prstGeom>
        </p:spPr>
      </p:pic>
    </p:spTree>
    <p:extLst>
      <p:ext uri="{BB962C8B-B14F-4D97-AF65-F5344CB8AC3E}">
        <p14:creationId xmlns:p14="http://schemas.microsoft.com/office/powerpoint/2010/main" val="31533974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1802</TotalTime>
  <Words>900</Words>
  <Application>Microsoft Office PowerPoint</Application>
  <PresentationFormat>Widescreen</PresentationFormat>
  <Paragraphs>52</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Calibri</vt:lpstr>
      <vt:lpstr>Office Theme</vt:lpstr>
      <vt:lpstr>PowerPoint Presentation</vt:lpstr>
      <vt:lpstr>        Introduction  </vt:lpstr>
      <vt:lpstr> THE MANAGEMENT OF AN OUTBREAK  OF INFECTION IN THE  SUNRISE CARE SETTING </vt:lpstr>
      <vt:lpstr>Main approaches  </vt:lpstr>
      <vt:lpstr>Strategies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SAHELEE GHOSH</dc:creator>
  <cp:lastModifiedBy>Anne Simao</cp:lastModifiedBy>
  <cp:revision>5</cp:revision>
  <dcterms:created xsi:type="dcterms:W3CDTF">2025-10-21T17:18:05Z</dcterms:created>
  <dcterms:modified xsi:type="dcterms:W3CDTF">2025-11-05T16:27:16Z</dcterms:modified>
</cp:coreProperties>
</file>