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327" r:id="rId3"/>
    <p:sldId id="420" r:id="rId4"/>
    <p:sldId id="413" r:id="rId5"/>
    <p:sldId id="340" r:id="rId6"/>
    <p:sldId id="412" r:id="rId7"/>
    <p:sldId id="414" r:id="rId8"/>
    <p:sldId id="415" r:id="rId9"/>
    <p:sldId id="416" r:id="rId10"/>
    <p:sldId id="417" r:id="rId11"/>
    <p:sldId id="418" r:id="rId12"/>
    <p:sldId id="41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3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759F77-B4D3-4EC5-8D4F-658161F415A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7ED07B2-BCFE-43C2-8636-E2F8F1C27813}">
      <dgm:prSet/>
      <dgm:spPr/>
      <dgm:t>
        <a:bodyPr/>
        <a:lstStyle/>
        <a:p>
          <a:r>
            <a:rPr lang="en-GB"/>
            <a:t>An individual PowerPoint presentation consisting of 5 to 10 slides not including the cover slide or any referencing.</a:t>
          </a:r>
          <a:endParaRPr lang="en-US"/>
        </a:p>
      </dgm:t>
    </dgm:pt>
    <dgm:pt modelId="{25897115-3995-4480-96E5-8D107490DC2F}" type="parTrans" cxnId="{BEA9DE07-BB31-4236-90AC-79A6DC07096A}">
      <dgm:prSet/>
      <dgm:spPr/>
      <dgm:t>
        <a:bodyPr/>
        <a:lstStyle/>
        <a:p>
          <a:endParaRPr lang="en-US"/>
        </a:p>
      </dgm:t>
    </dgm:pt>
    <dgm:pt modelId="{6DB5AA0D-013E-4858-BA53-0E2C7ACE4C06}" type="sibTrans" cxnId="{BEA9DE07-BB31-4236-90AC-79A6DC07096A}">
      <dgm:prSet/>
      <dgm:spPr/>
      <dgm:t>
        <a:bodyPr/>
        <a:lstStyle/>
        <a:p>
          <a:endParaRPr lang="en-US"/>
        </a:p>
      </dgm:t>
    </dgm:pt>
    <dgm:pt modelId="{5B50D74D-5D5E-40DA-A993-CB3305536D85}">
      <dgm:prSet/>
      <dgm:spPr/>
      <dgm:t>
        <a:bodyPr/>
        <a:lstStyle/>
        <a:p>
          <a:r>
            <a:rPr lang="en-GB"/>
            <a:t>Try to apply the theories and models presented over the course of this module. </a:t>
          </a:r>
          <a:endParaRPr lang="en-US"/>
        </a:p>
      </dgm:t>
    </dgm:pt>
    <dgm:pt modelId="{8DAD8AA8-996A-4591-9376-70632DB6BCC9}" type="parTrans" cxnId="{82919771-D1E9-499E-AB61-F8F87CB5A553}">
      <dgm:prSet/>
      <dgm:spPr/>
      <dgm:t>
        <a:bodyPr/>
        <a:lstStyle/>
        <a:p>
          <a:endParaRPr lang="en-US"/>
        </a:p>
      </dgm:t>
    </dgm:pt>
    <dgm:pt modelId="{72D6B2B3-9ADE-4256-9A6A-AF5C0F6A77DE}" type="sibTrans" cxnId="{82919771-D1E9-499E-AB61-F8F87CB5A553}">
      <dgm:prSet/>
      <dgm:spPr/>
      <dgm:t>
        <a:bodyPr/>
        <a:lstStyle/>
        <a:p>
          <a:endParaRPr lang="en-US"/>
        </a:p>
      </dgm:t>
    </dgm:pt>
    <dgm:pt modelId="{D553AC5D-4AF9-4896-822B-90912679FA55}" type="pres">
      <dgm:prSet presAssocID="{B6759F77-B4D3-4EC5-8D4F-658161F415A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5F89232-C101-49D0-BB59-F6BEBBFAB6CB}" type="pres">
      <dgm:prSet presAssocID="{77ED07B2-BCFE-43C2-8636-E2F8F1C27813}" presName="hierRoot1" presStyleCnt="0"/>
      <dgm:spPr/>
    </dgm:pt>
    <dgm:pt modelId="{290772D4-EBF1-4EB6-816B-0A1B82F976C1}" type="pres">
      <dgm:prSet presAssocID="{77ED07B2-BCFE-43C2-8636-E2F8F1C27813}" presName="composite" presStyleCnt="0"/>
      <dgm:spPr/>
    </dgm:pt>
    <dgm:pt modelId="{042E88EE-D1AE-4F0D-A9BA-C8CBF3EA2861}" type="pres">
      <dgm:prSet presAssocID="{77ED07B2-BCFE-43C2-8636-E2F8F1C27813}" presName="background" presStyleLbl="node0" presStyleIdx="0" presStyleCnt="2"/>
      <dgm:spPr/>
    </dgm:pt>
    <dgm:pt modelId="{B6D91FA4-BEC7-4D63-9223-D439C4994F6D}" type="pres">
      <dgm:prSet presAssocID="{77ED07B2-BCFE-43C2-8636-E2F8F1C27813}" presName="text" presStyleLbl="fgAcc0" presStyleIdx="0" presStyleCnt="2">
        <dgm:presLayoutVars>
          <dgm:chPref val="3"/>
        </dgm:presLayoutVars>
      </dgm:prSet>
      <dgm:spPr/>
    </dgm:pt>
    <dgm:pt modelId="{B35F7B17-B73B-48F3-876E-33B16F24C8DE}" type="pres">
      <dgm:prSet presAssocID="{77ED07B2-BCFE-43C2-8636-E2F8F1C27813}" presName="hierChild2" presStyleCnt="0"/>
      <dgm:spPr/>
    </dgm:pt>
    <dgm:pt modelId="{F3367F58-0305-4435-81FB-F5313652F434}" type="pres">
      <dgm:prSet presAssocID="{5B50D74D-5D5E-40DA-A993-CB3305536D85}" presName="hierRoot1" presStyleCnt="0"/>
      <dgm:spPr/>
    </dgm:pt>
    <dgm:pt modelId="{F6757AB9-589B-4FB2-99A5-B0601760E082}" type="pres">
      <dgm:prSet presAssocID="{5B50D74D-5D5E-40DA-A993-CB3305536D85}" presName="composite" presStyleCnt="0"/>
      <dgm:spPr/>
    </dgm:pt>
    <dgm:pt modelId="{C22018CF-4567-41A4-A110-400C16D5663D}" type="pres">
      <dgm:prSet presAssocID="{5B50D74D-5D5E-40DA-A993-CB3305536D85}" presName="background" presStyleLbl="node0" presStyleIdx="1" presStyleCnt="2"/>
      <dgm:spPr/>
    </dgm:pt>
    <dgm:pt modelId="{FB4BE1F6-B015-4243-8A1A-B8FFA666D21B}" type="pres">
      <dgm:prSet presAssocID="{5B50D74D-5D5E-40DA-A993-CB3305536D85}" presName="text" presStyleLbl="fgAcc0" presStyleIdx="1" presStyleCnt="2">
        <dgm:presLayoutVars>
          <dgm:chPref val="3"/>
        </dgm:presLayoutVars>
      </dgm:prSet>
      <dgm:spPr/>
    </dgm:pt>
    <dgm:pt modelId="{B264D661-0E0F-4118-B4CE-83644CA63D2F}" type="pres">
      <dgm:prSet presAssocID="{5B50D74D-5D5E-40DA-A993-CB3305536D85}" presName="hierChild2" presStyleCnt="0"/>
      <dgm:spPr/>
    </dgm:pt>
  </dgm:ptLst>
  <dgm:cxnLst>
    <dgm:cxn modelId="{BEA9DE07-BB31-4236-90AC-79A6DC07096A}" srcId="{B6759F77-B4D3-4EC5-8D4F-658161F415A7}" destId="{77ED07B2-BCFE-43C2-8636-E2F8F1C27813}" srcOrd="0" destOrd="0" parTransId="{25897115-3995-4480-96E5-8D107490DC2F}" sibTransId="{6DB5AA0D-013E-4858-BA53-0E2C7ACE4C06}"/>
    <dgm:cxn modelId="{82919771-D1E9-499E-AB61-F8F87CB5A553}" srcId="{B6759F77-B4D3-4EC5-8D4F-658161F415A7}" destId="{5B50D74D-5D5E-40DA-A993-CB3305536D85}" srcOrd="1" destOrd="0" parTransId="{8DAD8AA8-996A-4591-9376-70632DB6BCC9}" sibTransId="{72D6B2B3-9ADE-4256-9A6A-AF5C0F6A77DE}"/>
    <dgm:cxn modelId="{FB72E9B8-3C48-458E-8B41-150F33A868E6}" type="presOf" srcId="{5B50D74D-5D5E-40DA-A993-CB3305536D85}" destId="{FB4BE1F6-B015-4243-8A1A-B8FFA666D21B}" srcOrd="0" destOrd="0" presId="urn:microsoft.com/office/officeart/2005/8/layout/hierarchy1"/>
    <dgm:cxn modelId="{71C4FDD0-DED8-4D03-B534-887DB363823F}" type="presOf" srcId="{77ED07B2-BCFE-43C2-8636-E2F8F1C27813}" destId="{B6D91FA4-BEC7-4D63-9223-D439C4994F6D}" srcOrd="0" destOrd="0" presId="urn:microsoft.com/office/officeart/2005/8/layout/hierarchy1"/>
    <dgm:cxn modelId="{D67DAED1-2BA7-41BC-8726-ED0893187A55}" type="presOf" srcId="{B6759F77-B4D3-4EC5-8D4F-658161F415A7}" destId="{D553AC5D-4AF9-4896-822B-90912679FA55}" srcOrd="0" destOrd="0" presId="urn:microsoft.com/office/officeart/2005/8/layout/hierarchy1"/>
    <dgm:cxn modelId="{0D545A9E-E198-45F6-A599-E55195C02497}" type="presParOf" srcId="{D553AC5D-4AF9-4896-822B-90912679FA55}" destId="{15F89232-C101-49D0-BB59-F6BEBBFAB6CB}" srcOrd="0" destOrd="0" presId="urn:microsoft.com/office/officeart/2005/8/layout/hierarchy1"/>
    <dgm:cxn modelId="{6957829E-B222-4E7A-B398-4600C660EF82}" type="presParOf" srcId="{15F89232-C101-49D0-BB59-F6BEBBFAB6CB}" destId="{290772D4-EBF1-4EB6-816B-0A1B82F976C1}" srcOrd="0" destOrd="0" presId="urn:microsoft.com/office/officeart/2005/8/layout/hierarchy1"/>
    <dgm:cxn modelId="{36473058-90FD-4D96-91FE-803CABDA31FD}" type="presParOf" srcId="{290772D4-EBF1-4EB6-816B-0A1B82F976C1}" destId="{042E88EE-D1AE-4F0D-A9BA-C8CBF3EA2861}" srcOrd="0" destOrd="0" presId="urn:microsoft.com/office/officeart/2005/8/layout/hierarchy1"/>
    <dgm:cxn modelId="{E0647B3F-181F-493D-AC18-4AC5134674AB}" type="presParOf" srcId="{290772D4-EBF1-4EB6-816B-0A1B82F976C1}" destId="{B6D91FA4-BEC7-4D63-9223-D439C4994F6D}" srcOrd="1" destOrd="0" presId="urn:microsoft.com/office/officeart/2005/8/layout/hierarchy1"/>
    <dgm:cxn modelId="{737ACCD0-9B3F-49C4-8F36-72BD1444C2F7}" type="presParOf" srcId="{15F89232-C101-49D0-BB59-F6BEBBFAB6CB}" destId="{B35F7B17-B73B-48F3-876E-33B16F24C8DE}" srcOrd="1" destOrd="0" presId="urn:microsoft.com/office/officeart/2005/8/layout/hierarchy1"/>
    <dgm:cxn modelId="{5FD8C433-6FA4-4D55-9062-4010AF38BA71}" type="presParOf" srcId="{D553AC5D-4AF9-4896-822B-90912679FA55}" destId="{F3367F58-0305-4435-81FB-F5313652F434}" srcOrd="1" destOrd="0" presId="urn:microsoft.com/office/officeart/2005/8/layout/hierarchy1"/>
    <dgm:cxn modelId="{83D4AF37-5172-4C58-9433-7A7830709EC2}" type="presParOf" srcId="{F3367F58-0305-4435-81FB-F5313652F434}" destId="{F6757AB9-589B-4FB2-99A5-B0601760E082}" srcOrd="0" destOrd="0" presId="urn:microsoft.com/office/officeart/2005/8/layout/hierarchy1"/>
    <dgm:cxn modelId="{9CD590FD-9ACB-4B73-A8CE-008B6ACC2EBB}" type="presParOf" srcId="{F6757AB9-589B-4FB2-99A5-B0601760E082}" destId="{C22018CF-4567-41A4-A110-400C16D5663D}" srcOrd="0" destOrd="0" presId="urn:microsoft.com/office/officeart/2005/8/layout/hierarchy1"/>
    <dgm:cxn modelId="{1EDEB611-F7BA-4175-8942-083DE7A9FD65}" type="presParOf" srcId="{F6757AB9-589B-4FB2-99A5-B0601760E082}" destId="{FB4BE1F6-B015-4243-8A1A-B8FFA666D21B}" srcOrd="1" destOrd="0" presId="urn:microsoft.com/office/officeart/2005/8/layout/hierarchy1"/>
    <dgm:cxn modelId="{DB4A016A-1F5F-4DAF-9980-A3F3CE61B21E}" type="presParOf" srcId="{F3367F58-0305-4435-81FB-F5313652F434}" destId="{B264D661-0E0F-4118-B4CE-83644CA63D2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8675AF-2A17-4031-8497-BE90DE42A26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106E9EE-E675-42BF-9B77-7C077ED47A3C}">
      <dgm:prSet/>
      <dgm:spPr/>
      <dgm:t>
        <a:bodyPr/>
        <a:lstStyle/>
        <a:p>
          <a:r>
            <a:rPr lang="en-GB" dirty="0"/>
            <a:t>Your Name </a:t>
          </a:r>
          <a:endParaRPr lang="en-US" dirty="0"/>
        </a:p>
      </dgm:t>
    </dgm:pt>
    <dgm:pt modelId="{FD280826-12AB-4716-A5DD-C6CFB4E98408}" type="parTrans" cxnId="{1C75D063-6EEC-4B12-862D-109628B71C06}">
      <dgm:prSet/>
      <dgm:spPr/>
      <dgm:t>
        <a:bodyPr/>
        <a:lstStyle/>
        <a:p>
          <a:endParaRPr lang="en-US"/>
        </a:p>
      </dgm:t>
    </dgm:pt>
    <dgm:pt modelId="{290B5860-2BBD-4EB1-B4B6-736C614F3C9F}" type="sibTrans" cxnId="{1C75D063-6EEC-4B12-862D-109628B71C06}">
      <dgm:prSet/>
      <dgm:spPr/>
      <dgm:t>
        <a:bodyPr/>
        <a:lstStyle/>
        <a:p>
          <a:endParaRPr lang="en-US"/>
        </a:p>
      </dgm:t>
    </dgm:pt>
    <dgm:pt modelId="{8A948E7F-242F-4EA5-919B-94BB41427C07}">
      <dgm:prSet/>
      <dgm:spPr/>
      <dgm:t>
        <a:bodyPr/>
        <a:lstStyle/>
        <a:p>
          <a:r>
            <a:rPr lang="en-GB"/>
            <a:t>Date</a:t>
          </a:r>
          <a:endParaRPr lang="en-US"/>
        </a:p>
      </dgm:t>
    </dgm:pt>
    <dgm:pt modelId="{F27FB9B4-80E6-4779-91ED-608730BE4709}" type="parTrans" cxnId="{7BC576EA-A7D2-49E1-AD51-CD76C805D065}">
      <dgm:prSet/>
      <dgm:spPr/>
      <dgm:t>
        <a:bodyPr/>
        <a:lstStyle/>
        <a:p>
          <a:endParaRPr lang="en-US"/>
        </a:p>
      </dgm:t>
    </dgm:pt>
    <dgm:pt modelId="{5FD56C03-3FA8-4F32-80AC-ABD8F67B5AFD}" type="sibTrans" cxnId="{7BC576EA-A7D2-49E1-AD51-CD76C805D065}">
      <dgm:prSet/>
      <dgm:spPr/>
      <dgm:t>
        <a:bodyPr/>
        <a:lstStyle/>
        <a:p>
          <a:endParaRPr lang="en-US"/>
        </a:p>
      </dgm:t>
    </dgm:pt>
    <dgm:pt modelId="{1CA865DF-78C8-458D-8C34-E24A55A4AFF3}">
      <dgm:prSet/>
      <dgm:spPr/>
      <dgm:t>
        <a:bodyPr/>
        <a:lstStyle/>
        <a:p>
          <a:r>
            <a:rPr lang="en-GB"/>
            <a:t>Email </a:t>
          </a:r>
          <a:endParaRPr lang="en-US"/>
        </a:p>
      </dgm:t>
    </dgm:pt>
    <dgm:pt modelId="{EFFF427F-83AF-41FF-A331-7E04A627CE96}" type="parTrans" cxnId="{3B340F9A-3DC3-4AD5-A5D3-E95273EAEBA7}">
      <dgm:prSet/>
      <dgm:spPr/>
      <dgm:t>
        <a:bodyPr/>
        <a:lstStyle/>
        <a:p>
          <a:endParaRPr lang="en-US"/>
        </a:p>
      </dgm:t>
    </dgm:pt>
    <dgm:pt modelId="{9F49AA6C-724F-4C81-966C-903DB4D8AF99}" type="sibTrans" cxnId="{3B340F9A-3DC3-4AD5-A5D3-E95273EAEBA7}">
      <dgm:prSet/>
      <dgm:spPr/>
      <dgm:t>
        <a:bodyPr/>
        <a:lstStyle/>
        <a:p>
          <a:endParaRPr lang="en-US"/>
        </a:p>
      </dgm:t>
    </dgm:pt>
    <dgm:pt modelId="{FC572243-3AE7-44DD-9485-2E6AE766FE48}" type="pres">
      <dgm:prSet presAssocID="{838675AF-2A17-4031-8497-BE90DE42A26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5BD353C-CD56-4AD7-B75D-11C841EBC68A}" type="pres">
      <dgm:prSet presAssocID="{B106E9EE-E675-42BF-9B77-7C077ED47A3C}" presName="hierRoot1" presStyleCnt="0"/>
      <dgm:spPr/>
    </dgm:pt>
    <dgm:pt modelId="{BF269331-C8BC-4052-9D2A-44C330B254AE}" type="pres">
      <dgm:prSet presAssocID="{B106E9EE-E675-42BF-9B77-7C077ED47A3C}" presName="composite" presStyleCnt="0"/>
      <dgm:spPr/>
    </dgm:pt>
    <dgm:pt modelId="{863344A0-7D14-4C5D-960F-B1ECD7302395}" type="pres">
      <dgm:prSet presAssocID="{B106E9EE-E675-42BF-9B77-7C077ED47A3C}" presName="background" presStyleLbl="node0" presStyleIdx="0" presStyleCnt="3"/>
      <dgm:spPr/>
    </dgm:pt>
    <dgm:pt modelId="{492A88AE-1F06-458C-9DCB-C1065EDB3F67}" type="pres">
      <dgm:prSet presAssocID="{B106E9EE-E675-42BF-9B77-7C077ED47A3C}" presName="text" presStyleLbl="fgAcc0" presStyleIdx="0" presStyleCnt="3">
        <dgm:presLayoutVars>
          <dgm:chPref val="3"/>
        </dgm:presLayoutVars>
      </dgm:prSet>
      <dgm:spPr/>
    </dgm:pt>
    <dgm:pt modelId="{E3D14495-4740-4B8C-8C11-FE98A4D5D26D}" type="pres">
      <dgm:prSet presAssocID="{B106E9EE-E675-42BF-9B77-7C077ED47A3C}" presName="hierChild2" presStyleCnt="0"/>
      <dgm:spPr/>
    </dgm:pt>
    <dgm:pt modelId="{FDC83307-BECC-4D0C-B475-4CE55D482BB3}" type="pres">
      <dgm:prSet presAssocID="{8A948E7F-242F-4EA5-919B-94BB41427C07}" presName="hierRoot1" presStyleCnt="0"/>
      <dgm:spPr/>
    </dgm:pt>
    <dgm:pt modelId="{48A1600D-AFF8-4091-AE38-B586D4F9647B}" type="pres">
      <dgm:prSet presAssocID="{8A948E7F-242F-4EA5-919B-94BB41427C07}" presName="composite" presStyleCnt="0"/>
      <dgm:spPr/>
    </dgm:pt>
    <dgm:pt modelId="{E9962A3B-CAE3-41F4-B8BC-FEBC6AB4931F}" type="pres">
      <dgm:prSet presAssocID="{8A948E7F-242F-4EA5-919B-94BB41427C07}" presName="background" presStyleLbl="node0" presStyleIdx="1" presStyleCnt="3"/>
      <dgm:spPr/>
    </dgm:pt>
    <dgm:pt modelId="{9F528DF1-734A-4785-9739-7BA331A17052}" type="pres">
      <dgm:prSet presAssocID="{8A948E7F-242F-4EA5-919B-94BB41427C07}" presName="text" presStyleLbl="fgAcc0" presStyleIdx="1" presStyleCnt="3">
        <dgm:presLayoutVars>
          <dgm:chPref val="3"/>
        </dgm:presLayoutVars>
      </dgm:prSet>
      <dgm:spPr/>
    </dgm:pt>
    <dgm:pt modelId="{1314EF86-9112-4B03-93F0-04D033D42870}" type="pres">
      <dgm:prSet presAssocID="{8A948E7F-242F-4EA5-919B-94BB41427C07}" presName="hierChild2" presStyleCnt="0"/>
      <dgm:spPr/>
    </dgm:pt>
    <dgm:pt modelId="{22C2992A-ED70-4329-A5A1-104B99EF1063}" type="pres">
      <dgm:prSet presAssocID="{1CA865DF-78C8-458D-8C34-E24A55A4AFF3}" presName="hierRoot1" presStyleCnt="0"/>
      <dgm:spPr/>
    </dgm:pt>
    <dgm:pt modelId="{BEC50C5B-9481-46B1-B339-5E0195E2E13D}" type="pres">
      <dgm:prSet presAssocID="{1CA865DF-78C8-458D-8C34-E24A55A4AFF3}" presName="composite" presStyleCnt="0"/>
      <dgm:spPr/>
    </dgm:pt>
    <dgm:pt modelId="{565C6E21-9D1D-4A4F-A74C-91929BDE88EC}" type="pres">
      <dgm:prSet presAssocID="{1CA865DF-78C8-458D-8C34-E24A55A4AFF3}" presName="background" presStyleLbl="node0" presStyleIdx="2" presStyleCnt="3"/>
      <dgm:spPr/>
    </dgm:pt>
    <dgm:pt modelId="{474937C5-0BEA-4B13-8CB4-27AA6C1AC8EF}" type="pres">
      <dgm:prSet presAssocID="{1CA865DF-78C8-458D-8C34-E24A55A4AFF3}" presName="text" presStyleLbl="fgAcc0" presStyleIdx="2" presStyleCnt="3">
        <dgm:presLayoutVars>
          <dgm:chPref val="3"/>
        </dgm:presLayoutVars>
      </dgm:prSet>
      <dgm:spPr/>
    </dgm:pt>
    <dgm:pt modelId="{019882DD-D77E-473B-ACF0-C2637638FE3B}" type="pres">
      <dgm:prSet presAssocID="{1CA865DF-78C8-458D-8C34-E24A55A4AFF3}" presName="hierChild2" presStyleCnt="0"/>
      <dgm:spPr/>
    </dgm:pt>
  </dgm:ptLst>
  <dgm:cxnLst>
    <dgm:cxn modelId="{DCAF3B03-FB27-46F4-9CD2-C8E87D14DEFF}" type="presOf" srcId="{1CA865DF-78C8-458D-8C34-E24A55A4AFF3}" destId="{474937C5-0BEA-4B13-8CB4-27AA6C1AC8EF}" srcOrd="0" destOrd="0" presId="urn:microsoft.com/office/officeart/2005/8/layout/hierarchy1"/>
    <dgm:cxn modelId="{1C75D063-6EEC-4B12-862D-109628B71C06}" srcId="{838675AF-2A17-4031-8497-BE90DE42A260}" destId="{B106E9EE-E675-42BF-9B77-7C077ED47A3C}" srcOrd="0" destOrd="0" parTransId="{FD280826-12AB-4716-A5DD-C6CFB4E98408}" sibTransId="{290B5860-2BBD-4EB1-B4B6-736C614F3C9F}"/>
    <dgm:cxn modelId="{DAA65B50-E971-4AC6-8FD2-8049F97F3E9A}" type="presOf" srcId="{838675AF-2A17-4031-8497-BE90DE42A260}" destId="{FC572243-3AE7-44DD-9485-2E6AE766FE48}" srcOrd="0" destOrd="0" presId="urn:microsoft.com/office/officeart/2005/8/layout/hierarchy1"/>
    <dgm:cxn modelId="{3B340F9A-3DC3-4AD5-A5D3-E95273EAEBA7}" srcId="{838675AF-2A17-4031-8497-BE90DE42A260}" destId="{1CA865DF-78C8-458D-8C34-E24A55A4AFF3}" srcOrd="2" destOrd="0" parTransId="{EFFF427F-83AF-41FF-A331-7E04A627CE96}" sibTransId="{9F49AA6C-724F-4C81-966C-903DB4D8AF99}"/>
    <dgm:cxn modelId="{BD95DFA8-014F-4AC3-A9F6-D63D6E50D4FF}" type="presOf" srcId="{8A948E7F-242F-4EA5-919B-94BB41427C07}" destId="{9F528DF1-734A-4785-9739-7BA331A17052}" srcOrd="0" destOrd="0" presId="urn:microsoft.com/office/officeart/2005/8/layout/hierarchy1"/>
    <dgm:cxn modelId="{B40229CF-02AB-469D-A13C-D4CB4331F74D}" type="presOf" srcId="{B106E9EE-E675-42BF-9B77-7C077ED47A3C}" destId="{492A88AE-1F06-458C-9DCB-C1065EDB3F67}" srcOrd="0" destOrd="0" presId="urn:microsoft.com/office/officeart/2005/8/layout/hierarchy1"/>
    <dgm:cxn modelId="{7BC576EA-A7D2-49E1-AD51-CD76C805D065}" srcId="{838675AF-2A17-4031-8497-BE90DE42A260}" destId="{8A948E7F-242F-4EA5-919B-94BB41427C07}" srcOrd="1" destOrd="0" parTransId="{F27FB9B4-80E6-4779-91ED-608730BE4709}" sibTransId="{5FD56C03-3FA8-4F32-80AC-ABD8F67B5AFD}"/>
    <dgm:cxn modelId="{4ADB18FA-3845-4F07-8AD3-354CE8099F86}" type="presParOf" srcId="{FC572243-3AE7-44DD-9485-2E6AE766FE48}" destId="{F5BD353C-CD56-4AD7-B75D-11C841EBC68A}" srcOrd="0" destOrd="0" presId="urn:microsoft.com/office/officeart/2005/8/layout/hierarchy1"/>
    <dgm:cxn modelId="{2DA7288A-51A4-410E-8267-E3209AFB119F}" type="presParOf" srcId="{F5BD353C-CD56-4AD7-B75D-11C841EBC68A}" destId="{BF269331-C8BC-4052-9D2A-44C330B254AE}" srcOrd="0" destOrd="0" presId="urn:microsoft.com/office/officeart/2005/8/layout/hierarchy1"/>
    <dgm:cxn modelId="{E11CBF22-B4E4-40AB-AA63-D8EAE45225C5}" type="presParOf" srcId="{BF269331-C8BC-4052-9D2A-44C330B254AE}" destId="{863344A0-7D14-4C5D-960F-B1ECD7302395}" srcOrd="0" destOrd="0" presId="urn:microsoft.com/office/officeart/2005/8/layout/hierarchy1"/>
    <dgm:cxn modelId="{DAA6A274-8196-45BE-9D99-5538C2CF7DB7}" type="presParOf" srcId="{BF269331-C8BC-4052-9D2A-44C330B254AE}" destId="{492A88AE-1F06-458C-9DCB-C1065EDB3F67}" srcOrd="1" destOrd="0" presId="urn:microsoft.com/office/officeart/2005/8/layout/hierarchy1"/>
    <dgm:cxn modelId="{EDB521D1-1BFE-4AEE-AB60-1870A1AE1096}" type="presParOf" srcId="{F5BD353C-CD56-4AD7-B75D-11C841EBC68A}" destId="{E3D14495-4740-4B8C-8C11-FE98A4D5D26D}" srcOrd="1" destOrd="0" presId="urn:microsoft.com/office/officeart/2005/8/layout/hierarchy1"/>
    <dgm:cxn modelId="{13E70893-72BE-4B0A-8EF3-AF08598DE44F}" type="presParOf" srcId="{FC572243-3AE7-44DD-9485-2E6AE766FE48}" destId="{FDC83307-BECC-4D0C-B475-4CE55D482BB3}" srcOrd="1" destOrd="0" presId="urn:microsoft.com/office/officeart/2005/8/layout/hierarchy1"/>
    <dgm:cxn modelId="{6707D3F2-6532-4972-9072-0A04D41729B2}" type="presParOf" srcId="{FDC83307-BECC-4D0C-B475-4CE55D482BB3}" destId="{48A1600D-AFF8-4091-AE38-B586D4F9647B}" srcOrd="0" destOrd="0" presId="urn:microsoft.com/office/officeart/2005/8/layout/hierarchy1"/>
    <dgm:cxn modelId="{7193255F-7DE1-475F-B98A-07B6827CDC66}" type="presParOf" srcId="{48A1600D-AFF8-4091-AE38-B586D4F9647B}" destId="{E9962A3B-CAE3-41F4-B8BC-FEBC6AB4931F}" srcOrd="0" destOrd="0" presId="urn:microsoft.com/office/officeart/2005/8/layout/hierarchy1"/>
    <dgm:cxn modelId="{8FB2B057-D8BB-4A16-A8D5-B9EFD106F25A}" type="presParOf" srcId="{48A1600D-AFF8-4091-AE38-B586D4F9647B}" destId="{9F528DF1-734A-4785-9739-7BA331A17052}" srcOrd="1" destOrd="0" presId="urn:microsoft.com/office/officeart/2005/8/layout/hierarchy1"/>
    <dgm:cxn modelId="{43AE1CB7-F5F6-4F2C-A05C-5C6C853AEE90}" type="presParOf" srcId="{FDC83307-BECC-4D0C-B475-4CE55D482BB3}" destId="{1314EF86-9112-4B03-93F0-04D033D42870}" srcOrd="1" destOrd="0" presId="urn:microsoft.com/office/officeart/2005/8/layout/hierarchy1"/>
    <dgm:cxn modelId="{301B44EB-78F3-4E81-B45D-405202CDD770}" type="presParOf" srcId="{FC572243-3AE7-44DD-9485-2E6AE766FE48}" destId="{22C2992A-ED70-4329-A5A1-104B99EF1063}" srcOrd="2" destOrd="0" presId="urn:microsoft.com/office/officeart/2005/8/layout/hierarchy1"/>
    <dgm:cxn modelId="{E92A09E3-3C81-47BF-83F6-9DD5927A0FFB}" type="presParOf" srcId="{22C2992A-ED70-4329-A5A1-104B99EF1063}" destId="{BEC50C5B-9481-46B1-B339-5E0195E2E13D}" srcOrd="0" destOrd="0" presId="urn:microsoft.com/office/officeart/2005/8/layout/hierarchy1"/>
    <dgm:cxn modelId="{6946347D-E0F5-4B03-9F91-B067FC7C84FA}" type="presParOf" srcId="{BEC50C5B-9481-46B1-B339-5E0195E2E13D}" destId="{565C6E21-9D1D-4A4F-A74C-91929BDE88EC}" srcOrd="0" destOrd="0" presId="urn:microsoft.com/office/officeart/2005/8/layout/hierarchy1"/>
    <dgm:cxn modelId="{98051D10-53FF-4338-BD9D-E8ACB11D73EE}" type="presParOf" srcId="{BEC50C5B-9481-46B1-B339-5E0195E2E13D}" destId="{474937C5-0BEA-4B13-8CB4-27AA6C1AC8EF}" srcOrd="1" destOrd="0" presId="urn:microsoft.com/office/officeart/2005/8/layout/hierarchy1"/>
    <dgm:cxn modelId="{A1FC20DE-7D83-41D8-AE3B-EAEBCCC53273}" type="presParOf" srcId="{22C2992A-ED70-4329-A5A1-104B99EF1063}" destId="{019882DD-D77E-473B-ACF0-C2637638FE3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2E88EE-D1AE-4F0D-A9BA-C8CBF3EA2861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91FA4-BEC7-4D63-9223-D439C4994F6D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An individual PowerPoint presentation consisting of 5 to 10 slides not including the cover slide or any referencing.</a:t>
          </a:r>
          <a:endParaRPr lang="en-US" sz="3000" kern="1200"/>
        </a:p>
      </dsp:txBody>
      <dsp:txXfrm>
        <a:off x="696297" y="538547"/>
        <a:ext cx="4171627" cy="2590157"/>
      </dsp:txXfrm>
    </dsp:sp>
    <dsp:sp modelId="{C22018CF-4567-41A4-A110-400C16D5663D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BE1F6-B015-4243-8A1A-B8FFA666D21B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Try to apply the theories and models presented over the course of this module. </a:t>
          </a:r>
          <a:endParaRPr lang="en-US" sz="3000" kern="1200"/>
        </a:p>
      </dsp:txBody>
      <dsp:txXfrm>
        <a:off x="5991936" y="538547"/>
        <a:ext cx="4171627" cy="2590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344A0-7D14-4C5D-960F-B1ECD7302395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2A88AE-1F06-458C-9DCB-C1065EDB3F67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Your Name </a:t>
          </a:r>
          <a:endParaRPr lang="en-US" sz="4900" kern="1200" dirty="0"/>
        </a:p>
      </dsp:txBody>
      <dsp:txXfrm>
        <a:off x="378614" y="886531"/>
        <a:ext cx="2810360" cy="1744948"/>
      </dsp:txXfrm>
    </dsp:sp>
    <dsp:sp modelId="{E9962A3B-CAE3-41F4-B8BC-FEBC6AB4931F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528DF1-734A-4785-9739-7BA331A17052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Date</a:t>
          </a:r>
          <a:endParaRPr lang="en-US" sz="4900" kern="1200"/>
        </a:p>
      </dsp:txBody>
      <dsp:txXfrm>
        <a:off x="3946203" y="886531"/>
        <a:ext cx="2810360" cy="1744948"/>
      </dsp:txXfrm>
    </dsp:sp>
    <dsp:sp modelId="{565C6E21-9D1D-4A4F-A74C-91929BDE88EC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937C5-0BEA-4B13-8CB4-27AA6C1AC8EF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Email </a:t>
          </a:r>
          <a:endParaRPr lang="en-US" sz="4900" kern="1200"/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210B7-C78F-4E0F-80D3-7DE4794F2B80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5B8069-24EC-42E6-891B-AF7ACDEFF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672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34E79C-D502-48F8-A187-997DB121AD0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46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 come back to this side over the coming weeks and see if you can answer these questions…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2121B1-A91C-4C70-AFC8-D8B18C2BCDD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877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B4328-A72E-44DF-B604-B9CD7EDE2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76D5A-656A-45EB-A573-459FFE8824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291D7-CCE7-4839-BE30-A10EEC2C0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998EB-AD4E-48A2-A87C-A0C322D4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07747E-41F1-4701-8EFE-6C93303F8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812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7333E-4E5B-48B8-A7D1-B8C4B045D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92119-C844-40E0-B6ED-C71A1D9679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0B4F4D-DA83-4BF7-B3DC-EAD66C49C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392DF2-DD55-4258-99D0-D0901D690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94725-A4E4-478D-92EA-7B953EB9E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575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4919B-F0EA-4B4C-84CC-235C1B23E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F626EB-BA0A-4F63-A571-C6A1B184C4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810B5-9373-481C-97D1-4688A06D7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68DEC-0BA3-432D-943F-F9932DCAF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7E201-52C4-4731-A26B-55B952103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504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1F972-0499-4A3C-B6A4-4768D9682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65909-8DDC-4FF9-9302-326CD6FFE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E9A49E-9577-48FB-9FF5-016BB3F893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E0E642-64DF-40F5-A054-F12613F0D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1A7818-F88A-46A0-B1BA-3FDDC351C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290151-C093-4D31-AC42-EE7B2B137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977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28852-E140-4E6D-9A57-DC4C50EF4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F4BC3-F5DC-410C-B926-893574BF3C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EC7F9-7D6C-4D82-8117-08A53EEB76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732F5B-26BD-47D3-8CBA-43C1552221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A79750-E9C7-49E1-A588-C3CC2BE77D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86084D-89F3-4DA2-8E8B-04747F9DE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969B1C-1E2A-4EB4-AF70-82E38128A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C45B58-51AC-468F-B98C-51C474812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352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9A5A7-20C9-4D85-B414-7024CEF08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6237A8-AC81-4DED-BF60-359C66089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B0FE89-8FD3-432C-B785-0F5000366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60E7A7-C2C6-4263-88E7-AD634E684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233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FBF7B7-B852-458D-92D9-24FE7683F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22F174-57F8-4BD4-851E-B7E0D170F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B9BE3F-3537-4CEE-A7BD-F4F4D0F33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555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BF61B-3D0C-48CC-AE33-9B5BA29F0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814B0-A894-4F1F-A4E4-0576C6BCD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11A394-319D-4DA9-8D1C-E9306BA9BC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FDB8B0-3802-446C-B96D-179274762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21B427-17A3-4E22-8340-F80866512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40D14A-84C6-4C1A-A080-837B2049B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905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BA2D-6244-44D7-B314-69C1A66A6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12B3DA-3108-414D-B452-FCC5C9E6DD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6AAE48-778E-4220-ADE7-AACC854DF8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89EC7F-F012-4F2B-B628-16C5EBA56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B0F803-2B4D-4B86-AD10-FB3A7581C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5A4F1C-8DC8-4E3F-BA38-2884AA84D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983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70DFC-6DFF-4E57-B5E5-515BAA902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122EEA-5BCA-4F35-949B-0482F7D301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210888-3041-4D2A-BE51-BCBA90672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DBA6E-B445-427E-AE07-39D856386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F1919-ABB8-46A2-93C9-40BBA17CA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083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48EFB7-F138-48BB-B8C9-CDC941DAD5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DAF4C9-4909-4261-875E-C7436269B9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1B227-1A17-4EEC-B57E-F95A5A486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BBC4C-17E3-4EF5-BCD3-889A599B9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41E5B-B643-4872-A00B-F8820AE62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72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D6FDD6-4101-4D51-B3A9-763E48A23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6689F0-2800-4AC9-BA7B-B111234390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AB5C36-17C7-4331-8B7A-7A3F4F22C2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03315-87E2-43DB-8D85-7C3F93219CA5}" type="datetimeFigureOut">
              <a:rPr lang="en-GB" smtClean="0"/>
              <a:t>30/04/2021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905DF5-295E-4D07-902C-B57F8C11A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6749F-E02C-4690-891E-2DB3FD5517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45F49-2E90-4A64-AF76-836FA9A20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62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2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AF9E3-CC6A-4072-ABF0-4F4C610151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4095" y="851517"/>
            <a:ext cx="5238466" cy="2991416"/>
          </a:xfrm>
        </p:spPr>
        <p:txBody>
          <a:bodyPr anchor="b">
            <a:normAutofit/>
          </a:bodyPr>
          <a:lstStyle/>
          <a:p>
            <a:pPr algn="l"/>
            <a:r>
              <a:rPr lang="en-GB"/>
              <a:t>End of course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44FD19-5066-405D-8E2D-82A41713BD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4096" y="3842932"/>
            <a:ext cx="4167115" cy="2163551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/>
              <a:t>You do not required to present these in the class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Please email these to me and I will provide feedback individually   </a:t>
            </a:r>
          </a:p>
        </p:txBody>
      </p:sp>
      <p:sp>
        <p:nvSpPr>
          <p:cNvPr id="30" name="Freeform: Shape 24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4BD5C1-4B72-44A1-B28D-A6AEE29950F7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7531503" y="2129307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191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9" name="Rectangle 5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15E5024-3E70-4A17-9A2A-873802307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PowerPoint Presentation – 5 or 10 slides 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4040240-35EF-4F56-9607-DD8E5C5B1C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1526364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17636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A3D95-5322-4F90-953D-66A9DF0C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Leadership – </a:t>
            </a:r>
            <a:br>
              <a:rPr lang="en-GB" sz="4800"/>
            </a:br>
            <a:r>
              <a:rPr lang="en-GB" sz="4800"/>
              <a:t>End of course presentation 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93F492-98D2-49DF-9EFE-F40D0FB694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276251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474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FEB73-609F-4F1E-ADD0-21DED76E6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Define Leadership …</a:t>
            </a:r>
            <a:endParaRPr lang="en-GB" sz="36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0CE8E5-6793-48A0-9956-D43F5D788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you reference the definition.</a:t>
            </a:r>
          </a:p>
        </p:txBody>
      </p:sp>
    </p:spTree>
    <p:extLst>
      <p:ext uri="{BB962C8B-B14F-4D97-AF65-F5344CB8AC3E}">
        <p14:creationId xmlns:p14="http://schemas.microsoft.com/office/powerpoint/2010/main" val="2755970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ACCBE-4662-4334-B971-8844F8CD8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Who do you think is an inspirational leader?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87FF8-F054-4829-9C2E-AD6F2C856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Think of all these leaders throughout the world in the present time and in the past. </a:t>
            </a:r>
          </a:p>
          <a:p>
            <a:pPr marL="0" indent="0">
              <a:buNone/>
            </a:pPr>
            <a:r>
              <a:rPr lang="en-GB" dirty="0"/>
              <a:t>They are leaders because they have “Followers”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zh-CN" altLang="en-US" dirty="0"/>
              <a:t>想想现在和过去全世界所有这些领导人。
他们是领导者，因为他们有</a:t>
            </a:r>
            <a:r>
              <a:rPr lang="en-US" altLang="zh-CN" dirty="0"/>
              <a:t>"</a:t>
            </a:r>
            <a:r>
              <a:rPr lang="zh-CN" altLang="en-US" dirty="0"/>
              <a:t>追随者</a:t>
            </a:r>
            <a:r>
              <a:rPr lang="en-US" altLang="zh-CN" dirty="0"/>
              <a:t>"
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19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2D57C-7C7A-42C8-AA24-472D4A8C2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Who do you think is an inspirational leaders?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CB1A-E1F8-444B-9F5D-B6632C3CC9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personal qualities do they have? </a:t>
            </a:r>
          </a:p>
          <a:p>
            <a:r>
              <a:rPr lang="en-GB" dirty="0"/>
              <a:t>What strategic qualities make them stand out of the crowd? </a:t>
            </a:r>
          </a:p>
          <a:p>
            <a:r>
              <a:rPr lang="en-GB" dirty="0"/>
              <a:t>Do you think they are effective leaders? </a:t>
            </a:r>
          </a:p>
          <a:p>
            <a:r>
              <a:rPr lang="en-GB" dirty="0"/>
              <a:t>What leadership characteristics do they have?</a:t>
            </a:r>
          </a:p>
        </p:txBody>
      </p:sp>
    </p:spTree>
    <p:extLst>
      <p:ext uri="{BB962C8B-B14F-4D97-AF65-F5344CB8AC3E}">
        <p14:creationId xmlns:p14="http://schemas.microsoft.com/office/powerpoint/2010/main" val="4124423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20102-33A8-46A1-B579-C6C6AE732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Explain the difference between leadership and management.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3CEDE-7CE1-4420-B6A5-CD4FD88D55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Write this in your own words.</a:t>
            </a:r>
          </a:p>
          <a:p>
            <a:r>
              <a:rPr lang="en-GB" dirty="0"/>
              <a:t>Ensure you reference these differences </a:t>
            </a:r>
          </a:p>
        </p:txBody>
      </p:sp>
    </p:spTree>
    <p:extLst>
      <p:ext uri="{BB962C8B-B14F-4D97-AF65-F5344CB8AC3E}">
        <p14:creationId xmlns:p14="http://schemas.microsoft.com/office/powerpoint/2010/main" val="347812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526E4-8EA6-4111-89EE-D0E05C3F9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the difference between Transactional and Transformational?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E5A0D2-AE5D-40DD-9A93-0395DACADE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this in your own words.</a:t>
            </a:r>
          </a:p>
        </p:txBody>
      </p:sp>
    </p:spTree>
    <p:extLst>
      <p:ext uri="{BB962C8B-B14F-4D97-AF65-F5344CB8AC3E}">
        <p14:creationId xmlns:p14="http://schemas.microsoft.com/office/powerpoint/2010/main" val="3025527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AEFF3-8DE3-43BE-88F6-D0F3D0C49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the role of leadership in promoting sustainability?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21D297-CF0C-458C-8299-531EB92128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1015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FC097-0769-4089-B806-FF9E9A3E8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/>
              <a:t>What are the advantages and disadvantages of situational leadership?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DF994E-1779-43C0-8A5E-3A38923B4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021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D2848-4826-45B2-BD0C-CB6BCD331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Reflection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58AD6-2A05-44F3-83C7-71CA12AAA8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have you learnt from the Leadership course?</a:t>
            </a:r>
          </a:p>
          <a:p>
            <a:r>
              <a:rPr lang="en-GB" dirty="0"/>
              <a:t>What would you now do differently?</a:t>
            </a:r>
          </a:p>
          <a:p>
            <a:r>
              <a:rPr lang="en-GB" dirty="0"/>
              <a:t>What would you look for in an organisation when looking for a forever job role?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064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0D1DE-13B1-4F00-A63F-5283D649A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 Page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8B679-4BC1-41BB-BE4B-72C4B452CC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842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5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7869FC7-E98D-43C5-BE6C-E923B1205A50}">
  <we:reference id="wa104380121" version="2.0.0.0" store="en-US" storeType="OMEX"/>
  <we:alternateReferences>
    <we:reference id="WA104380121" version="2.0.0.0" store="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1344</TotalTime>
  <Words>314</Words>
  <Application>Microsoft Office PowerPoint</Application>
  <PresentationFormat>Widescreen</PresentationFormat>
  <Paragraphs>38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End of course presentation </vt:lpstr>
      <vt:lpstr>PowerPoint Presentation – 5 or 10 slides </vt:lpstr>
      <vt:lpstr>Leadership –  End of course presentation </vt:lpstr>
      <vt:lpstr>Define Leadership …</vt:lpstr>
      <vt:lpstr>Who do you think is an inspirational leader?</vt:lpstr>
      <vt:lpstr>Who do you think is an inspirational leaders?</vt:lpstr>
      <vt:lpstr>Explain the difference between leadership and management.</vt:lpstr>
      <vt:lpstr>What is the difference between Transactional and Transformational?</vt:lpstr>
      <vt:lpstr>What is the role of leadership in promoting sustainability? </vt:lpstr>
      <vt:lpstr>What are the advantages and disadvantages of situational leadership? </vt:lpstr>
      <vt:lpstr>Reflection ….</vt:lpstr>
      <vt:lpstr>Reference Page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End of course presentation</dc:title>
  <dc:creator>Mandy Raison</dc:creator>
  <cp:lastModifiedBy>Mandy Raison</cp:lastModifiedBy>
  <cp:revision>15</cp:revision>
  <dcterms:created xsi:type="dcterms:W3CDTF">2021-04-27T08:35:09Z</dcterms:created>
  <dcterms:modified xsi:type="dcterms:W3CDTF">2021-04-30T10:42:45Z</dcterms:modified>
</cp:coreProperties>
</file>