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4"/>
  </p:sldMasterIdLst>
  <p:notesMasterIdLst>
    <p:notesMasterId r:id="rId18"/>
  </p:notesMasterIdLst>
  <p:handoutMasterIdLst>
    <p:handoutMasterId r:id="rId19"/>
  </p:handoutMasterIdLst>
  <p:sldIdLst>
    <p:sldId id="315" r:id="rId5"/>
    <p:sldId id="266" r:id="rId6"/>
    <p:sldId id="305" r:id="rId7"/>
    <p:sldId id="309" r:id="rId8"/>
    <p:sldId id="319" r:id="rId9"/>
    <p:sldId id="313" r:id="rId10"/>
    <p:sldId id="317" r:id="rId11"/>
    <p:sldId id="318" r:id="rId12"/>
    <p:sldId id="320" r:id="rId13"/>
    <p:sldId id="321" r:id="rId14"/>
    <p:sldId id="322" r:id="rId15"/>
    <p:sldId id="323" r:id="rId16"/>
    <p:sldId id="29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5AA1BD55-57CD-466E-0725-B6CBA11E0D12}" name="Lauren Weldy (ALLEGIS GROUP SERVICES)" initials="LW" userId="S::v-lweldy@microsoft.com::07a2285c-a352-4b96-8658-ecc34365c15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EDEB"/>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914F50-4C22-4A22-8D5F-6C47FE664F6C}" v="18" dt="2025-11-13T11:59:24.220"/>
  </p1510:revLst>
</p1510:revInfo>
</file>

<file path=ppt/tableStyles.xml><?xml version="1.0" encoding="utf-8"?>
<a:tblStyleLst xmlns:a="http://schemas.openxmlformats.org/drawingml/2006/main" def="{8A107856-5554-42FB-B03E-39F5DBC370B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5388" autoAdjust="0"/>
  </p:normalViewPr>
  <p:slideViewPr>
    <p:cSldViewPr snapToGrid="0">
      <p:cViewPr varScale="1">
        <p:scale>
          <a:sx n="120" d="100"/>
          <a:sy n="120" d="100"/>
        </p:scale>
        <p:origin x="120" y="252"/>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3149"/>
    </p:cViewPr>
  </p:sorterViewPr>
  <p:notesViewPr>
    <p:cSldViewPr snapToGrid="0">
      <p:cViewPr>
        <p:scale>
          <a:sx n="1" d="2"/>
          <a:sy n="1" d="2"/>
        </p:scale>
        <p:origin x="2640" y="28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36914F50-4C22-4A22-8D5F-6C47FE664F6C}"/>
    <pc:docChg chg="custSel addSld delSld modSld sldOrd">
      <pc:chgData name="Rhodri Thomas" userId="97013524-85ec-4bc1-99cf-ee75f81eb8cc" providerId="ADAL" clId="{36914F50-4C22-4A22-8D5F-6C47FE664F6C}" dt="2025-11-13T11:59:30.168" v="1927" actId="14100"/>
      <pc:docMkLst>
        <pc:docMk/>
      </pc:docMkLst>
      <pc:sldChg chg="addSp delSp modSp del mod ord">
        <pc:chgData name="Rhodri Thomas" userId="97013524-85ec-4bc1-99cf-ee75f81eb8cc" providerId="ADAL" clId="{36914F50-4C22-4A22-8D5F-6C47FE664F6C}" dt="2025-11-13T11:24:33.543" v="358" actId="47"/>
        <pc:sldMkLst>
          <pc:docMk/>
          <pc:sldMk cId="3111549375" sldId="256"/>
        </pc:sldMkLst>
        <pc:spChg chg="add del mod">
          <ac:chgData name="Rhodri Thomas" userId="97013524-85ec-4bc1-99cf-ee75f81eb8cc" providerId="ADAL" clId="{36914F50-4C22-4A22-8D5F-6C47FE664F6C}" dt="2025-11-13T11:18:37.809" v="305" actId="478"/>
          <ac:spMkLst>
            <pc:docMk/>
            <pc:sldMk cId="3111549375" sldId="256"/>
            <ac:spMk id="3" creationId="{D5C5ED84-A56A-D5BC-BCD2-D9DB9AF03198}"/>
          </ac:spMkLst>
        </pc:spChg>
        <pc:spChg chg="add mod">
          <ac:chgData name="Rhodri Thomas" userId="97013524-85ec-4bc1-99cf-ee75f81eb8cc" providerId="ADAL" clId="{36914F50-4C22-4A22-8D5F-6C47FE664F6C}" dt="2025-11-13T11:18:59.606" v="317" actId="403"/>
          <ac:spMkLst>
            <pc:docMk/>
            <pc:sldMk cId="3111549375" sldId="256"/>
            <ac:spMk id="5" creationId="{F395B2DF-A4F7-DF08-63C7-EC6C9850C722}"/>
          </ac:spMkLst>
        </pc:spChg>
        <pc:spChg chg="mod">
          <ac:chgData name="Rhodri Thomas" userId="97013524-85ec-4bc1-99cf-ee75f81eb8cc" providerId="ADAL" clId="{36914F50-4C22-4A22-8D5F-6C47FE664F6C}" dt="2025-11-13T11:24:25.664" v="355" actId="21"/>
          <ac:spMkLst>
            <pc:docMk/>
            <pc:sldMk cId="3111549375" sldId="256"/>
            <ac:spMk id="6" creationId="{7C94F61A-46C1-B831-7EC4-687DF1C757C5}"/>
          </ac:spMkLst>
        </pc:spChg>
        <pc:spChg chg="del mod">
          <ac:chgData name="Rhodri Thomas" userId="97013524-85ec-4bc1-99cf-ee75f81eb8cc" providerId="ADAL" clId="{36914F50-4C22-4A22-8D5F-6C47FE664F6C}" dt="2025-11-13T11:18:34.485" v="302" actId="478"/>
          <ac:spMkLst>
            <pc:docMk/>
            <pc:sldMk cId="3111549375" sldId="256"/>
            <ac:spMk id="7" creationId="{0814B6A3-5F3E-4909-8ED5-87FE82492264}"/>
          </ac:spMkLst>
        </pc:spChg>
      </pc:sldChg>
      <pc:sldChg chg="modSp del mod ord">
        <pc:chgData name="Rhodri Thomas" userId="97013524-85ec-4bc1-99cf-ee75f81eb8cc" providerId="ADAL" clId="{36914F50-4C22-4A22-8D5F-6C47FE664F6C}" dt="2025-11-13T11:19:05.085" v="319" actId="47"/>
        <pc:sldMkLst>
          <pc:docMk/>
          <pc:sldMk cId="2779792646" sldId="271"/>
        </pc:sldMkLst>
        <pc:spChg chg="mod">
          <ac:chgData name="Rhodri Thomas" userId="97013524-85ec-4bc1-99cf-ee75f81eb8cc" providerId="ADAL" clId="{36914F50-4C22-4A22-8D5F-6C47FE664F6C}" dt="2025-11-13T11:18:28.912" v="300" actId="21"/>
          <ac:spMkLst>
            <pc:docMk/>
            <pc:sldMk cId="2779792646" sldId="271"/>
            <ac:spMk id="15" creationId="{B7886DF7-FA3D-4AD1-AEC1-578EA3AC8C7D}"/>
          </ac:spMkLst>
        </pc:spChg>
      </pc:sldChg>
      <pc:sldChg chg="modSp mod">
        <pc:chgData name="Rhodri Thomas" userId="97013524-85ec-4bc1-99cf-ee75f81eb8cc" providerId="ADAL" clId="{36914F50-4C22-4A22-8D5F-6C47FE664F6C}" dt="2025-11-13T11:50:40.629" v="1856" actId="20577"/>
        <pc:sldMkLst>
          <pc:docMk/>
          <pc:sldMk cId="798203993" sldId="295"/>
        </pc:sldMkLst>
        <pc:spChg chg="mod">
          <ac:chgData name="Rhodri Thomas" userId="97013524-85ec-4bc1-99cf-ee75f81eb8cc" providerId="ADAL" clId="{36914F50-4C22-4A22-8D5F-6C47FE664F6C}" dt="2025-11-13T11:50:40.629" v="1856" actId="20577"/>
          <ac:spMkLst>
            <pc:docMk/>
            <pc:sldMk cId="798203993" sldId="295"/>
            <ac:spMk id="5" creationId="{5755816F-F516-477A-8EF2-D8CA20267590}"/>
          </ac:spMkLst>
        </pc:spChg>
      </pc:sldChg>
      <pc:sldChg chg="del">
        <pc:chgData name="Rhodri Thomas" userId="97013524-85ec-4bc1-99cf-ee75f81eb8cc" providerId="ADAL" clId="{36914F50-4C22-4A22-8D5F-6C47FE664F6C}" dt="2025-11-13T11:50:29.981" v="1842" actId="47"/>
        <pc:sldMkLst>
          <pc:docMk/>
          <pc:sldMk cId="3345023337" sldId="300"/>
        </pc:sldMkLst>
      </pc:sldChg>
      <pc:sldChg chg="modSp mod">
        <pc:chgData name="Rhodri Thomas" userId="97013524-85ec-4bc1-99cf-ee75f81eb8cc" providerId="ADAL" clId="{36914F50-4C22-4A22-8D5F-6C47FE664F6C}" dt="2025-11-13T11:19:36.108" v="334" actId="1076"/>
        <pc:sldMkLst>
          <pc:docMk/>
          <pc:sldMk cId="1170108823" sldId="309"/>
        </pc:sldMkLst>
        <pc:spChg chg="mod">
          <ac:chgData name="Rhodri Thomas" userId="97013524-85ec-4bc1-99cf-ee75f81eb8cc" providerId="ADAL" clId="{36914F50-4C22-4A22-8D5F-6C47FE664F6C}" dt="2025-11-13T11:19:36.108" v="334" actId="1076"/>
          <ac:spMkLst>
            <pc:docMk/>
            <pc:sldMk cId="1170108823" sldId="309"/>
            <ac:spMk id="6" creationId="{2BBAABBD-8A7F-A90C-3E5F-9B47E6255AA6}"/>
          </ac:spMkLst>
        </pc:spChg>
        <pc:spChg chg="mod">
          <ac:chgData name="Rhodri Thomas" userId="97013524-85ec-4bc1-99cf-ee75f81eb8cc" providerId="ADAL" clId="{36914F50-4C22-4A22-8D5F-6C47FE664F6C}" dt="2025-11-13T11:19:24.351" v="333" actId="20577"/>
          <ac:spMkLst>
            <pc:docMk/>
            <pc:sldMk cId="1170108823" sldId="309"/>
            <ac:spMk id="8" creationId="{53AC2A64-7F35-C709-E784-7DDACAF57EE5}"/>
          </ac:spMkLst>
        </pc:spChg>
        <pc:spChg chg="mod">
          <ac:chgData name="Rhodri Thomas" userId="97013524-85ec-4bc1-99cf-ee75f81eb8cc" providerId="ADAL" clId="{36914F50-4C22-4A22-8D5F-6C47FE664F6C}" dt="2025-11-13T11:19:10.153" v="320" actId="1076"/>
          <ac:spMkLst>
            <pc:docMk/>
            <pc:sldMk cId="1170108823" sldId="309"/>
            <ac:spMk id="11" creationId="{B0644625-A213-9B16-99F6-C86890B5125A}"/>
          </ac:spMkLst>
        </pc:spChg>
      </pc:sldChg>
      <pc:sldChg chg="del">
        <pc:chgData name="Rhodri Thomas" userId="97013524-85ec-4bc1-99cf-ee75f81eb8cc" providerId="ADAL" clId="{36914F50-4C22-4A22-8D5F-6C47FE664F6C}" dt="2025-11-13T11:50:27.915" v="1840" actId="47"/>
        <pc:sldMkLst>
          <pc:docMk/>
          <pc:sldMk cId="4065057152" sldId="310"/>
        </pc:sldMkLst>
      </pc:sldChg>
      <pc:sldChg chg="del ord">
        <pc:chgData name="Rhodri Thomas" userId="97013524-85ec-4bc1-99cf-ee75f81eb8cc" providerId="ADAL" clId="{36914F50-4C22-4A22-8D5F-6C47FE664F6C}" dt="2025-11-13T11:50:26.858" v="1839" actId="47"/>
        <pc:sldMkLst>
          <pc:docMk/>
          <pc:sldMk cId="1230700268" sldId="312"/>
        </pc:sldMkLst>
      </pc:sldChg>
      <pc:sldChg chg="addSp delSp modSp mod ord">
        <pc:chgData name="Rhodri Thomas" userId="97013524-85ec-4bc1-99cf-ee75f81eb8cc" providerId="ADAL" clId="{36914F50-4C22-4A22-8D5F-6C47FE664F6C}" dt="2025-11-13T11:20:41.204" v="339" actId="1076"/>
        <pc:sldMkLst>
          <pc:docMk/>
          <pc:sldMk cId="4153247059" sldId="313"/>
        </pc:sldMkLst>
        <pc:spChg chg="mod">
          <ac:chgData name="Rhodri Thomas" userId="97013524-85ec-4bc1-99cf-ee75f81eb8cc" providerId="ADAL" clId="{36914F50-4C22-4A22-8D5F-6C47FE664F6C}" dt="2025-11-13T11:15:15.680" v="37" actId="20577"/>
          <ac:spMkLst>
            <pc:docMk/>
            <pc:sldMk cId="4153247059" sldId="313"/>
            <ac:spMk id="2" creationId="{E2D30E0F-10C6-298A-C347-E831FFF4ECB8}"/>
          </ac:spMkLst>
        </pc:spChg>
        <pc:spChg chg="del mod">
          <ac:chgData name="Rhodri Thomas" userId="97013524-85ec-4bc1-99cf-ee75f81eb8cc" providerId="ADAL" clId="{36914F50-4C22-4A22-8D5F-6C47FE664F6C}" dt="2025-11-13T11:15:19.084" v="39" actId="478"/>
          <ac:spMkLst>
            <pc:docMk/>
            <pc:sldMk cId="4153247059" sldId="313"/>
            <ac:spMk id="3" creationId="{41191CC7-9CF2-71F0-1AD4-791EA9CBAD97}"/>
          </ac:spMkLst>
        </pc:spChg>
        <pc:spChg chg="add del mod">
          <ac:chgData name="Rhodri Thomas" userId="97013524-85ec-4bc1-99cf-ee75f81eb8cc" providerId="ADAL" clId="{36914F50-4C22-4A22-8D5F-6C47FE664F6C}" dt="2025-11-13T11:15:20.913" v="41" actId="478"/>
          <ac:spMkLst>
            <pc:docMk/>
            <pc:sldMk cId="4153247059" sldId="313"/>
            <ac:spMk id="5" creationId="{BF2B632C-8368-6FAB-91F2-A57458385DC8}"/>
          </ac:spMkLst>
        </pc:spChg>
        <pc:spChg chg="mod">
          <ac:chgData name="Rhodri Thomas" userId="97013524-85ec-4bc1-99cf-ee75f81eb8cc" providerId="ADAL" clId="{36914F50-4C22-4A22-8D5F-6C47FE664F6C}" dt="2025-11-13T11:17:20.316" v="218" actId="20577"/>
          <ac:spMkLst>
            <pc:docMk/>
            <pc:sldMk cId="4153247059" sldId="313"/>
            <ac:spMk id="7" creationId="{7078F1DC-7EF8-5514-E97B-D47663F284D3}"/>
          </ac:spMkLst>
        </pc:spChg>
        <pc:picChg chg="add mod">
          <ac:chgData name="Rhodri Thomas" userId="97013524-85ec-4bc1-99cf-ee75f81eb8cc" providerId="ADAL" clId="{36914F50-4C22-4A22-8D5F-6C47FE664F6C}" dt="2025-11-13T11:20:41.204" v="339" actId="1076"/>
          <ac:picMkLst>
            <pc:docMk/>
            <pc:sldMk cId="4153247059" sldId="313"/>
            <ac:picMk id="6" creationId="{50B96B46-71AA-F8F4-3513-C895C90ECF7C}"/>
          </ac:picMkLst>
        </pc:picChg>
      </pc:sldChg>
      <pc:sldChg chg="del">
        <pc:chgData name="Rhodri Thomas" userId="97013524-85ec-4bc1-99cf-ee75f81eb8cc" providerId="ADAL" clId="{36914F50-4C22-4A22-8D5F-6C47FE664F6C}" dt="2025-11-13T11:50:29.042" v="1841" actId="47"/>
        <pc:sldMkLst>
          <pc:docMk/>
          <pc:sldMk cId="2394014735" sldId="316"/>
        </pc:sldMkLst>
      </pc:sldChg>
      <pc:sldChg chg="addSp delSp modSp add mod">
        <pc:chgData name="Rhodri Thomas" userId="97013524-85ec-4bc1-99cf-ee75f81eb8cc" providerId="ADAL" clId="{36914F50-4C22-4A22-8D5F-6C47FE664F6C}" dt="2025-11-13T11:25:22.225" v="361" actId="1076"/>
        <pc:sldMkLst>
          <pc:docMk/>
          <pc:sldMk cId="2823986129" sldId="317"/>
        </pc:sldMkLst>
        <pc:spChg chg="mod">
          <ac:chgData name="Rhodri Thomas" userId="97013524-85ec-4bc1-99cf-ee75f81eb8cc" providerId="ADAL" clId="{36914F50-4C22-4A22-8D5F-6C47FE664F6C}" dt="2025-11-13T11:23:05.920" v="350"/>
          <ac:spMkLst>
            <pc:docMk/>
            <pc:sldMk cId="2823986129" sldId="317"/>
            <ac:spMk id="2" creationId="{E2D30E0F-10C6-298A-C347-E831FFF4ECB8}"/>
          </ac:spMkLst>
        </pc:spChg>
        <pc:spChg chg="add mod">
          <ac:chgData name="Rhodri Thomas" userId="97013524-85ec-4bc1-99cf-ee75f81eb8cc" providerId="ADAL" clId="{36914F50-4C22-4A22-8D5F-6C47FE664F6C}" dt="2025-11-13T11:24:30.697" v="357" actId="1076"/>
          <ac:spMkLst>
            <pc:docMk/>
            <pc:sldMk cId="2823986129" sldId="317"/>
            <ac:spMk id="5" creationId="{0C54A53E-4342-E1E8-4B4A-FCEE6E00CE02}"/>
          </ac:spMkLst>
        </pc:spChg>
        <pc:spChg chg="mod">
          <ac:chgData name="Rhodri Thomas" userId="97013524-85ec-4bc1-99cf-ee75f81eb8cc" providerId="ADAL" clId="{36914F50-4C22-4A22-8D5F-6C47FE664F6C}" dt="2025-11-13T11:23:02.230" v="343" actId="21"/>
          <ac:spMkLst>
            <pc:docMk/>
            <pc:sldMk cId="2823986129" sldId="317"/>
            <ac:spMk id="7" creationId="{7078F1DC-7EF8-5514-E97B-D47663F284D3}"/>
          </ac:spMkLst>
        </pc:spChg>
        <pc:picChg chg="add mod">
          <ac:chgData name="Rhodri Thomas" userId="97013524-85ec-4bc1-99cf-ee75f81eb8cc" providerId="ADAL" clId="{36914F50-4C22-4A22-8D5F-6C47FE664F6C}" dt="2025-11-13T11:24:18.147" v="354" actId="1076"/>
          <ac:picMkLst>
            <pc:docMk/>
            <pc:sldMk cId="2823986129" sldId="317"/>
            <ac:picMk id="3" creationId="{77BBEC7E-B984-3156-1FF8-809475BCC181}"/>
          </ac:picMkLst>
        </pc:picChg>
        <pc:picChg chg="del">
          <ac:chgData name="Rhodri Thomas" userId="97013524-85ec-4bc1-99cf-ee75f81eb8cc" providerId="ADAL" clId="{36914F50-4C22-4A22-8D5F-6C47FE664F6C}" dt="2025-11-13T11:23:07.824" v="351" actId="478"/>
          <ac:picMkLst>
            <pc:docMk/>
            <pc:sldMk cId="2823986129" sldId="317"/>
            <ac:picMk id="6" creationId="{50B96B46-71AA-F8F4-3513-C895C90ECF7C}"/>
          </ac:picMkLst>
        </pc:picChg>
        <pc:picChg chg="add mod">
          <ac:chgData name="Rhodri Thomas" userId="97013524-85ec-4bc1-99cf-ee75f81eb8cc" providerId="ADAL" clId="{36914F50-4C22-4A22-8D5F-6C47FE664F6C}" dt="2025-11-13T11:25:22.225" v="361" actId="1076"/>
          <ac:picMkLst>
            <pc:docMk/>
            <pc:sldMk cId="2823986129" sldId="317"/>
            <ac:picMk id="8" creationId="{5A23F5DF-47C8-37B6-43AC-BF81398709B2}"/>
          </ac:picMkLst>
        </pc:picChg>
      </pc:sldChg>
      <pc:sldChg chg="addSp delSp modSp add mod ord">
        <pc:chgData name="Rhodri Thomas" userId="97013524-85ec-4bc1-99cf-ee75f81eb8cc" providerId="ADAL" clId="{36914F50-4C22-4A22-8D5F-6C47FE664F6C}" dt="2025-11-13T11:33:27.605" v="473" actId="1076"/>
        <pc:sldMkLst>
          <pc:docMk/>
          <pc:sldMk cId="3984206279" sldId="318"/>
        </pc:sldMkLst>
        <pc:spChg chg="mod">
          <ac:chgData name="Rhodri Thomas" userId="97013524-85ec-4bc1-99cf-ee75f81eb8cc" providerId="ADAL" clId="{36914F50-4C22-4A22-8D5F-6C47FE664F6C}" dt="2025-11-13T11:25:56.027" v="371"/>
          <ac:spMkLst>
            <pc:docMk/>
            <pc:sldMk cId="3984206279" sldId="318"/>
            <ac:spMk id="2" creationId="{E2D30E0F-10C6-298A-C347-E831FFF4ECB8}"/>
          </ac:spMkLst>
        </pc:spChg>
        <pc:spChg chg="add mod">
          <ac:chgData name="Rhodri Thomas" userId="97013524-85ec-4bc1-99cf-ee75f81eb8cc" providerId="ADAL" clId="{36914F50-4C22-4A22-8D5F-6C47FE664F6C}" dt="2025-11-13T11:27:09.599" v="382" actId="20577"/>
          <ac:spMkLst>
            <pc:docMk/>
            <pc:sldMk cId="3984206279" sldId="318"/>
            <ac:spMk id="4" creationId="{42B2E851-6EB1-1A58-6631-C1DD47076A17}"/>
          </ac:spMkLst>
        </pc:spChg>
        <pc:spChg chg="del mod">
          <ac:chgData name="Rhodri Thomas" userId="97013524-85ec-4bc1-99cf-ee75f81eb8cc" providerId="ADAL" clId="{36914F50-4C22-4A22-8D5F-6C47FE664F6C}" dt="2025-11-13T11:27:14.308" v="384" actId="478"/>
          <ac:spMkLst>
            <pc:docMk/>
            <pc:sldMk cId="3984206279" sldId="318"/>
            <ac:spMk id="7" creationId="{7078F1DC-7EF8-5514-E97B-D47663F284D3}"/>
          </ac:spMkLst>
        </pc:spChg>
        <pc:spChg chg="add del mod">
          <ac:chgData name="Rhodri Thomas" userId="97013524-85ec-4bc1-99cf-ee75f81eb8cc" providerId="ADAL" clId="{36914F50-4C22-4A22-8D5F-6C47FE664F6C}" dt="2025-11-13T11:27:16.729" v="386" actId="478"/>
          <ac:spMkLst>
            <pc:docMk/>
            <pc:sldMk cId="3984206279" sldId="318"/>
            <ac:spMk id="8" creationId="{5A768A37-1112-51CD-E008-1C28573DA323}"/>
          </ac:spMkLst>
        </pc:spChg>
        <pc:picChg chg="add mod">
          <ac:chgData name="Rhodri Thomas" userId="97013524-85ec-4bc1-99cf-ee75f81eb8cc" providerId="ADAL" clId="{36914F50-4C22-4A22-8D5F-6C47FE664F6C}" dt="2025-11-13T11:32:26.740" v="465" actId="1076"/>
          <ac:picMkLst>
            <pc:docMk/>
            <pc:sldMk cId="3984206279" sldId="318"/>
            <ac:picMk id="9" creationId="{0D6C5D90-1C34-A94F-F14B-1AE9C2F0B1D1}"/>
          </ac:picMkLst>
        </pc:picChg>
        <pc:picChg chg="add mod">
          <ac:chgData name="Rhodri Thomas" userId="97013524-85ec-4bc1-99cf-ee75f81eb8cc" providerId="ADAL" clId="{36914F50-4C22-4A22-8D5F-6C47FE664F6C}" dt="2025-11-13T11:33:27.605" v="473" actId="1076"/>
          <ac:picMkLst>
            <pc:docMk/>
            <pc:sldMk cId="3984206279" sldId="318"/>
            <ac:picMk id="10" creationId="{8627479C-7B7B-1F9E-C70D-BDF0E7155AF9}"/>
          </ac:picMkLst>
        </pc:picChg>
      </pc:sldChg>
      <pc:sldChg chg="addSp delSp modSp new mod ord">
        <pc:chgData name="Rhodri Thomas" userId="97013524-85ec-4bc1-99cf-ee75f81eb8cc" providerId="ADAL" clId="{36914F50-4C22-4A22-8D5F-6C47FE664F6C}" dt="2025-11-13T11:52:13.272" v="1875" actId="20577"/>
        <pc:sldMkLst>
          <pc:docMk/>
          <pc:sldMk cId="3068865785" sldId="319"/>
        </pc:sldMkLst>
        <pc:spChg chg="mod">
          <ac:chgData name="Rhodri Thomas" userId="97013524-85ec-4bc1-99cf-ee75f81eb8cc" providerId="ADAL" clId="{36914F50-4C22-4A22-8D5F-6C47FE664F6C}" dt="2025-11-13T11:52:13.272" v="1875" actId="20577"/>
          <ac:spMkLst>
            <pc:docMk/>
            <pc:sldMk cId="3068865785" sldId="319"/>
            <ac:spMk id="2" creationId="{69FE7425-5D0C-286B-2D41-0F58973496AC}"/>
          </ac:spMkLst>
        </pc:spChg>
        <pc:spChg chg="del mod">
          <ac:chgData name="Rhodri Thomas" userId="97013524-85ec-4bc1-99cf-ee75f81eb8cc" providerId="ADAL" clId="{36914F50-4C22-4A22-8D5F-6C47FE664F6C}" dt="2025-11-13T11:28:05.322" v="389" actId="478"/>
          <ac:spMkLst>
            <pc:docMk/>
            <pc:sldMk cId="3068865785" sldId="319"/>
            <ac:spMk id="3" creationId="{1E8A222D-9847-56F2-A43F-84FE8F7ACEE8}"/>
          </ac:spMkLst>
        </pc:spChg>
        <pc:spChg chg="mod">
          <ac:chgData name="Rhodri Thomas" userId="97013524-85ec-4bc1-99cf-ee75f81eb8cc" providerId="ADAL" clId="{36914F50-4C22-4A22-8D5F-6C47FE664F6C}" dt="2025-11-13T11:52:08.139" v="1867" actId="14100"/>
          <ac:spMkLst>
            <pc:docMk/>
            <pc:sldMk cId="3068865785" sldId="319"/>
            <ac:spMk id="4" creationId="{C11DC272-A75A-7AA5-07DA-85B5E778B3ED}"/>
          </ac:spMkLst>
        </pc:spChg>
        <pc:spChg chg="add mod">
          <ac:chgData name="Rhodri Thomas" userId="97013524-85ec-4bc1-99cf-ee75f81eb8cc" providerId="ADAL" clId="{36914F50-4C22-4A22-8D5F-6C47FE664F6C}" dt="2025-11-13T11:31:37.931" v="461" actId="1076"/>
          <ac:spMkLst>
            <pc:docMk/>
            <pc:sldMk cId="3068865785" sldId="319"/>
            <ac:spMk id="7" creationId="{7EBD650D-7761-7227-78C5-B4E8D1C9ED94}"/>
          </ac:spMkLst>
        </pc:spChg>
        <pc:picChg chg="add mod">
          <ac:chgData name="Rhodri Thomas" userId="97013524-85ec-4bc1-99cf-ee75f81eb8cc" providerId="ADAL" clId="{36914F50-4C22-4A22-8D5F-6C47FE664F6C}" dt="2025-11-13T11:30:06.273" v="398" actId="1076"/>
          <ac:picMkLst>
            <pc:docMk/>
            <pc:sldMk cId="3068865785" sldId="319"/>
            <ac:picMk id="5" creationId="{3404016E-B4BB-6030-93EF-CE45F241AF77}"/>
          </ac:picMkLst>
        </pc:picChg>
        <pc:picChg chg="add mod">
          <ac:chgData name="Rhodri Thomas" userId="97013524-85ec-4bc1-99cf-ee75f81eb8cc" providerId="ADAL" clId="{36914F50-4C22-4A22-8D5F-6C47FE664F6C}" dt="2025-11-13T11:31:40.085" v="462" actId="1076"/>
          <ac:picMkLst>
            <pc:docMk/>
            <pc:sldMk cId="3068865785" sldId="319"/>
            <ac:picMk id="6" creationId="{B14682A7-5DDE-24B7-09E1-20DFE8B92FF5}"/>
          </ac:picMkLst>
        </pc:picChg>
      </pc:sldChg>
      <pc:sldChg chg="addSp delSp modSp add mod ord">
        <pc:chgData name="Rhodri Thomas" userId="97013524-85ec-4bc1-99cf-ee75f81eb8cc" providerId="ADAL" clId="{36914F50-4C22-4A22-8D5F-6C47FE664F6C}" dt="2025-11-13T11:36:13.900" v="661" actId="14100"/>
        <pc:sldMkLst>
          <pc:docMk/>
          <pc:sldMk cId="3394807025" sldId="320"/>
        </pc:sldMkLst>
        <pc:spChg chg="mod">
          <ac:chgData name="Rhodri Thomas" userId="97013524-85ec-4bc1-99cf-ee75f81eb8cc" providerId="ADAL" clId="{36914F50-4C22-4A22-8D5F-6C47FE664F6C}" dt="2025-11-13T11:33:48.098" v="478"/>
          <ac:spMkLst>
            <pc:docMk/>
            <pc:sldMk cId="3394807025" sldId="320"/>
            <ac:spMk id="2" creationId="{E2D30E0F-10C6-298A-C347-E831FFF4ECB8}"/>
          </ac:spMkLst>
        </pc:spChg>
        <pc:spChg chg="add mod">
          <ac:chgData name="Rhodri Thomas" userId="97013524-85ec-4bc1-99cf-ee75f81eb8cc" providerId="ADAL" clId="{36914F50-4C22-4A22-8D5F-6C47FE664F6C}" dt="2025-11-13T11:36:13.900" v="661" actId="14100"/>
          <ac:spMkLst>
            <pc:docMk/>
            <pc:sldMk cId="3394807025" sldId="320"/>
            <ac:spMk id="3" creationId="{8DAC823C-3013-67AE-62AB-4EFE2C93ADB8}"/>
          </ac:spMkLst>
        </pc:spChg>
        <pc:spChg chg="mod">
          <ac:chgData name="Rhodri Thomas" userId="97013524-85ec-4bc1-99cf-ee75f81eb8cc" providerId="ADAL" clId="{36914F50-4C22-4A22-8D5F-6C47FE664F6C}" dt="2025-11-13T11:33:44.762" v="476" actId="21"/>
          <ac:spMkLst>
            <pc:docMk/>
            <pc:sldMk cId="3394807025" sldId="320"/>
            <ac:spMk id="7" creationId="{7078F1DC-7EF8-5514-E97B-D47663F284D3}"/>
          </ac:spMkLst>
        </pc:spChg>
        <pc:picChg chg="add mod">
          <ac:chgData name="Rhodri Thomas" userId="97013524-85ec-4bc1-99cf-ee75f81eb8cc" providerId="ADAL" clId="{36914F50-4C22-4A22-8D5F-6C47FE664F6C}" dt="2025-11-13T11:35:33.972" v="658" actId="1076"/>
          <ac:picMkLst>
            <pc:docMk/>
            <pc:sldMk cId="3394807025" sldId="320"/>
            <ac:picMk id="4" creationId="{A08850B2-E5AD-EEAD-66FA-1DEFA3A80F1D}"/>
          </ac:picMkLst>
        </pc:picChg>
        <pc:picChg chg="add mod">
          <ac:chgData name="Rhodri Thomas" userId="97013524-85ec-4bc1-99cf-ee75f81eb8cc" providerId="ADAL" clId="{36914F50-4C22-4A22-8D5F-6C47FE664F6C}" dt="2025-11-13T11:36:10.928" v="660" actId="1076"/>
          <ac:picMkLst>
            <pc:docMk/>
            <pc:sldMk cId="3394807025" sldId="320"/>
            <ac:picMk id="5" creationId="{61E3DCC3-1323-16F7-DACF-3081BF7E173A}"/>
          </ac:picMkLst>
        </pc:picChg>
        <pc:picChg chg="del">
          <ac:chgData name="Rhodri Thomas" userId="97013524-85ec-4bc1-99cf-ee75f81eb8cc" providerId="ADAL" clId="{36914F50-4C22-4A22-8D5F-6C47FE664F6C}" dt="2025-11-13T11:33:49.958" v="479" actId="478"/>
          <ac:picMkLst>
            <pc:docMk/>
            <pc:sldMk cId="3394807025" sldId="320"/>
            <ac:picMk id="6" creationId="{50B96B46-71AA-F8F4-3513-C895C90ECF7C}"/>
          </ac:picMkLst>
        </pc:picChg>
      </pc:sldChg>
      <pc:sldChg chg="addSp delSp modSp add mod ord">
        <pc:chgData name="Rhodri Thomas" userId="97013524-85ec-4bc1-99cf-ee75f81eb8cc" providerId="ADAL" clId="{36914F50-4C22-4A22-8D5F-6C47FE664F6C}" dt="2025-11-13T11:40:32.673" v="932" actId="1076"/>
        <pc:sldMkLst>
          <pc:docMk/>
          <pc:sldMk cId="1275087818" sldId="321"/>
        </pc:sldMkLst>
        <pc:spChg chg="mod">
          <ac:chgData name="Rhodri Thomas" userId="97013524-85ec-4bc1-99cf-ee75f81eb8cc" providerId="ADAL" clId="{36914F50-4C22-4A22-8D5F-6C47FE664F6C}" dt="2025-11-13T11:36:39.380" v="670"/>
          <ac:spMkLst>
            <pc:docMk/>
            <pc:sldMk cId="1275087818" sldId="321"/>
            <ac:spMk id="2" creationId="{E2D30E0F-10C6-298A-C347-E831FFF4ECB8}"/>
          </ac:spMkLst>
        </pc:spChg>
        <pc:spChg chg="add mod">
          <ac:chgData name="Rhodri Thomas" userId="97013524-85ec-4bc1-99cf-ee75f81eb8cc" providerId="ADAL" clId="{36914F50-4C22-4A22-8D5F-6C47FE664F6C}" dt="2025-11-13T11:39:13.887" v="919" actId="20577"/>
          <ac:spMkLst>
            <pc:docMk/>
            <pc:sldMk cId="1275087818" sldId="321"/>
            <ac:spMk id="4" creationId="{2EB8D14C-04FA-3340-5A12-336102E641D3}"/>
          </ac:spMkLst>
        </pc:spChg>
        <pc:spChg chg="mod">
          <ac:chgData name="Rhodri Thomas" userId="97013524-85ec-4bc1-99cf-ee75f81eb8cc" providerId="ADAL" clId="{36914F50-4C22-4A22-8D5F-6C47FE664F6C}" dt="2025-11-13T11:36:37.112" v="668" actId="21"/>
          <ac:spMkLst>
            <pc:docMk/>
            <pc:sldMk cId="1275087818" sldId="321"/>
            <ac:spMk id="7" creationId="{7078F1DC-7EF8-5514-E97B-D47663F284D3}"/>
          </ac:spMkLst>
        </pc:spChg>
        <pc:picChg chg="add mod">
          <ac:chgData name="Rhodri Thomas" userId="97013524-85ec-4bc1-99cf-ee75f81eb8cc" providerId="ADAL" clId="{36914F50-4C22-4A22-8D5F-6C47FE664F6C}" dt="2025-11-13T11:39:57.251" v="924" actId="14100"/>
          <ac:picMkLst>
            <pc:docMk/>
            <pc:sldMk cId="1275087818" sldId="321"/>
            <ac:picMk id="3" creationId="{0D5BFB1B-3F64-DA3F-12EF-9F1385F3447F}"/>
          </ac:picMkLst>
        </pc:picChg>
        <pc:picChg chg="add mod">
          <ac:chgData name="Rhodri Thomas" userId="97013524-85ec-4bc1-99cf-ee75f81eb8cc" providerId="ADAL" clId="{36914F50-4C22-4A22-8D5F-6C47FE664F6C}" dt="2025-11-13T11:40:01.312" v="925" actId="1076"/>
          <ac:picMkLst>
            <pc:docMk/>
            <pc:sldMk cId="1275087818" sldId="321"/>
            <ac:picMk id="5" creationId="{B460658A-649E-10BA-F8E2-4EA7BB2A2607}"/>
          </ac:picMkLst>
        </pc:picChg>
        <pc:picChg chg="del">
          <ac:chgData name="Rhodri Thomas" userId="97013524-85ec-4bc1-99cf-ee75f81eb8cc" providerId="ADAL" clId="{36914F50-4C22-4A22-8D5F-6C47FE664F6C}" dt="2025-11-13T11:36:41.647" v="671" actId="478"/>
          <ac:picMkLst>
            <pc:docMk/>
            <pc:sldMk cId="1275087818" sldId="321"/>
            <ac:picMk id="6" creationId="{50B96B46-71AA-F8F4-3513-C895C90ECF7C}"/>
          </ac:picMkLst>
        </pc:picChg>
        <pc:picChg chg="add mod">
          <ac:chgData name="Rhodri Thomas" userId="97013524-85ec-4bc1-99cf-ee75f81eb8cc" providerId="ADAL" clId="{36914F50-4C22-4A22-8D5F-6C47FE664F6C}" dt="2025-11-13T11:40:32.673" v="932" actId="1076"/>
          <ac:picMkLst>
            <pc:docMk/>
            <pc:sldMk cId="1275087818" sldId="321"/>
            <ac:picMk id="8" creationId="{068E51E8-DAB3-EE8F-C131-68A510CD45C7}"/>
          </ac:picMkLst>
        </pc:picChg>
      </pc:sldChg>
      <pc:sldChg chg="addSp delSp modSp add mod">
        <pc:chgData name="Rhodri Thomas" userId="97013524-85ec-4bc1-99cf-ee75f81eb8cc" providerId="ADAL" clId="{36914F50-4C22-4A22-8D5F-6C47FE664F6C}" dt="2025-11-13T11:59:30.168" v="1927" actId="14100"/>
        <pc:sldMkLst>
          <pc:docMk/>
          <pc:sldMk cId="3272687631" sldId="322"/>
        </pc:sldMkLst>
        <pc:spChg chg="mod">
          <ac:chgData name="Rhodri Thomas" userId="97013524-85ec-4bc1-99cf-ee75f81eb8cc" providerId="ADAL" clId="{36914F50-4C22-4A22-8D5F-6C47FE664F6C}" dt="2025-11-13T11:40:54.934" v="943" actId="20577"/>
          <ac:spMkLst>
            <pc:docMk/>
            <pc:sldMk cId="3272687631" sldId="322"/>
            <ac:spMk id="2" creationId="{E2D30E0F-10C6-298A-C347-E831FFF4ECB8}"/>
          </ac:spMkLst>
        </pc:spChg>
        <pc:spChg chg="mod">
          <ac:chgData name="Rhodri Thomas" userId="97013524-85ec-4bc1-99cf-ee75f81eb8cc" providerId="ADAL" clId="{36914F50-4C22-4A22-8D5F-6C47FE664F6C}" dt="2025-11-13T11:51:14.766" v="1862" actId="12"/>
          <ac:spMkLst>
            <pc:docMk/>
            <pc:sldMk cId="3272687631" sldId="322"/>
            <ac:spMk id="4" creationId="{2EB8D14C-04FA-3340-5A12-336102E641D3}"/>
          </ac:spMkLst>
        </pc:spChg>
        <pc:spChg chg="add del mod">
          <ac:chgData name="Rhodri Thomas" userId="97013524-85ec-4bc1-99cf-ee75f81eb8cc" providerId="ADAL" clId="{36914F50-4C22-4A22-8D5F-6C47FE664F6C}" dt="2025-11-13T11:57:05.524" v="1885"/>
          <ac:spMkLst>
            <pc:docMk/>
            <pc:sldMk cId="3272687631" sldId="322"/>
            <ac:spMk id="9" creationId="{C6D1CFDD-3F2C-D2F1-7A14-ABD11CC77C03}"/>
          </ac:spMkLst>
        </pc:spChg>
        <pc:picChg chg="add mod">
          <ac:chgData name="Rhodri Thomas" userId="97013524-85ec-4bc1-99cf-ee75f81eb8cc" providerId="ADAL" clId="{36914F50-4C22-4A22-8D5F-6C47FE664F6C}" dt="2025-11-13T11:59:30.168" v="1927" actId="14100"/>
          <ac:picMkLst>
            <pc:docMk/>
            <pc:sldMk cId="3272687631" sldId="322"/>
            <ac:picMk id="3" creationId="{04723D2A-5665-40F9-71C9-54D66483836F}"/>
          </ac:picMkLst>
        </pc:picChg>
        <pc:picChg chg="del">
          <ac:chgData name="Rhodri Thomas" userId="97013524-85ec-4bc1-99cf-ee75f81eb8cc" providerId="ADAL" clId="{36914F50-4C22-4A22-8D5F-6C47FE664F6C}" dt="2025-11-13T11:40:58.409" v="944" actId="478"/>
          <ac:picMkLst>
            <pc:docMk/>
            <pc:sldMk cId="3272687631" sldId="322"/>
            <ac:picMk id="3" creationId="{0D5BFB1B-3F64-DA3F-12EF-9F1385F3447F}"/>
          </ac:picMkLst>
        </pc:picChg>
        <pc:picChg chg="del">
          <ac:chgData name="Rhodri Thomas" userId="97013524-85ec-4bc1-99cf-ee75f81eb8cc" providerId="ADAL" clId="{36914F50-4C22-4A22-8D5F-6C47FE664F6C}" dt="2025-11-13T11:40:58.811" v="945" actId="478"/>
          <ac:picMkLst>
            <pc:docMk/>
            <pc:sldMk cId="3272687631" sldId="322"/>
            <ac:picMk id="5" creationId="{B460658A-649E-10BA-F8E2-4EA7BB2A2607}"/>
          </ac:picMkLst>
        </pc:picChg>
        <pc:picChg chg="del">
          <ac:chgData name="Rhodri Thomas" userId="97013524-85ec-4bc1-99cf-ee75f81eb8cc" providerId="ADAL" clId="{36914F50-4C22-4A22-8D5F-6C47FE664F6C}" dt="2025-11-13T11:40:59.257" v="946" actId="478"/>
          <ac:picMkLst>
            <pc:docMk/>
            <pc:sldMk cId="3272687631" sldId="322"/>
            <ac:picMk id="8" creationId="{068E51E8-DAB3-EE8F-C131-68A510CD45C7}"/>
          </ac:picMkLst>
        </pc:picChg>
      </pc:sldChg>
      <pc:sldChg chg="addSp delSp modSp new mod">
        <pc:chgData name="Rhodri Thomas" userId="97013524-85ec-4bc1-99cf-ee75f81eb8cc" providerId="ADAL" clId="{36914F50-4C22-4A22-8D5F-6C47FE664F6C}" dt="2025-11-13T11:58:44.118" v="1923" actId="20577"/>
        <pc:sldMkLst>
          <pc:docMk/>
          <pc:sldMk cId="2543123945" sldId="323"/>
        </pc:sldMkLst>
        <pc:spChg chg="mod">
          <ac:chgData name="Rhodri Thomas" userId="97013524-85ec-4bc1-99cf-ee75f81eb8cc" providerId="ADAL" clId="{36914F50-4C22-4A22-8D5F-6C47FE664F6C}" dt="2025-11-13T11:58:44.118" v="1923" actId="20577"/>
          <ac:spMkLst>
            <pc:docMk/>
            <pc:sldMk cId="2543123945" sldId="323"/>
            <ac:spMk id="2" creationId="{DB2424D8-B398-5BBB-85C4-3204F19C6437}"/>
          </ac:spMkLst>
        </pc:spChg>
        <pc:spChg chg="del mod">
          <ac:chgData name="Rhodri Thomas" userId="97013524-85ec-4bc1-99cf-ee75f81eb8cc" providerId="ADAL" clId="{36914F50-4C22-4A22-8D5F-6C47FE664F6C}" dt="2025-11-13T11:56:54.981" v="1878" actId="478"/>
          <ac:spMkLst>
            <pc:docMk/>
            <pc:sldMk cId="2543123945" sldId="323"/>
            <ac:spMk id="3" creationId="{983C347A-BE9C-66F0-4355-EA9BF9DCA8FC}"/>
          </ac:spMkLst>
        </pc:spChg>
        <pc:spChg chg="mod">
          <ac:chgData name="Rhodri Thomas" userId="97013524-85ec-4bc1-99cf-ee75f81eb8cc" providerId="ADAL" clId="{36914F50-4C22-4A22-8D5F-6C47FE664F6C}" dt="2025-11-13T11:58:38.005" v="1909" actId="27636"/>
          <ac:spMkLst>
            <pc:docMk/>
            <pc:sldMk cId="2543123945" sldId="323"/>
            <ac:spMk id="4" creationId="{6AD7ADD2-C5F4-4EFD-A929-2BF77B80F64B}"/>
          </ac:spMkLst>
        </pc:spChg>
        <pc:spChg chg="add mod">
          <ac:chgData name="Rhodri Thomas" userId="97013524-85ec-4bc1-99cf-ee75f81eb8cc" providerId="ADAL" clId="{36914F50-4C22-4A22-8D5F-6C47FE664F6C}" dt="2025-11-13T11:57:55.507" v="1902" actId="1076"/>
          <ac:spMkLst>
            <pc:docMk/>
            <pc:sldMk cId="2543123945" sldId="323"/>
            <ac:spMk id="6" creationId="{4B6BC46D-6ADE-ABAB-2694-90A45F2637A2}"/>
          </ac:spMkLst>
        </pc:spChg>
      </pc:sldChg>
      <pc:sldMasterChg chg="delSldLayout">
        <pc:chgData name="Rhodri Thomas" userId="97013524-85ec-4bc1-99cf-ee75f81eb8cc" providerId="ADAL" clId="{36914F50-4C22-4A22-8D5F-6C47FE664F6C}" dt="2025-11-13T11:50:29.981" v="1842" actId="47"/>
        <pc:sldMasterMkLst>
          <pc:docMk/>
          <pc:sldMasterMk cId="647548972" sldId="2147483686"/>
        </pc:sldMasterMkLst>
        <pc:sldLayoutChg chg="del">
          <pc:chgData name="Rhodri Thomas" userId="97013524-85ec-4bc1-99cf-ee75f81eb8cc" providerId="ADAL" clId="{36914F50-4C22-4A22-8D5F-6C47FE664F6C}" dt="2025-11-13T11:19:05.085" v="319" actId="47"/>
          <pc:sldLayoutMkLst>
            <pc:docMk/>
            <pc:sldMasterMk cId="647548972" sldId="2147483686"/>
            <pc:sldLayoutMk cId="700742791" sldId="2147483700"/>
          </pc:sldLayoutMkLst>
        </pc:sldLayoutChg>
        <pc:sldLayoutChg chg="del">
          <pc:chgData name="Rhodri Thomas" userId="97013524-85ec-4bc1-99cf-ee75f81eb8cc" providerId="ADAL" clId="{36914F50-4C22-4A22-8D5F-6C47FE664F6C}" dt="2025-11-13T11:24:33.543" v="358" actId="47"/>
          <pc:sldLayoutMkLst>
            <pc:docMk/>
            <pc:sldMasterMk cId="647548972" sldId="2147483686"/>
            <pc:sldLayoutMk cId="1935738827" sldId="2147483702"/>
          </pc:sldLayoutMkLst>
        </pc:sldLayoutChg>
        <pc:sldLayoutChg chg="del">
          <pc:chgData name="Rhodri Thomas" userId="97013524-85ec-4bc1-99cf-ee75f81eb8cc" providerId="ADAL" clId="{36914F50-4C22-4A22-8D5F-6C47FE664F6C}" dt="2025-11-13T11:50:26.858" v="1839" actId="47"/>
          <pc:sldLayoutMkLst>
            <pc:docMk/>
            <pc:sldMasterMk cId="647548972" sldId="2147483686"/>
            <pc:sldLayoutMk cId="1924306407" sldId="2147483703"/>
          </pc:sldLayoutMkLst>
        </pc:sldLayoutChg>
        <pc:sldLayoutChg chg="del">
          <pc:chgData name="Rhodri Thomas" userId="97013524-85ec-4bc1-99cf-ee75f81eb8cc" providerId="ADAL" clId="{36914F50-4C22-4A22-8D5F-6C47FE664F6C}" dt="2025-11-13T11:50:27.915" v="1840" actId="47"/>
          <pc:sldLayoutMkLst>
            <pc:docMk/>
            <pc:sldMasterMk cId="647548972" sldId="2147483686"/>
            <pc:sldLayoutMk cId="3881800270" sldId="2147483705"/>
          </pc:sldLayoutMkLst>
        </pc:sldLayoutChg>
        <pc:sldLayoutChg chg="del">
          <pc:chgData name="Rhodri Thomas" userId="97013524-85ec-4bc1-99cf-ee75f81eb8cc" providerId="ADAL" clId="{36914F50-4C22-4A22-8D5F-6C47FE664F6C}" dt="2025-11-13T11:50:29.042" v="1841" actId="47"/>
          <pc:sldLayoutMkLst>
            <pc:docMk/>
            <pc:sldMasterMk cId="647548972" sldId="2147483686"/>
            <pc:sldLayoutMk cId="2895831532" sldId="2147483706"/>
          </pc:sldLayoutMkLst>
        </pc:sldLayoutChg>
        <pc:sldLayoutChg chg="del">
          <pc:chgData name="Rhodri Thomas" userId="97013524-85ec-4bc1-99cf-ee75f81eb8cc" providerId="ADAL" clId="{36914F50-4C22-4A22-8D5F-6C47FE664F6C}" dt="2025-11-13T11:50:29.981" v="1842" actId="47"/>
          <pc:sldLayoutMkLst>
            <pc:docMk/>
            <pc:sldMasterMk cId="647548972" sldId="2147483686"/>
            <pc:sldLayoutMk cId="2434033329" sldId="2147483708"/>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67A1AC4-3AE8-4F87-AAED-904EC6054702}" type="datetimeFigureOut">
              <a:rPr lang="en-US" smtClean="0"/>
              <a:t>11/13/2025</a:t>
            </a:fld>
            <a:endParaRPr lang="en-US"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AF8A362-CAFC-4987-9A50-47570528395E}" type="slidenum">
              <a:rPr lang="en-US" smtClean="0"/>
              <a:t>‹#›</a:t>
            </a:fld>
            <a:endParaRPr lang="en-US"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556653-6123-4FE4-861F-5F9583BF59B0}" type="datetimeFigureOut">
              <a:rPr lang="en-US" smtClean="0"/>
              <a:t>11/13/2025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EEB602-95FC-483A-B12D-216A7AD7EA24}" type="slidenum">
              <a:rPr lang="en-US" smtClean="0"/>
              <a:t>‹#›</a:t>
            </a:fld>
            <a:endParaRPr lang="en-US"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EEB602-95FC-483A-B12D-216A7AD7EA24}" type="slidenum">
              <a:rPr lang="en-US" smtClean="0"/>
              <a:t>1</a:t>
            </a:fld>
            <a:endParaRPr lang="en-US" dirty="0"/>
          </a:p>
        </p:txBody>
      </p:sp>
    </p:spTree>
    <p:extLst>
      <p:ext uri="{BB962C8B-B14F-4D97-AF65-F5344CB8AC3E}">
        <p14:creationId xmlns:p14="http://schemas.microsoft.com/office/powerpoint/2010/main" val="335608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2</a:t>
            </a:fld>
            <a:endParaRPr lang="en-US" dirty="0"/>
          </a:p>
        </p:txBody>
      </p:sp>
    </p:spTree>
    <p:extLst>
      <p:ext uri="{BB962C8B-B14F-4D97-AF65-F5344CB8AC3E}">
        <p14:creationId xmlns:p14="http://schemas.microsoft.com/office/powerpoint/2010/main" val="1727451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EEB602-95FC-483A-B12D-216A7AD7EA24}" type="slidenum">
              <a:rPr lang="en-US" smtClean="0"/>
              <a:t>3</a:t>
            </a:fld>
            <a:endParaRPr lang="en-US" dirty="0"/>
          </a:p>
        </p:txBody>
      </p:sp>
    </p:spTree>
    <p:extLst>
      <p:ext uri="{BB962C8B-B14F-4D97-AF65-F5344CB8AC3E}">
        <p14:creationId xmlns:p14="http://schemas.microsoft.com/office/powerpoint/2010/main" val="2714327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EEB602-95FC-483A-B12D-216A7AD7EA24}" type="slidenum">
              <a:rPr lang="en-US" smtClean="0"/>
              <a:t>4</a:t>
            </a:fld>
            <a:endParaRPr lang="en-US" dirty="0"/>
          </a:p>
        </p:txBody>
      </p:sp>
    </p:spTree>
    <p:extLst>
      <p:ext uri="{BB962C8B-B14F-4D97-AF65-F5344CB8AC3E}">
        <p14:creationId xmlns:p14="http://schemas.microsoft.com/office/powerpoint/2010/main" val="2191268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EEB602-95FC-483A-B12D-216A7AD7EA24}" type="slidenum">
              <a:rPr lang="en-US" smtClean="0"/>
              <a:t>6</a:t>
            </a:fld>
            <a:endParaRPr lang="en-US" dirty="0"/>
          </a:p>
        </p:txBody>
      </p:sp>
    </p:spTree>
    <p:extLst>
      <p:ext uri="{BB962C8B-B14F-4D97-AF65-F5344CB8AC3E}">
        <p14:creationId xmlns:p14="http://schemas.microsoft.com/office/powerpoint/2010/main" val="3986912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EEB602-95FC-483A-B12D-216A7AD7EA24}" type="slidenum">
              <a:rPr lang="en-US" smtClean="0"/>
              <a:t>7</a:t>
            </a:fld>
            <a:endParaRPr lang="en-US" dirty="0"/>
          </a:p>
        </p:txBody>
      </p:sp>
    </p:spTree>
    <p:extLst>
      <p:ext uri="{BB962C8B-B14F-4D97-AF65-F5344CB8AC3E}">
        <p14:creationId xmlns:p14="http://schemas.microsoft.com/office/powerpoint/2010/main" val="7235000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EEB602-95FC-483A-B12D-216A7AD7EA24}" type="slidenum">
              <a:rPr lang="en-US" smtClean="0"/>
              <a:t>8</a:t>
            </a:fld>
            <a:endParaRPr lang="en-US" dirty="0"/>
          </a:p>
        </p:txBody>
      </p:sp>
    </p:spTree>
    <p:extLst>
      <p:ext uri="{BB962C8B-B14F-4D97-AF65-F5344CB8AC3E}">
        <p14:creationId xmlns:p14="http://schemas.microsoft.com/office/powerpoint/2010/main" val="2106538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EEB602-95FC-483A-B12D-216A7AD7EA24}" type="slidenum">
              <a:rPr lang="en-US" smtClean="0"/>
              <a:t>9</a:t>
            </a:fld>
            <a:endParaRPr lang="en-US" dirty="0"/>
          </a:p>
        </p:txBody>
      </p:sp>
    </p:spTree>
    <p:extLst>
      <p:ext uri="{BB962C8B-B14F-4D97-AF65-F5344CB8AC3E}">
        <p14:creationId xmlns:p14="http://schemas.microsoft.com/office/powerpoint/2010/main" val="3443632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EEB602-95FC-483A-B12D-216A7AD7EA24}" type="slidenum">
              <a:rPr lang="en-US" smtClean="0"/>
              <a:t>10</a:t>
            </a:fld>
            <a:endParaRPr lang="en-US" dirty="0"/>
          </a:p>
        </p:txBody>
      </p:sp>
    </p:spTree>
    <p:extLst>
      <p:ext uri="{BB962C8B-B14F-4D97-AF65-F5344CB8AC3E}">
        <p14:creationId xmlns:p14="http://schemas.microsoft.com/office/powerpoint/2010/main" val="20788245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EEB602-95FC-483A-B12D-216A7AD7EA24}" type="slidenum">
              <a:rPr lang="en-US" smtClean="0"/>
              <a:t>11</a:t>
            </a:fld>
            <a:endParaRPr lang="en-US" dirty="0"/>
          </a:p>
        </p:txBody>
      </p:sp>
    </p:spTree>
    <p:extLst>
      <p:ext uri="{BB962C8B-B14F-4D97-AF65-F5344CB8AC3E}">
        <p14:creationId xmlns:p14="http://schemas.microsoft.com/office/powerpoint/2010/main" val="801502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13</a:t>
            </a:fld>
            <a:endParaRPr lang="en-US" dirty="0"/>
          </a:p>
        </p:txBody>
      </p:sp>
    </p:spTree>
    <p:extLst>
      <p:ext uri="{BB962C8B-B14F-4D97-AF65-F5344CB8AC3E}">
        <p14:creationId xmlns:p14="http://schemas.microsoft.com/office/powerpoint/2010/main" val="580697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r>
              <a:rPr lang="en-US"/>
              <a:t>9/8/20XX</a:t>
            </a:r>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r>
              <a:rPr lang="en-US"/>
              <a:t>Presentation Title</a:t>
            </a:r>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233062062"/>
      </p:ext>
    </p:extLst>
  </p:cSld>
  <p:clrMapOvr>
    <a:masterClrMapping/>
  </p:clrMapOvr>
  <p:hf sldNum="0" hdr="0" ftr="0" dt="0"/>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9/8/20XX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12084944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r>
              <a:rPr lang="en-US"/>
              <a:t>9/8/20XX</a:t>
            </a:r>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r>
              <a:rPr lang="en-US"/>
              <a:t>Presentation Title</a:t>
            </a:r>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75343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9/8/20XX</a:t>
            </a:r>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smtClean="0"/>
              <a:pPr/>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1875859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9/8/20XX</a:t>
            </a:r>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smtClean="0"/>
              <a:pPr/>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415215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11/13/2025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 useBgFill="1">
        <p:nvSpPr>
          <p:cNvPr id="6" name="Rectangle 5">
            <a:extLst>
              <a:ext uri="{FF2B5EF4-FFF2-40B4-BE49-F238E27FC236}">
                <a16:creationId xmlns:a16="http://schemas.microsoft.com/office/drawing/2014/main" id="{94837D5C-EE88-BE2B-5940-6A8E20CAEEC6}"/>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7D6331A-AE6C-3009-DDD4-1671FF7E0F3D}"/>
              </a:ext>
              <a:ext uri="{C183D7F6-B498-43B3-948B-1728B52AA6E4}">
                <adec:decorative xmlns:adec="http://schemas.microsoft.com/office/drawing/2017/decorative" val="1"/>
              </a:ext>
            </a:extLst>
          </p:cNvPr>
          <p:cNvSpPr/>
          <p:nvPr userDrawn="1"/>
        </p:nvSpPr>
        <p:spPr>
          <a:xfrm>
            <a:off x="0" y="825689"/>
            <a:ext cx="12192000" cy="520173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8D7D28B-DE67-0B99-CDEB-A037FFC568ED}"/>
              </a:ext>
              <a:ext uri="{C183D7F6-B498-43B3-948B-1728B52AA6E4}">
                <adec:decorative xmlns:adec="http://schemas.microsoft.com/office/drawing/2017/decorative" val="1"/>
              </a:ext>
            </a:extLst>
          </p:cNvPr>
          <p:cNvSpPr/>
          <p:nvPr userDrawn="1"/>
        </p:nvSpPr>
        <p:spPr>
          <a:xfrm>
            <a:off x="-1" y="889696"/>
            <a:ext cx="1070775" cy="50777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58B9F3E3-6134-5423-F75E-B36E71A65278}"/>
              </a:ext>
              <a:ext uri="{C183D7F6-B498-43B3-948B-1728B52AA6E4}">
                <adec:decorative xmlns:adec="http://schemas.microsoft.com/office/drawing/2017/decorative" val="1"/>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B1F677F-A1EC-4CDA-E80E-4B3695465156}"/>
              </a:ext>
              <a:ext uri="{C183D7F6-B498-43B3-948B-1728B52AA6E4}">
                <adec:decorative xmlns:adec="http://schemas.microsoft.com/office/drawing/2017/decorative" val="1"/>
              </a:ext>
            </a:extLst>
          </p:cNvPr>
          <p:cNvSpPr/>
          <p:nvPr userDrawn="1"/>
        </p:nvSpPr>
        <p:spPr>
          <a:xfrm rot="5400000">
            <a:off x="765851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F1E2C06-C49E-A5AA-07A3-D134EFA3D29E}"/>
              </a:ext>
              <a:ext uri="{C183D7F6-B498-43B3-948B-1728B52AA6E4}">
                <adec:decorative xmlns:adec="http://schemas.microsoft.com/office/drawing/2017/decorative" val="1"/>
              </a:ext>
            </a:extLst>
          </p:cNvPr>
          <p:cNvSpPr/>
          <p:nvPr userDrawn="1"/>
        </p:nvSpPr>
        <p:spPr>
          <a:xfrm>
            <a:off x="11119516" y="896046"/>
            <a:ext cx="1070775" cy="50777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2BA39D8-E4F7-CD36-B80A-49D228C0FCA3}"/>
              </a:ext>
              <a:ext uri="{C183D7F6-B498-43B3-948B-1728B52AA6E4}">
                <adec:decorative xmlns:adec="http://schemas.microsoft.com/office/drawing/2017/decorative" val="1"/>
              </a:ext>
            </a:extLst>
          </p:cNvPr>
          <p:cNvSpPr/>
          <p:nvPr userDrawn="1"/>
        </p:nvSpPr>
        <p:spPr>
          <a:xfrm>
            <a:off x="11119516" y="0"/>
            <a:ext cx="1070775" cy="8256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06F4721-4B2C-0638-8409-054F6738EAFD}"/>
              </a:ext>
              <a:ext uri="{C183D7F6-B498-43B3-948B-1728B52AA6E4}">
                <adec:decorative xmlns:adec="http://schemas.microsoft.com/office/drawing/2017/decorative" val="1"/>
              </a:ext>
            </a:extLst>
          </p:cNvPr>
          <p:cNvSpPr/>
          <p:nvPr userDrawn="1"/>
        </p:nvSpPr>
        <p:spPr>
          <a:xfrm>
            <a:off x="11119515" y="6027421"/>
            <a:ext cx="1070775" cy="8305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57894789"/>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r>
              <a:rPr lang="en-US"/>
              <a:t>9/8/20XX</a:t>
            </a:r>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938225541"/>
      </p:ext>
    </p:extLst>
  </p:cSld>
  <p:clrMapOvr>
    <a:masterClrMapping/>
  </p:clrMapOvr>
  <p:hf sldNum="0" hdr="0" ftr="0" dt="0"/>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r>
              <a:rPr lang="en-US"/>
              <a:t>9/8/20XX</a:t>
            </a:r>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r>
              <a:rPr lang="en-US"/>
              <a:t>Presentation Title</a:t>
            </a:r>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804140893"/>
      </p:ext>
    </p:extLst>
  </p:cSld>
  <p:clrMapOvr>
    <a:masterClrMapping/>
  </p:clrMapOvr>
  <p:hf sldNum="0" hdr="0" ftr="0" dt="0"/>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r>
              <a:rPr lang="en-US"/>
              <a:t>9/8/20XX</a:t>
            </a:r>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r>
              <a:rPr lang="en-US"/>
              <a:t>Presentation Title</a:t>
            </a:r>
            <a:endParaRPr lang="en-US" dirty="0"/>
          </a:p>
        </p:txBody>
      </p:sp>
    </p:spTree>
    <p:extLst>
      <p:ext uri="{BB962C8B-B14F-4D97-AF65-F5344CB8AC3E}">
        <p14:creationId xmlns:p14="http://schemas.microsoft.com/office/powerpoint/2010/main" val="137063196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9/8/20XX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33523653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r>
              <a:rPr lang="en-US"/>
              <a:t>9/8/20XX</a:t>
            </a:r>
            <a:endParaRPr lang="en-US" dirty="0"/>
          </a:p>
        </p:txBody>
      </p:sp>
      <p:sp>
        <p:nvSpPr>
          <p:cNvPr id="5" name="Footer Placeholder 4"/>
          <p:cNvSpPr>
            <a:spLocks noGrp="1"/>
          </p:cNvSpPr>
          <p:nvPr>
            <p:ph type="ftr" sz="quarter" idx="11"/>
          </p:nvPr>
        </p:nvSpPr>
        <p:spPr>
          <a:xfrm>
            <a:off x="2933699" y="6296615"/>
            <a:ext cx="5959577" cy="365125"/>
          </a:xfrm>
        </p:spPr>
        <p:txBody>
          <a:bodyPr/>
          <a:lstStyle/>
          <a:p>
            <a:r>
              <a:rPr lang="en-US"/>
              <a:t>Presentation Title</a:t>
            </a:r>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221572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3">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F5F5DFA-1BC3-4062-9356-6145C9F7CD56}"/>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E6B5D461-AEC0-477F-A77A-6227F95A8374}"/>
              </a:ext>
              <a:ext uri="{C183D7F6-B498-43B3-948B-1728B52AA6E4}">
                <adec:decorative xmlns:adec="http://schemas.microsoft.com/office/drawing/2017/decorative" val="1"/>
              </a:ext>
            </a:extLst>
          </p:cNvPr>
          <p:cNvSpPr/>
          <p:nvPr userDrawn="1"/>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DE1A041D-DE47-45FA-AC78-CC7FD02571F2}"/>
              </a:ext>
              <a:ext uri="{C183D7F6-B498-43B3-948B-1728B52AA6E4}">
                <adec:decorative xmlns:adec="http://schemas.microsoft.com/office/drawing/2017/decorative" val="1"/>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1614254-52EF-4F58-99B1-CDA7C39223C1}"/>
              </a:ext>
              <a:ext uri="{C183D7F6-B498-43B3-948B-1728B52AA6E4}">
                <adec:decorative xmlns:adec="http://schemas.microsoft.com/office/drawing/2017/decorative" val="1"/>
              </a:ext>
            </a:extLst>
          </p:cNvPr>
          <p:cNvSpPr/>
          <p:nvPr userDrawn="1"/>
        </p:nvSpPr>
        <p:spPr>
          <a:xfrm>
            <a:off x="-9134"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
            <a:extLst>
              <a:ext uri="{FF2B5EF4-FFF2-40B4-BE49-F238E27FC236}">
                <a16:creationId xmlns:a16="http://schemas.microsoft.com/office/drawing/2014/main" id="{BD3B3ABA-0408-41EA-935D-D4F4586AA840}"/>
              </a:ext>
            </a:extLst>
          </p:cNvPr>
          <p:cNvSpPr>
            <a:spLocks noGrp="1"/>
          </p:cNvSpPr>
          <p:nvPr>
            <p:ph type="title" hasCustomPrompt="1"/>
          </p:nvPr>
        </p:nvSpPr>
        <p:spPr>
          <a:xfrm>
            <a:off x="787178" y="1361923"/>
            <a:ext cx="6623040" cy="1421898"/>
          </a:xfrm>
        </p:spPr>
        <p:txBody>
          <a:bodyPr anchor="b" anchorCtr="0">
            <a:noAutofit/>
          </a:bodyPr>
          <a:lstStyle>
            <a:lvl1pPr>
              <a:lnSpc>
                <a:spcPct val="100000"/>
              </a:lnSpc>
              <a:defRPr sz="3200"/>
            </a:lvl1pPr>
          </a:lstStyle>
          <a:p>
            <a:r>
              <a:rPr lang="en-US" dirty="0"/>
              <a:t>Click to add title</a:t>
            </a:r>
          </a:p>
        </p:txBody>
      </p:sp>
      <p:sp>
        <p:nvSpPr>
          <p:cNvPr id="3" name="Content Placeholder 2">
            <a:extLst>
              <a:ext uri="{FF2B5EF4-FFF2-40B4-BE49-F238E27FC236}">
                <a16:creationId xmlns:a16="http://schemas.microsoft.com/office/drawing/2014/main" id="{C40EA5BF-04A6-2B17-0703-8419C4DB97FF}"/>
              </a:ext>
            </a:extLst>
          </p:cNvPr>
          <p:cNvSpPr>
            <a:spLocks noGrp="1"/>
          </p:cNvSpPr>
          <p:nvPr>
            <p:ph sz="quarter" idx="14" hasCustomPrompt="1"/>
          </p:nvPr>
        </p:nvSpPr>
        <p:spPr>
          <a:xfrm>
            <a:off x="787399" y="2916772"/>
            <a:ext cx="6622819" cy="2852639"/>
          </a:xfrm>
        </p:spPr>
        <p:txBody>
          <a:bodyPr anchor="t"/>
          <a:lstStyle>
            <a:lvl1pPr marL="0" indent="0">
              <a:lnSpc>
                <a:spcPct val="125000"/>
              </a:lnSpc>
              <a:spcAft>
                <a:spcPts val="600"/>
              </a:spcAft>
              <a:buNone/>
              <a:defRPr sz="2000" b="0"/>
            </a:lvl1pPr>
            <a:lvl2pPr>
              <a:lnSpc>
                <a:spcPct val="125000"/>
              </a:lnSpc>
              <a:spcAft>
                <a:spcPts val="600"/>
              </a:spcAft>
              <a:defRPr/>
            </a:lvl2pPr>
            <a:lvl3pPr>
              <a:lnSpc>
                <a:spcPct val="125000"/>
              </a:lnSpc>
              <a:spcAft>
                <a:spcPts val="600"/>
              </a:spcAft>
              <a:defRPr/>
            </a:lvl3pPr>
            <a:lvl4pPr>
              <a:lnSpc>
                <a:spcPct val="125000"/>
              </a:lnSpc>
              <a:spcAft>
                <a:spcPts val="600"/>
              </a:spcAft>
              <a:defRPr/>
            </a:lvl4pPr>
            <a:lvl5pPr>
              <a:lnSpc>
                <a:spcPct val="125000"/>
              </a:lnSpc>
              <a:spcAft>
                <a:spcPts val="600"/>
              </a:spcAf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Rectangle 13">
            <a:extLst>
              <a:ext uri="{FF2B5EF4-FFF2-40B4-BE49-F238E27FC236}">
                <a16:creationId xmlns:a16="http://schemas.microsoft.com/office/drawing/2014/main" id="{1837301C-2B9B-4119-9002-BD6DB2AB87FB}"/>
              </a:ext>
              <a:ext uri="{C183D7F6-B498-43B3-948B-1728B52AA6E4}">
                <adec:decorative xmlns:adec="http://schemas.microsoft.com/office/drawing/2017/decorative" val="1"/>
              </a:ext>
            </a:extLst>
          </p:cNvPr>
          <p:cNvSpPr/>
          <p:nvPr userDrawn="1"/>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BD12738D-D0ED-4899-A01C-42439B5B3E64}"/>
              </a:ext>
              <a:ext uri="{C183D7F6-B498-43B3-948B-1728B52AA6E4}">
                <adec:decorative xmlns:adec="http://schemas.microsoft.com/office/drawing/2017/decorative" val="1"/>
              </a:ext>
            </a:extLst>
          </p:cNvPr>
          <p:cNvSpPr/>
          <p:nvPr userDrawn="1"/>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EED261D-45B9-40C1-8341-8B8B796E8AE2}"/>
              </a:ext>
              <a:ext uri="{C183D7F6-B498-43B3-948B-1728B52AA6E4}">
                <adec:decorative xmlns:adec="http://schemas.microsoft.com/office/drawing/2017/decorative" val="1"/>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ooter Placeholder 7">
            <a:extLst>
              <a:ext uri="{FF2B5EF4-FFF2-40B4-BE49-F238E27FC236}">
                <a16:creationId xmlns:a16="http://schemas.microsoft.com/office/drawing/2014/main" id="{182CF530-D736-4104-8678-850EEDF997E6}"/>
              </a:ext>
            </a:extLst>
          </p:cNvPr>
          <p:cNvSpPr>
            <a:spLocks noGrp="1"/>
          </p:cNvSpPr>
          <p:nvPr>
            <p:ph type="ftr" sz="quarter" idx="11"/>
          </p:nvPr>
        </p:nvSpPr>
        <p:spPr>
          <a:xfrm>
            <a:off x="787178" y="6309360"/>
            <a:ext cx="6623040" cy="457200"/>
          </a:xfrm>
        </p:spPr>
        <p:txBody>
          <a:bodyPr/>
          <a:lstStyle>
            <a:lvl1pPr>
              <a:defRPr>
                <a:solidFill>
                  <a:schemeClr val="bg1"/>
                </a:solidFill>
              </a:defRPr>
            </a:lvl1pPr>
          </a:lstStyle>
          <a:p>
            <a:r>
              <a:rPr lang="en-US" dirty="0"/>
              <a:t>Presentation Title</a:t>
            </a:r>
          </a:p>
        </p:txBody>
      </p:sp>
      <p:sp>
        <p:nvSpPr>
          <p:cNvPr id="19" name="Date Placeholder 5">
            <a:extLst>
              <a:ext uri="{FF2B5EF4-FFF2-40B4-BE49-F238E27FC236}">
                <a16:creationId xmlns:a16="http://schemas.microsoft.com/office/drawing/2014/main" id="{8DEDB7CE-711E-4E43-9450-4C7BECE2FCFC}"/>
              </a:ext>
            </a:extLst>
          </p:cNvPr>
          <p:cNvSpPr>
            <a:spLocks noGrp="1"/>
          </p:cNvSpPr>
          <p:nvPr>
            <p:ph type="dt" sz="half" idx="10"/>
          </p:nvPr>
        </p:nvSpPr>
        <p:spPr>
          <a:xfrm>
            <a:off x="8379537" y="6309360"/>
            <a:ext cx="1885598" cy="457200"/>
          </a:xfrm>
        </p:spPr>
        <p:txBody>
          <a:bodyPr/>
          <a:lstStyle/>
          <a:p>
            <a:r>
              <a:rPr lang="en-US" dirty="0"/>
              <a:t>9/8/20XX</a:t>
            </a:r>
          </a:p>
        </p:txBody>
      </p:sp>
      <p:sp>
        <p:nvSpPr>
          <p:cNvPr id="20" name="Slide Number Placeholder 9">
            <a:extLst>
              <a:ext uri="{FF2B5EF4-FFF2-40B4-BE49-F238E27FC236}">
                <a16:creationId xmlns:a16="http://schemas.microsoft.com/office/drawing/2014/main" id="{F5D9588C-9E6B-42F6-8B42-D18388626ACB}"/>
              </a:ext>
            </a:extLst>
          </p:cNvPr>
          <p:cNvSpPr>
            <a:spLocks noGrp="1"/>
          </p:cNvSpPr>
          <p:nvPr>
            <p:ph type="sldNum" sz="quarter" idx="12"/>
          </p:nvPr>
        </p:nvSpPr>
        <p:spPr>
          <a:xfrm>
            <a:off x="10569202" y="6309360"/>
            <a:ext cx="979879" cy="457200"/>
          </a:xfrm>
        </p:spPr>
        <p:txBody>
          <a:bodyPr/>
          <a:lstStyle>
            <a:lvl1pPr>
              <a:defRPr sz="1200" b="0"/>
            </a:lvl1pPr>
          </a:lstStyle>
          <a:p>
            <a:fld id="{FAEF9944-A4F6-4C59-AEBD-678D6480B8EA}" type="slidenum">
              <a:rPr lang="en-US" smtClean="0"/>
              <a:pPr/>
              <a:t>‹#›</a:t>
            </a:fld>
            <a:endParaRPr lang="en-US" dirty="0"/>
          </a:p>
        </p:txBody>
      </p:sp>
      <p:sp>
        <p:nvSpPr>
          <p:cNvPr id="18" name="Rectangle 17">
            <a:extLst>
              <a:ext uri="{FF2B5EF4-FFF2-40B4-BE49-F238E27FC236}">
                <a16:creationId xmlns:a16="http://schemas.microsoft.com/office/drawing/2014/main" id="{3E23953F-BF80-48E0-8282-62907D6C29C6}"/>
              </a:ext>
              <a:ext uri="{C183D7F6-B498-43B3-948B-1728B52AA6E4}">
                <adec:decorative xmlns:adec="http://schemas.microsoft.com/office/drawing/2017/decorative" val="1"/>
              </a:ext>
            </a:extLst>
          </p:cNvPr>
          <p:cNvSpPr/>
          <p:nvPr userDrawn="1"/>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BD79D74E-6357-D3E7-30C0-09B4B82BA321}"/>
              </a:ext>
              <a:ext uri="{C183D7F6-B498-43B3-948B-1728B52AA6E4}">
                <adec:decorative xmlns:adec="http://schemas.microsoft.com/office/drawing/2017/decorative" val="1"/>
              </a:ext>
            </a:extLst>
          </p:cNvPr>
          <p:cNvSpPr/>
          <p:nvPr userDrawn="1"/>
        </p:nvSpPr>
        <p:spPr>
          <a:xfrm>
            <a:off x="8203482" y="1095507"/>
            <a:ext cx="3997653" cy="50168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075342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Content + Picture">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141023" y="167463"/>
            <a:ext cx="6408058" cy="1580890"/>
          </a:xfrm>
        </p:spPr>
        <p:txBody>
          <a:bodyPr anchor="b" anchorCtr="0">
            <a:noAutofit/>
          </a:bodyPr>
          <a:lstStyle>
            <a:lvl1pPr>
              <a:lnSpc>
                <a:spcPct val="100000"/>
              </a:lnSpc>
              <a:defRPr sz="3200"/>
            </a:lvl1pPr>
          </a:lstStyle>
          <a:p>
            <a:r>
              <a:rPr lang="en-US" dirty="0"/>
              <a:t>Click to add title</a:t>
            </a:r>
          </a:p>
        </p:txBody>
      </p:sp>
      <p:sp>
        <p:nvSpPr>
          <p:cNvPr id="4" name="Content Placeholder 3">
            <a:extLst>
              <a:ext uri="{FF2B5EF4-FFF2-40B4-BE49-F238E27FC236}">
                <a16:creationId xmlns:a16="http://schemas.microsoft.com/office/drawing/2014/main" id="{FFD78806-0532-B92A-4326-73941B4232E7}"/>
              </a:ext>
            </a:extLst>
          </p:cNvPr>
          <p:cNvSpPr>
            <a:spLocks noGrp="1"/>
          </p:cNvSpPr>
          <p:nvPr>
            <p:ph sz="quarter" idx="16" hasCustomPrompt="1"/>
          </p:nvPr>
        </p:nvSpPr>
        <p:spPr>
          <a:xfrm>
            <a:off x="0" y="0"/>
            <a:ext cx="4613275" cy="6858000"/>
          </a:xfrm>
        </p:spPr>
        <p:txBody>
          <a:bodyPr/>
          <a:lstStyle>
            <a:lvl1pPr>
              <a:defRPr/>
            </a:lvl1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2">
            <a:extLst>
              <a:ext uri="{FF2B5EF4-FFF2-40B4-BE49-F238E27FC236}">
                <a16:creationId xmlns:a16="http://schemas.microsoft.com/office/drawing/2014/main" id="{DEB24183-BE19-B810-4EF4-D9959CAD150B}"/>
              </a:ext>
            </a:extLst>
          </p:cNvPr>
          <p:cNvSpPr>
            <a:spLocks noGrp="1"/>
          </p:cNvSpPr>
          <p:nvPr>
            <p:ph sz="quarter" idx="15" hasCustomPrompt="1"/>
          </p:nvPr>
        </p:nvSpPr>
        <p:spPr>
          <a:xfrm>
            <a:off x="5140405" y="1959427"/>
            <a:ext cx="6408665" cy="4161653"/>
          </a:xfrm>
        </p:spPr>
        <p:txBody>
          <a:bodyPr anchor="t">
            <a:normAutofit/>
          </a:bodyPr>
          <a:lstStyle>
            <a:lvl1pPr marL="0" indent="0">
              <a:lnSpc>
                <a:spcPct val="100000"/>
              </a:lnSpc>
              <a:spcAft>
                <a:spcPts val="600"/>
              </a:spcAft>
              <a:buNone/>
              <a:defRPr sz="1800" b="0"/>
            </a:lvl1pPr>
            <a:lvl2pPr>
              <a:lnSpc>
                <a:spcPct val="100000"/>
              </a:lnSpc>
              <a:spcAft>
                <a:spcPts val="600"/>
              </a:spcAft>
              <a:defRPr sz="1800"/>
            </a:lvl2pPr>
            <a:lvl3pPr>
              <a:lnSpc>
                <a:spcPct val="100000"/>
              </a:lnSpc>
              <a:spcAft>
                <a:spcPts val="600"/>
              </a:spcAft>
              <a:defRPr sz="1800"/>
            </a:lvl3pPr>
            <a:lvl4pPr>
              <a:lnSpc>
                <a:spcPct val="100000"/>
              </a:lnSpc>
              <a:spcAft>
                <a:spcPts val="600"/>
              </a:spcAft>
              <a:defRPr sz="1800"/>
            </a:lvl4pPr>
            <a:lvl5pPr>
              <a:lnSpc>
                <a:spcPct val="100000"/>
              </a:lnSpc>
              <a:spcAft>
                <a:spcPts val="6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4">
            <a:extLst>
              <a:ext uri="{FF2B5EF4-FFF2-40B4-BE49-F238E27FC236}">
                <a16:creationId xmlns:a16="http://schemas.microsoft.com/office/drawing/2014/main" id="{CD15B6AB-EFBA-3087-EC3D-8DA945B70C0F}"/>
              </a:ext>
            </a:extLst>
          </p:cNvPr>
          <p:cNvSpPr>
            <a:spLocks noGrp="1"/>
          </p:cNvSpPr>
          <p:nvPr>
            <p:ph type="ftr" sz="quarter" idx="11"/>
          </p:nvPr>
        </p:nvSpPr>
        <p:spPr>
          <a:xfrm>
            <a:off x="5140405" y="6309360"/>
            <a:ext cx="3982428" cy="457200"/>
          </a:xfrm>
        </p:spPr>
        <p:txBody>
          <a:bodyPr/>
          <a:lstStyle>
            <a:lvl1pPr algn="ctr">
              <a:defRPr>
                <a:effectLst/>
              </a:defRPr>
            </a:lvl1pPr>
          </a:lstStyle>
          <a:p>
            <a:pPr algn="l"/>
            <a:r>
              <a:rPr lang="en-US" dirty="0"/>
              <a:t>Presentation Title</a:t>
            </a:r>
          </a:p>
        </p:txBody>
      </p:sp>
      <p:sp>
        <p:nvSpPr>
          <p:cNvPr id="10" name="Date Placeholder 3">
            <a:extLst>
              <a:ext uri="{FF2B5EF4-FFF2-40B4-BE49-F238E27FC236}">
                <a16:creationId xmlns:a16="http://schemas.microsoft.com/office/drawing/2014/main" id="{6A3371A6-1409-7906-744F-59D906DF6755}"/>
              </a:ext>
            </a:extLst>
          </p:cNvPr>
          <p:cNvSpPr>
            <a:spLocks noGrp="1"/>
          </p:cNvSpPr>
          <p:nvPr>
            <p:ph type="dt" sz="half" idx="10"/>
          </p:nvPr>
        </p:nvSpPr>
        <p:spPr>
          <a:xfrm>
            <a:off x="9238415" y="6309360"/>
            <a:ext cx="1215204" cy="457200"/>
          </a:xfrm>
        </p:spPr>
        <p:txBody>
          <a:bodyPr/>
          <a:lstStyle>
            <a:lvl1pPr algn="ctr">
              <a:defRPr>
                <a:effectLst/>
              </a:defRPr>
            </a:lvl1pPr>
          </a:lstStyle>
          <a:p>
            <a:r>
              <a:rPr lang="en-US" dirty="0">
                <a:solidFill>
                  <a:schemeClr val="tx2"/>
                </a:solidFill>
              </a:rPr>
              <a:t>9/8/20XX</a:t>
            </a:r>
            <a:endParaRPr lang="en-US" dirty="0"/>
          </a:p>
        </p:txBody>
      </p:sp>
      <p:sp>
        <p:nvSpPr>
          <p:cNvPr id="11" name="Slide Number Placeholder 5">
            <a:extLst>
              <a:ext uri="{FF2B5EF4-FFF2-40B4-BE49-F238E27FC236}">
                <a16:creationId xmlns:a16="http://schemas.microsoft.com/office/drawing/2014/main" id="{8546652F-6212-09E9-1A75-28F7C8EEF073}"/>
              </a:ext>
            </a:extLst>
          </p:cNvPr>
          <p:cNvSpPr>
            <a:spLocks noGrp="1"/>
          </p:cNvSpPr>
          <p:nvPr>
            <p:ph type="sldNum" sz="quarter" idx="12"/>
          </p:nvPr>
        </p:nvSpPr>
        <p:spPr>
          <a:xfrm>
            <a:off x="10569202" y="6309360"/>
            <a:ext cx="979879" cy="457200"/>
          </a:xfrm>
        </p:spPr>
        <p:txBody>
          <a:bodyPr/>
          <a:lstStyle>
            <a:lvl1pPr>
              <a:defRPr sz="1200" b="0"/>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7684187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wo Content 2">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18CD596D-95F4-4C5C-A0E7-86D747FE70BE}"/>
              </a:ext>
              <a:ext uri="{C183D7F6-B498-43B3-948B-1728B52AA6E4}">
                <adec:decorative xmlns:adec="http://schemas.microsoft.com/office/drawing/2017/decorative" val="1"/>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67553E9F-DCBF-4BEE-A261-5AA97361A0E0}"/>
              </a:ext>
              <a:ext uri="{C183D7F6-B498-43B3-948B-1728B52AA6E4}">
                <adec:decorative xmlns:adec="http://schemas.microsoft.com/office/drawing/2017/decorative" val="1"/>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962423"/>
            <a:ext cx="10013710" cy="1216152"/>
          </a:xfrm>
        </p:spPr>
        <p:txBody>
          <a:bodyPr tIns="182880" anchor="ctr" anchorCtr="0">
            <a:noAutofit/>
          </a:bodyPr>
          <a:lstStyle>
            <a:lvl1pPr>
              <a:lnSpc>
                <a:spcPct val="100000"/>
              </a:lnSpc>
              <a:defRPr sz="3200">
                <a:solidFill>
                  <a:schemeClr val="bg1"/>
                </a:solidFill>
              </a:defRPr>
            </a:lvl1pPr>
          </a:lstStyle>
          <a:p>
            <a:r>
              <a:rPr lang="en-US" dirty="0">
                <a:solidFill>
                  <a:schemeClr val="bg1"/>
                </a:solidFill>
              </a:rPr>
              <a:t>Click to add title</a:t>
            </a:r>
          </a:p>
        </p:txBody>
      </p:sp>
      <p:sp>
        <p:nvSpPr>
          <p:cNvPr id="2" name="Content Placeholder 2">
            <a:extLst>
              <a:ext uri="{FF2B5EF4-FFF2-40B4-BE49-F238E27FC236}">
                <a16:creationId xmlns:a16="http://schemas.microsoft.com/office/drawing/2014/main" id="{252AD8E1-37CB-EB1E-9394-A293E1F2107F}"/>
              </a:ext>
            </a:extLst>
          </p:cNvPr>
          <p:cNvSpPr>
            <a:spLocks noGrp="1"/>
          </p:cNvSpPr>
          <p:nvPr>
            <p:ph sz="quarter" idx="18" hasCustomPrompt="1"/>
          </p:nvPr>
        </p:nvSpPr>
        <p:spPr>
          <a:xfrm>
            <a:off x="1542563" y="2590800"/>
            <a:ext cx="6441412" cy="3718557"/>
          </a:xfrm>
        </p:spPr>
        <p:txBody>
          <a:bodyPr anchor="t">
            <a:normAutofit/>
          </a:bodyPr>
          <a:lstStyle>
            <a:lvl1pPr marL="0" indent="0">
              <a:lnSpc>
                <a:spcPct val="125000"/>
              </a:lnSpc>
              <a:spcAft>
                <a:spcPts val="600"/>
              </a:spcAft>
              <a:buNone/>
              <a:defRPr sz="1800" b="0"/>
            </a:lvl1pPr>
            <a:lvl2pPr marL="283464">
              <a:lnSpc>
                <a:spcPct val="125000"/>
              </a:lnSpc>
              <a:spcAft>
                <a:spcPts val="600"/>
              </a:spcAft>
              <a:defRPr sz="1800"/>
            </a:lvl2pPr>
            <a:lvl3pPr marL="566928">
              <a:lnSpc>
                <a:spcPct val="125000"/>
              </a:lnSpc>
              <a:spcAft>
                <a:spcPts val="600"/>
              </a:spcAft>
              <a:defRPr sz="1800"/>
            </a:lvl3pPr>
            <a:lvl4pPr marL="850392">
              <a:lnSpc>
                <a:spcPct val="125000"/>
              </a:lnSpc>
              <a:spcAft>
                <a:spcPts val="600"/>
              </a:spcAft>
              <a:defRPr sz="1800"/>
            </a:lvl4pPr>
            <a:lvl5pPr marL="1133856">
              <a:lnSpc>
                <a:spcPct val="125000"/>
              </a:lnSpc>
              <a:spcAft>
                <a:spcPts val="6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a:extLst>
              <a:ext uri="{FF2B5EF4-FFF2-40B4-BE49-F238E27FC236}">
                <a16:creationId xmlns:a16="http://schemas.microsoft.com/office/drawing/2014/main" id="{5B37B294-6F01-986D-E8E5-119AE9A8F2BE}"/>
              </a:ext>
            </a:extLst>
          </p:cNvPr>
          <p:cNvSpPr>
            <a:spLocks noGrp="1"/>
          </p:cNvSpPr>
          <p:nvPr>
            <p:ph sz="quarter" idx="17" hasCustomPrompt="1"/>
          </p:nvPr>
        </p:nvSpPr>
        <p:spPr>
          <a:xfrm>
            <a:off x="8197362" y="2590800"/>
            <a:ext cx="3522849" cy="3718557"/>
          </a:xfrm>
        </p:spPr>
        <p:txBody>
          <a:bodyPr anchor="t">
            <a:normAutofit/>
          </a:bodyPr>
          <a:lstStyle>
            <a:lvl1pPr marL="285750" indent="-285750">
              <a:lnSpc>
                <a:spcPct val="125000"/>
              </a:lnSpc>
              <a:spcAft>
                <a:spcPts val="600"/>
              </a:spcAft>
              <a:buFont typeface="Wingdings" panose="05000000000000000000" pitchFamily="2" charset="2"/>
              <a:buChar char="§"/>
              <a:defRPr sz="1800" b="0"/>
            </a:lvl1pPr>
            <a:lvl2pPr>
              <a:lnSpc>
                <a:spcPct val="125000"/>
              </a:lnSpc>
              <a:spcAft>
                <a:spcPts val="600"/>
              </a:spcAft>
              <a:defRPr sz="1800"/>
            </a:lvl2pPr>
            <a:lvl3pPr>
              <a:lnSpc>
                <a:spcPct val="125000"/>
              </a:lnSpc>
              <a:spcAft>
                <a:spcPts val="600"/>
              </a:spcAft>
              <a:defRPr sz="1800"/>
            </a:lvl3pPr>
            <a:lvl4pPr>
              <a:lnSpc>
                <a:spcPct val="125000"/>
              </a:lnSpc>
              <a:spcAft>
                <a:spcPts val="600"/>
              </a:spcAft>
              <a:defRPr sz="1800"/>
            </a:lvl4pPr>
            <a:lvl5pPr>
              <a:lnSpc>
                <a:spcPct val="125000"/>
              </a:lnSpc>
              <a:spcAft>
                <a:spcPts val="6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Rectangle 9">
            <a:extLst>
              <a:ext uri="{FF2B5EF4-FFF2-40B4-BE49-F238E27FC236}">
                <a16:creationId xmlns:a16="http://schemas.microsoft.com/office/drawing/2014/main" id="{7278DD10-67BC-4E87-A788-A45C6093F5F8}"/>
              </a:ext>
              <a:ext uri="{C183D7F6-B498-43B3-948B-1728B52AA6E4}">
                <adec:decorative xmlns:adec="http://schemas.microsoft.com/office/drawing/2017/decorative" val="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16769F5-486B-4B48-A543-2C70359DF66E}"/>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049579" cy="457200"/>
          </a:xfrm>
        </p:spPr>
        <p:txBody>
          <a:bodyPr/>
          <a:lstStyle/>
          <a:p>
            <a:r>
              <a:rPr lang="en-US" dirty="0"/>
              <a:t>Presentation Title</a:t>
            </a:r>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a:lstStyle>
            <a:lvl1pPr>
              <a:defRPr sz="1200" b="0"/>
            </a:lvl1pPr>
          </a:lstStyle>
          <a:p>
            <a:fld id="{FAEF9944-A4F6-4C59-AEBD-678D6480B8EA}" type="slidenum">
              <a:rPr lang="en-US" smtClean="0"/>
              <a:pPr/>
              <a:t>‹#›</a:t>
            </a:fld>
            <a:endParaRPr lang="en-US" dirty="0"/>
          </a:p>
        </p:txBody>
      </p:sp>
      <p:sp>
        <p:nvSpPr>
          <p:cNvPr id="3" name="Date Placeholder 3">
            <a:extLst>
              <a:ext uri="{FF2B5EF4-FFF2-40B4-BE49-F238E27FC236}">
                <a16:creationId xmlns:a16="http://schemas.microsoft.com/office/drawing/2014/main" id="{D0EFA1AD-93FB-148E-CFC6-A6E5D9967406}"/>
              </a:ext>
            </a:extLst>
          </p:cNvPr>
          <p:cNvSpPr>
            <a:spLocks noGrp="1"/>
          </p:cNvSpPr>
          <p:nvPr>
            <p:ph type="dt" sz="half" idx="10"/>
          </p:nvPr>
        </p:nvSpPr>
        <p:spPr>
          <a:xfrm>
            <a:off x="6678168" y="6309360"/>
            <a:ext cx="2148840" cy="457200"/>
          </a:xfrm>
        </p:spPr>
        <p:txBody>
          <a:bodyPr/>
          <a:lstStyle>
            <a:lvl1pPr algn="l">
              <a:defRPr/>
            </a:lvl1pPr>
          </a:lstStyle>
          <a:p>
            <a:r>
              <a:rPr lang="en-US" dirty="0"/>
              <a:t>9/8/20XX</a:t>
            </a:r>
          </a:p>
        </p:txBody>
      </p:sp>
    </p:spTree>
    <p:extLst>
      <p:ext uri="{BB962C8B-B14F-4D97-AF65-F5344CB8AC3E}">
        <p14:creationId xmlns:p14="http://schemas.microsoft.com/office/powerpoint/2010/main" val="16164776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wo Content 3">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2A19A957-1FB5-43F8-B325-BBD9FEF23E88}"/>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Rectangle 19">
            <a:extLst>
              <a:ext uri="{FF2B5EF4-FFF2-40B4-BE49-F238E27FC236}">
                <a16:creationId xmlns:a16="http://schemas.microsoft.com/office/drawing/2014/main" id="{3FA5410A-92A6-4C0B-9D89-186B7DDB20BD}"/>
              </a:ext>
              <a:ext uri="{C183D7F6-B498-43B3-948B-1728B52AA6E4}">
                <adec:decorative xmlns:adec="http://schemas.microsoft.com/office/drawing/2017/decorative" val="1"/>
              </a:ext>
            </a:extLst>
          </p:cNvPr>
          <p:cNvSpPr/>
          <p:nvPr userDrawn="1"/>
        </p:nvSpPr>
        <p:spPr>
          <a:xfrm>
            <a:off x="0" y="0"/>
            <a:ext cx="12192000" cy="13516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21A26073-23A2-4B91-A128-79AA1BE93523}"/>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C14D5DFA-0CEA-43F0-98EE-6C9F741F7C96}"/>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
            <a:extLst>
              <a:ext uri="{FF2B5EF4-FFF2-40B4-BE49-F238E27FC236}">
                <a16:creationId xmlns:a16="http://schemas.microsoft.com/office/drawing/2014/main" id="{5E19795B-1103-80EF-6098-1E8371D07DB8}"/>
              </a:ext>
            </a:extLst>
          </p:cNvPr>
          <p:cNvSpPr>
            <a:spLocks noGrp="1"/>
          </p:cNvSpPr>
          <p:nvPr>
            <p:ph type="title" hasCustomPrompt="1"/>
          </p:nvPr>
        </p:nvSpPr>
        <p:spPr>
          <a:xfrm>
            <a:off x="648935" y="91439"/>
            <a:ext cx="10900146" cy="1168739"/>
          </a:xfrm>
        </p:spPr>
        <p:txBody>
          <a:bodyPr tIns="182880" anchor="ctr" anchorCtr="0">
            <a:noAutofit/>
          </a:bodyPr>
          <a:lstStyle>
            <a:lvl1pPr>
              <a:lnSpc>
                <a:spcPct val="100000"/>
              </a:lnSpc>
              <a:defRPr sz="3200">
                <a:solidFill>
                  <a:schemeClr val="bg1"/>
                </a:solidFill>
              </a:defRPr>
            </a:lvl1pPr>
          </a:lstStyle>
          <a:p>
            <a:r>
              <a:rPr lang="en-US" dirty="0">
                <a:solidFill>
                  <a:schemeClr val="bg1"/>
                </a:solidFill>
              </a:rPr>
              <a:t>Click to add title</a:t>
            </a:r>
          </a:p>
        </p:txBody>
      </p:sp>
      <p:sp>
        <p:nvSpPr>
          <p:cNvPr id="3" name="Content Placeholder 2">
            <a:extLst>
              <a:ext uri="{FF2B5EF4-FFF2-40B4-BE49-F238E27FC236}">
                <a16:creationId xmlns:a16="http://schemas.microsoft.com/office/drawing/2014/main" id="{7ED4F766-C576-F298-E93A-CD0D832F8E4F}"/>
              </a:ext>
            </a:extLst>
          </p:cNvPr>
          <p:cNvSpPr>
            <a:spLocks noGrp="1"/>
          </p:cNvSpPr>
          <p:nvPr>
            <p:ph sz="quarter" idx="14" hasCustomPrompt="1"/>
          </p:nvPr>
        </p:nvSpPr>
        <p:spPr>
          <a:xfrm>
            <a:off x="648935" y="1646102"/>
            <a:ext cx="3819652" cy="4160520"/>
          </a:xfrm>
        </p:spPr>
        <p:txBody>
          <a:bodyPr anchor="t">
            <a:normAutofit/>
          </a:bodyPr>
          <a:lstStyle>
            <a:lvl1pPr>
              <a:lnSpc>
                <a:spcPct val="125000"/>
              </a:lnSpc>
              <a:spcAft>
                <a:spcPts val="600"/>
              </a:spcAft>
              <a:defRPr sz="1800" b="0"/>
            </a:lvl1pPr>
            <a:lvl2pPr>
              <a:lnSpc>
                <a:spcPct val="125000"/>
              </a:lnSpc>
              <a:spcAft>
                <a:spcPts val="600"/>
              </a:spcAft>
              <a:defRPr sz="1800"/>
            </a:lvl2pPr>
            <a:lvl3pPr>
              <a:lnSpc>
                <a:spcPct val="125000"/>
              </a:lnSpc>
              <a:spcAft>
                <a:spcPts val="600"/>
              </a:spcAft>
              <a:defRPr sz="1800"/>
            </a:lvl3pPr>
            <a:lvl4pPr>
              <a:lnSpc>
                <a:spcPct val="125000"/>
              </a:lnSpc>
              <a:spcAft>
                <a:spcPts val="600"/>
              </a:spcAft>
              <a:defRPr sz="1800"/>
            </a:lvl4pPr>
            <a:lvl5pPr>
              <a:lnSpc>
                <a:spcPct val="125000"/>
              </a:lnSpc>
              <a:spcAft>
                <a:spcPts val="6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Rectangle 8">
            <a:extLst>
              <a:ext uri="{FF2B5EF4-FFF2-40B4-BE49-F238E27FC236}">
                <a16:creationId xmlns:a16="http://schemas.microsoft.com/office/drawing/2014/main" id="{8352712D-F957-4B22-8B50-BE10410FF895}"/>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ooter Placeholder 29">
            <a:extLst>
              <a:ext uri="{FF2B5EF4-FFF2-40B4-BE49-F238E27FC236}">
                <a16:creationId xmlns:a16="http://schemas.microsoft.com/office/drawing/2014/main" id="{26FD74F8-42BB-4CB4-ABF1-5F149743B464}"/>
              </a:ext>
            </a:extLst>
          </p:cNvPr>
          <p:cNvSpPr>
            <a:spLocks noGrp="1"/>
          </p:cNvSpPr>
          <p:nvPr>
            <p:ph type="ftr" sz="quarter" idx="11"/>
          </p:nvPr>
        </p:nvSpPr>
        <p:spPr>
          <a:xfrm>
            <a:off x="642917" y="6309360"/>
            <a:ext cx="3423986" cy="457200"/>
          </a:xfrm>
        </p:spPr>
        <p:txBody>
          <a:bodyPr/>
          <a:lstStyle>
            <a:lvl1pPr>
              <a:defRPr>
                <a:solidFill>
                  <a:schemeClr val="bg1"/>
                </a:solidFill>
              </a:defRPr>
            </a:lvl1pPr>
          </a:lstStyle>
          <a:p>
            <a:r>
              <a:rPr lang="en-US" dirty="0"/>
              <a:t>Presentation Title</a:t>
            </a:r>
            <a:endParaRPr lang="en-US" dirty="0">
              <a:solidFill>
                <a:schemeClr val="bg1"/>
              </a:solidFill>
            </a:endParaRPr>
          </a:p>
        </p:txBody>
      </p:sp>
      <p:sp>
        <p:nvSpPr>
          <p:cNvPr id="10" name="Date Placeholder 28">
            <a:extLst>
              <a:ext uri="{FF2B5EF4-FFF2-40B4-BE49-F238E27FC236}">
                <a16:creationId xmlns:a16="http://schemas.microsoft.com/office/drawing/2014/main" id="{5B031752-6400-4BFB-979F-E2EE795E4B90}"/>
              </a:ext>
            </a:extLst>
          </p:cNvPr>
          <p:cNvSpPr>
            <a:spLocks noGrp="1"/>
          </p:cNvSpPr>
          <p:nvPr>
            <p:ph type="dt" sz="half" idx="10"/>
          </p:nvPr>
        </p:nvSpPr>
        <p:spPr>
          <a:xfrm>
            <a:off x="5373620" y="6309360"/>
            <a:ext cx="3411973" cy="457200"/>
          </a:xfrm>
        </p:spPr>
        <p:txBody>
          <a:bodyPr/>
          <a:lstStyle>
            <a:lvl1pPr>
              <a:defRPr>
                <a:solidFill>
                  <a:schemeClr val="tx2"/>
                </a:solidFill>
              </a:defRPr>
            </a:lvl1pPr>
          </a:lstStyle>
          <a:p>
            <a:r>
              <a:rPr lang="en-US" dirty="0"/>
              <a:t>9/8/20XX</a:t>
            </a:r>
          </a:p>
        </p:txBody>
      </p:sp>
      <p:sp>
        <p:nvSpPr>
          <p:cNvPr id="12" name="Slide Number Placeholder 30">
            <a:extLst>
              <a:ext uri="{FF2B5EF4-FFF2-40B4-BE49-F238E27FC236}">
                <a16:creationId xmlns:a16="http://schemas.microsoft.com/office/drawing/2014/main" id="{6A5CAEAF-7DEC-4B20-8B1E-301A9D0E684A}"/>
              </a:ext>
            </a:extLst>
          </p:cNvPr>
          <p:cNvSpPr>
            <a:spLocks noGrp="1"/>
          </p:cNvSpPr>
          <p:nvPr>
            <p:ph type="sldNum" sz="quarter" idx="12"/>
          </p:nvPr>
        </p:nvSpPr>
        <p:spPr>
          <a:xfrm>
            <a:off x="10569202" y="6309360"/>
            <a:ext cx="979879" cy="457200"/>
          </a:xfrm>
        </p:spPr>
        <p:txBody>
          <a:bodyPr/>
          <a:lstStyle>
            <a:lvl1pPr>
              <a:defRPr sz="1200" b="0"/>
            </a:lvl1pPr>
          </a:lstStyle>
          <a:p>
            <a:fld id="{FAEF9944-A4F6-4C59-AEBD-678D6480B8EA}" type="slidenum">
              <a:rPr lang="en-US" smtClean="0"/>
              <a:pPr/>
              <a:t>‹#›</a:t>
            </a:fld>
            <a:endParaRPr lang="en-US" dirty="0"/>
          </a:p>
        </p:txBody>
      </p:sp>
      <p:sp>
        <p:nvSpPr>
          <p:cNvPr id="13" name="Rectangle 12">
            <a:extLst>
              <a:ext uri="{FF2B5EF4-FFF2-40B4-BE49-F238E27FC236}">
                <a16:creationId xmlns:a16="http://schemas.microsoft.com/office/drawing/2014/main" id="{70B696A3-EA34-4924-9037-E330B1CB890E}"/>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2">
            <a:extLst>
              <a:ext uri="{FF2B5EF4-FFF2-40B4-BE49-F238E27FC236}">
                <a16:creationId xmlns:a16="http://schemas.microsoft.com/office/drawing/2014/main" id="{2E94D0A7-4358-49BF-96EE-8DEB6F4DCF56}"/>
              </a:ext>
            </a:extLst>
          </p:cNvPr>
          <p:cNvSpPr>
            <a:spLocks noGrp="1"/>
          </p:cNvSpPr>
          <p:nvPr>
            <p:ph sz="quarter" idx="19" hasCustomPrompt="1"/>
          </p:nvPr>
        </p:nvSpPr>
        <p:spPr>
          <a:xfrm>
            <a:off x="4679661" y="1646102"/>
            <a:ext cx="6863403" cy="4160520"/>
          </a:xfrm>
        </p:spPr>
        <p:txBody>
          <a:bodyPr anchor="t">
            <a:normAutofit/>
          </a:bodyPr>
          <a:lstStyle>
            <a:lvl1pPr marL="0" indent="0">
              <a:lnSpc>
                <a:spcPct val="125000"/>
              </a:lnSpc>
              <a:spcAft>
                <a:spcPts val="600"/>
              </a:spcAft>
              <a:buNone/>
              <a:defRPr sz="1800" b="0"/>
            </a:lvl1pPr>
            <a:lvl2pPr marL="283464">
              <a:lnSpc>
                <a:spcPct val="125000"/>
              </a:lnSpc>
              <a:spcAft>
                <a:spcPts val="600"/>
              </a:spcAft>
              <a:defRPr sz="1800"/>
            </a:lvl2pPr>
            <a:lvl3pPr marL="566928">
              <a:lnSpc>
                <a:spcPct val="125000"/>
              </a:lnSpc>
              <a:spcAft>
                <a:spcPts val="600"/>
              </a:spcAft>
              <a:defRPr sz="1800"/>
            </a:lvl3pPr>
            <a:lvl4pPr marL="850392">
              <a:lnSpc>
                <a:spcPct val="125000"/>
              </a:lnSpc>
              <a:spcAft>
                <a:spcPts val="600"/>
              </a:spcAft>
              <a:defRPr sz="1800"/>
            </a:lvl4pPr>
            <a:lvl5pPr marL="1133856">
              <a:lnSpc>
                <a:spcPct val="125000"/>
              </a:lnSpc>
              <a:spcAft>
                <a:spcPts val="6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317369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ntent 1">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848455"/>
            <a:ext cx="5102365" cy="2601914"/>
          </a:xfrm>
        </p:spPr>
        <p:txBody>
          <a:bodyPr tIns="182880" anchor="ctr" anchorCtr="0">
            <a:noAutofit/>
          </a:bodyPr>
          <a:lstStyle>
            <a:lvl1pPr>
              <a:lnSpc>
                <a:spcPct val="100000"/>
              </a:lnSpc>
              <a:defRPr sz="3200" cap="all" baseline="0">
                <a:solidFill>
                  <a:schemeClr val="bg1"/>
                </a:solidFill>
              </a:defRPr>
            </a:lvl1pPr>
          </a:lstStyle>
          <a:p>
            <a:r>
              <a:rPr lang="en-US" dirty="0">
                <a:solidFill>
                  <a:schemeClr val="bg1"/>
                </a:solidFill>
              </a:rPr>
              <a:t>CLICK TO ADD TITLE</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anchor="ctr">
            <a:normAutofit/>
          </a:bodyPr>
          <a:lstStyle>
            <a:lvl1pPr marL="0" indent="0">
              <a:lnSpc>
                <a:spcPct val="100000"/>
              </a:lnSpc>
              <a:spcAft>
                <a:spcPts val="600"/>
              </a:spcAft>
              <a:buNone/>
              <a:defRPr sz="1800" b="0"/>
            </a:lvl1pPr>
          </a:lstStyle>
          <a:p>
            <a:r>
              <a:rPr lang="en-US" dirty="0"/>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a:lstStyle>
            <a:lvl1pPr>
              <a:defRPr lang="en-US" sz="1200" kern="1200" spc="150" baseline="0" dirty="0">
                <a:solidFill>
                  <a:schemeClr val="tx1">
                    <a:lumMod val="75000"/>
                    <a:lumOff val="25000"/>
                  </a:schemeClr>
                </a:solidFill>
                <a:latin typeface="+mj-lt"/>
                <a:ea typeface="+mn-ea"/>
                <a:cs typeface="+mn-cs"/>
              </a:defRPr>
            </a:lvl1pPr>
          </a:lstStyle>
          <a:p>
            <a:r>
              <a:rPr lang="en-US" dirty="0"/>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a:lstStyle/>
          <a:p>
            <a:r>
              <a:rPr lang="en-US" dirty="0"/>
              <a:t>9/8/20XX</a:t>
            </a:r>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a:lstStyle>
            <a:lvl1pPr>
              <a:defRPr sz="1200" b="0"/>
            </a:lvl1pPr>
          </a:lstStyle>
          <a:p>
            <a:fld id="{FAEF9944-A4F6-4C59-AEBD-678D6480B8EA}" type="slidenum">
              <a:rPr lang="en-US" smtClean="0"/>
              <a:pPr/>
              <a:t>‹#›</a:t>
            </a:fld>
            <a:endParaRPr lang="en-US" dirty="0"/>
          </a:p>
        </p:txBody>
      </p:sp>
      <p:sp>
        <p:nvSpPr>
          <p:cNvPr id="2" name="Rectangle 1">
            <a:extLst>
              <a:ext uri="{FF2B5EF4-FFF2-40B4-BE49-F238E27FC236}">
                <a16:creationId xmlns:a16="http://schemas.microsoft.com/office/drawing/2014/main" id="{50557ABF-B75C-BD78-1A04-E483A57A9491}"/>
              </a:ext>
              <a:ext uri="{C183D7F6-B498-43B3-948B-1728B52AA6E4}">
                <adec:decorative xmlns:adec="http://schemas.microsoft.com/office/drawing/2017/decorative" val="1"/>
              </a:ext>
            </a:extLst>
          </p:cNvPr>
          <p:cNvSpPr/>
          <p:nvPr userDrawn="1"/>
        </p:nvSpPr>
        <p:spPr>
          <a:xfrm>
            <a:off x="1067712" y="0"/>
            <a:ext cx="5728216" cy="84552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018385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1_Title Only">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BAC3B2DB-2CCA-4BD4-8D63-98257049E273}"/>
              </a:ext>
              <a:ext uri="{C183D7F6-B498-43B3-948B-1728B52AA6E4}">
                <adec:decorative xmlns:adec="http://schemas.microsoft.com/office/drawing/2017/decorative" val="1"/>
              </a:ext>
            </a:extLst>
          </p:cNvPr>
          <p:cNvSpPr/>
          <p:nvPr userDrawn="1"/>
        </p:nvSpPr>
        <p:spPr>
          <a:xfrm>
            <a:off x="0" y="825689"/>
            <a:ext cx="12192000" cy="520173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386629" y="825687"/>
            <a:ext cx="9643772" cy="5201730"/>
          </a:xfrm>
        </p:spPr>
        <p:txBody>
          <a:bodyPr tIns="182880" anchor="ctr" anchorCtr="0">
            <a:noAutofit/>
          </a:bodyPr>
          <a:lstStyle>
            <a:lvl1pPr algn="l">
              <a:lnSpc>
                <a:spcPct val="100000"/>
              </a:lnSpc>
              <a:defRPr sz="4800" cap="all" baseline="0">
                <a:solidFill>
                  <a:schemeClr val="bg1"/>
                </a:solidFill>
              </a:defRPr>
            </a:lvl1pPr>
          </a:lstStyle>
          <a:p>
            <a:r>
              <a:rPr lang="en-US" sz="4400" dirty="0">
                <a:solidFill>
                  <a:schemeClr val="bg1"/>
                </a:solidFill>
              </a:rPr>
              <a:t>CLICK TO ADD TITLE</a:t>
            </a:r>
          </a:p>
        </p:txBody>
      </p:sp>
      <p:sp>
        <p:nvSpPr>
          <p:cNvPr id="56" name="Rectangle 55">
            <a:extLst>
              <a:ext uri="{FF2B5EF4-FFF2-40B4-BE49-F238E27FC236}">
                <a16:creationId xmlns:a16="http://schemas.microsoft.com/office/drawing/2014/main" id="{FB792E4C-AD3B-4E88-8540-E75759746368}"/>
              </a:ext>
              <a:ext uri="{C183D7F6-B498-43B3-948B-1728B52AA6E4}">
                <adec:decorative xmlns:adec="http://schemas.microsoft.com/office/drawing/2017/decorative" val="1"/>
              </a:ext>
            </a:extLst>
          </p:cNvPr>
          <p:cNvSpPr/>
          <p:nvPr userDrawn="1"/>
        </p:nvSpPr>
        <p:spPr>
          <a:xfrm>
            <a:off x="-1" y="889696"/>
            <a:ext cx="1070775" cy="50777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6A32632F-9ED1-4328-BBE3-B4E014156A29}"/>
              </a:ext>
              <a:ext uri="{C183D7F6-B498-43B3-948B-1728B52AA6E4}">
                <adec:decorative xmlns:adec="http://schemas.microsoft.com/office/drawing/2017/decorative" val="1"/>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EA124D3C-01E3-4B96-BDF0-54851D1739D0}"/>
              </a:ext>
              <a:ext uri="{C183D7F6-B498-43B3-948B-1728B52AA6E4}">
                <adec:decorative xmlns:adec="http://schemas.microsoft.com/office/drawing/2017/decorative" val="1"/>
              </a:ext>
            </a:extLst>
          </p:cNvPr>
          <p:cNvSpPr/>
          <p:nvPr userDrawn="1"/>
        </p:nvSpPr>
        <p:spPr>
          <a:xfrm rot="5400000">
            <a:off x="765851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167A64FF-37A7-4837-8033-CBEA22697ECA}"/>
              </a:ext>
              <a:ext uri="{C183D7F6-B498-43B3-948B-1728B52AA6E4}">
                <adec:decorative xmlns:adec="http://schemas.microsoft.com/office/drawing/2017/decorative" val="1"/>
              </a:ext>
            </a:extLst>
          </p:cNvPr>
          <p:cNvSpPr/>
          <p:nvPr userDrawn="1"/>
        </p:nvSpPr>
        <p:spPr>
          <a:xfrm>
            <a:off x="11119516" y="896046"/>
            <a:ext cx="1070775" cy="50777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3FC0C09F-8990-542B-199E-E6FADE2FEEFB}"/>
              </a:ext>
              <a:ext uri="{C183D7F6-B498-43B3-948B-1728B52AA6E4}">
                <adec:decorative xmlns:adec="http://schemas.microsoft.com/office/drawing/2017/decorative" val="1"/>
              </a:ext>
            </a:extLst>
          </p:cNvPr>
          <p:cNvSpPr/>
          <p:nvPr userDrawn="1"/>
        </p:nvSpPr>
        <p:spPr>
          <a:xfrm>
            <a:off x="11119516" y="0"/>
            <a:ext cx="1070775" cy="8256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1F6F60C3-341E-9533-2415-66360A254A78}"/>
              </a:ext>
              <a:ext uri="{C183D7F6-B498-43B3-948B-1728B52AA6E4}">
                <adec:decorative xmlns:adec="http://schemas.microsoft.com/office/drawing/2017/decorative" val="1"/>
              </a:ext>
            </a:extLst>
          </p:cNvPr>
          <p:cNvSpPr/>
          <p:nvPr userDrawn="1"/>
        </p:nvSpPr>
        <p:spPr>
          <a:xfrm>
            <a:off x="11119515" y="6027421"/>
            <a:ext cx="1070775" cy="8305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94753914"/>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r>
              <a:rPr lang="en-US"/>
              <a:t>9/8/20XX</a:t>
            </a:r>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r>
              <a:rPr lang="en-US"/>
              <a:t>Presentation Title</a:t>
            </a:r>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754897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701" r:id="rId13"/>
    <p:sldLayoutId id="2147483704" r:id="rId14"/>
    <p:sldLayoutId id="2147483707" r:id="rId15"/>
    <p:sldLayoutId id="2147483709" r:id="rId16"/>
    <p:sldLayoutId id="2147483682" r:id="rId17"/>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5.xml"/><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hyperlink" Target="https://www.fmb.org.uk/homepicks/windows/triple-glazed-windows/" TargetMode="Externa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4B6A3-5F3E-4909-8ED5-87FE82492264}"/>
              </a:ext>
            </a:extLst>
          </p:cNvPr>
          <p:cNvSpPr>
            <a:spLocks noGrp="1"/>
          </p:cNvSpPr>
          <p:nvPr>
            <p:ph type="ctrTitle"/>
          </p:nvPr>
        </p:nvSpPr>
        <p:spPr/>
        <p:txBody>
          <a:bodyPr vert="horz" lIns="109728" tIns="109728" rIns="109728" bIns="91440" rtlCol="0" anchor="ctr">
            <a:normAutofit/>
          </a:bodyPr>
          <a:lstStyle/>
          <a:p>
            <a:r>
              <a:rPr lang="en-US" dirty="0"/>
              <a:t>Modern Windows &amp; Doors</a:t>
            </a:r>
          </a:p>
        </p:txBody>
      </p:sp>
    </p:spTree>
    <p:extLst>
      <p:ext uri="{BB962C8B-B14F-4D97-AF65-F5344CB8AC3E}">
        <p14:creationId xmlns:p14="http://schemas.microsoft.com/office/powerpoint/2010/main" val="2323907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E6B89-9484-4E50-8387-C55E031D8549}"/>
              </a:ext>
            </a:extLst>
          </p:cNvPr>
          <p:cNvSpPr>
            <a:spLocks noGrp="1"/>
          </p:cNvSpPr>
          <p:nvPr>
            <p:ph type="title"/>
          </p:nvPr>
        </p:nvSpPr>
        <p:spPr/>
        <p:txBody>
          <a:bodyPr>
            <a:normAutofit/>
          </a:bodyPr>
          <a:lstStyle/>
          <a:p>
            <a:r>
              <a:rPr lang="en-US" dirty="0"/>
              <a:t>Agenda</a:t>
            </a:r>
          </a:p>
        </p:txBody>
      </p:sp>
      <p:sp>
        <p:nvSpPr>
          <p:cNvPr id="5" name="Content Placeholder 4">
            <a:extLst>
              <a:ext uri="{FF2B5EF4-FFF2-40B4-BE49-F238E27FC236}">
                <a16:creationId xmlns:a16="http://schemas.microsoft.com/office/drawing/2014/main" id="{30EB58E2-A9A0-481A-8B5B-381B836CE40B}"/>
              </a:ext>
            </a:extLst>
          </p:cNvPr>
          <p:cNvSpPr>
            <a:spLocks noGrp="1"/>
          </p:cNvSpPr>
          <p:nvPr>
            <p:ph sz="quarter" idx="14"/>
          </p:nvPr>
        </p:nvSpPr>
        <p:spPr>
          <a:xfrm>
            <a:off x="787399" y="2916772"/>
            <a:ext cx="6622819" cy="2283381"/>
          </a:xfrm>
        </p:spPr>
        <p:txBody>
          <a:bodyPr>
            <a:normAutofit/>
          </a:bodyPr>
          <a:lstStyle/>
          <a:p>
            <a:r>
              <a:rPr lang="en-US" dirty="0"/>
              <a:t>History</a:t>
            </a:r>
          </a:p>
          <a:p>
            <a:r>
              <a:rPr lang="en-US" dirty="0"/>
              <a:t>Fabric</a:t>
            </a:r>
          </a:p>
          <a:p>
            <a:r>
              <a:rPr lang="en-US" dirty="0"/>
              <a:t>Technology</a:t>
            </a:r>
          </a:p>
        </p:txBody>
      </p:sp>
    </p:spTree>
    <p:extLst>
      <p:ext uri="{BB962C8B-B14F-4D97-AF65-F5344CB8AC3E}">
        <p14:creationId xmlns:p14="http://schemas.microsoft.com/office/powerpoint/2010/main" val="3318299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30E0F-10C6-298A-C347-E831FFF4ECB8}"/>
              </a:ext>
            </a:extLst>
          </p:cNvPr>
          <p:cNvSpPr>
            <a:spLocks noGrp="1"/>
          </p:cNvSpPr>
          <p:nvPr>
            <p:ph type="title"/>
          </p:nvPr>
        </p:nvSpPr>
        <p:spPr/>
        <p:txBody>
          <a:bodyPr/>
          <a:lstStyle/>
          <a:p>
            <a:r>
              <a:rPr lang="en-US" dirty="0"/>
              <a:t>A Brief History</a:t>
            </a:r>
          </a:p>
        </p:txBody>
      </p:sp>
      <p:sp>
        <p:nvSpPr>
          <p:cNvPr id="10" name="TextBox 9">
            <a:extLst>
              <a:ext uri="{FF2B5EF4-FFF2-40B4-BE49-F238E27FC236}">
                <a16:creationId xmlns:a16="http://schemas.microsoft.com/office/drawing/2014/main" id="{2F27147E-45BA-647E-C272-2A806A4EC58A}"/>
              </a:ext>
            </a:extLst>
          </p:cNvPr>
          <p:cNvSpPr txBox="1"/>
          <p:nvPr/>
        </p:nvSpPr>
        <p:spPr>
          <a:xfrm>
            <a:off x="1377564" y="2683639"/>
            <a:ext cx="10652759" cy="3416320"/>
          </a:xfrm>
          <a:prstGeom prst="rect">
            <a:avLst/>
          </a:prstGeom>
          <a:noFill/>
        </p:spPr>
        <p:txBody>
          <a:bodyPr wrap="square">
            <a:spAutoFit/>
          </a:bodyPr>
          <a:lstStyle/>
          <a:p>
            <a:r>
              <a:rPr lang="en-GB" dirty="0"/>
              <a:t>Double glazing first entered the consumer space in the 1970s.</a:t>
            </a:r>
          </a:p>
          <a:p>
            <a:r>
              <a:rPr lang="en-GB" dirty="0"/>
              <a:t> </a:t>
            </a:r>
          </a:p>
          <a:p>
            <a:r>
              <a:rPr lang="en-GB" dirty="0"/>
              <a:t>At that time, windows and doors were being made with aluminium, which also affords a number of advantages and is still used today. </a:t>
            </a:r>
          </a:p>
          <a:p>
            <a:endParaRPr lang="en-GB" dirty="0"/>
          </a:p>
          <a:p>
            <a:r>
              <a:rPr lang="en-GB" dirty="0"/>
              <a:t>But it wasn’t until the 1980s that uPVC started to overtake aluminium as the double glazing material of choice.</a:t>
            </a:r>
          </a:p>
          <a:p>
            <a:endParaRPr lang="en-GB" dirty="0"/>
          </a:p>
          <a:p>
            <a:r>
              <a:rPr lang="en-GB" dirty="0"/>
              <a:t>This was due in large part to certain drawbacks of aluminium. For example, the frames would form condensation during winter because of ineffective thermal break systems. In contrast, uPVC is a more resistant material and offered better versatility all-year round.</a:t>
            </a:r>
          </a:p>
          <a:p>
            <a:endParaRPr lang="en-GB" dirty="0"/>
          </a:p>
        </p:txBody>
      </p:sp>
    </p:spTree>
    <p:extLst>
      <p:ext uri="{BB962C8B-B14F-4D97-AF65-F5344CB8AC3E}">
        <p14:creationId xmlns:p14="http://schemas.microsoft.com/office/powerpoint/2010/main" val="2225637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BBAABBD-8A7F-A90C-3E5F-9B47E6255AA6}"/>
              </a:ext>
            </a:extLst>
          </p:cNvPr>
          <p:cNvSpPr>
            <a:spLocks noGrp="1"/>
          </p:cNvSpPr>
          <p:nvPr>
            <p:ph sz="quarter" idx="15"/>
          </p:nvPr>
        </p:nvSpPr>
        <p:spPr>
          <a:xfrm>
            <a:off x="67587" y="90870"/>
            <a:ext cx="2790908" cy="4161653"/>
          </a:xfrm>
        </p:spPr>
        <p:txBody>
          <a:bodyPr>
            <a:normAutofit/>
          </a:bodyPr>
          <a:lstStyle/>
          <a:p>
            <a:r>
              <a:rPr lang="en-US" dirty="0"/>
              <a:t>Timeline</a:t>
            </a:r>
          </a:p>
        </p:txBody>
      </p:sp>
      <p:sp>
        <p:nvSpPr>
          <p:cNvPr id="8" name="TextBox 7">
            <a:extLst>
              <a:ext uri="{FF2B5EF4-FFF2-40B4-BE49-F238E27FC236}">
                <a16:creationId xmlns:a16="http://schemas.microsoft.com/office/drawing/2014/main" id="{53AC2A64-7F35-C709-E784-7DDACAF57EE5}"/>
              </a:ext>
            </a:extLst>
          </p:cNvPr>
          <p:cNvSpPr txBox="1"/>
          <p:nvPr/>
        </p:nvSpPr>
        <p:spPr>
          <a:xfrm>
            <a:off x="2926080" y="1478942"/>
            <a:ext cx="1582310" cy="3970318"/>
          </a:xfrm>
          <a:prstGeom prst="rect">
            <a:avLst/>
          </a:prstGeom>
          <a:noFill/>
        </p:spPr>
        <p:txBody>
          <a:bodyPr wrap="square" rtlCol="0">
            <a:spAutoFit/>
          </a:bodyPr>
          <a:lstStyle/>
          <a:p>
            <a:r>
              <a:rPr lang="en-GB" dirty="0"/>
              <a:t>Circa 1912</a:t>
            </a:r>
          </a:p>
          <a:p>
            <a:endParaRPr lang="en-GB" dirty="0"/>
          </a:p>
          <a:p>
            <a:endParaRPr lang="en-GB" dirty="0"/>
          </a:p>
          <a:p>
            <a:r>
              <a:rPr lang="en-GB" dirty="0"/>
              <a:t>1930’s</a:t>
            </a:r>
          </a:p>
          <a:p>
            <a:endParaRPr lang="en-GB" dirty="0"/>
          </a:p>
          <a:p>
            <a:endParaRPr lang="en-GB" dirty="0"/>
          </a:p>
          <a:p>
            <a:r>
              <a:rPr lang="en-GB" dirty="0"/>
              <a:t>1950’s -80’s</a:t>
            </a:r>
          </a:p>
          <a:p>
            <a:endParaRPr lang="en-GB" dirty="0"/>
          </a:p>
          <a:p>
            <a:endParaRPr lang="en-GB" dirty="0"/>
          </a:p>
          <a:p>
            <a:r>
              <a:rPr lang="en-GB" dirty="0"/>
              <a:t>1970’ – 80’s</a:t>
            </a:r>
          </a:p>
          <a:p>
            <a:endParaRPr lang="en-GB" dirty="0"/>
          </a:p>
          <a:p>
            <a:endParaRPr lang="en-GB" dirty="0"/>
          </a:p>
          <a:p>
            <a:endParaRPr lang="en-GB" dirty="0"/>
          </a:p>
          <a:p>
            <a:r>
              <a:rPr lang="en-GB" dirty="0"/>
              <a:t>	</a:t>
            </a:r>
          </a:p>
        </p:txBody>
      </p:sp>
      <p:sp>
        <p:nvSpPr>
          <p:cNvPr id="11" name="TextBox 10">
            <a:extLst>
              <a:ext uri="{FF2B5EF4-FFF2-40B4-BE49-F238E27FC236}">
                <a16:creationId xmlns:a16="http://schemas.microsoft.com/office/drawing/2014/main" id="{B0644625-A213-9B16-99F6-C86890B5125A}"/>
              </a:ext>
            </a:extLst>
          </p:cNvPr>
          <p:cNvSpPr txBox="1"/>
          <p:nvPr/>
        </p:nvSpPr>
        <p:spPr>
          <a:xfrm>
            <a:off x="4643561" y="1478942"/>
            <a:ext cx="7468924" cy="4801314"/>
          </a:xfrm>
          <a:prstGeom prst="rect">
            <a:avLst/>
          </a:prstGeom>
          <a:noFill/>
        </p:spPr>
        <p:txBody>
          <a:bodyPr wrap="square">
            <a:spAutoFit/>
          </a:bodyPr>
          <a:lstStyle/>
          <a:p>
            <a:r>
              <a:rPr lang="en-GB" dirty="0"/>
              <a:t>Introduction of aluminium windows mainly in trains, railroad cars etc </a:t>
            </a:r>
          </a:p>
          <a:p>
            <a:endParaRPr lang="en-GB" dirty="0"/>
          </a:p>
          <a:p>
            <a:r>
              <a:rPr lang="en-GB" dirty="0"/>
              <a:t>First appearances of aluminium windows in buildings</a:t>
            </a:r>
          </a:p>
          <a:p>
            <a:endParaRPr lang="en-GB" dirty="0"/>
          </a:p>
          <a:p>
            <a:endParaRPr lang="en-GB" dirty="0"/>
          </a:p>
          <a:p>
            <a:r>
              <a:rPr lang="en-GB" dirty="0"/>
              <a:t>Popularity of aluminium windows grows in commercial and later in residential buildings.</a:t>
            </a:r>
          </a:p>
          <a:p>
            <a:endParaRPr lang="en-GB" dirty="0"/>
          </a:p>
          <a:p>
            <a:r>
              <a:rPr lang="en-GB" dirty="0"/>
              <a:t>Early uPVC windows start to compete with aluminium and overtake by the 80’s.</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170108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E7425-5D0C-286B-2D41-0F58973496AC}"/>
              </a:ext>
            </a:extLst>
          </p:cNvPr>
          <p:cNvSpPr>
            <a:spLocks noGrp="1"/>
          </p:cNvSpPr>
          <p:nvPr>
            <p:ph type="title"/>
          </p:nvPr>
        </p:nvSpPr>
        <p:spPr/>
        <p:txBody>
          <a:bodyPr/>
          <a:lstStyle/>
          <a:p>
            <a:r>
              <a:rPr lang="en-GB"/>
              <a:t>Security</a:t>
            </a:r>
            <a:endParaRPr lang="en-GB" dirty="0"/>
          </a:p>
        </p:txBody>
      </p:sp>
      <p:sp>
        <p:nvSpPr>
          <p:cNvPr id="4" name="Content Placeholder 3">
            <a:extLst>
              <a:ext uri="{FF2B5EF4-FFF2-40B4-BE49-F238E27FC236}">
                <a16:creationId xmlns:a16="http://schemas.microsoft.com/office/drawing/2014/main" id="{C11DC272-A75A-7AA5-07DA-85B5E778B3ED}"/>
              </a:ext>
            </a:extLst>
          </p:cNvPr>
          <p:cNvSpPr>
            <a:spLocks noGrp="1"/>
          </p:cNvSpPr>
          <p:nvPr>
            <p:ph sz="quarter" idx="19"/>
          </p:nvPr>
        </p:nvSpPr>
        <p:spPr>
          <a:xfrm>
            <a:off x="500932" y="1646102"/>
            <a:ext cx="11497253" cy="4160520"/>
          </a:xfrm>
        </p:spPr>
        <p:txBody>
          <a:bodyPr/>
          <a:lstStyle/>
          <a:p>
            <a:r>
              <a:rPr lang="en-GB" dirty="0"/>
              <a:t>Old windows with exterior beading were common in the 1970s and 1980s, this design is now considered less secure because the glazing bead can be removed from the outside, allowing access to the glass. While modern externally glazed windows are designed with safety features, older versions pose a security vulnerability. </a:t>
            </a:r>
          </a:p>
        </p:txBody>
      </p:sp>
      <p:pic>
        <p:nvPicPr>
          <p:cNvPr id="5" name="Picture 4">
            <a:extLst>
              <a:ext uri="{FF2B5EF4-FFF2-40B4-BE49-F238E27FC236}">
                <a16:creationId xmlns:a16="http://schemas.microsoft.com/office/drawing/2014/main" id="{3404016E-B4BB-6030-93EF-CE45F241AF77}"/>
              </a:ext>
            </a:extLst>
          </p:cNvPr>
          <p:cNvPicPr>
            <a:picLocks noChangeAspect="1"/>
          </p:cNvPicPr>
          <p:nvPr/>
        </p:nvPicPr>
        <p:blipFill>
          <a:blip r:embed="rId2"/>
          <a:stretch>
            <a:fillRect/>
          </a:stretch>
        </p:blipFill>
        <p:spPr>
          <a:xfrm>
            <a:off x="500933" y="4505325"/>
            <a:ext cx="2971800" cy="1981200"/>
          </a:xfrm>
          <a:prstGeom prst="rect">
            <a:avLst/>
          </a:prstGeom>
        </p:spPr>
      </p:pic>
      <p:pic>
        <p:nvPicPr>
          <p:cNvPr id="6" name="Picture 5">
            <a:extLst>
              <a:ext uri="{FF2B5EF4-FFF2-40B4-BE49-F238E27FC236}">
                <a16:creationId xmlns:a16="http://schemas.microsoft.com/office/drawing/2014/main" id="{B14682A7-5DDE-24B7-09E1-20DFE8B92FF5}"/>
              </a:ext>
            </a:extLst>
          </p:cNvPr>
          <p:cNvPicPr>
            <a:picLocks noChangeAspect="1"/>
          </p:cNvPicPr>
          <p:nvPr/>
        </p:nvPicPr>
        <p:blipFill>
          <a:blip r:embed="rId3"/>
          <a:stretch>
            <a:fillRect/>
          </a:stretch>
        </p:blipFill>
        <p:spPr>
          <a:xfrm>
            <a:off x="5001370" y="3904115"/>
            <a:ext cx="5454595" cy="2582410"/>
          </a:xfrm>
          <a:prstGeom prst="rect">
            <a:avLst/>
          </a:prstGeom>
        </p:spPr>
      </p:pic>
      <p:sp>
        <p:nvSpPr>
          <p:cNvPr id="7" name="TextBox 6">
            <a:extLst>
              <a:ext uri="{FF2B5EF4-FFF2-40B4-BE49-F238E27FC236}">
                <a16:creationId xmlns:a16="http://schemas.microsoft.com/office/drawing/2014/main" id="{7EBD650D-7761-7227-78C5-B4E8D1C9ED94}"/>
              </a:ext>
            </a:extLst>
          </p:cNvPr>
          <p:cNvSpPr txBox="1"/>
          <p:nvPr/>
        </p:nvSpPr>
        <p:spPr>
          <a:xfrm>
            <a:off x="193814" y="4243715"/>
            <a:ext cx="3586038" cy="261610"/>
          </a:xfrm>
          <a:prstGeom prst="rect">
            <a:avLst/>
          </a:prstGeom>
          <a:noFill/>
        </p:spPr>
        <p:txBody>
          <a:bodyPr wrap="square" rtlCol="0">
            <a:spAutoFit/>
          </a:bodyPr>
          <a:lstStyle/>
          <a:p>
            <a:r>
              <a:rPr lang="en-GB" sz="1100" dirty="0"/>
              <a:t>Early window with putty so fix and seal the glass</a:t>
            </a:r>
          </a:p>
        </p:txBody>
      </p:sp>
    </p:spTree>
    <p:extLst>
      <p:ext uri="{BB962C8B-B14F-4D97-AF65-F5344CB8AC3E}">
        <p14:creationId xmlns:p14="http://schemas.microsoft.com/office/powerpoint/2010/main" val="3068865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30E0F-10C6-298A-C347-E831FFF4ECB8}"/>
              </a:ext>
            </a:extLst>
          </p:cNvPr>
          <p:cNvSpPr>
            <a:spLocks noGrp="1"/>
          </p:cNvSpPr>
          <p:nvPr>
            <p:ph type="title"/>
          </p:nvPr>
        </p:nvSpPr>
        <p:spPr/>
        <p:txBody>
          <a:bodyPr/>
          <a:lstStyle/>
          <a:p>
            <a:r>
              <a:rPr lang="en-US" dirty="0"/>
              <a:t>Fabric</a:t>
            </a:r>
          </a:p>
        </p:txBody>
      </p:sp>
      <p:sp>
        <p:nvSpPr>
          <p:cNvPr id="7" name="Content Placeholder 6">
            <a:extLst>
              <a:ext uri="{FF2B5EF4-FFF2-40B4-BE49-F238E27FC236}">
                <a16:creationId xmlns:a16="http://schemas.microsoft.com/office/drawing/2014/main" id="{7078F1DC-7EF8-5514-E97B-D47663F284D3}"/>
              </a:ext>
            </a:extLst>
          </p:cNvPr>
          <p:cNvSpPr>
            <a:spLocks noGrp="1"/>
          </p:cNvSpPr>
          <p:nvPr>
            <p:ph sz="quarter" idx="19"/>
          </p:nvPr>
        </p:nvSpPr>
        <p:spPr>
          <a:xfrm>
            <a:off x="719911" y="1622248"/>
            <a:ext cx="10014350" cy="4160520"/>
          </a:xfrm>
        </p:spPr>
        <p:txBody>
          <a:bodyPr>
            <a:normAutofit/>
          </a:bodyPr>
          <a:lstStyle/>
          <a:p>
            <a:r>
              <a:rPr lang="en-US" dirty="0"/>
              <a:t>Modern windows and doors are commonly made of</a:t>
            </a:r>
          </a:p>
          <a:p>
            <a:endParaRPr lang="en-US" dirty="0"/>
          </a:p>
          <a:p>
            <a:pPr marL="285750" indent="-285750">
              <a:buFont typeface="Arial" panose="020B0604020202020204" pitchFamily="34" charset="0"/>
              <a:buChar char="•"/>
            </a:pPr>
            <a:r>
              <a:rPr lang="en-US" dirty="0"/>
              <a:t>Aluminium (or lightweight steel)</a:t>
            </a:r>
          </a:p>
          <a:p>
            <a:pPr marL="285750" indent="-285750">
              <a:buFont typeface="Arial" panose="020B0604020202020204" pitchFamily="34" charset="0"/>
              <a:buChar char="•"/>
            </a:pPr>
            <a:r>
              <a:rPr lang="en-US" dirty="0"/>
              <a:t>uPVC</a:t>
            </a:r>
          </a:p>
          <a:p>
            <a:pPr marL="285750" indent="-285750">
              <a:buFont typeface="Arial" panose="020B0604020202020204" pitchFamily="34" charset="0"/>
              <a:buChar char="•"/>
            </a:pPr>
            <a:r>
              <a:rPr lang="en-US" dirty="0"/>
              <a:t>Timber</a:t>
            </a:r>
          </a:p>
          <a:p>
            <a:pPr marL="285750" indent="-285750">
              <a:buFont typeface="Arial" panose="020B0604020202020204" pitchFamily="34" charset="0"/>
              <a:buChar char="•"/>
            </a:pPr>
            <a:r>
              <a:rPr lang="en-US" dirty="0"/>
              <a:t>Composite</a:t>
            </a:r>
          </a:p>
          <a:p>
            <a:endParaRPr lang="en-US" dirty="0"/>
          </a:p>
          <a:p>
            <a:endParaRPr lang="en-US" dirty="0"/>
          </a:p>
        </p:txBody>
      </p:sp>
      <p:pic>
        <p:nvPicPr>
          <p:cNvPr id="6" name="Picture 5">
            <a:extLst>
              <a:ext uri="{FF2B5EF4-FFF2-40B4-BE49-F238E27FC236}">
                <a16:creationId xmlns:a16="http://schemas.microsoft.com/office/drawing/2014/main" id="{50B96B46-71AA-F8F4-3513-C895C90ECF7C}"/>
              </a:ext>
            </a:extLst>
          </p:cNvPr>
          <p:cNvPicPr>
            <a:picLocks noChangeAspect="1"/>
          </p:cNvPicPr>
          <p:nvPr/>
        </p:nvPicPr>
        <p:blipFill>
          <a:blip r:embed="rId3"/>
          <a:stretch>
            <a:fillRect/>
          </a:stretch>
        </p:blipFill>
        <p:spPr>
          <a:xfrm>
            <a:off x="8590676" y="238124"/>
            <a:ext cx="3423019" cy="4562475"/>
          </a:xfrm>
          <a:prstGeom prst="rect">
            <a:avLst/>
          </a:prstGeom>
        </p:spPr>
      </p:pic>
    </p:spTree>
    <p:extLst>
      <p:ext uri="{BB962C8B-B14F-4D97-AF65-F5344CB8AC3E}">
        <p14:creationId xmlns:p14="http://schemas.microsoft.com/office/powerpoint/2010/main" val="4153247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30E0F-10C6-298A-C347-E831FFF4ECB8}"/>
              </a:ext>
            </a:extLst>
          </p:cNvPr>
          <p:cNvSpPr>
            <a:spLocks noGrp="1"/>
          </p:cNvSpPr>
          <p:nvPr>
            <p:ph type="title"/>
          </p:nvPr>
        </p:nvSpPr>
        <p:spPr/>
        <p:txBody>
          <a:bodyPr/>
          <a:lstStyle/>
          <a:p>
            <a:r>
              <a:rPr lang="en-US" dirty="0"/>
              <a:t>Aluminium (or lightweight steel)</a:t>
            </a:r>
            <a:br>
              <a:rPr lang="en-US" dirty="0"/>
            </a:br>
            <a:endParaRPr lang="en-US" dirty="0"/>
          </a:p>
        </p:txBody>
      </p:sp>
      <p:sp>
        <p:nvSpPr>
          <p:cNvPr id="7" name="Content Placeholder 6">
            <a:extLst>
              <a:ext uri="{FF2B5EF4-FFF2-40B4-BE49-F238E27FC236}">
                <a16:creationId xmlns:a16="http://schemas.microsoft.com/office/drawing/2014/main" id="{7078F1DC-7EF8-5514-E97B-D47663F284D3}"/>
              </a:ext>
            </a:extLst>
          </p:cNvPr>
          <p:cNvSpPr>
            <a:spLocks noGrp="1"/>
          </p:cNvSpPr>
          <p:nvPr>
            <p:ph sz="quarter" idx="19"/>
          </p:nvPr>
        </p:nvSpPr>
        <p:spPr>
          <a:xfrm>
            <a:off x="719911" y="1622248"/>
            <a:ext cx="10014350" cy="4160520"/>
          </a:xfrm>
        </p:spPr>
        <p:txBody>
          <a:bodyPr>
            <a:normAutofit/>
          </a:bodyPr>
          <a:lstStyle/>
          <a:p>
            <a:endParaRPr lang="en-US" dirty="0"/>
          </a:p>
          <a:p>
            <a:endParaRPr lang="en-US" dirty="0"/>
          </a:p>
          <a:p>
            <a:endParaRPr lang="en-US" dirty="0"/>
          </a:p>
        </p:txBody>
      </p:sp>
      <p:pic>
        <p:nvPicPr>
          <p:cNvPr id="3" name="Picture 2">
            <a:extLst>
              <a:ext uri="{FF2B5EF4-FFF2-40B4-BE49-F238E27FC236}">
                <a16:creationId xmlns:a16="http://schemas.microsoft.com/office/drawing/2014/main" id="{77BBEC7E-B984-3156-1FF8-809475BCC181}"/>
              </a:ext>
            </a:extLst>
          </p:cNvPr>
          <p:cNvPicPr>
            <a:picLocks noChangeAspect="1"/>
          </p:cNvPicPr>
          <p:nvPr/>
        </p:nvPicPr>
        <p:blipFill>
          <a:blip r:embed="rId3"/>
          <a:stretch>
            <a:fillRect/>
          </a:stretch>
        </p:blipFill>
        <p:spPr>
          <a:xfrm>
            <a:off x="7749134" y="933450"/>
            <a:ext cx="3793931" cy="4762500"/>
          </a:xfrm>
          <a:prstGeom prst="rect">
            <a:avLst/>
          </a:prstGeom>
        </p:spPr>
      </p:pic>
      <p:sp>
        <p:nvSpPr>
          <p:cNvPr id="5" name="TextBox 4">
            <a:extLst>
              <a:ext uri="{FF2B5EF4-FFF2-40B4-BE49-F238E27FC236}">
                <a16:creationId xmlns:a16="http://schemas.microsoft.com/office/drawing/2014/main" id="{0C54A53E-4342-E1E8-4B4A-FCEE6E00CE02}"/>
              </a:ext>
            </a:extLst>
          </p:cNvPr>
          <p:cNvSpPr txBox="1"/>
          <p:nvPr/>
        </p:nvSpPr>
        <p:spPr>
          <a:xfrm>
            <a:off x="487018" y="2105225"/>
            <a:ext cx="6094674" cy="2031325"/>
          </a:xfrm>
          <a:prstGeom prst="rect">
            <a:avLst/>
          </a:prstGeom>
          <a:noFill/>
        </p:spPr>
        <p:txBody>
          <a:bodyPr wrap="square">
            <a:spAutoFit/>
          </a:bodyPr>
          <a:lstStyle/>
          <a:p>
            <a:r>
              <a:rPr lang="en-GB" dirty="0"/>
              <a:t>Advancements in technology have led to modern aluminium windows with built-in thermal breaks, making them more energy-efficient and appealing for large-pane designs in contemporary architecture. </a:t>
            </a:r>
          </a:p>
          <a:p>
            <a:endParaRPr lang="en-GB" dirty="0"/>
          </a:p>
          <a:p>
            <a:r>
              <a:rPr lang="en-GB" dirty="0"/>
              <a:t>This allows aluminium to once again compete with other materials.</a:t>
            </a:r>
          </a:p>
        </p:txBody>
      </p:sp>
      <p:pic>
        <p:nvPicPr>
          <p:cNvPr id="8" name="Picture 7">
            <a:extLst>
              <a:ext uri="{FF2B5EF4-FFF2-40B4-BE49-F238E27FC236}">
                <a16:creationId xmlns:a16="http://schemas.microsoft.com/office/drawing/2014/main" id="{5A23F5DF-47C8-37B6-43AC-BF81398709B2}"/>
              </a:ext>
            </a:extLst>
          </p:cNvPr>
          <p:cNvPicPr>
            <a:picLocks noChangeAspect="1"/>
          </p:cNvPicPr>
          <p:nvPr/>
        </p:nvPicPr>
        <p:blipFill>
          <a:blip r:embed="rId4"/>
          <a:stretch>
            <a:fillRect/>
          </a:stretch>
        </p:blipFill>
        <p:spPr>
          <a:xfrm>
            <a:off x="4701291" y="4068583"/>
            <a:ext cx="2789417" cy="2789417"/>
          </a:xfrm>
          <a:prstGeom prst="rect">
            <a:avLst/>
          </a:prstGeom>
        </p:spPr>
      </p:pic>
    </p:spTree>
    <p:extLst>
      <p:ext uri="{BB962C8B-B14F-4D97-AF65-F5344CB8AC3E}">
        <p14:creationId xmlns:p14="http://schemas.microsoft.com/office/powerpoint/2010/main" val="2823986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30E0F-10C6-298A-C347-E831FFF4ECB8}"/>
              </a:ext>
            </a:extLst>
          </p:cNvPr>
          <p:cNvSpPr>
            <a:spLocks noGrp="1"/>
          </p:cNvSpPr>
          <p:nvPr>
            <p:ph type="title"/>
          </p:nvPr>
        </p:nvSpPr>
        <p:spPr/>
        <p:txBody>
          <a:bodyPr/>
          <a:lstStyle/>
          <a:p>
            <a:r>
              <a:rPr lang="en-US" dirty="0"/>
              <a:t>uPVC</a:t>
            </a:r>
            <a:br>
              <a:rPr lang="en-US" dirty="0"/>
            </a:br>
            <a:endParaRPr lang="en-US" dirty="0"/>
          </a:p>
        </p:txBody>
      </p:sp>
      <p:pic>
        <p:nvPicPr>
          <p:cNvPr id="6" name="Picture 5">
            <a:extLst>
              <a:ext uri="{FF2B5EF4-FFF2-40B4-BE49-F238E27FC236}">
                <a16:creationId xmlns:a16="http://schemas.microsoft.com/office/drawing/2014/main" id="{50B96B46-71AA-F8F4-3513-C895C90ECF7C}"/>
              </a:ext>
            </a:extLst>
          </p:cNvPr>
          <p:cNvPicPr>
            <a:picLocks noChangeAspect="1"/>
          </p:cNvPicPr>
          <p:nvPr/>
        </p:nvPicPr>
        <p:blipFill>
          <a:blip r:embed="rId3"/>
          <a:stretch>
            <a:fillRect/>
          </a:stretch>
        </p:blipFill>
        <p:spPr>
          <a:xfrm>
            <a:off x="8590676" y="238124"/>
            <a:ext cx="3423019" cy="4562475"/>
          </a:xfrm>
          <a:prstGeom prst="rect">
            <a:avLst/>
          </a:prstGeom>
        </p:spPr>
      </p:pic>
      <p:sp>
        <p:nvSpPr>
          <p:cNvPr id="4" name="TextBox 3">
            <a:extLst>
              <a:ext uri="{FF2B5EF4-FFF2-40B4-BE49-F238E27FC236}">
                <a16:creationId xmlns:a16="http://schemas.microsoft.com/office/drawing/2014/main" id="{42B2E851-6EB1-1A58-6631-C1DD47076A17}"/>
              </a:ext>
            </a:extLst>
          </p:cNvPr>
          <p:cNvSpPr txBox="1"/>
          <p:nvPr/>
        </p:nvSpPr>
        <p:spPr>
          <a:xfrm>
            <a:off x="238540" y="1494845"/>
            <a:ext cx="7428604" cy="2308324"/>
          </a:xfrm>
          <a:prstGeom prst="rect">
            <a:avLst/>
          </a:prstGeom>
          <a:noFill/>
        </p:spPr>
        <p:txBody>
          <a:bodyPr wrap="square">
            <a:spAutoFit/>
          </a:bodyPr>
          <a:lstStyle/>
          <a:p>
            <a:r>
              <a:rPr lang="en-GB" dirty="0"/>
              <a:t>Made from </a:t>
            </a:r>
            <a:r>
              <a:rPr lang="en-GB" dirty="0" err="1"/>
              <a:t>unplasticised</a:t>
            </a:r>
            <a:r>
              <a:rPr lang="en-GB" dirty="0"/>
              <a:t> polyvinyl chloride, known for being low-maintenance, secure, and weather-resistant. </a:t>
            </a:r>
          </a:p>
          <a:p>
            <a:endParaRPr lang="en-GB" dirty="0"/>
          </a:p>
          <a:p>
            <a:r>
              <a:rPr lang="en-GB" dirty="0"/>
              <a:t>They offer significant benefits including reduced energy bills, noise reduction, and a long lifespan. </a:t>
            </a:r>
          </a:p>
          <a:p>
            <a:endParaRPr lang="en-GB" dirty="0"/>
          </a:p>
          <a:p>
            <a:r>
              <a:rPr lang="en-GB" dirty="0"/>
              <a:t>Modern options are highly customizable in styles, colours, and glass types, such as double or triple glazing</a:t>
            </a:r>
          </a:p>
        </p:txBody>
      </p:sp>
      <p:pic>
        <p:nvPicPr>
          <p:cNvPr id="9" name="Picture 8">
            <a:extLst>
              <a:ext uri="{FF2B5EF4-FFF2-40B4-BE49-F238E27FC236}">
                <a16:creationId xmlns:a16="http://schemas.microsoft.com/office/drawing/2014/main" id="{0D6C5D90-1C34-A94F-F14B-1AE9C2F0B1D1}"/>
              </a:ext>
            </a:extLst>
          </p:cNvPr>
          <p:cNvPicPr>
            <a:picLocks noChangeAspect="1"/>
          </p:cNvPicPr>
          <p:nvPr/>
        </p:nvPicPr>
        <p:blipFill>
          <a:blip r:embed="rId4"/>
          <a:stretch>
            <a:fillRect/>
          </a:stretch>
        </p:blipFill>
        <p:spPr>
          <a:xfrm>
            <a:off x="5238750" y="4185286"/>
            <a:ext cx="2611465" cy="2581275"/>
          </a:xfrm>
          <a:prstGeom prst="rect">
            <a:avLst/>
          </a:prstGeom>
        </p:spPr>
      </p:pic>
      <p:pic>
        <p:nvPicPr>
          <p:cNvPr id="10" name="Picture 9">
            <a:extLst>
              <a:ext uri="{FF2B5EF4-FFF2-40B4-BE49-F238E27FC236}">
                <a16:creationId xmlns:a16="http://schemas.microsoft.com/office/drawing/2014/main" id="{8627479C-7B7B-1F9E-C70D-BDF0E7155AF9}"/>
              </a:ext>
            </a:extLst>
          </p:cNvPr>
          <p:cNvPicPr>
            <a:picLocks noChangeAspect="1"/>
          </p:cNvPicPr>
          <p:nvPr/>
        </p:nvPicPr>
        <p:blipFill>
          <a:blip r:embed="rId5"/>
          <a:stretch>
            <a:fillRect/>
          </a:stretch>
        </p:blipFill>
        <p:spPr>
          <a:xfrm>
            <a:off x="0" y="4185286"/>
            <a:ext cx="4009071" cy="2672714"/>
          </a:xfrm>
          <a:prstGeom prst="rect">
            <a:avLst/>
          </a:prstGeom>
        </p:spPr>
      </p:pic>
    </p:spTree>
    <p:extLst>
      <p:ext uri="{BB962C8B-B14F-4D97-AF65-F5344CB8AC3E}">
        <p14:creationId xmlns:p14="http://schemas.microsoft.com/office/powerpoint/2010/main" val="3984206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30E0F-10C6-298A-C347-E831FFF4ECB8}"/>
              </a:ext>
            </a:extLst>
          </p:cNvPr>
          <p:cNvSpPr>
            <a:spLocks noGrp="1"/>
          </p:cNvSpPr>
          <p:nvPr>
            <p:ph type="title"/>
          </p:nvPr>
        </p:nvSpPr>
        <p:spPr/>
        <p:txBody>
          <a:bodyPr/>
          <a:lstStyle/>
          <a:p>
            <a:r>
              <a:rPr lang="en-US" dirty="0"/>
              <a:t>Timber</a:t>
            </a:r>
            <a:br>
              <a:rPr lang="en-US" dirty="0"/>
            </a:br>
            <a:endParaRPr lang="en-US" dirty="0"/>
          </a:p>
        </p:txBody>
      </p:sp>
      <p:sp>
        <p:nvSpPr>
          <p:cNvPr id="7" name="Content Placeholder 6">
            <a:extLst>
              <a:ext uri="{FF2B5EF4-FFF2-40B4-BE49-F238E27FC236}">
                <a16:creationId xmlns:a16="http://schemas.microsoft.com/office/drawing/2014/main" id="{7078F1DC-7EF8-5514-E97B-D47663F284D3}"/>
              </a:ext>
            </a:extLst>
          </p:cNvPr>
          <p:cNvSpPr>
            <a:spLocks noGrp="1"/>
          </p:cNvSpPr>
          <p:nvPr>
            <p:ph sz="quarter" idx="19"/>
          </p:nvPr>
        </p:nvSpPr>
        <p:spPr>
          <a:xfrm>
            <a:off x="719911" y="1622248"/>
            <a:ext cx="10014350" cy="4160520"/>
          </a:xfrm>
        </p:spPr>
        <p:txBody>
          <a:bodyPr>
            <a:normAutofit/>
          </a:bodyPr>
          <a:lstStyle/>
          <a:p>
            <a:endParaRPr lang="en-US" dirty="0"/>
          </a:p>
          <a:p>
            <a:endParaRPr lang="en-US" dirty="0"/>
          </a:p>
          <a:p>
            <a:endParaRPr lang="en-US" dirty="0"/>
          </a:p>
        </p:txBody>
      </p:sp>
      <p:sp>
        <p:nvSpPr>
          <p:cNvPr id="3" name="TextBox 2">
            <a:extLst>
              <a:ext uri="{FF2B5EF4-FFF2-40B4-BE49-F238E27FC236}">
                <a16:creationId xmlns:a16="http://schemas.microsoft.com/office/drawing/2014/main" id="{8DAC823C-3013-67AE-62AB-4EFE2C93ADB8}"/>
              </a:ext>
            </a:extLst>
          </p:cNvPr>
          <p:cNvSpPr txBox="1"/>
          <p:nvPr/>
        </p:nvSpPr>
        <p:spPr>
          <a:xfrm>
            <a:off x="349858" y="1701579"/>
            <a:ext cx="4699220" cy="2031325"/>
          </a:xfrm>
          <a:prstGeom prst="rect">
            <a:avLst/>
          </a:prstGeom>
          <a:noFill/>
        </p:spPr>
        <p:txBody>
          <a:bodyPr wrap="square" rtlCol="0">
            <a:spAutoFit/>
          </a:bodyPr>
          <a:lstStyle/>
          <a:p>
            <a:r>
              <a:rPr lang="en-GB" dirty="0"/>
              <a:t>Still a viable choice, for natural aesthetics, sustainability and natural thermal properties.</a:t>
            </a:r>
          </a:p>
          <a:p>
            <a:endParaRPr lang="en-GB" dirty="0"/>
          </a:p>
          <a:p>
            <a:r>
              <a:rPr lang="en-GB" dirty="0"/>
              <a:t>It does however require more maintenance than some modern alternatives</a:t>
            </a:r>
          </a:p>
        </p:txBody>
      </p:sp>
      <p:pic>
        <p:nvPicPr>
          <p:cNvPr id="4" name="Picture 3">
            <a:extLst>
              <a:ext uri="{FF2B5EF4-FFF2-40B4-BE49-F238E27FC236}">
                <a16:creationId xmlns:a16="http://schemas.microsoft.com/office/drawing/2014/main" id="{A08850B2-E5AD-EEAD-66FA-1DEFA3A80F1D}"/>
              </a:ext>
            </a:extLst>
          </p:cNvPr>
          <p:cNvPicPr>
            <a:picLocks noChangeAspect="1"/>
          </p:cNvPicPr>
          <p:nvPr/>
        </p:nvPicPr>
        <p:blipFill>
          <a:blip r:embed="rId3"/>
          <a:stretch>
            <a:fillRect/>
          </a:stretch>
        </p:blipFill>
        <p:spPr>
          <a:xfrm>
            <a:off x="8062106" y="0"/>
            <a:ext cx="4129894" cy="6078772"/>
          </a:xfrm>
          <a:prstGeom prst="rect">
            <a:avLst/>
          </a:prstGeom>
        </p:spPr>
      </p:pic>
      <p:pic>
        <p:nvPicPr>
          <p:cNvPr id="5" name="Picture 4">
            <a:extLst>
              <a:ext uri="{FF2B5EF4-FFF2-40B4-BE49-F238E27FC236}">
                <a16:creationId xmlns:a16="http://schemas.microsoft.com/office/drawing/2014/main" id="{61E3DCC3-1323-16F7-DACF-3081BF7E173A}"/>
              </a:ext>
            </a:extLst>
          </p:cNvPr>
          <p:cNvPicPr>
            <a:picLocks noChangeAspect="1"/>
          </p:cNvPicPr>
          <p:nvPr/>
        </p:nvPicPr>
        <p:blipFill>
          <a:blip r:embed="rId4"/>
          <a:stretch>
            <a:fillRect/>
          </a:stretch>
        </p:blipFill>
        <p:spPr>
          <a:xfrm>
            <a:off x="4129895" y="4551997"/>
            <a:ext cx="2143125" cy="2143125"/>
          </a:xfrm>
          <a:prstGeom prst="rect">
            <a:avLst/>
          </a:prstGeom>
        </p:spPr>
      </p:pic>
    </p:spTree>
    <p:extLst>
      <p:ext uri="{BB962C8B-B14F-4D97-AF65-F5344CB8AC3E}">
        <p14:creationId xmlns:p14="http://schemas.microsoft.com/office/powerpoint/2010/main" val="3394807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30E0F-10C6-298A-C347-E831FFF4ECB8}"/>
              </a:ext>
            </a:extLst>
          </p:cNvPr>
          <p:cNvSpPr>
            <a:spLocks noGrp="1"/>
          </p:cNvSpPr>
          <p:nvPr>
            <p:ph type="title"/>
          </p:nvPr>
        </p:nvSpPr>
        <p:spPr/>
        <p:txBody>
          <a:bodyPr/>
          <a:lstStyle/>
          <a:p>
            <a:r>
              <a:rPr lang="en-US" dirty="0"/>
              <a:t>Composite</a:t>
            </a:r>
            <a:br>
              <a:rPr lang="en-US" dirty="0"/>
            </a:br>
            <a:endParaRPr lang="en-US" dirty="0"/>
          </a:p>
        </p:txBody>
      </p:sp>
      <p:sp>
        <p:nvSpPr>
          <p:cNvPr id="7" name="Content Placeholder 6">
            <a:extLst>
              <a:ext uri="{FF2B5EF4-FFF2-40B4-BE49-F238E27FC236}">
                <a16:creationId xmlns:a16="http://schemas.microsoft.com/office/drawing/2014/main" id="{7078F1DC-7EF8-5514-E97B-D47663F284D3}"/>
              </a:ext>
            </a:extLst>
          </p:cNvPr>
          <p:cNvSpPr>
            <a:spLocks noGrp="1"/>
          </p:cNvSpPr>
          <p:nvPr>
            <p:ph sz="quarter" idx="19"/>
          </p:nvPr>
        </p:nvSpPr>
        <p:spPr>
          <a:xfrm>
            <a:off x="719911" y="1622248"/>
            <a:ext cx="10014350" cy="4160520"/>
          </a:xfrm>
        </p:spPr>
        <p:txBody>
          <a:bodyPr>
            <a:normAutofit/>
          </a:bodyPr>
          <a:lstStyle/>
          <a:p>
            <a:endParaRPr lang="en-US" dirty="0"/>
          </a:p>
          <a:p>
            <a:endParaRPr lang="en-US" dirty="0"/>
          </a:p>
        </p:txBody>
      </p:sp>
      <p:pic>
        <p:nvPicPr>
          <p:cNvPr id="3" name="Picture 2">
            <a:extLst>
              <a:ext uri="{FF2B5EF4-FFF2-40B4-BE49-F238E27FC236}">
                <a16:creationId xmlns:a16="http://schemas.microsoft.com/office/drawing/2014/main" id="{0D5BFB1B-3F64-DA3F-12EF-9F1385F3447F}"/>
              </a:ext>
            </a:extLst>
          </p:cNvPr>
          <p:cNvPicPr>
            <a:picLocks noChangeAspect="1"/>
          </p:cNvPicPr>
          <p:nvPr/>
        </p:nvPicPr>
        <p:blipFill>
          <a:blip r:embed="rId3"/>
          <a:stretch>
            <a:fillRect/>
          </a:stretch>
        </p:blipFill>
        <p:spPr>
          <a:xfrm>
            <a:off x="6997148" y="470297"/>
            <a:ext cx="4474941" cy="3915573"/>
          </a:xfrm>
          <a:prstGeom prst="rect">
            <a:avLst/>
          </a:prstGeom>
        </p:spPr>
      </p:pic>
      <p:sp>
        <p:nvSpPr>
          <p:cNvPr id="4" name="TextBox 3">
            <a:extLst>
              <a:ext uri="{FF2B5EF4-FFF2-40B4-BE49-F238E27FC236}">
                <a16:creationId xmlns:a16="http://schemas.microsoft.com/office/drawing/2014/main" id="{2EB8D14C-04FA-3340-5A12-336102E641D3}"/>
              </a:ext>
            </a:extLst>
          </p:cNvPr>
          <p:cNvSpPr txBox="1"/>
          <p:nvPr/>
        </p:nvSpPr>
        <p:spPr>
          <a:xfrm>
            <a:off x="548640" y="2035534"/>
            <a:ext cx="4810539" cy="2862322"/>
          </a:xfrm>
          <a:prstGeom prst="rect">
            <a:avLst/>
          </a:prstGeom>
          <a:noFill/>
        </p:spPr>
        <p:txBody>
          <a:bodyPr wrap="square" rtlCol="0">
            <a:spAutoFit/>
          </a:bodyPr>
          <a:lstStyle/>
          <a:p>
            <a:r>
              <a:rPr lang="en-GB" dirty="0"/>
              <a:t>A combination of materials, designed to have all the positive qualities with none of the negatives.</a:t>
            </a:r>
          </a:p>
          <a:p>
            <a:endParaRPr lang="en-GB" dirty="0"/>
          </a:p>
          <a:p>
            <a:r>
              <a:rPr lang="en-GB" dirty="0"/>
              <a:t>Commonly made of a combination of steel, plastic, insulation and sometimes timber.</a:t>
            </a:r>
          </a:p>
          <a:p>
            <a:endParaRPr lang="en-GB" dirty="0"/>
          </a:p>
          <a:p>
            <a:r>
              <a:rPr lang="en-GB" dirty="0"/>
              <a:t>These are also generally the most expensive.</a:t>
            </a:r>
          </a:p>
        </p:txBody>
      </p:sp>
      <p:pic>
        <p:nvPicPr>
          <p:cNvPr id="5" name="Picture 4">
            <a:extLst>
              <a:ext uri="{FF2B5EF4-FFF2-40B4-BE49-F238E27FC236}">
                <a16:creationId xmlns:a16="http://schemas.microsoft.com/office/drawing/2014/main" id="{B460658A-649E-10BA-F8E2-4EA7BB2A2607}"/>
              </a:ext>
            </a:extLst>
          </p:cNvPr>
          <p:cNvPicPr>
            <a:picLocks noChangeAspect="1"/>
          </p:cNvPicPr>
          <p:nvPr/>
        </p:nvPicPr>
        <p:blipFill>
          <a:blip r:embed="rId4"/>
          <a:stretch>
            <a:fillRect/>
          </a:stretch>
        </p:blipFill>
        <p:spPr>
          <a:xfrm>
            <a:off x="5016859" y="4013922"/>
            <a:ext cx="3204790" cy="2844078"/>
          </a:xfrm>
          <a:prstGeom prst="rect">
            <a:avLst/>
          </a:prstGeom>
        </p:spPr>
      </p:pic>
      <p:pic>
        <p:nvPicPr>
          <p:cNvPr id="8" name="Picture 7">
            <a:extLst>
              <a:ext uri="{FF2B5EF4-FFF2-40B4-BE49-F238E27FC236}">
                <a16:creationId xmlns:a16="http://schemas.microsoft.com/office/drawing/2014/main" id="{068E51E8-DAB3-EE8F-C131-68A510CD45C7}"/>
              </a:ext>
            </a:extLst>
          </p:cNvPr>
          <p:cNvPicPr>
            <a:picLocks noChangeAspect="1"/>
          </p:cNvPicPr>
          <p:nvPr/>
        </p:nvPicPr>
        <p:blipFill>
          <a:blip r:embed="rId5"/>
          <a:stretch>
            <a:fillRect/>
          </a:stretch>
        </p:blipFill>
        <p:spPr>
          <a:xfrm>
            <a:off x="8829556" y="4420345"/>
            <a:ext cx="2818098" cy="2437655"/>
          </a:xfrm>
          <a:prstGeom prst="rect">
            <a:avLst/>
          </a:prstGeom>
        </p:spPr>
      </p:pic>
    </p:spTree>
    <p:extLst>
      <p:ext uri="{BB962C8B-B14F-4D97-AF65-F5344CB8AC3E}">
        <p14:creationId xmlns:p14="http://schemas.microsoft.com/office/powerpoint/2010/main" val="1275087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30E0F-10C6-298A-C347-E831FFF4ECB8}"/>
              </a:ext>
            </a:extLst>
          </p:cNvPr>
          <p:cNvSpPr>
            <a:spLocks noGrp="1"/>
          </p:cNvSpPr>
          <p:nvPr>
            <p:ph type="title"/>
          </p:nvPr>
        </p:nvSpPr>
        <p:spPr/>
        <p:txBody>
          <a:bodyPr/>
          <a:lstStyle/>
          <a:p>
            <a:r>
              <a:rPr lang="en-US" dirty="0"/>
              <a:t>Technology</a:t>
            </a:r>
            <a:br>
              <a:rPr lang="en-US" dirty="0"/>
            </a:br>
            <a:endParaRPr lang="en-US" dirty="0"/>
          </a:p>
        </p:txBody>
      </p:sp>
      <p:sp>
        <p:nvSpPr>
          <p:cNvPr id="7" name="Content Placeholder 6">
            <a:extLst>
              <a:ext uri="{FF2B5EF4-FFF2-40B4-BE49-F238E27FC236}">
                <a16:creationId xmlns:a16="http://schemas.microsoft.com/office/drawing/2014/main" id="{7078F1DC-7EF8-5514-E97B-D47663F284D3}"/>
              </a:ext>
            </a:extLst>
          </p:cNvPr>
          <p:cNvSpPr>
            <a:spLocks noGrp="1"/>
          </p:cNvSpPr>
          <p:nvPr>
            <p:ph sz="quarter" idx="19"/>
          </p:nvPr>
        </p:nvSpPr>
        <p:spPr>
          <a:xfrm>
            <a:off x="719911" y="1622248"/>
            <a:ext cx="10014350" cy="4160520"/>
          </a:xfrm>
        </p:spPr>
        <p:txBody>
          <a:bodyPr>
            <a:normAutofit/>
          </a:bodyPr>
          <a:lstStyle/>
          <a:p>
            <a:endParaRPr lang="en-US" dirty="0"/>
          </a:p>
          <a:p>
            <a:endParaRPr lang="en-US" dirty="0"/>
          </a:p>
        </p:txBody>
      </p:sp>
      <p:sp>
        <p:nvSpPr>
          <p:cNvPr id="4" name="TextBox 3">
            <a:extLst>
              <a:ext uri="{FF2B5EF4-FFF2-40B4-BE49-F238E27FC236}">
                <a16:creationId xmlns:a16="http://schemas.microsoft.com/office/drawing/2014/main" id="{2EB8D14C-04FA-3340-5A12-336102E641D3}"/>
              </a:ext>
            </a:extLst>
          </p:cNvPr>
          <p:cNvSpPr txBox="1"/>
          <p:nvPr/>
        </p:nvSpPr>
        <p:spPr>
          <a:xfrm>
            <a:off x="206735" y="2035534"/>
            <a:ext cx="11672514" cy="3416320"/>
          </a:xfrm>
          <a:prstGeom prst="rect">
            <a:avLst/>
          </a:prstGeom>
          <a:noFill/>
        </p:spPr>
        <p:txBody>
          <a:bodyPr wrap="square" rtlCol="0">
            <a:spAutoFit/>
          </a:bodyPr>
          <a:lstStyle/>
          <a:p>
            <a:pPr marL="285750" indent="-285750">
              <a:buFont typeface="Arial" panose="020B0604020202020204" pitchFamily="34" charset="0"/>
              <a:buChar char="•"/>
            </a:pPr>
            <a:r>
              <a:rPr lang="en-GB" dirty="0"/>
              <a:t>Originally single glazed units made from a variety of types of glass</a:t>
            </a:r>
          </a:p>
          <a:p>
            <a:endParaRPr lang="en-GB" dirty="0"/>
          </a:p>
          <a:p>
            <a:pPr marL="285750" indent="-285750">
              <a:buFont typeface="Arial" panose="020B0604020202020204" pitchFamily="34" charset="0"/>
              <a:buChar char="•"/>
            </a:pPr>
            <a:r>
              <a:rPr lang="en-GB" dirty="0"/>
              <a:t>Double glazing became popular in the 80’s and 90’s in the UK as a way of saving energy and reducing bills. It offers better insulation than single glazed as it trapped a layer of gas between 2 panels of glass which acts as a thermal insulator.</a:t>
            </a:r>
          </a:p>
          <a:p>
            <a:endParaRPr lang="en-GB" dirty="0"/>
          </a:p>
          <a:p>
            <a:pPr marL="285750" indent="-285750">
              <a:buFont typeface="Arial" panose="020B0604020202020204" pitchFamily="34" charset="0"/>
              <a:buChar char="•"/>
            </a:pPr>
            <a:r>
              <a:rPr lang="en-GB" dirty="0"/>
              <a:t>Compulsory in window replacements since 2002 (if there aren’t ant special restrictions i.e. listed)</a:t>
            </a:r>
          </a:p>
          <a:p>
            <a:endParaRPr lang="en-GB" dirty="0"/>
          </a:p>
          <a:p>
            <a:pPr marL="285750" indent="-285750">
              <a:buFont typeface="Arial" panose="020B0604020202020204" pitchFamily="34" charset="0"/>
              <a:buChar char="•"/>
            </a:pPr>
            <a:r>
              <a:rPr lang="en-GB" dirty="0"/>
              <a:t>Still more common than triple glazing (although triple is slowly growing in popularity due to energy costs)</a:t>
            </a:r>
          </a:p>
          <a:p>
            <a:endParaRPr lang="en-GB" dirty="0"/>
          </a:p>
          <a:p>
            <a:endParaRPr lang="en-GB" dirty="0"/>
          </a:p>
        </p:txBody>
      </p:sp>
      <p:pic>
        <p:nvPicPr>
          <p:cNvPr id="3" name="Picture 2">
            <a:extLst>
              <a:ext uri="{FF2B5EF4-FFF2-40B4-BE49-F238E27FC236}">
                <a16:creationId xmlns:a16="http://schemas.microsoft.com/office/drawing/2014/main" id="{04723D2A-5665-40F9-71C9-54D66483836F}"/>
              </a:ext>
            </a:extLst>
          </p:cNvPr>
          <p:cNvPicPr>
            <a:picLocks noChangeAspect="1"/>
          </p:cNvPicPr>
          <p:nvPr/>
        </p:nvPicPr>
        <p:blipFill>
          <a:blip r:embed="rId3"/>
          <a:stretch>
            <a:fillRect/>
          </a:stretch>
        </p:blipFill>
        <p:spPr>
          <a:xfrm>
            <a:off x="8714630" y="4650194"/>
            <a:ext cx="3270635" cy="2178243"/>
          </a:xfrm>
          <a:prstGeom prst="rect">
            <a:avLst/>
          </a:prstGeom>
        </p:spPr>
      </p:pic>
    </p:spTree>
    <p:extLst>
      <p:ext uri="{BB962C8B-B14F-4D97-AF65-F5344CB8AC3E}">
        <p14:creationId xmlns:p14="http://schemas.microsoft.com/office/powerpoint/2010/main" val="3272687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424D8-B398-5BBB-85C4-3204F19C6437}"/>
              </a:ext>
            </a:extLst>
          </p:cNvPr>
          <p:cNvSpPr>
            <a:spLocks noGrp="1"/>
          </p:cNvSpPr>
          <p:nvPr>
            <p:ph type="title"/>
          </p:nvPr>
        </p:nvSpPr>
        <p:spPr/>
        <p:txBody>
          <a:bodyPr/>
          <a:lstStyle/>
          <a:p>
            <a:r>
              <a:rPr lang="en-GB" dirty="0"/>
              <a:t>Triple Glazing</a:t>
            </a:r>
          </a:p>
        </p:txBody>
      </p:sp>
      <p:sp>
        <p:nvSpPr>
          <p:cNvPr id="4" name="Content Placeholder 3">
            <a:extLst>
              <a:ext uri="{FF2B5EF4-FFF2-40B4-BE49-F238E27FC236}">
                <a16:creationId xmlns:a16="http://schemas.microsoft.com/office/drawing/2014/main" id="{6AD7ADD2-C5F4-4EFD-A929-2BF77B80F64B}"/>
              </a:ext>
            </a:extLst>
          </p:cNvPr>
          <p:cNvSpPr>
            <a:spLocks noGrp="1"/>
          </p:cNvSpPr>
          <p:nvPr>
            <p:ph sz="quarter" idx="19"/>
          </p:nvPr>
        </p:nvSpPr>
        <p:spPr>
          <a:xfrm>
            <a:off x="135172" y="1646102"/>
            <a:ext cx="11903103" cy="4160520"/>
          </a:xfrm>
        </p:spPr>
        <p:txBody>
          <a:bodyPr>
            <a:normAutofit fontScale="92500" lnSpcReduction="20000"/>
          </a:bodyPr>
          <a:lstStyle/>
          <a:p>
            <a:r>
              <a:rPr lang="en-GB" dirty="0"/>
              <a:t>Gas fillings: Most triple glazed windows are filled with argon. Higher-end examples sometimes use krypton or xenon gases, which tends to add cost. These gases are similar to argon but are heavier and denser, so they offer superior thermal and sound insulation.</a:t>
            </a:r>
          </a:p>
          <a:p>
            <a:endParaRPr lang="en-GB" dirty="0"/>
          </a:p>
          <a:p>
            <a:r>
              <a:rPr lang="en-GB" dirty="0"/>
              <a:t>Low-emissivity (Low-E) glass: Low-E glass has a thin film of low-emissivity material that minimises the levels of infrared and ultraviolet light that pass through the window, without compromising visible light. This type of glass boosts energy efficiency by reflecting heat into a room during the winter and deflecting external heat in the summer.</a:t>
            </a:r>
          </a:p>
          <a:p>
            <a:r>
              <a:rPr lang="en-GB" dirty="0"/>
              <a:t> </a:t>
            </a:r>
          </a:p>
          <a:p>
            <a:r>
              <a:rPr lang="en-GB" dirty="0"/>
              <a:t>Glass thickness: Often, the outer and inner panes of a triple glazed window are made thicker than the middle pane for enhanced security or soundproofing</a:t>
            </a:r>
          </a:p>
        </p:txBody>
      </p:sp>
      <p:sp>
        <p:nvSpPr>
          <p:cNvPr id="6" name="TextBox 5">
            <a:extLst>
              <a:ext uri="{FF2B5EF4-FFF2-40B4-BE49-F238E27FC236}">
                <a16:creationId xmlns:a16="http://schemas.microsoft.com/office/drawing/2014/main" id="{4B6BC46D-6ADE-ABAB-2694-90A45F2637A2}"/>
              </a:ext>
            </a:extLst>
          </p:cNvPr>
          <p:cNvSpPr txBox="1"/>
          <p:nvPr/>
        </p:nvSpPr>
        <p:spPr>
          <a:xfrm>
            <a:off x="4751988" y="6192546"/>
            <a:ext cx="6791077" cy="646331"/>
          </a:xfrm>
          <a:prstGeom prst="rect">
            <a:avLst/>
          </a:prstGeom>
          <a:noFill/>
        </p:spPr>
        <p:txBody>
          <a:bodyPr wrap="square">
            <a:spAutoFit/>
          </a:bodyPr>
          <a:lstStyle/>
          <a:p>
            <a:r>
              <a:rPr lang="en-GB" dirty="0">
                <a:hlinkClick r:id="rId2"/>
              </a:rPr>
              <a:t>Some information </a:t>
            </a:r>
            <a:r>
              <a:rPr lang="en-GB" dirty="0"/>
              <a:t>on when triple glazed windows may become compulsory to comply with building regulations</a:t>
            </a:r>
          </a:p>
        </p:txBody>
      </p:sp>
    </p:spTree>
    <p:extLst>
      <p:ext uri="{BB962C8B-B14F-4D97-AF65-F5344CB8AC3E}">
        <p14:creationId xmlns:p14="http://schemas.microsoft.com/office/powerpoint/2010/main" val="2543123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p:txBody>
          <a:bodyPr/>
          <a:lstStyle/>
          <a:p>
            <a:r>
              <a:rPr lang="en-US" dirty="0"/>
              <a:t>THANK YOU</a:t>
            </a:r>
          </a:p>
        </p:txBody>
      </p:sp>
      <p:sp>
        <p:nvSpPr>
          <p:cNvPr id="5" name="Content Placeholder 4">
            <a:extLst>
              <a:ext uri="{FF2B5EF4-FFF2-40B4-BE49-F238E27FC236}">
                <a16:creationId xmlns:a16="http://schemas.microsoft.com/office/drawing/2014/main" id="{5755816F-F516-477A-8EF2-D8CA20267590}"/>
              </a:ext>
            </a:extLst>
          </p:cNvPr>
          <p:cNvSpPr>
            <a:spLocks noGrp="1"/>
          </p:cNvSpPr>
          <p:nvPr>
            <p:ph idx="1"/>
          </p:nvPr>
        </p:nvSpPr>
        <p:spPr/>
        <p:txBody>
          <a:bodyPr>
            <a:normAutofit/>
          </a:bodyPr>
          <a:lstStyle/>
          <a:p>
            <a:r>
              <a:rPr lang="en-US" dirty="0"/>
              <a:t>Any questions?</a:t>
            </a:r>
          </a:p>
        </p:txBody>
      </p:sp>
    </p:spTree>
    <p:extLst>
      <p:ext uri="{BB962C8B-B14F-4D97-AF65-F5344CB8AC3E}">
        <p14:creationId xmlns:p14="http://schemas.microsoft.com/office/powerpoint/2010/main" val="798203993"/>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7FF477C-132F-44F8-8C56-EBFF95FAF97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6F36CB81-A037-44A8-88EB-C0C0F17FD4B1}">
  <ds:schemaRefs>
    <ds:schemaRef ds:uri="http://schemas.microsoft.com/sharepoint/v3/contenttype/forms"/>
  </ds:schemaRefs>
</ds:datastoreItem>
</file>

<file path=customXml/itemProps3.xml><?xml version="1.0" encoding="utf-8"?>
<ds:datastoreItem xmlns:ds="http://schemas.openxmlformats.org/officeDocument/2006/customXml" ds:itemID="{2C1AA24C-4CA6-40FF-8947-DA1F6F4745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{720BCF3C-CFFE-49C0-B212-0B26370045F8}TF2b9189fa-8f70-44c5-a025-8c7b018ae2a95a18b6f7_win32-f1ac09ee8c52</Template>
  <TotalTime>0</TotalTime>
  <Words>693</Words>
  <Application>Microsoft Office PowerPoint</Application>
  <PresentationFormat>Widescreen</PresentationFormat>
  <Paragraphs>100</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Meiryo</vt:lpstr>
      <vt:lpstr>Arial</vt:lpstr>
      <vt:lpstr>Calibri</vt:lpstr>
      <vt:lpstr>Corbel</vt:lpstr>
      <vt:lpstr>Wingdings</vt:lpstr>
      <vt:lpstr>ShojiVTI</vt:lpstr>
      <vt:lpstr>Modern Windows &amp; Doors</vt:lpstr>
      <vt:lpstr>Agenda</vt:lpstr>
      <vt:lpstr>A Brief History</vt:lpstr>
      <vt:lpstr>PowerPoint Presentation</vt:lpstr>
      <vt:lpstr>Security</vt:lpstr>
      <vt:lpstr>Fabric</vt:lpstr>
      <vt:lpstr>Aluminium (or lightweight steel) </vt:lpstr>
      <vt:lpstr>uPVC </vt:lpstr>
      <vt:lpstr>Timber </vt:lpstr>
      <vt:lpstr>Composite </vt:lpstr>
      <vt:lpstr>Technology </vt:lpstr>
      <vt:lpstr>Triple Glazing</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 Windows &amp; Doors</dc:title>
  <dc:creator>Rhodri Thomas</dc:creator>
  <cp:lastModifiedBy>Rhodri Thomas</cp:lastModifiedBy>
  <cp:revision>1</cp:revision>
  <dcterms:created xsi:type="dcterms:W3CDTF">2025-11-13T10:47:02Z</dcterms:created>
  <dcterms:modified xsi:type="dcterms:W3CDTF">2025-11-13T11:59:34Z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