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5" r:id="rId19"/>
    <p:sldId id="273" r:id="rId20"/>
    <p:sldId id="277" r:id="rId21"/>
    <p:sldId id="278" r:id="rId22"/>
    <p:sldId id="280" r:id="rId23"/>
    <p:sldId id="281" r:id="rId24"/>
    <p:sldId id="276" r:id="rId25"/>
    <p:sldId id="282" r:id="rId26"/>
    <p:sldId id="283" r:id="rId27"/>
    <p:sldId id="285" r:id="rId28"/>
    <p:sldId id="284" r:id="rId29"/>
    <p:sldId id="286" r:id="rId30"/>
    <p:sldId id="287" r:id="rId31"/>
    <p:sldId id="288" r:id="rId32"/>
    <p:sldId id="289" r:id="rId33"/>
    <p:sldId id="290" r:id="rId34"/>
    <p:sldId id="291" r:id="rId35"/>
    <p:sldId id="292" r:id="rId36"/>
    <p:sldId id="293" r:id="rId37"/>
    <p:sldId id="294" r:id="rId38"/>
    <p:sldId id="296" r:id="rId39"/>
    <p:sldId id="295" r:id="rId40"/>
    <p:sldId id="297" r:id="rId41"/>
    <p:sldId id="298" r:id="rId42"/>
    <p:sldId id="299" r:id="rId43"/>
    <p:sldId id="300" r:id="rId44"/>
    <p:sldId id="301" r:id="rId45"/>
    <p:sldId id="302" r:id="rId46"/>
    <p:sldId id="303" r:id="rId47"/>
    <p:sldId id="304" r:id="rId4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9C98B7-E3B6-41F7-9E87-302037B55D74}" v="1593" dt="2022-12-11T23:58:21.820"/>
    <p1510:client id="{F53FFA5F-59DD-F33D-C122-C6C0A4F562A3}" v="895" dt="2022-12-12T17:12:09.150"/>
    <p1510:client id="{F94C7241-C357-283B-7340-3302C5D06767}" v="569" dt="2022-12-12T14:35:15.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m Aziz (2128612)" userId="S::2128612@student.uwtsd.ac.uk::1b667972-86d3-4f9d-8061-c1e9a4636913" providerId="AD" clId="Web-{A49C98B7-E3B6-41F7-9E87-302037B55D74}"/>
    <pc:docChg chg="addSld delSld modSld">
      <pc:chgData name="Sanam Aziz (2128612)" userId="S::2128612@student.uwtsd.ac.uk::1b667972-86d3-4f9d-8061-c1e9a4636913" providerId="AD" clId="Web-{A49C98B7-E3B6-41F7-9E87-302037B55D74}" dt="2022-12-11T23:58:21.820" v="1388" actId="20577"/>
      <pc:docMkLst>
        <pc:docMk/>
      </pc:docMkLst>
      <pc:sldChg chg="addSp modSp mod setBg setClrOvrMap">
        <pc:chgData name="Sanam Aziz (2128612)" userId="S::2128612@student.uwtsd.ac.uk::1b667972-86d3-4f9d-8061-c1e9a4636913" providerId="AD" clId="Web-{A49C98B7-E3B6-41F7-9E87-302037B55D74}" dt="2022-12-11T23:17:23.074" v="680"/>
        <pc:sldMkLst>
          <pc:docMk/>
          <pc:sldMk cId="109857222" sldId="256"/>
        </pc:sldMkLst>
        <pc:spChg chg="mod">
          <ac:chgData name="Sanam Aziz (2128612)" userId="S::2128612@student.uwtsd.ac.uk::1b667972-86d3-4f9d-8061-c1e9a4636913" providerId="AD" clId="Web-{A49C98B7-E3B6-41F7-9E87-302037B55D74}" dt="2022-12-11T23:17:23.074" v="680"/>
          <ac:spMkLst>
            <pc:docMk/>
            <pc:sldMk cId="109857222" sldId="256"/>
            <ac:spMk id="2" creationId="{00000000-0000-0000-0000-000000000000}"/>
          </ac:spMkLst>
        </pc:spChg>
        <pc:spChg chg="mod">
          <ac:chgData name="Sanam Aziz (2128612)" userId="S::2128612@student.uwtsd.ac.uk::1b667972-86d3-4f9d-8061-c1e9a4636913" providerId="AD" clId="Web-{A49C98B7-E3B6-41F7-9E87-302037B55D74}" dt="2022-12-11T23:17:23.074" v="680"/>
          <ac:spMkLst>
            <pc:docMk/>
            <pc:sldMk cId="109857222" sldId="256"/>
            <ac:spMk id="3" creationId="{00000000-0000-0000-0000-000000000000}"/>
          </ac:spMkLst>
        </pc:spChg>
        <pc:spChg chg="add">
          <ac:chgData name="Sanam Aziz (2128612)" userId="S::2128612@student.uwtsd.ac.uk::1b667972-86d3-4f9d-8061-c1e9a4636913" providerId="AD" clId="Web-{A49C98B7-E3B6-41F7-9E87-302037B55D74}" dt="2022-12-11T23:17:23.074" v="680"/>
          <ac:spMkLst>
            <pc:docMk/>
            <pc:sldMk cId="109857222" sldId="256"/>
            <ac:spMk id="9" creationId="{0671A8AE-40A1-4631-A6B8-581AFF065482}"/>
          </ac:spMkLst>
        </pc:spChg>
        <pc:spChg chg="add">
          <ac:chgData name="Sanam Aziz (2128612)" userId="S::2128612@student.uwtsd.ac.uk::1b667972-86d3-4f9d-8061-c1e9a4636913" providerId="AD" clId="Web-{A49C98B7-E3B6-41F7-9E87-302037B55D74}" dt="2022-12-11T23:17:23.074" v="680"/>
          <ac:spMkLst>
            <pc:docMk/>
            <pc:sldMk cId="109857222" sldId="256"/>
            <ac:spMk id="11" creationId="{AB58EF07-17C2-48CF-ABB0-EEF1F17CB8F0}"/>
          </ac:spMkLst>
        </pc:spChg>
        <pc:spChg chg="add">
          <ac:chgData name="Sanam Aziz (2128612)" userId="S::2128612@student.uwtsd.ac.uk::1b667972-86d3-4f9d-8061-c1e9a4636913" providerId="AD" clId="Web-{A49C98B7-E3B6-41F7-9E87-302037B55D74}" dt="2022-12-11T23:17:23.074" v="680"/>
          <ac:spMkLst>
            <pc:docMk/>
            <pc:sldMk cId="109857222" sldId="256"/>
            <ac:spMk id="13" creationId="{AF2F604E-43BE-4DC3-B983-E071523364F8}"/>
          </ac:spMkLst>
        </pc:spChg>
        <pc:spChg chg="add">
          <ac:chgData name="Sanam Aziz (2128612)" userId="S::2128612@student.uwtsd.ac.uk::1b667972-86d3-4f9d-8061-c1e9a4636913" providerId="AD" clId="Web-{A49C98B7-E3B6-41F7-9E87-302037B55D74}" dt="2022-12-11T23:17:23.074" v="680"/>
          <ac:spMkLst>
            <pc:docMk/>
            <pc:sldMk cId="109857222" sldId="256"/>
            <ac:spMk id="15" creationId="{08C9B587-E65E-4B52-B37C-ABEBB6E87928}"/>
          </ac:spMkLst>
        </pc:spChg>
        <pc:picChg chg="add">
          <ac:chgData name="Sanam Aziz (2128612)" userId="S::2128612@student.uwtsd.ac.uk::1b667972-86d3-4f9d-8061-c1e9a4636913" providerId="AD" clId="Web-{A49C98B7-E3B6-41F7-9E87-302037B55D74}" dt="2022-12-11T23:17:23.074" v="680"/>
          <ac:picMkLst>
            <pc:docMk/>
            <pc:sldMk cId="109857222" sldId="256"/>
            <ac:picMk id="5" creationId="{65023E50-06AE-6481-5D79-B9B769A2B01F}"/>
          </ac:picMkLst>
        </pc:picChg>
      </pc:sldChg>
      <pc:sldChg chg="addSp delSp modSp new mod setBg setClrOvrMap">
        <pc:chgData name="Sanam Aziz (2128612)" userId="S::2128612@student.uwtsd.ac.uk::1b667972-86d3-4f9d-8061-c1e9a4636913" providerId="AD" clId="Web-{A49C98B7-E3B6-41F7-9E87-302037B55D74}" dt="2022-12-11T23:17:34.855" v="681"/>
        <pc:sldMkLst>
          <pc:docMk/>
          <pc:sldMk cId="1209965312" sldId="257"/>
        </pc:sldMkLst>
        <pc:spChg chg="mod ord">
          <ac:chgData name="Sanam Aziz (2128612)" userId="S::2128612@student.uwtsd.ac.uk::1b667972-86d3-4f9d-8061-c1e9a4636913" providerId="AD" clId="Web-{A49C98B7-E3B6-41F7-9E87-302037B55D74}" dt="2022-12-11T23:17:34.855" v="681"/>
          <ac:spMkLst>
            <pc:docMk/>
            <pc:sldMk cId="1209965312" sldId="257"/>
            <ac:spMk id="2" creationId="{353F366C-B35B-2617-5738-7B0E8C7ACB63}"/>
          </ac:spMkLst>
        </pc:spChg>
        <pc:spChg chg="del">
          <ac:chgData name="Sanam Aziz (2128612)" userId="S::2128612@student.uwtsd.ac.uk::1b667972-86d3-4f9d-8061-c1e9a4636913" providerId="AD" clId="Web-{A49C98B7-E3B6-41F7-9E87-302037B55D74}" dt="2022-12-11T22:43:52.071" v="93"/>
          <ac:spMkLst>
            <pc:docMk/>
            <pc:sldMk cId="1209965312" sldId="257"/>
            <ac:spMk id="3" creationId="{983EFE51-A514-B2CA-8A65-91B7F93A818D}"/>
          </ac:spMkLst>
        </pc:spChg>
        <pc:spChg chg="add del">
          <ac:chgData name="Sanam Aziz (2128612)" userId="S::2128612@student.uwtsd.ac.uk::1b667972-86d3-4f9d-8061-c1e9a4636913" providerId="AD" clId="Web-{A49C98B7-E3B6-41F7-9E87-302037B55D74}" dt="2022-12-11T22:44:21.104" v="95"/>
          <ac:spMkLst>
            <pc:docMk/>
            <pc:sldMk cId="1209965312" sldId="257"/>
            <ac:spMk id="8" creationId="{342915E8-5684-C696-F825-5209EE783304}"/>
          </ac:spMkLst>
        </pc:spChg>
        <pc:spChg chg="add del">
          <ac:chgData name="Sanam Aziz (2128612)" userId="S::2128612@student.uwtsd.ac.uk::1b667972-86d3-4f9d-8061-c1e9a4636913" providerId="AD" clId="Web-{A49C98B7-E3B6-41F7-9E87-302037B55D74}" dt="2022-12-11T22:44:21.104" v="95"/>
          <ac:spMkLst>
            <pc:docMk/>
            <pc:sldMk cId="1209965312" sldId="257"/>
            <ac:spMk id="11" creationId="{3CD9DF72-87A3-404E-A828-84CBF11A8303}"/>
          </ac:spMkLst>
        </pc:spChg>
        <pc:spChg chg="add del">
          <ac:chgData name="Sanam Aziz (2128612)" userId="S::2128612@student.uwtsd.ac.uk::1b667972-86d3-4f9d-8061-c1e9a4636913" providerId="AD" clId="Web-{A49C98B7-E3B6-41F7-9E87-302037B55D74}" dt="2022-12-11T22:51:34.037" v="251"/>
          <ac:spMkLst>
            <pc:docMk/>
            <pc:sldMk cId="1209965312" sldId="257"/>
            <ac:spMk id="15" creationId="{F13C74B1-5B17-4795-BED0-7140497B445A}"/>
          </ac:spMkLst>
        </pc:spChg>
        <pc:spChg chg="add del">
          <ac:chgData name="Sanam Aziz (2128612)" userId="S::2128612@student.uwtsd.ac.uk::1b667972-86d3-4f9d-8061-c1e9a4636913" providerId="AD" clId="Web-{A49C98B7-E3B6-41F7-9E87-302037B55D74}" dt="2022-12-11T22:51:34.037" v="251"/>
          <ac:spMkLst>
            <pc:docMk/>
            <pc:sldMk cId="1209965312" sldId="257"/>
            <ac:spMk id="16" creationId="{D4974D33-8DC5-464E-8C6D-BE58F0669C17}"/>
          </ac:spMkLst>
        </pc:spChg>
        <pc:spChg chg="add mod">
          <ac:chgData name="Sanam Aziz (2128612)" userId="S::2128612@student.uwtsd.ac.uk::1b667972-86d3-4f9d-8061-c1e9a4636913" providerId="AD" clId="Web-{A49C98B7-E3B6-41F7-9E87-302037B55D74}" dt="2022-12-11T23:17:34.855" v="681"/>
          <ac:spMkLst>
            <pc:docMk/>
            <pc:sldMk cId="1209965312" sldId="257"/>
            <ac:spMk id="17" creationId="{005B22E9-3537-FE5E-2FC5-79D6A3236947}"/>
          </ac:spMkLst>
        </pc:spChg>
        <pc:spChg chg="add del">
          <ac:chgData name="Sanam Aziz (2128612)" userId="S::2128612@student.uwtsd.ac.uk::1b667972-86d3-4f9d-8061-c1e9a4636913" providerId="AD" clId="Web-{A49C98B7-E3B6-41F7-9E87-302037B55D74}" dt="2022-12-11T23:17:34.855" v="681"/>
          <ac:spMkLst>
            <pc:docMk/>
            <pc:sldMk cId="1209965312" sldId="257"/>
            <ac:spMk id="22" creationId="{04812C46-200A-4DEB-A05E-3ED6C68C2387}"/>
          </ac:spMkLst>
        </pc:spChg>
        <pc:spChg chg="add del">
          <ac:chgData name="Sanam Aziz (2128612)" userId="S::2128612@student.uwtsd.ac.uk::1b667972-86d3-4f9d-8061-c1e9a4636913" providerId="AD" clId="Web-{A49C98B7-E3B6-41F7-9E87-302037B55D74}" dt="2022-12-11T23:17:34.855" v="681"/>
          <ac:spMkLst>
            <pc:docMk/>
            <pc:sldMk cId="1209965312" sldId="257"/>
            <ac:spMk id="24" creationId="{D1EA859B-E555-4109-94F3-6700E046E008}"/>
          </ac:spMkLst>
        </pc:spChg>
        <pc:spChg chg="add">
          <ac:chgData name="Sanam Aziz (2128612)" userId="S::2128612@student.uwtsd.ac.uk::1b667972-86d3-4f9d-8061-c1e9a4636913" providerId="AD" clId="Web-{A49C98B7-E3B6-41F7-9E87-302037B55D74}" dt="2022-12-11T23:17:34.855" v="681"/>
          <ac:spMkLst>
            <pc:docMk/>
            <pc:sldMk cId="1209965312" sldId="257"/>
            <ac:spMk id="29" creationId="{21A75659-5A6F-4F77-9679-678A00B9D8DC}"/>
          </ac:spMkLst>
        </pc:spChg>
        <pc:spChg chg="add">
          <ac:chgData name="Sanam Aziz (2128612)" userId="S::2128612@student.uwtsd.ac.uk::1b667972-86d3-4f9d-8061-c1e9a4636913" providerId="AD" clId="Web-{A49C98B7-E3B6-41F7-9E87-302037B55D74}" dt="2022-12-11T23:17:34.855" v="681"/>
          <ac:spMkLst>
            <pc:docMk/>
            <pc:sldMk cId="1209965312" sldId="257"/>
            <ac:spMk id="31" creationId="{E30A3A45-140E-431E-AED0-07EF836310B3}"/>
          </ac:spMkLst>
        </pc:spChg>
        <pc:spChg chg="add">
          <ac:chgData name="Sanam Aziz (2128612)" userId="S::2128612@student.uwtsd.ac.uk::1b667972-86d3-4f9d-8061-c1e9a4636913" providerId="AD" clId="Web-{A49C98B7-E3B6-41F7-9E87-302037B55D74}" dt="2022-12-11T23:17:34.855" v="681"/>
          <ac:spMkLst>
            <pc:docMk/>
            <pc:sldMk cId="1209965312" sldId="257"/>
            <ac:spMk id="33" creationId="{55D4142C-5077-457F-A6AD-3FECFDB39685}"/>
          </ac:spMkLst>
        </pc:spChg>
        <pc:spChg chg="add">
          <ac:chgData name="Sanam Aziz (2128612)" userId="S::2128612@student.uwtsd.ac.uk::1b667972-86d3-4f9d-8061-c1e9a4636913" providerId="AD" clId="Web-{A49C98B7-E3B6-41F7-9E87-302037B55D74}" dt="2022-12-11T23:17:34.855" v="681"/>
          <ac:spMkLst>
            <pc:docMk/>
            <pc:sldMk cId="1209965312" sldId="257"/>
            <ac:spMk id="35" creationId="{7A5F0580-5EE9-419F-96EE-B6529EF6E7D0}"/>
          </ac:spMkLst>
        </pc:spChg>
        <pc:picChg chg="add mod ord">
          <ac:chgData name="Sanam Aziz (2128612)" userId="S::2128612@student.uwtsd.ac.uk::1b667972-86d3-4f9d-8061-c1e9a4636913" providerId="AD" clId="Web-{A49C98B7-E3B6-41F7-9E87-302037B55D74}" dt="2022-12-11T23:17:34.855" v="681"/>
          <ac:picMkLst>
            <pc:docMk/>
            <pc:sldMk cId="1209965312" sldId="257"/>
            <ac:picMk id="4" creationId="{05969A2B-DD1B-120B-9839-BB650CE608AF}"/>
          </ac:picMkLst>
        </pc:picChg>
        <pc:cxnChg chg="add del">
          <ac:chgData name="Sanam Aziz (2128612)" userId="S::2128612@student.uwtsd.ac.uk::1b667972-86d3-4f9d-8061-c1e9a4636913" providerId="AD" clId="Web-{A49C98B7-E3B6-41F7-9E87-302037B55D74}" dt="2022-12-11T22:44:21.104" v="95"/>
          <ac:cxnSpMkLst>
            <pc:docMk/>
            <pc:sldMk cId="1209965312" sldId="257"/>
            <ac:cxnSpMk id="13" creationId="{20E3A342-4D61-4E3F-AF90-1AB42AEB96CC}"/>
          </ac:cxnSpMkLst>
        </pc:cxnChg>
      </pc:sldChg>
      <pc:sldChg chg="addSp delSp modSp new mod setBg setClrOvrMap">
        <pc:chgData name="Sanam Aziz (2128612)" userId="S::2128612@student.uwtsd.ac.uk::1b667972-86d3-4f9d-8061-c1e9a4636913" providerId="AD" clId="Web-{A49C98B7-E3B6-41F7-9E87-302037B55D74}" dt="2022-12-11T23:17:44.809" v="682"/>
        <pc:sldMkLst>
          <pc:docMk/>
          <pc:sldMk cId="2065308262" sldId="258"/>
        </pc:sldMkLst>
        <pc:spChg chg="mod">
          <ac:chgData name="Sanam Aziz (2128612)" userId="S::2128612@student.uwtsd.ac.uk::1b667972-86d3-4f9d-8061-c1e9a4636913" providerId="AD" clId="Web-{A49C98B7-E3B6-41F7-9E87-302037B55D74}" dt="2022-12-11T23:17:44.809" v="682"/>
          <ac:spMkLst>
            <pc:docMk/>
            <pc:sldMk cId="2065308262" sldId="258"/>
            <ac:spMk id="2" creationId="{910460BB-3F2F-4E35-EFFC-4D590DBCC33D}"/>
          </ac:spMkLst>
        </pc:spChg>
        <pc:spChg chg="del">
          <ac:chgData name="Sanam Aziz (2128612)" userId="S::2128612@student.uwtsd.ac.uk::1b667972-86d3-4f9d-8061-c1e9a4636913" providerId="AD" clId="Web-{A49C98B7-E3B6-41F7-9E87-302037B55D74}" dt="2022-12-11T22:54:27.197" v="269"/>
          <ac:spMkLst>
            <pc:docMk/>
            <pc:sldMk cId="2065308262" sldId="258"/>
            <ac:spMk id="3" creationId="{8D65E62D-E633-CD2C-190A-1071308C0E1E}"/>
          </ac:spMkLst>
        </pc:spChg>
        <pc:spChg chg="add del">
          <ac:chgData name="Sanam Aziz (2128612)" userId="S::2128612@student.uwtsd.ac.uk::1b667972-86d3-4f9d-8061-c1e9a4636913" providerId="AD" clId="Web-{A49C98B7-E3B6-41F7-9E87-302037B55D74}" dt="2022-12-11T22:55:11.918" v="271"/>
          <ac:spMkLst>
            <pc:docMk/>
            <pc:sldMk cId="2065308262" sldId="258"/>
            <ac:spMk id="8" creationId="{012B5FE3-5430-8BFC-8C0E-520A80EC425A}"/>
          </ac:spMkLst>
        </pc:spChg>
        <pc:spChg chg="add del">
          <ac:chgData name="Sanam Aziz (2128612)" userId="S::2128612@student.uwtsd.ac.uk::1b667972-86d3-4f9d-8061-c1e9a4636913" providerId="AD" clId="Web-{A49C98B7-E3B6-41F7-9E87-302037B55D74}" dt="2022-12-11T22:55:19.043" v="273"/>
          <ac:spMkLst>
            <pc:docMk/>
            <pc:sldMk cId="2065308262" sldId="258"/>
            <ac:spMk id="9" creationId="{A4AC5506-6312-4701-8D3C-40187889A947}"/>
          </ac:spMkLst>
        </pc:spChg>
        <pc:spChg chg="add del">
          <ac:chgData name="Sanam Aziz (2128612)" userId="S::2128612@student.uwtsd.ac.uk::1b667972-86d3-4f9d-8061-c1e9a4636913" providerId="AD" clId="Web-{A49C98B7-E3B6-41F7-9E87-302037B55D74}" dt="2022-12-11T22:55:11.918" v="271"/>
          <ac:spMkLst>
            <pc:docMk/>
            <pc:sldMk cId="2065308262" sldId="258"/>
            <ac:spMk id="11" creationId="{F13C74B1-5B17-4795-BED0-7140497B445A}"/>
          </ac:spMkLst>
        </pc:spChg>
        <pc:spChg chg="add del">
          <ac:chgData name="Sanam Aziz (2128612)" userId="S::2128612@student.uwtsd.ac.uk::1b667972-86d3-4f9d-8061-c1e9a4636913" providerId="AD" clId="Web-{A49C98B7-E3B6-41F7-9E87-302037B55D74}" dt="2022-12-11T22:55:11.918" v="271"/>
          <ac:spMkLst>
            <pc:docMk/>
            <pc:sldMk cId="2065308262" sldId="258"/>
            <ac:spMk id="13" creationId="{D4974D33-8DC5-464E-8C6D-BE58F0669C17}"/>
          </ac:spMkLst>
        </pc:spChg>
        <pc:spChg chg="add del">
          <ac:chgData name="Sanam Aziz (2128612)" userId="S::2128612@student.uwtsd.ac.uk::1b667972-86d3-4f9d-8061-c1e9a4636913" providerId="AD" clId="Web-{A49C98B7-E3B6-41F7-9E87-302037B55D74}" dt="2022-12-11T23:17:44.809" v="682"/>
          <ac:spMkLst>
            <pc:docMk/>
            <pc:sldMk cId="2065308262" sldId="258"/>
            <ac:spMk id="14" creationId="{7F57BEA8-497D-4AA8-8A18-BDCD696B25FE}"/>
          </ac:spMkLst>
        </pc:spChg>
        <pc:picChg chg="add mod ord">
          <ac:chgData name="Sanam Aziz (2128612)" userId="S::2128612@student.uwtsd.ac.uk::1b667972-86d3-4f9d-8061-c1e9a4636913" providerId="AD" clId="Web-{A49C98B7-E3B6-41F7-9E87-302037B55D74}" dt="2022-12-11T23:17:44.809" v="682"/>
          <ac:picMkLst>
            <pc:docMk/>
            <pc:sldMk cId="2065308262" sldId="258"/>
            <ac:picMk id="4" creationId="{C9345C53-89FD-9A1D-4A11-AE5568086868}"/>
          </ac:picMkLst>
        </pc:picChg>
        <pc:cxnChg chg="add del">
          <ac:chgData name="Sanam Aziz (2128612)" userId="S::2128612@student.uwtsd.ac.uk::1b667972-86d3-4f9d-8061-c1e9a4636913" providerId="AD" clId="Web-{A49C98B7-E3B6-41F7-9E87-302037B55D74}" dt="2022-12-11T23:17:44.809" v="682"/>
          <ac:cxnSpMkLst>
            <pc:docMk/>
            <pc:sldMk cId="2065308262" sldId="258"/>
            <ac:cxnSpMk id="12" creationId="{D2E961F1-4A28-4A5F-BBD4-6E400E5E6C75}"/>
          </ac:cxnSpMkLst>
        </pc:cxnChg>
        <pc:cxnChg chg="add del">
          <ac:chgData name="Sanam Aziz (2128612)" userId="S::2128612@student.uwtsd.ac.uk::1b667972-86d3-4f9d-8061-c1e9a4636913" providerId="AD" clId="Web-{A49C98B7-E3B6-41F7-9E87-302037B55D74}" dt="2022-12-11T23:17:44.809" v="682"/>
          <ac:cxnSpMkLst>
            <pc:docMk/>
            <pc:sldMk cId="2065308262" sldId="258"/>
            <ac:cxnSpMk id="15" creationId="{AD7193FB-6AE6-4B3B-8F89-56B55DD63B4D}"/>
          </ac:cxnSpMkLst>
        </pc:cxnChg>
        <pc:cxnChg chg="add del">
          <ac:chgData name="Sanam Aziz (2128612)" userId="S::2128612@student.uwtsd.ac.uk::1b667972-86d3-4f9d-8061-c1e9a4636913" providerId="AD" clId="Web-{A49C98B7-E3B6-41F7-9E87-302037B55D74}" dt="2022-12-11T23:17:44.809" v="682"/>
          <ac:cxnSpMkLst>
            <pc:docMk/>
            <pc:sldMk cId="2065308262" sldId="258"/>
            <ac:cxnSpMk id="16" creationId="{A82415D3-DDE5-4D63-8CB3-23A5EC581B27}"/>
          </ac:cxnSpMkLst>
        </pc:cxnChg>
      </pc:sldChg>
      <pc:sldChg chg="addSp delSp modSp new mod setBg">
        <pc:chgData name="Sanam Aziz (2128612)" userId="S::2128612@student.uwtsd.ac.uk::1b667972-86d3-4f9d-8061-c1e9a4636913" providerId="AD" clId="Web-{A49C98B7-E3B6-41F7-9E87-302037B55D74}" dt="2022-12-11T23:17:58.950" v="683"/>
        <pc:sldMkLst>
          <pc:docMk/>
          <pc:sldMk cId="1951735754" sldId="259"/>
        </pc:sldMkLst>
        <pc:spChg chg="mod">
          <ac:chgData name="Sanam Aziz (2128612)" userId="S::2128612@student.uwtsd.ac.uk::1b667972-86d3-4f9d-8061-c1e9a4636913" providerId="AD" clId="Web-{A49C98B7-E3B6-41F7-9E87-302037B55D74}" dt="2022-12-11T23:17:58.950" v="683"/>
          <ac:spMkLst>
            <pc:docMk/>
            <pc:sldMk cId="1951735754" sldId="259"/>
            <ac:spMk id="2" creationId="{82D67B4F-9862-26B6-5D91-503493B99D86}"/>
          </ac:spMkLst>
        </pc:spChg>
        <pc:spChg chg="mod">
          <ac:chgData name="Sanam Aziz (2128612)" userId="S::2128612@student.uwtsd.ac.uk::1b667972-86d3-4f9d-8061-c1e9a4636913" providerId="AD" clId="Web-{A49C98B7-E3B6-41F7-9E87-302037B55D74}" dt="2022-12-11T23:17:58.950" v="683"/>
          <ac:spMkLst>
            <pc:docMk/>
            <pc:sldMk cId="1951735754" sldId="259"/>
            <ac:spMk id="3" creationId="{4B716FCD-069B-1D0C-4288-97546D6D6AA2}"/>
          </ac:spMkLst>
        </pc:spChg>
        <pc:spChg chg="add del">
          <ac:chgData name="Sanam Aziz (2128612)" userId="S::2128612@student.uwtsd.ac.uk::1b667972-86d3-4f9d-8061-c1e9a4636913" providerId="AD" clId="Web-{A49C98B7-E3B6-41F7-9E87-302037B55D74}" dt="2022-12-11T23:17:58.950" v="683"/>
          <ac:spMkLst>
            <pc:docMk/>
            <pc:sldMk cId="1951735754" sldId="259"/>
            <ac:spMk id="8" creationId="{907EF6B7-1338-4443-8C46-6A318D952DFD}"/>
          </ac:spMkLst>
        </pc:spChg>
        <pc:spChg chg="add del">
          <ac:chgData name="Sanam Aziz (2128612)" userId="S::2128612@student.uwtsd.ac.uk::1b667972-86d3-4f9d-8061-c1e9a4636913" providerId="AD" clId="Web-{A49C98B7-E3B6-41F7-9E87-302037B55D74}" dt="2022-12-11T23:06:42.276" v="661"/>
          <ac:spMkLst>
            <pc:docMk/>
            <pc:sldMk cId="1951735754" sldId="259"/>
            <ac:spMk id="9" creationId="{2C61293E-6EBE-43EF-A52C-9BEBFD7679D4}"/>
          </ac:spMkLst>
        </pc:spChg>
        <pc:spChg chg="add del">
          <ac:chgData name="Sanam Aziz (2128612)" userId="S::2128612@student.uwtsd.ac.uk::1b667972-86d3-4f9d-8061-c1e9a4636913" providerId="AD" clId="Web-{A49C98B7-E3B6-41F7-9E87-302037B55D74}" dt="2022-12-11T23:17:58.950" v="683"/>
          <ac:spMkLst>
            <pc:docMk/>
            <pc:sldMk cId="1951735754" sldId="259"/>
            <ac:spMk id="10" creationId="{DAAE4CDD-124C-4DCF-9584-B6033B545DD5}"/>
          </ac:spMkLst>
        </pc:spChg>
        <pc:spChg chg="add del">
          <ac:chgData name="Sanam Aziz (2128612)" userId="S::2128612@student.uwtsd.ac.uk::1b667972-86d3-4f9d-8061-c1e9a4636913" providerId="AD" clId="Web-{A49C98B7-E3B6-41F7-9E87-302037B55D74}" dt="2022-12-11T23:06:42.276" v="661"/>
          <ac:spMkLst>
            <pc:docMk/>
            <pc:sldMk cId="1951735754" sldId="259"/>
            <ac:spMk id="11" creationId="{21540236-BFD5-4A9D-8840-4703E7F76825}"/>
          </ac:spMkLst>
        </pc:spChg>
        <pc:spChg chg="add del">
          <ac:chgData name="Sanam Aziz (2128612)" userId="S::2128612@student.uwtsd.ac.uk::1b667972-86d3-4f9d-8061-c1e9a4636913" providerId="AD" clId="Web-{A49C98B7-E3B6-41F7-9E87-302037B55D74}" dt="2022-12-11T23:17:58.950" v="683"/>
          <ac:spMkLst>
            <pc:docMk/>
            <pc:sldMk cId="1951735754" sldId="259"/>
            <ac:spMk id="12" creationId="{081E4A58-353D-44AE-B2FC-2A74E2E400F7}"/>
          </ac:spMkLst>
        </pc:spChg>
        <pc:spChg chg="add">
          <ac:chgData name="Sanam Aziz (2128612)" userId="S::2128612@student.uwtsd.ac.uk::1b667972-86d3-4f9d-8061-c1e9a4636913" providerId="AD" clId="Web-{A49C98B7-E3B6-41F7-9E87-302037B55D74}" dt="2022-12-11T23:17:58.950" v="683"/>
          <ac:spMkLst>
            <pc:docMk/>
            <pc:sldMk cId="1951735754" sldId="259"/>
            <ac:spMk id="18" creationId="{8108D317-7CBD-4897-BD1F-959436D2A3BE}"/>
          </ac:spMkLst>
        </pc:spChg>
        <pc:spChg chg="add">
          <ac:chgData name="Sanam Aziz (2128612)" userId="S::2128612@student.uwtsd.ac.uk::1b667972-86d3-4f9d-8061-c1e9a4636913" providerId="AD" clId="Web-{A49C98B7-E3B6-41F7-9E87-302037B55D74}" dt="2022-12-11T23:17:58.950" v="683"/>
          <ac:spMkLst>
            <pc:docMk/>
            <pc:sldMk cId="1951735754" sldId="259"/>
            <ac:spMk id="20" creationId="{D6297641-8B9F-4767-9606-8A11313227BF}"/>
          </ac:spMkLst>
        </pc:spChg>
        <pc:spChg chg="add">
          <ac:chgData name="Sanam Aziz (2128612)" userId="S::2128612@student.uwtsd.ac.uk::1b667972-86d3-4f9d-8061-c1e9a4636913" providerId="AD" clId="Web-{A49C98B7-E3B6-41F7-9E87-302037B55D74}" dt="2022-12-11T23:17:58.950" v="683"/>
          <ac:spMkLst>
            <pc:docMk/>
            <pc:sldMk cId="1951735754" sldId="259"/>
            <ac:spMk id="22" creationId="{D8F3CA65-EA00-46B4-9616-39E6853F7BED}"/>
          </ac:spMkLst>
        </pc:spChg>
        <pc:picChg chg="add del">
          <ac:chgData name="Sanam Aziz (2128612)" userId="S::2128612@student.uwtsd.ac.uk::1b667972-86d3-4f9d-8061-c1e9a4636913" providerId="AD" clId="Web-{A49C98B7-E3B6-41F7-9E87-302037B55D74}" dt="2022-12-11T23:06:42.276" v="661"/>
          <ac:picMkLst>
            <pc:docMk/>
            <pc:sldMk cId="1951735754" sldId="259"/>
            <ac:picMk id="5" creationId="{A5972068-01A4-03E0-BD93-6829FB5BA7A1}"/>
          </ac:picMkLst>
        </pc:picChg>
        <pc:picChg chg="add">
          <ac:chgData name="Sanam Aziz (2128612)" userId="S::2128612@student.uwtsd.ac.uk::1b667972-86d3-4f9d-8061-c1e9a4636913" providerId="AD" clId="Web-{A49C98B7-E3B6-41F7-9E87-302037B55D74}" dt="2022-12-11T23:17:58.950" v="683"/>
          <ac:picMkLst>
            <pc:docMk/>
            <pc:sldMk cId="1951735754" sldId="259"/>
            <ac:picMk id="14" creationId="{5C50EAE5-0181-504A-46F3-3F3CB302FF73}"/>
          </ac:picMkLst>
        </pc:picChg>
      </pc:sldChg>
      <pc:sldChg chg="addSp delSp modSp new del mod setBg addAnim setClrOvrMap">
        <pc:chgData name="Sanam Aziz (2128612)" userId="S::2128612@student.uwtsd.ac.uk::1b667972-86d3-4f9d-8061-c1e9a4636913" providerId="AD" clId="Web-{A49C98B7-E3B6-41F7-9E87-302037B55D74}" dt="2022-12-11T23:21:10.064" v="709"/>
        <pc:sldMkLst>
          <pc:docMk/>
          <pc:sldMk cId="938563706" sldId="260"/>
        </pc:sldMkLst>
        <pc:spChg chg="mod">
          <ac:chgData name="Sanam Aziz (2128612)" userId="S::2128612@student.uwtsd.ac.uk::1b667972-86d3-4f9d-8061-c1e9a4636913" providerId="AD" clId="Web-{A49C98B7-E3B6-41F7-9E87-302037B55D74}" dt="2022-12-11T23:17:07.964" v="678"/>
          <ac:spMkLst>
            <pc:docMk/>
            <pc:sldMk cId="938563706" sldId="260"/>
            <ac:spMk id="2" creationId="{7458C857-D4A1-1E15-3EDD-BF60878EF5E6}"/>
          </ac:spMkLst>
        </pc:spChg>
        <pc:spChg chg="del">
          <ac:chgData name="Sanam Aziz (2128612)" userId="S::2128612@student.uwtsd.ac.uk::1b667972-86d3-4f9d-8061-c1e9a4636913" providerId="AD" clId="Web-{A49C98B7-E3B6-41F7-9E87-302037B55D74}" dt="2022-12-11T23:08:00.196" v="666"/>
          <ac:spMkLst>
            <pc:docMk/>
            <pc:sldMk cId="938563706" sldId="260"/>
            <ac:spMk id="3" creationId="{836AE53A-894F-ED4F-ECDD-12223A8DE8E7}"/>
          </ac:spMkLst>
        </pc:spChg>
        <pc:spChg chg="add del">
          <ac:chgData name="Sanam Aziz (2128612)" userId="S::2128612@student.uwtsd.ac.uk::1b667972-86d3-4f9d-8061-c1e9a4636913" providerId="AD" clId="Web-{A49C98B7-E3B6-41F7-9E87-302037B55D74}" dt="2022-12-11T23:17:07.964" v="678"/>
          <ac:spMkLst>
            <pc:docMk/>
            <pc:sldMk cId="938563706" sldId="260"/>
            <ac:spMk id="8" creationId="{66B332A4-D438-4773-A77F-5ED49A448D9D}"/>
          </ac:spMkLst>
        </pc:spChg>
        <pc:spChg chg="add del">
          <ac:chgData name="Sanam Aziz (2128612)" userId="S::2128612@student.uwtsd.ac.uk::1b667972-86d3-4f9d-8061-c1e9a4636913" providerId="AD" clId="Web-{A49C98B7-E3B6-41F7-9E87-302037B55D74}" dt="2022-12-11T23:17:07.964" v="678"/>
          <ac:spMkLst>
            <pc:docMk/>
            <pc:sldMk cId="938563706" sldId="260"/>
            <ac:spMk id="10" creationId="{DF9AD32D-FF05-44F4-BD4D-9CEE89B71EB9}"/>
          </ac:spMkLst>
        </pc:spChg>
        <pc:spChg chg="add">
          <ac:chgData name="Sanam Aziz (2128612)" userId="S::2128612@student.uwtsd.ac.uk::1b667972-86d3-4f9d-8061-c1e9a4636913" providerId="AD" clId="Web-{A49C98B7-E3B6-41F7-9E87-302037B55D74}" dt="2022-12-11T23:17:07.964" v="678"/>
          <ac:spMkLst>
            <pc:docMk/>
            <pc:sldMk cId="938563706" sldId="260"/>
            <ac:spMk id="15" creationId="{787F4F1C-8D3D-4EC1-B72D-A0470A5A08B8}"/>
          </ac:spMkLst>
        </pc:spChg>
        <pc:grpChg chg="add">
          <ac:chgData name="Sanam Aziz (2128612)" userId="S::2128612@student.uwtsd.ac.uk::1b667972-86d3-4f9d-8061-c1e9a4636913" providerId="AD" clId="Web-{A49C98B7-E3B6-41F7-9E87-302037B55D74}" dt="2022-12-11T23:17:07.964" v="678"/>
          <ac:grpSpMkLst>
            <pc:docMk/>
            <pc:sldMk cId="938563706" sldId="260"/>
            <ac:grpSpMk id="17" creationId="{D1E3DD61-64DB-46AD-B249-E273CD86B051}"/>
          </ac:grpSpMkLst>
        </pc:grpChg>
      </pc:sldChg>
      <pc:sldChg chg="addSp delSp modSp new mod setBg addAnim setClrOvrMap">
        <pc:chgData name="Sanam Aziz (2128612)" userId="S::2128612@student.uwtsd.ac.uk::1b667972-86d3-4f9d-8061-c1e9a4636913" providerId="AD" clId="Web-{A49C98B7-E3B6-41F7-9E87-302037B55D74}" dt="2022-12-11T23:20:40.672" v="708"/>
        <pc:sldMkLst>
          <pc:docMk/>
          <pc:sldMk cId="1490245866" sldId="261"/>
        </pc:sldMkLst>
        <pc:spChg chg="mod ord">
          <ac:chgData name="Sanam Aziz (2128612)" userId="S::2128612@student.uwtsd.ac.uk::1b667972-86d3-4f9d-8061-c1e9a4636913" providerId="AD" clId="Web-{A49C98B7-E3B6-41F7-9E87-302037B55D74}" dt="2022-12-11T23:20:40.657" v="707"/>
          <ac:spMkLst>
            <pc:docMk/>
            <pc:sldMk cId="1490245866" sldId="261"/>
            <ac:spMk id="2" creationId="{968F2EEF-6306-8A1C-98BD-8067ABFEEEDF}"/>
          </ac:spMkLst>
        </pc:spChg>
        <pc:spChg chg="del mod">
          <ac:chgData name="Sanam Aziz (2128612)" userId="S::2128612@student.uwtsd.ac.uk::1b667972-86d3-4f9d-8061-c1e9a4636913" providerId="AD" clId="Web-{A49C98B7-E3B6-41F7-9E87-302037B55D74}" dt="2022-12-11T23:18:44.826" v="687"/>
          <ac:spMkLst>
            <pc:docMk/>
            <pc:sldMk cId="1490245866" sldId="261"/>
            <ac:spMk id="3" creationId="{729743BF-641D-3B61-6BEB-736679327EB7}"/>
          </ac:spMkLst>
        </pc:spChg>
        <pc:spChg chg="add del">
          <ac:chgData name="Sanam Aziz (2128612)" userId="S::2128612@student.uwtsd.ac.uk::1b667972-86d3-4f9d-8061-c1e9a4636913" providerId="AD" clId="Web-{A49C98B7-E3B6-41F7-9E87-302037B55D74}" dt="2022-12-11T23:18:44.810" v="686"/>
          <ac:spMkLst>
            <pc:docMk/>
            <pc:sldMk cId="1490245866" sldId="261"/>
            <ac:spMk id="8" creationId="{C4E4288A-DFC8-40A2-90E5-70E851A933AD}"/>
          </ac:spMkLst>
        </pc:spChg>
        <pc:spChg chg="add del">
          <ac:chgData name="Sanam Aziz (2128612)" userId="S::2128612@student.uwtsd.ac.uk::1b667972-86d3-4f9d-8061-c1e9a4636913" providerId="AD" clId="Web-{A49C98B7-E3B6-41F7-9E87-302037B55D74}" dt="2022-12-11T23:18:44.810" v="686"/>
          <ac:spMkLst>
            <pc:docMk/>
            <pc:sldMk cId="1490245866" sldId="261"/>
            <ac:spMk id="10" creationId="{9AD93FD3-7DF2-4DC8-BD55-8B2EB5F63F2A}"/>
          </ac:spMkLst>
        </pc:spChg>
        <pc:spChg chg="add del">
          <ac:chgData name="Sanam Aziz (2128612)" userId="S::2128612@student.uwtsd.ac.uk::1b667972-86d3-4f9d-8061-c1e9a4636913" providerId="AD" clId="Web-{A49C98B7-E3B6-41F7-9E87-302037B55D74}" dt="2022-12-11T23:18:44.810" v="686"/>
          <ac:spMkLst>
            <pc:docMk/>
            <pc:sldMk cId="1490245866" sldId="261"/>
            <ac:spMk id="12" creationId="{956571CF-1434-4180-A385-D4AC63B6269D}"/>
          </ac:spMkLst>
        </pc:spChg>
        <pc:spChg chg="add del">
          <ac:chgData name="Sanam Aziz (2128612)" userId="S::2128612@student.uwtsd.ac.uk::1b667972-86d3-4f9d-8061-c1e9a4636913" providerId="AD" clId="Web-{A49C98B7-E3B6-41F7-9E87-302037B55D74}" dt="2022-12-11T23:18:44.810" v="686"/>
          <ac:spMkLst>
            <pc:docMk/>
            <pc:sldMk cId="1490245866" sldId="261"/>
            <ac:spMk id="14" creationId="{19D0EF7D-8D7F-4A18-A68B-92E2D448730D}"/>
          </ac:spMkLst>
        </pc:spChg>
        <pc:spChg chg="add del">
          <ac:chgData name="Sanam Aziz (2128612)" userId="S::2128612@student.uwtsd.ac.uk::1b667972-86d3-4f9d-8061-c1e9a4636913" providerId="AD" clId="Web-{A49C98B7-E3B6-41F7-9E87-302037B55D74}" dt="2022-12-11T23:19:12.420" v="701"/>
          <ac:spMkLst>
            <pc:docMk/>
            <pc:sldMk cId="1490245866" sldId="261"/>
            <ac:spMk id="20" creationId="{84524344-6823-49EA-89D4-E36A82A9FD62}"/>
          </ac:spMkLst>
        </pc:spChg>
        <pc:spChg chg="add del">
          <ac:chgData name="Sanam Aziz (2128612)" userId="S::2128612@student.uwtsd.ac.uk::1b667972-86d3-4f9d-8061-c1e9a4636913" providerId="AD" clId="Web-{A49C98B7-E3B6-41F7-9E87-302037B55D74}" dt="2022-12-11T23:20:40.657" v="707"/>
          <ac:spMkLst>
            <pc:docMk/>
            <pc:sldMk cId="1490245866" sldId="261"/>
            <ac:spMk id="28" creationId="{C475749F-F487-4EFB-ABC7-C1359590EB76}"/>
          </ac:spMkLst>
        </pc:spChg>
        <pc:spChg chg="add del">
          <ac:chgData name="Sanam Aziz (2128612)" userId="S::2128612@student.uwtsd.ac.uk::1b667972-86d3-4f9d-8061-c1e9a4636913" providerId="AD" clId="Web-{A49C98B7-E3B6-41F7-9E87-302037B55D74}" dt="2022-12-11T23:20:40.657" v="707"/>
          <ac:spMkLst>
            <pc:docMk/>
            <pc:sldMk cId="1490245866" sldId="261"/>
            <ac:spMk id="30" creationId="{F6285A5F-6712-47A0-8A11-F0DFF60D0D20}"/>
          </ac:spMkLst>
        </pc:spChg>
        <pc:spChg chg="add del">
          <ac:chgData name="Sanam Aziz (2128612)" userId="S::2128612@student.uwtsd.ac.uk::1b667972-86d3-4f9d-8061-c1e9a4636913" providerId="AD" clId="Web-{A49C98B7-E3B6-41F7-9E87-302037B55D74}" dt="2022-12-11T23:20:40.657" v="707"/>
          <ac:spMkLst>
            <pc:docMk/>
            <pc:sldMk cId="1490245866" sldId="261"/>
            <ac:spMk id="32" creationId="{FA6F8ABB-6C5D-4349-9E1B-198D1ABFA804}"/>
          </ac:spMkLst>
        </pc:spChg>
        <pc:spChg chg="add del">
          <ac:chgData name="Sanam Aziz (2128612)" userId="S::2128612@student.uwtsd.ac.uk::1b667972-86d3-4f9d-8061-c1e9a4636913" providerId="AD" clId="Web-{A49C98B7-E3B6-41F7-9E87-302037B55D74}" dt="2022-12-11T23:20:40.657" v="707"/>
          <ac:spMkLst>
            <pc:docMk/>
            <pc:sldMk cId="1490245866" sldId="261"/>
            <ac:spMk id="34" creationId="{B971ABA8-4CDB-4EEE-8C48-AA4FDB650782}"/>
          </ac:spMkLst>
        </pc:spChg>
        <pc:spChg chg="add">
          <ac:chgData name="Sanam Aziz (2128612)" userId="S::2128612@student.uwtsd.ac.uk::1b667972-86d3-4f9d-8061-c1e9a4636913" providerId="AD" clId="Web-{A49C98B7-E3B6-41F7-9E87-302037B55D74}" dt="2022-12-11T23:20:40.657" v="707"/>
          <ac:spMkLst>
            <pc:docMk/>
            <pc:sldMk cId="1490245866" sldId="261"/>
            <ac:spMk id="43" creationId="{0671A8AE-40A1-4631-A6B8-581AFF065482}"/>
          </ac:spMkLst>
        </pc:spChg>
        <pc:spChg chg="add">
          <ac:chgData name="Sanam Aziz (2128612)" userId="S::2128612@student.uwtsd.ac.uk::1b667972-86d3-4f9d-8061-c1e9a4636913" providerId="AD" clId="Web-{A49C98B7-E3B6-41F7-9E87-302037B55D74}" dt="2022-12-11T23:20:40.657" v="707"/>
          <ac:spMkLst>
            <pc:docMk/>
            <pc:sldMk cId="1490245866" sldId="261"/>
            <ac:spMk id="45" creationId="{AB58EF07-17C2-48CF-ABB0-EEF1F17CB8F0}"/>
          </ac:spMkLst>
        </pc:spChg>
        <pc:spChg chg="add">
          <ac:chgData name="Sanam Aziz (2128612)" userId="S::2128612@student.uwtsd.ac.uk::1b667972-86d3-4f9d-8061-c1e9a4636913" providerId="AD" clId="Web-{A49C98B7-E3B6-41F7-9E87-302037B55D74}" dt="2022-12-11T23:20:40.657" v="707"/>
          <ac:spMkLst>
            <pc:docMk/>
            <pc:sldMk cId="1490245866" sldId="261"/>
            <ac:spMk id="47" creationId="{AF2F604E-43BE-4DC3-B983-E071523364F8}"/>
          </ac:spMkLst>
        </pc:spChg>
        <pc:spChg chg="add">
          <ac:chgData name="Sanam Aziz (2128612)" userId="S::2128612@student.uwtsd.ac.uk::1b667972-86d3-4f9d-8061-c1e9a4636913" providerId="AD" clId="Web-{A49C98B7-E3B6-41F7-9E87-302037B55D74}" dt="2022-12-11T23:20:40.657" v="707"/>
          <ac:spMkLst>
            <pc:docMk/>
            <pc:sldMk cId="1490245866" sldId="261"/>
            <ac:spMk id="49" creationId="{08C9B587-E65E-4B52-B37C-ABEBB6E87928}"/>
          </ac:spMkLst>
        </pc:spChg>
        <pc:grpChg chg="add del">
          <ac:chgData name="Sanam Aziz (2128612)" userId="S::2128612@student.uwtsd.ac.uk::1b667972-86d3-4f9d-8061-c1e9a4636913" providerId="AD" clId="Web-{A49C98B7-E3B6-41F7-9E87-302037B55D74}" dt="2022-12-11T23:18:44.810" v="686"/>
          <ac:grpSpMkLst>
            <pc:docMk/>
            <pc:sldMk cId="1490245866" sldId="261"/>
            <ac:grpSpMk id="16" creationId="{C770F868-28FE-4B38-8FC7-E9C841B837FA}"/>
          </ac:grpSpMkLst>
        </pc:grpChg>
        <pc:grpChg chg="add del">
          <ac:chgData name="Sanam Aziz (2128612)" userId="S::2128612@student.uwtsd.ac.uk::1b667972-86d3-4f9d-8061-c1e9a4636913" providerId="AD" clId="Web-{A49C98B7-E3B6-41F7-9E87-302037B55D74}" dt="2022-12-11T23:19:12.420" v="701"/>
          <ac:grpSpMkLst>
            <pc:docMk/>
            <pc:sldMk cId="1490245866" sldId="261"/>
            <ac:grpSpMk id="21" creationId="{83F0465A-8953-42AC-8F67-7B9A54E660A2}"/>
          </ac:grpSpMkLst>
        </pc:grpChg>
        <pc:grpChg chg="add del">
          <ac:chgData name="Sanam Aziz (2128612)" userId="S::2128612@student.uwtsd.ac.uk::1b667972-86d3-4f9d-8061-c1e9a4636913" providerId="AD" clId="Web-{A49C98B7-E3B6-41F7-9E87-302037B55D74}" dt="2022-12-11T23:20:40.657" v="707"/>
          <ac:grpSpMkLst>
            <pc:docMk/>
            <pc:sldMk cId="1490245866" sldId="261"/>
            <ac:grpSpMk id="36" creationId="{DAD463E1-6621-44B4-A995-C70A4631D388}"/>
          </ac:grpSpMkLst>
        </pc:grpChg>
        <pc:picChg chg="add mod">
          <ac:chgData name="Sanam Aziz (2128612)" userId="S::2128612@student.uwtsd.ac.uk::1b667972-86d3-4f9d-8061-c1e9a4636913" providerId="AD" clId="Web-{A49C98B7-E3B6-41F7-9E87-302037B55D74}" dt="2022-12-11T23:20:40.657" v="707"/>
          <ac:picMkLst>
            <pc:docMk/>
            <pc:sldMk cId="1490245866" sldId="261"/>
            <ac:picMk id="4" creationId="{AD501D3C-608E-8584-C071-DA22DAB2B032}"/>
          </ac:picMkLst>
        </pc:picChg>
      </pc:sldChg>
      <pc:sldChg chg="addSp modSp new">
        <pc:chgData name="Sanam Aziz (2128612)" userId="S::2128612@student.uwtsd.ac.uk::1b667972-86d3-4f9d-8061-c1e9a4636913" providerId="AD" clId="Web-{A49C98B7-E3B6-41F7-9E87-302037B55D74}" dt="2022-12-11T23:31:38.222" v="913" actId="1076"/>
        <pc:sldMkLst>
          <pc:docMk/>
          <pc:sldMk cId="228837778" sldId="262"/>
        </pc:sldMkLst>
        <pc:spChg chg="mod">
          <ac:chgData name="Sanam Aziz (2128612)" userId="S::2128612@student.uwtsd.ac.uk::1b667972-86d3-4f9d-8061-c1e9a4636913" providerId="AD" clId="Web-{A49C98B7-E3B6-41F7-9E87-302037B55D74}" dt="2022-12-11T23:22:10.518" v="725" actId="20577"/>
          <ac:spMkLst>
            <pc:docMk/>
            <pc:sldMk cId="228837778" sldId="262"/>
            <ac:spMk id="2" creationId="{997CE479-5EAE-96FD-9715-BED864F7BAD0}"/>
          </ac:spMkLst>
        </pc:spChg>
        <pc:spChg chg="mod">
          <ac:chgData name="Sanam Aziz (2128612)" userId="S::2128612@student.uwtsd.ac.uk::1b667972-86d3-4f9d-8061-c1e9a4636913" providerId="AD" clId="Web-{A49C98B7-E3B6-41F7-9E87-302037B55D74}" dt="2022-12-11T23:25:21.510" v="848" actId="20577"/>
          <ac:spMkLst>
            <pc:docMk/>
            <pc:sldMk cId="228837778" sldId="262"/>
            <ac:spMk id="3" creationId="{6FC83F2C-302F-AE26-568C-51F4BCDDC8E6}"/>
          </ac:spMkLst>
        </pc:spChg>
        <pc:spChg chg="add mod">
          <ac:chgData name="Sanam Aziz (2128612)" userId="S::2128612@student.uwtsd.ac.uk::1b667972-86d3-4f9d-8061-c1e9a4636913" providerId="AD" clId="Web-{A49C98B7-E3B6-41F7-9E87-302037B55D74}" dt="2022-12-11T23:31:38.222" v="913" actId="1076"/>
          <ac:spMkLst>
            <pc:docMk/>
            <pc:sldMk cId="228837778" sldId="262"/>
            <ac:spMk id="4" creationId="{A7A5DE47-B587-ABD8-3A16-2C5270E24397}"/>
          </ac:spMkLst>
        </pc:spChg>
        <pc:spChg chg="add mod">
          <ac:chgData name="Sanam Aziz (2128612)" userId="S::2128612@student.uwtsd.ac.uk::1b667972-86d3-4f9d-8061-c1e9a4636913" providerId="AD" clId="Web-{A49C98B7-E3B6-41F7-9E87-302037B55D74}" dt="2022-12-11T23:29:09.656" v="897"/>
          <ac:spMkLst>
            <pc:docMk/>
            <pc:sldMk cId="228837778" sldId="262"/>
            <ac:spMk id="5" creationId="{98561DD3-39EF-5C2C-04D6-DADB4FFBB18B}"/>
          </ac:spMkLst>
        </pc:spChg>
        <pc:spChg chg="add mod">
          <ac:chgData name="Sanam Aziz (2128612)" userId="S::2128612@student.uwtsd.ac.uk::1b667972-86d3-4f9d-8061-c1e9a4636913" providerId="AD" clId="Web-{A49C98B7-E3B6-41F7-9E87-302037B55D74}" dt="2022-12-11T23:28:32.171" v="893" actId="1076"/>
          <ac:spMkLst>
            <pc:docMk/>
            <pc:sldMk cId="228837778" sldId="262"/>
            <ac:spMk id="6" creationId="{0C8DA677-293C-88A0-4FA0-6FBAC6DE61D6}"/>
          </ac:spMkLst>
        </pc:spChg>
        <pc:spChg chg="add mod">
          <ac:chgData name="Sanam Aziz (2128612)" userId="S::2128612@student.uwtsd.ac.uk::1b667972-86d3-4f9d-8061-c1e9a4636913" providerId="AD" clId="Web-{A49C98B7-E3B6-41F7-9E87-302037B55D74}" dt="2022-12-11T23:29:27.766" v="898"/>
          <ac:spMkLst>
            <pc:docMk/>
            <pc:sldMk cId="228837778" sldId="262"/>
            <ac:spMk id="7" creationId="{226F8522-6346-5C64-2021-285761302A7B}"/>
          </ac:spMkLst>
        </pc:spChg>
        <pc:spChg chg="add mod">
          <ac:chgData name="Sanam Aziz (2128612)" userId="S::2128612@student.uwtsd.ac.uk::1b667972-86d3-4f9d-8061-c1e9a4636913" providerId="AD" clId="Web-{A49C98B7-E3B6-41F7-9E87-302037B55D74}" dt="2022-12-11T23:30:37.689" v="911" actId="1076"/>
          <ac:spMkLst>
            <pc:docMk/>
            <pc:sldMk cId="228837778" sldId="262"/>
            <ac:spMk id="8" creationId="{D54BD80C-AD11-BCB7-B8D4-FA7B09AAA683}"/>
          </ac:spMkLst>
        </pc:spChg>
      </pc:sldChg>
      <pc:sldChg chg="addSp delSp modSp new mod setBg setClrOvrMap">
        <pc:chgData name="Sanam Aziz (2128612)" userId="S::2128612@student.uwtsd.ac.uk::1b667972-86d3-4f9d-8061-c1e9a4636913" providerId="AD" clId="Web-{A49C98B7-E3B6-41F7-9E87-302037B55D74}" dt="2022-12-11T23:58:21.820" v="1388" actId="20577"/>
        <pc:sldMkLst>
          <pc:docMk/>
          <pc:sldMk cId="3257340688" sldId="263"/>
        </pc:sldMkLst>
        <pc:spChg chg="mod">
          <ac:chgData name="Sanam Aziz (2128612)" userId="S::2128612@student.uwtsd.ac.uk::1b667972-86d3-4f9d-8061-c1e9a4636913" providerId="AD" clId="Web-{A49C98B7-E3B6-41F7-9E87-302037B55D74}" dt="2022-12-11T23:58:21.820" v="1388" actId="20577"/>
          <ac:spMkLst>
            <pc:docMk/>
            <pc:sldMk cId="3257340688" sldId="263"/>
            <ac:spMk id="2" creationId="{4C691AE5-09A4-FC56-F26D-6CCC9696724B}"/>
          </ac:spMkLst>
        </pc:spChg>
        <pc:spChg chg="del">
          <ac:chgData name="Sanam Aziz (2128612)" userId="S::2128612@student.uwtsd.ac.uk::1b667972-86d3-4f9d-8061-c1e9a4636913" providerId="AD" clId="Web-{A49C98B7-E3B6-41F7-9E87-302037B55D74}" dt="2022-12-11T23:34:42.524" v="931"/>
          <ac:spMkLst>
            <pc:docMk/>
            <pc:sldMk cId="3257340688" sldId="263"/>
            <ac:spMk id="3" creationId="{8E9F263E-FA42-ED3B-5F9A-AE8EA3930205}"/>
          </ac:spMkLst>
        </pc:spChg>
        <pc:spChg chg="add">
          <ac:chgData name="Sanam Aziz (2128612)" userId="S::2128612@student.uwtsd.ac.uk::1b667972-86d3-4f9d-8061-c1e9a4636913" providerId="AD" clId="Web-{A49C98B7-E3B6-41F7-9E87-302037B55D74}" dt="2022-12-11T23:34:42.524" v="931"/>
          <ac:spMkLst>
            <pc:docMk/>
            <pc:sldMk cId="3257340688" sldId="263"/>
            <ac:spMk id="9" creationId="{D38A241E-0395-41E5-8607-BAA2799A4374}"/>
          </ac:spMkLst>
        </pc:spChg>
        <pc:picChg chg="add">
          <ac:chgData name="Sanam Aziz (2128612)" userId="S::2128612@student.uwtsd.ac.uk::1b667972-86d3-4f9d-8061-c1e9a4636913" providerId="AD" clId="Web-{A49C98B7-E3B6-41F7-9E87-302037B55D74}" dt="2022-12-11T23:34:42.524" v="931"/>
          <ac:picMkLst>
            <pc:docMk/>
            <pc:sldMk cId="3257340688" sldId="263"/>
            <ac:picMk id="5" creationId="{D9F603C6-6FA9-A9C3-A08B-15563C69C61D}"/>
          </ac:picMkLst>
        </pc:picChg>
        <pc:cxnChg chg="add">
          <ac:chgData name="Sanam Aziz (2128612)" userId="S::2128612@student.uwtsd.ac.uk::1b667972-86d3-4f9d-8061-c1e9a4636913" providerId="AD" clId="Web-{A49C98B7-E3B6-41F7-9E87-302037B55D74}" dt="2022-12-11T23:34:42.524" v="931"/>
          <ac:cxnSpMkLst>
            <pc:docMk/>
            <pc:sldMk cId="3257340688" sldId="263"/>
            <ac:cxnSpMk id="11" creationId="{CE352288-84AD-4CA8-BCD5-76C29D34E1DB}"/>
          </ac:cxnSpMkLst>
        </pc:cxnChg>
      </pc:sldChg>
      <pc:sldChg chg="addSp delSp modSp new mod setBg setClrOvrMap">
        <pc:chgData name="Sanam Aziz (2128612)" userId="S::2128612@student.uwtsd.ac.uk::1b667972-86d3-4f9d-8061-c1e9a4636913" providerId="AD" clId="Web-{A49C98B7-E3B6-41F7-9E87-302037B55D74}" dt="2022-12-11T23:40:51.189" v="1072"/>
        <pc:sldMkLst>
          <pc:docMk/>
          <pc:sldMk cId="3951152731" sldId="264"/>
        </pc:sldMkLst>
        <pc:spChg chg="mod">
          <ac:chgData name="Sanam Aziz (2128612)" userId="S::2128612@student.uwtsd.ac.uk::1b667972-86d3-4f9d-8061-c1e9a4636913" providerId="AD" clId="Web-{A49C98B7-E3B6-41F7-9E87-302037B55D74}" dt="2022-12-11T23:40:51.189" v="1072"/>
          <ac:spMkLst>
            <pc:docMk/>
            <pc:sldMk cId="3951152731" sldId="264"/>
            <ac:spMk id="2" creationId="{BCCE8572-4EE4-99FB-0A0F-22D744D7FA9E}"/>
          </ac:spMkLst>
        </pc:spChg>
        <pc:spChg chg="del">
          <ac:chgData name="Sanam Aziz (2128612)" userId="S::2128612@student.uwtsd.ac.uk::1b667972-86d3-4f9d-8061-c1e9a4636913" providerId="AD" clId="Web-{A49C98B7-E3B6-41F7-9E87-302037B55D74}" dt="2022-12-11T23:35:09.056" v="933"/>
          <ac:spMkLst>
            <pc:docMk/>
            <pc:sldMk cId="3951152731" sldId="264"/>
            <ac:spMk id="3" creationId="{82255608-A55D-A626-37A0-2575AF4D0F5F}"/>
          </ac:spMkLst>
        </pc:spChg>
        <pc:spChg chg="add ord">
          <ac:chgData name="Sanam Aziz (2128612)" userId="S::2128612@student.uwtsd.ac.uk::1b667972-86d3-4f9d-8061-c1e9a4636913" providerId="AD" clId="Web-{A49C98B7-E3B6-41F7-9E87-302037B55D74}" dt="2022-12-11T23:40:51.189" v="1072"/>
          <ac:spMkLst>
            <pc:docMk/>
            <pc:sldMk cId="3951152731" sldId="264"/>
            <ac:spMk id="4" creationId="{599A1D0C-6573-3E8C-608E-756467410265}"/>
          </ac:spMkLst>
        </pc:spChg>
        <pc:spChg chg="add mod">
          <ac:chgData name="Sanam Aziz (2128612)" userId="S::2128612@student.uwtsd.ac.uk::1b667972-86d3-4f9d-8061-c1e9a4636913" providerId="AD" clId="Web-{A49C98B7-E3B6-41F7-9E87-302037B55D74}" dt="2022-12-11T23:40:51.189" v="1072"/>
          <ac:spMkLst>
            <pc:docMk/>
            <pc:sldMk cId="3951152731" sldId="264"/>
            <ac:spMk id="5" creationId="{8DBB467D-587F-2A40-B6B4-CDA8AC6E432E}"/>
          </ac:spMkLst>
        </pc:spChg>
        <pc:spChg chg="add del">
          <ac:chgData name="Sanam Aziz (2128612)" userId="S::2128612@student.uwtsd.ac.uk::1b667972-86d3-4f9d-8061-c1e9a4636913" providerId="AD" clId="Web-{A49C98B7-E3B6-41F7-9E87-302037B55D74}" dt="2022-12-11T23:36:10.651" v="952"/>
          <ac:spMkLst>
            <pc:docMk/>
            <pc:sldMk cId="3951152731" sldId="264"/>
            <ac:spMk id="8" creationId="{B547373F-AF2E-4907-B442-9F902B387FD0}"/>
          </ac:spMkLst>
        </pc:spChg>
        <pc:spChg chg="add del">
          <ac:chgData name="Sanam Aziz (2128612)" userId="S::2128612@student.uwtsd.ac.uk::1b667972-86d3-4f9d-8061-c1e9a4636913" providerId="AD" clId="Web-{A49C98B7-E3B6-41F7-9E87-302037B55D74}" dt="2022-12-11T23:36:43.777" v="954"/>
          <ac:spMkLst>
            <pc:docMk/>
            <pc:sldMk cId="3951152731" sldId="264"/>
            <ac:spMk id="14" creationId="{71B2258F-86CA-4D4D-8270-BC05FCDEBFB3}"/>
          </ac:spMkLst>
        </pc:spChg>
        <pc:spChg chg="add del">
          <ac:chgData name="Sanam Aziz (2128612)" userId="S::2128612@student.uwtsd.ac.uk::1b667972-86d3-4f9d-8061-c1e9a4636913" providerId="AD" clId="Web-{A49C98B7-E3B6-41F7-9E87-302037B55D74}" dt="2022-12-11T23:37:22.012" v="957"/>
          <ac:spMkLst>
            <pc:docMk/>
            <pc:sldMk cId="3951152731" sldId="264"/>
            <ac:spMk id="19" creationId="{6F40FBDA-CEB1-40F0-9AB9-BD9C402D70FE}"/>
          </ac:spMkLst>
        </pc:spChg>
        <pc:spChg chg="add del">
          <ac:chgData name="Sanam Aziz (2128612)" userId="S::2128612@student.uwtsd.ac.uk::1b667972-86d3-4f9d-8061-c1e9a4636913" providerId="AD" clId="Web-{A49C98B7-E3B6-41F7-9E87-302037B55D74}" dt="2022-12-11T23:37:22.012" v="957"/>
          <ac:spMkLst>
            <pc:docMk/>
            <pc:sldMk cId="3951152731" sldId="264"/>
            <ac:spMk id="21" creationId="{0344D4FE-ABEF-4230-9E4E-AD5782FC78AC}"/>
          </ac:spMkLst>
        </pc:spChg>
        <pc:spChg chg="add del">
          <ac:chgData name="Sanam Aziz (2128612)" userId="S::2128612@student.uwtsd.ac.uk::1b667972-86d3-4f9d-8061-c1e9a4636913" providerId="AD" clId="Web-{A49C98B7-E3B6-41F7-9E87-302037B55D74}" dt="2022-12-11T23:37:22.012" v="957"/>
          <ac:spMkLst>
            <pc:docMk/>
            <pc:sldMk cId="3951152731" sldId="264"/>
            <ac:spMk id="23" creationId="{9325F979-D3F9-4926-81B7-7ACCB31A501B}"/>
          </ac:spMkLst>
        </pc:spChg>
        <pc:spChg chg="add del">
          <ac:chgData name="Sanam Aziz (2128612)" userId="S::2128612@student.uwtsd.ac.uk::1b667972-86d3-4f9d-8061-c1e9a4636913" providerId="AD" clId="Web-{A49C98B7-E3B6-41F7-9E87-302037B55D74}" dt="2022-12-11T23:37:21.997" v="956"/>
          <ac:spMkLst>
            <pc:docMk/>
            <pc:sldMk cId="3951152731" sldId="264"/>
            <ac:spMk id="28" creationId="{5A59F003-E00A-43F9-91DC-CC54E3B87466}"/>
          </ac:spMkLst>
        </pc:spChg>
        <pc:spChg chg="add del">
          <ac:chgData name="Sanam Aziz (2128612)" userId="S::2128612@student.uwtsd.ac.uk::1b667972-86d3-4f9d-8061-c1e9a4636913" providerId="AD" clId="Web-{A49C98B7-E3B6-41F7-9E87-302037B55D74}" dt="2022-12-11T23:37:21.997" v="956"/>
          <ac:spMkLst>
            <pc:docMk/>
            <pc:sldMk cId="3951152731" sldId="264"/>
            <ac:spMk id="30" creationId="{D74A4382-E3AD-430A-9A1F-DFA3E0E77A7D}"/>
          </ac:spMkLst>
        </pc:spChg>
        <pc:spChg chg="add del">
          <ac:chgData name="Sanam Aziz (2128612)" userId="S::2128612@student.uwtsd.ac.uk::1b667972-86d3-4f9d-8061-c1e9a4636913" providerId="AD" clId="Web-{A49C98B7-E3B6-41F7-9E87-302037B55D74}" dt="2022-12-11T23:37:21.997" v="956"/>
          <ac:spMkLst>
            <pc:docMk/>
            <pc:sldMk cId="3951152731" sldId="264"/>
            <ac:spMk id="32" creationId="{79F40191-0F44-4FD1-82CC-ACB507C14BE6}"/>
          </ac:spMkLst>
        </pc:spChg>
        <pc:spChg chg="add del">
          <ac:chgData name="Sanam Aziz (2128612)" userId="S::2128612@student.uwtsd.ac.uk::1b667972-86d3-4f9d-8061-c1e9a4636913" providerId="AD" clId="Web-{A49C98B7-E3B6-41F7-9E87-302037B55D74}" dt="2022-12-11T23:40:51.189" v="1072"/>
          <ac:spMkLst>
            <pc:docMk/>
            <pc:sldMk cId="3951152731" sldId="264"/>
            <ac:spMk id="34" creationId="{657F69E0-C4B0-4BEC-A689-4F8D877F05D4}"/>
          </ac:spMkLst>
        </pc:spChg>
        <pc:spChg chg="add del">
          <ac:chgData name="Sanam Aziz (2128612)" userId="S::2128612@student.uwtsd.ac.uk::1b667972-86d3-4f9d-8061-c1e9a4636913" providerId="AD" clId="Web-{A49C98B7-E3B6-41F7-9E87-302037B55D74}" dt="2022-12-11T23:40:51.189" v="1072"/>
          <ac:spMkLst>
            <pc:docMk/>
            <pc:sldMk cId="3951152731" sldId="264"/>
            <ac:spMk id="35" creationId="{9F6380B4-6A1C-481E-8408-B4E6C75B9B81}"/>
          </ac:spMkLst>
        </pc:spChg>
        <pc:spChg chg="add">
          <ac:chgData name="Sanam Aziz (2128612)" userId="S::2128612@student.uwtsd.ac.uk::1b667972-86d3-4f9d-8061-c1e9a4636913" providerId="AD" clId="Web-{A49C98B7-E3B6-41F7-9E87-302037B55D74}" dt="2022-12-11T23:40:51.189" v="1072"/>
          <ac:spMkLst>
            <pc:docMk/>
            <pc:sldMk cId="3951152731" sldId="264"/>
            <ac:spMk id="40" creationId="{7C432AFE-B3D2-4BFF-BF8F-96C27AFF1AC7}"/>
          </ac:spMkLst>
        </pc:spChg>
        <pc:spChg chg="add">
          <ac:chgData name="Sanam Aziz (2128612)" userId="S::2128612@student.uwtsd.ac.uk::1b667972-86d3-4f9d-8061-c1e9a4636913" providerId="AD" clId="Web-{A49C98B7-E3B6-41F7-9E87-302037B55D74}" dt="2022-12-11T23:40:51.189" v="1072"/>
          <ac:spMkLst>
            <pc:docMk/>
            <pc:sldMk cId="3951152731" sldId="264"/>
            <ac:spMk id="42" creationId="{AF2F604E-43BE-4DC3-B983-E071523364F8}"/>
          </ac:spMkLst>
        </pc:spChg>
        <pc:spChg chg="add">
          <ac:chgData name="Sanam Aziz (2128612)" userId="S::2128612@student.uwtsd.ac.uk::1b667972-86d3-4f9d-8061-c1e9a4636913" providerId="AD" clId="Web-{A49C98B7-E3B6-41F7-9E87-302037B55D74}" dt="2022-12-11T23:40:51.189" v="1072"/>
          <ac:spMkLst>
            <pc:docMk/>
            <pc:sldMk cId="3951152731" sldId="264"/>
            <ac:spMk id="44" creationId="{08C9B587-E65E-4B52-B37C-ABEBB6E87928}"/>
          </ac:spMkLst>
        </pc:spChg>
        <pc:picChg chg="add mod">
          <ac:chgData name="Sanam Aziz (2128612)" userId="S::2128612@student.uwtsd.ac.uk::1b667972-86d3-4f9d-8061-c1e9a4636913" providerId="AD" clId="Web-{A49C98B7-E3B6-41F7-9E87-302037B55D74}" dt="2022-12-11T23:40:51.189" v="1072"/>
          <ac:picMkLst>
            <pc:docMk/>
            <pc:sldMk cId="3951152731" sldId="264"/>
            <ac:picMk id="10" creationId="{C442B0CC-F1E5-C733-2B2F-F17175703639}"/>
          </ac:picMkLst>
        </pc:picChg>
      </pc:sldChg>
      <pc:sldChg chg="addSp delSp modSp new mod setBg">
        <pc:chgData name="Sanam Aziz (2128612)" userId="S::2128612@student.uwtsd.ac.uk::1b667972-86d3-4f9d-8061-c1e9a4636913" providerId="AD" clId="Web-{A49C98B7-E3B6-41F7-9E87-302037B55D74}" dt="2022-12-11T23:48:24.734" v="1249" actId="20577"/>
        <pc:sldMkLst>
          <pc:docMk/>
          <pc:sldMk cId="2698559803" sldId="265"/>
        </pc:sldMkLst>
        <pc:spChg chg="mod ord">
          <ac:chgData name="Sanam Aziz (2128612)" userId="S::2128612@student.uwtsd.ac.uk::1b667972-86d3-4f9d-8061-c1e9a4636913" providerId="AD" clId="Web-{A49C98B7-E3B6-41F7-9E87-302037B55D74}" dt="2022-12-11T23:43:38.381" v="1089"/>
          <ac:spMkLst>
            <pc:docMk/>
            <pc:sldMk cId="2698559803" sldId="265"/>
            <ac:spMk id="2" creationId="{EB25022E-8B4B-1DEB-EEA4-F378C9CA0812}"/>
          </ac:spMkLst>
        </pc:spChg>
        <pc:spChg chg="del">
          <ac:chgData name="Sanam Aziz (2128612)" userId="S::2128612@student.uwtsd.ac.uk::1b667972-86d3-4f9d-8061-c1e9a4636913" providerId="AD" clId="Web-{A49C98B7-E3B6-41F7-9E87-302037B55D74}" dt="2022-12-11T23:43:22.786" v="1088"/>
          <ac:spMkLst>
            <pc:docMk/>
            <pc:sldMk cId="2698559803" sldId="265"/>
            <ac:spMk id="3" creationId="{3A45950D-F16A-D8B9-D643-30725F1F29B0}"/>
          </ac:spMkLst>
        </pc:spChg>
        <pc:spChg chg="add mod">
          <ac:chgData name="Sanam Aziz (2128612)" userId="S::2128612@student.uwtsd.ac.uk::1b667972-86d3-4f9d-8061-c1e9a4636913" providerId="AD" clId="Web-{A49C98B7-E3B6-41F7-9E87-302037B55D74}" dt="2022-12-11T23:48:24.734" v="1249" actId="20577"/>
          <ac:spMkLst>
            <pc:docMk/>
            <pc:sldMk cId="2698559803" sldId="265"/>
            <ac:spMk id="8" creationId="{D04BAC8B-2276-A915-0C9A-6A59DD8DB06D}"/>
          </ac:spMkLst>
        </pc:spChg>
        <pc:spChg chg="add">
          <ac:chgData name="Sanam Aziz (2128612)" userId="S::2128612@student.uwtsd.ac.uk::1b667972-86d3-4f9d-8061-c1e9a4636913" providerId="AD" clId="Web-{A49C98B7-E3B6-41F7-9E87-302037B55D74}" dt="2022-12-11T23:43:38.381" v="1089"/>
          <ac:spMkLst>
            <pc:docMk/>
            <pc:sldMk cId="2698559803" sldId="265"/>
            <ac:spMk id="11" creationId="{9F701746-0657-4467-BBD3-24051A715C25}"/>
          </ac:spMkLst>
        </pc:spChg>
        <pc:spChg chg="add">
          <ac:chgData name="Sanam Aziz (2128612)" userId="S::2128612@student.uwtsd.ac.uk::1b667972-86d3-4f9d-8061-c1e9a4636913" providerId="AD" clId="Web-{A49C98B7-E3B6-41F7-9E87-302037B55D74}" dt="2022-12-11T23:43:38.381" v="1089"/>
          <ac:spMkLst>
            <pc:docMk/>
            <pc:sldMk cId="2698559803" sldId="265"/>
            <ac:spMk id="13" creationId="{117BEB00-3E3D-4F08-AF56-DB0D22FB5F64}"/>
          </ac:spMkLst>
        </pc:spChg>
        <pc:picChg chg="add mod ord">
          <ac:chgData name="Sanam Aziz (2128612)" userId="S::2128612@student.uwtsd.ac.uk::1b667972-86d3-4f9d-8061-c1e9a4636913" providerId="AD" clId="Web-{A49C98B7-E3B6-41F7-9E87-302037B55D74}" dt="2022-12-11T23:43:38.381" v="1089"/>
          <ac:picMkLst>
            <pc:docMk/>
            <pc:sldMk cId="2698559803" sldId="265"/>
            <ac:picMk id="4" creationId="{39183595-40CE-9456-E678-BD496F035EE3}"/>
          </ac:picMkLst>
        </pc:picChg>
      </pc:sldChg>
      <pc:sldChg chg="addSp delSp modSp new mod setBg setClrOvrMap">
        <pc:chgData name="Sanam Aziz (2128612)" userId="S::2128612@student.uwtsd.ac.uk::1b667972-86d3-4f9d-8061-c1e9a4636913" providerId="AD" clId="Web-{A49C98B7-E3B6-41F7-9E87-302037B55D74}" dt="2022-12-11T23:55:13.244" v="1382"/>
        <pc:sldMkLst>
          <pc:docMk/>
          <pc:sldMk cId="2087607998" sldId="266"/>
        </pc:sldMkLst>
        <pc:spChg chg="mod ord">
          <ac:chgData name="Sanam Aziz (2128612)" userId="S::2128612@student.uwtsd.ac.uk::1b667972-86d3-4f9d-8061-c1e9a4636913" providerId="AD" clId="Web-{A49C98B7-E3B6-41F7-9E87-302037B55D74}" dt="2022-12-11T23:55:13.244" v="1382"/>
          <ac:spMkLst>
            <pc:docMk/>
            <pc:sldMk cId="2087607998" sldId="266"/>
            <ac:spMk id="2" creationId="{5CC38FE6-2A3C-4250-1DA6-E94F62930074}"/>
          </ac:spMkLst>
        </pc:spChg>
        <pc:spChg chg="del">
          <ac:chgData name="Sanam Aziz (2128612)" userId="S::2128612@student.uwtsd.ac.uk::1b667972-86d3-4f9d-8061-c1e9a4636913" providerId="AD" clId="Web-{A49C98B7-E3B6-41F7-9E87-302037B55D74}" dt="2022-12-11T23:51:10.488" v="1258"/>
          <ac:spMkLst>
            <pc:docMk/>
            <pc:sldMk cId="2087607998" sldId="266"/>
            <ac:spMk id="3" creationId="{E7FC518D-DE84-DD1F-C6BE-142889976238}"/>
          </ac:spMkLst>
        </pc:spChg>
        <pc:spChg chg="add mod">
          <ac:chgData name="Sanam Aziz (2128612)" userId="S::2128612@student.uwtsd.ac.uk::1b667972-86d3-4f9d-8061-c1e9a4636913" providerId="AD" clId="Web-{A49C98B7-E3B6-41F7-9E87-302037B55D74}" dt="2022-12-11T23:55:13.244" v="1382"/>
          <ac:spMkLst>
            <pc:docMk/>
            <pc:sldMk cId="2087607998" sldId="266"/>
            <ac:spMk id="5" creationId="{63078425-9FE4-AA88-8BA9-D5A8BBCEA138}"/>
          </ac:spMkLst>
        </pc:spChg>
        <pc:spChg chg="add del">
          <ac:chgData name="Sanam Aziz (2128612)" userId="S::2128612@student.uwtsd.ac.uk::1b667972-86d3-4f9d-8061-c1e9a4636913" providerId="AD" clId="Web-{A49C98B7-E3B6-41F7-9E87-302037B55D74}" dt="2022-12-11T23:51:42.207" v="1260"/>
          <ac:spMkLst>
            <pc:docMk/>
            <pc:sldMk cId="2087607998" sldId="266"/>
            <ac:spMk id="9" creationId="{44B42A97-2187-442B-BB48-39526296DA52}"/>
          </ac:spMkLst>
        </pc:spChg>
        <pc:spChg chg="add del">
          <ac:chgData name="Sanam Aziz (2128612)" userId="S::2128612@student.uwtsd.ac.uk::1b667972-86d3-4f9d-8061-c1e9a4636913" providerId="AD" clId="Web-{A49C98B7-E3B6-41F7-9E87-302037B55D74}" dt="2022-12-11T23:51:42.207" v="1260"/>
          <ac:spMkLst>
            <pc:docMk/>
            <pc:sldMk cId="2087607998" sldId="266"/>
            <ac:spMk id="11" creationId="{F40CA114-B78B-4E3B-A785-96745276B6FB}"/>
          </ac:spMkLst>
        </pc:spChg>
        <pc:spChg chg="add del">
          <ac:chgData name="Sanam Aziz (2128612)" userId="S::2128612@student.uwtsd.ac.uk::1b667972-86d3-4f9d-8061-c1e9a4636913" providerId="AD" clId="Web-{A49C98B7-E3B6-41F7-9E87-302037B55D74}" dt="2022-12-11T23:51:42.207" v="1260"/>
          <ac:spMkLst>
            <pc:docMk/>
            <pc:sldMk cId="2087607998" sldId="266"/>
            <ac:spMk id="13" creationId="{1B1D834C-2707-49B0-A3CE-334D83DFF044}"/>
          </ac:spMkLst>
        </pc:spChg>
        <pc:spChg chg="add del">
          <ac:chgData name="Sanam Aziz (2128612)" userId="S::2128612@student.uwtsd.ac.uk::1b667972-86d3-4f9d-8061-c1e9a4636913" providerId="AD" clId="Web-{A49C98B7-E3B6-41F7-9E87-302037B55D74}" dt="2022-12-11T23:55:13.244" v="1382"/>
          <ac:spMkLst>
            <pc:docMk/>
            <pc:sldMk cId="2087607998" sldId="266"/>
            <ac:spMk id="15" creationId="{2E614F1C-2D93-42D0-B229-768199449923}"/>
          </ac:spMkLst>
        </pc:spChg>
        <pc:spChg chg="add">
          <ac:chgData name="Sanam Aziz (2128612)" userId="S::2128612@student.uwtsd.ac.uk::1b667972-86d3-4f9d-8061-c1e9a4636913" providerId="AD" clId="Web-{A49C98B7-E3B6-41F7-9E87-302037B55D74}" dt="2022-12-11T23:55:13.244" v="1382"/>
          <ac:spMkLst>
            <pc:docMk/>
            <pc:sldMk cId="2087607998" sldId="266"/>
            <ac:spMk id="20" creationId="{D7A453D2-15D8-4403-815F-291FA16340D9}"/>
          </ac:spMkLst>
        </pc:spChg>
        <pc:spChg chg="add">
          <ac:chgData name="Sanam Aziz (2128612)" userId="S::2128612@student.uwtsd.ac.uk::1b667972-86d3-4f9d-8061-c1e9a4636913" providerId="AD" clId="Web-{A49C98B7-E3B6-41F7-9E87-302037B55D74}" dt="2022-12-11T23:55:13.244" v="1382"/>
          <ac:spMkLst>
            <pc:docMk/>
            <pc:sldMk cId="2087607998" sldId="266"/>
            <ac:spMk id="22" creationId="{8161EA6B-09CA-445B-AB0D-8DF76FA92DEF}"/>
          </ac:spMkLst>
        </pc:spChg>
        <pc:spChg chg="add">
          <ac:chgData name="Sanam Aziz (2128612)" userId="S::2128612@student.uwtsd.ac.uk::1b667972-86d3-4f9d-8061-c1e9a4636913" providerId="AD" clId="Web-{A49C98B7-E3B6-41F7-9E87-302037B55D74}" dt="2022-12-11T23:55:13.244" v="1382"/>
          <ac:spMkLst>
            <pc:docMk/>
            <pc:sldMk cId="2087607998" sldId="266"/>
            <ac:spMk id="32" creationId="{B8114C98-A349-4111-A123-E8EAB86ABE30}"/>
          </ac:spMkLst>
        </pc:spChg>
        <pc:spChg chg="add">
          <ac:chgData name="Sanam Aziz (2128612)" userId="S::2128612@student.uwtsd.ac.uk::1b667972-86d3-4f9d-8061-c1e9a4636913" providerId="AD" clId="Web-{A49C98B7-E3B6-41F7-9E87-302037B55D74}" dt="2022-12-11T23:55:13.244" v="1382"/>
          <ac:spMkLst>
            <pc:docMk/>
            <pc:sldMk cId="2087607998" sldId="266"/>
            <ac:spMk id="46" creationId="{E2D3D3F2-ABBB-4453-B1C5-1BEBF7E4DD56}"/>
          </ac:spMkLst>
        </pc:spChg>
        <pc:grpChg chg="add">
          <ac:chgData name="Sanam Aziz (2128612)" userId="S::2128612@student.uwtsd.ac.uk::1b667972-86d3-4f9d-8061-c1e9a4636913" providerId="AD" clId="Web-{A49C98B7-E3B6-41F7-9E87-302037B55D74}" dt="2022-12-11T23:55:13.244" v="1382"/>
          <ac:grpSpMkLst>
            <pc:docMk/>
            <pc:sldMk cId="2087607998" sldId="266"/>
            <ac:grpSpMk id="24" creationId="{1EA1DAFF-CECA-492F-BFA1-22C64956B8D9}"/>
          </ac:grpSpMkLst>
        </pc:grpChg>
        <pc:grpChg chg="add">
          <ac:chgData name="Sanam Aziz (2128612)" userId="S::2128612@student.uwtsd.ac.uk::1b667972-86d3-4f9d-8061-c1e9a4636913" providerId="AD" clId="Web-{A49C98B7-E3B6-41F7-9E87-302037B55D74}" dt="2022-12-11T23:55:13.244" v="1382"/>
          <ac:grpSpMkLst>
            <pc:docMk/>
            <pc:sldMk cId="2087607998" sldId="266"/>
            <ac:grpSpMk id="34" creationId="{670FB431-AE18-414D-92F4-1D12D1991152}"/>
          </ac:grpSpMkLst>
        </pc:grpChg>
        <pc:grpChg chg="add">
          <ac:chgData name="Sanam Aziz (2128612)" userId="S::2128612@student.uwtsd.ac.uk::1b667972-86d3-4f9d-8061-c1e9a4636913" providerId="AD" clId="Web-{A49C98B7-E3B6-41F7-9E87-302037B55D74}" dt="2022-12-11T23:55:13.244" v="1382"/>
          <ac:grpSpMkLst>
            <pc:docMk/>
            <pc:sldMk cId="2087607998" sldId="266"/>
            <ac:grpSpMk id="40" creationId="{AF19A774-30A5-488B-9BAF-629C6440294E}"/>
          </ac:grpSpMkLst>
        </pc:grpChg>
        <pc:grpChg chg="add">
          <ac:chgData name="Sanam Aziz (2128612)" userId="S::2128612@student.uwtsd.ac.uk::1b667972-86d3-4f9d-8061-c1e9a4636913" providerId="AD" clId="Web-{A49C98B7-E3B6-41F7-9E87-302037B55D74}" dt="2022-12-11T23:55:13.244" v="1382"/>
          <ac:grpSpMkLst>
            <pc:docMk/>
            <pc:sldMk cId="2087607998" sldId="266"/>
            <ac:grpSpMk id="48" creationId="{8214E4A5-A0D2-42C4-8D14-D2A7E495F041}"/>
          </ac:grpSpMkLst>
        </pc:grpChg>
        <pc:picChg chg="add mod ord">
          <ac:chgData name="Sanam Aziz (2128612)" userId="S::2128612@student.uwtsd.ac.uk::1b667972-86d3-4f9d-8061-c1e9a4636913" providerId="AD" clId="Web-{A49C98B7-E3B6-41F7-9E87-302037B55D74}" dt="2022-12-11T23:55:13.244" v="1382"/>
          <ac:picMkLst>
            <pc:docMk/>
            <pc:sldMk cId="2087607998" sldId="266"/>
            <ac:picMk id="4" creationId="{E9A9EBCB-99D6-0F66-04B2-8E7D5EA52DA0}"/>
          </ac:picMkLst>
        </pc:picChg>
      </pc:sldChg>
      <pc:sldChg chg="new">
        <pc:chgData name="Sanam Aziz (2128612)" userId="S::2128612@student.uwtsd.ac.uk::1b667972-86d3-4f9d-8061-c1e9a4636913" providerId="AD" clId="Web-{A49C98B7-E3B6-41F7-9E87-302037B55D74}" dt="2022-12-11T23:55:30.635" v="1383"/>
        <pc:sldMkLst>
          <pc:docMk/>
          <pc:sldMk cId="2399957988" sldId="267"/>
        </pc:sldMkLst>
      </pc:sldChg>
    </pc:docChg>
  </pc:docChgLst>
  <pc:docChgLst>
    <pc:chgData name="Sanam Aziz (2128612)" userId="S::2128612@student.uwtsd.ac.uk::1b667972-86d3-4f9d-8061-c1e9a4636913" providerId="AD" clId="Web-{F94C7241-C357-283B-7340-3302C5D06767}"/>
    <pc:docChg chg="addSld modSld">
      <pc:chgData name="Sanam Aziz (2128612)" userId="S::2128612@student.uwtsd.ac.uk::1b667972-86d3-4f9d-8061-c1e9a4636913" providerId="AD" clId="Web-{F94C7241-C357-283B-7340-3302C5D06767}" dt="2022-12-12T14:35:15.693" v="582" actId="20577"/>
      <pc:docMkLst>
        <pc:docMk/>
      </pc:docMkLst>
      <pc:sldChg chg="addSp delSp modSp mod setBg">
        <pc:chgData name="Sanam Aziz (2128612)" userId="S::2128612@student.uwtsd.ac.uk::1b667972-86d3-4f9d-8061-c1e9a4636913" providerId="AD" clId="Web-{F94C7241-C357-283B-7340-3302C5D06767}" dt="2022-12-12T14:02:46.571" v="31"/>
        <pc:sldMkLst>
          <pc:docMk/>
          <pc:sldMk cId="2399957988" sldId="267"/>
        </pc:sldMkLst>
        <pc:spChg chg="mod ord">
          <ac:chgData name="Sanam Aziz (2128612)" userId="S::2128612@student.uwtsd.ac.uk::1b667972-86d3-4f9d-8061-c1e9a4636913" providerId="AD" clId="Web-{F94C7241-C357-283B-7340-3302C5D06767}" dt="2022-12-12T14:02:46.571" v="31"/>
          <ac:spMkLst>
            <pc:docMk/>
            <pc:sldMk cId="2399957988" sldId="267"/>
            <ac:spMk id="2" creationId="{A96FA761-F144-0144-F3FB-5F8F6F8FB35E}"/>
          </ac:spMkLst>
        </pc:spChg>
        <pc:spChg chg="del">
          <ac:chgData name="Sanam Aziz (2128612)" userId="S::2128612@student.uwtsd.ac.uk::1b667972-86d3-4f9d-8061-c1e9a4636913" providerId="AD" clId="Web-{F94C7241-C357-283B-7340-3302C5D06767}" dt="2022-12-12T14:02:35.929" v="30"/>
          <ac:spMkLst>
            <pc:docMk/>
            <pc:sldMk cId="2399957988" sldId="267"/>
            <ac:spMk id="3" creationId="{A4C6F018-2B4D-F603-F3B1-80FA40DBA01C}"/>
          </ac:spMkLst>
        </pc:spChg>
        <pc:spChg chg="add">
          <ac:chgData name="Sanam Aziz (2128612)" userId="S::2128612@student.uwtsd.ac.uk::1b667972-86d3-4f9d-8061-c1e9a4636913" providerId="AD" clId="Web-{F94C7241-C357-283B-7340-3302C5D06767}" dt="2022-12-12T14:02:46.571" v="31"/>
          <ac:spMkLst>
            <pc:docMk/>
            <pc:sldMk cId="2399957988" sldId="267"/>
            <ac:spMk id="9" creationId="{37C89E4B-3C9F-44B9-8B86-D9E3D112D8EC}"/>
          </ac:spMkLst>
        </pc:spChg>
        <pc:picChg chg="add mod ord">
          <ac:chgData name="Sanam Aziz (2128612)" userId="S::2128612@student.uwtsd.ac.uk::1b667972-86d3-4f9d-8061-c1e9a4636913" providerId="AD" clId="Web-{F94C7241-C357-283B-7340-3302C5D06767}" dt="2022-12-12T14:02:46.571" v="31"/>
          <ac:picMkLst>
            <pc:docMk/>
            <pc:sldMk cId="2399957988" sldId="267"/>
            <ac:picMk id="4" creationId="{4C1D1A04-2B4C-5305-8B29-86EF12BF0B16}"/>
          </ac:picMkLst>
        </pc:picChg>
        <pc:cxnChg chg="add">
          <ac:chgData name="Sanam Aziz (2128612)" userId="S::2128612@student.uwtsd.ac.uk::1b667972-86d3-4f9d-8061-c1e9a4636913" providerId="AD" clId="Web-{F94C7241-C357-283B-7340-3302C5D06767}" dt="2022-12-12T14:02:46.571" v="31"/>
          <ac:cxnSpMkLst>
            <pc:docMk/>
            <pc:sldMk cId="2399957988" sldId="267"/>
            <ac:cxnSpMk id="11" creationId="{AA2EAA10-076F-46BD-8F0F-B9A2FB77A85C}"/>
          </ac:cxnSpMkLst>
        </pc:cxnChg>
        <pc:cxnChg chg="add">
          <ac:chgData name="Sanam Aziz (2128612)" userId="S::2128612@student.uwtsd.ac.uk::1b667972-86d3-4f9d-8061-c1e9a4636913" providerId="AD" clId="Web-{F94C7241-C357-283B-7340-3302C5D06767}" dt="2022-12-12T14:02:46.571" v="31"/>
          <ac:cxnSpMkLst>
            <pc:docMk/>
            <pc:sldMk cId="2399957988" sldId="267"/>
            <ac:cxnSpMk id="13" creationId="{D891E407-403B-4764-86C9-33A56D3BCAA3}"/>
          </ac:cxnSpMkLst>
        </pc:cxnChg>
      </pc:sldChg>
      <pc:sldChg chg="addSp delSp modSp new mod setBg setClrOvrMap">
        <pc:chgData name="Sanam Aziz (2128612)" userId="S::2128612@student.uwtsd.ac.uk::1b667972-86d3-4f9d-8061-c1e9a4636913" providerId="AD" clId="Web-{F94C7241-C357-283B-7340-3302C5D06767}" dt="2022-12-12T14:28:18.635" v="372" actId="20577"/>
        <pc:sldMkLst>
          <pc:docMk/>
          <pc:sldMk cId="2113287560" sldId="268"/>
        </pc:sldMkLst>
        <pc:spChg chg="mod">
          <ac:chgData name="Sanam Aziz (2128612)" userId="S::2128612@student.uwtsd.ac.uk::1b667972-86d3-4f9d-8061-c1e9a4636913" providerId="AD" clId="Web-{F94C7241-C357-283B-7340-3302C5D06767}" dt="2022-12-12T14:27:53.259" v="364"/>
          <ac:spMkLst>
            <pc:docMk/>
            <pc:sldMk cId="2113287560" sldId="268"/>
            <ac:spMk id="2" creationId="{7E9C7605-81B4-D9C8-0A61-9804065261D9}"/>
          </ac:spMkLst>
        </pc:spChg>
        <pc:spChg chg="mod">
          <ac:chgData name="Sanam Aziz (2128612)" userId="S::2128612@student.uwtsd.ac.uk::1b667972-86d3-4f9d-8061-c1e9a4636913" providerId="AD" clId="Web-{F94C7241-C357-283B-7340-3302C5D06767}" dt="2022-12-12T14:28:18.635" v="372" actId="20577"/>
          <ac:spMkLst>
            <pc:docMk/>
            <pc:sldMk cId="2113287560" sldId="268"/>
            <ac:spMk id="3" creationId="{635720E8-EEDD-B5C4-D825-FE5F3D371362}"/>
          </ac:spMkLst>
        </pc:spChg>
        <pc:spChg chg="add">
          <ac:chgData name="Sanam Aziz (2128612)" userId="S::2128612@student.uwtsd.ac.uk::1b667972-86d3-4f9d-8061-c1e9a4636913" providerId="AD" clId="Web-{F94C7241-C357-283B-7340-3302C5D06767}" dt="2022-12-12T14:27:21.413" v="359"/>
          <ac:spMkLst>
            <pc:docMk/>
            <pc:sldMk cId="2113287560" sldId="268"/>
            <ac:spMk id="8" creationId="{EA67B5B4-3A24-436E-B663-1B2EBFF8A0CD}"/>
          </ac:spMkLst>
        </pc:spChg>
        <pc:spChg chg="add del">
          <ac:chgData name="Sanam Aziz (2128612)" userId="S::2128612@student.uwtsd.ac.uk::1b667972-86d3-4f9d-8061-c1e9a4636913" providerId="AD" clId="Web-{F94C7241-C357-283B-7340-3302C5D06767}" dt="2022-12-12T14:27:21.397" v="358"/>
          <ac:spMkLst>
            <pc:docMk/>
            <pc:sldMk cId="2113287560" sldId="268"/>
            <ac:spMk id="9" creationId="{8F23F8A3-8FD7-4779-8323-FDC26BE99889}"/>
          </ac:spMkLst>
        </pc:spChg>
        <pc:spChg chg="add">
          <ac:chgData name="Sanam Aziz (2128612)" userId="S::2128612@student.uwtsd.ac.uk::1b667972-86d3-4f9d-8061-c1e9a4636913" providerId="AD" clId="Web-{F94C7241-C357-283B-7340-3302C5D06767}" dt="2022-12-12T14:27:21.413" v="359"/>
          <ac:spMkLst>
            <pc:docMk/>
            <pc:sldMk cId="2113287560" sldId="268"/>
            <ac:spMk id="10" creationId="{987FDF89-C993-41F4-A1B8-DBAFF16008A9}"/>
          </ac:spMkLst>
        </pc:spChg>
        <pc:spChg chg="add del">
          <ac:chgData name="Sanam Aziz (2128612)" userId="S::2128612@student.uwtsd.ac.uk::1b667972-86d3-4f9d-8061-c1e9a4636913" providerId="AD" clId="Web-{F94C7241-C357-283B-7340-3302C5D06767}" dt="2022-12-12T14:27:21.397" v="358"/>
          <ac:spMkLst>
            <pc:docMk/>
            <pc:sldMk cId="2113287560" sldId="268"/>
            <ac:spMk id="11" creationId="{F605C4CC-A25C-416F-8333-7CB7DC97D870}"/>
          </ac:spMkLst>
        </pc:spChg>
        <pc:spChg chg="add">
          <ac:chgData name="Sanam Aziz (2128612)" userId="S::2128612@student.uwtsd.ac.uk::1b667972-86d3-4f9d-8061-c1e9a4636913" providerId="AD" clId="Web-{F94C7241-C357-283B-7340-3302C5D06767}" dt="2022-12-12T14:27:21.413" v="359"/>
          <ac:spMkLst>
            <pc:docMk/>
            <pc:sldMk cId="2113287560" sldId="268"/>
            <ac:spMk id="12" creationId="{D1D7179B-FF7C-482F-B3D9-2BE9ED1139F9}"/>
          </ac:spMkLst>
        </pc:spChg>
        <pc:spChg chg="add del">
          <ac:chgData name="Sanam Aziz (2128612)" userId="S::2128612@student.uwtsd.ac.uk::1b667972-86d3-4f9d-8061-c1e9a4636913" providerId="AD" clId="Web-{F94C7241-C357-283B-7340-3302C5D06767}" dt="2022-12-12T14:27:53.259" v="363"/>
          <ac:spMkLst>
            <pc:docMk/>
            <pc:sldMk cId="2113287560" sldId="268"/>
            <ac:spMk id="14" creationId="{7264F718-7FAC-4056-9FA9-A603EC682FE7}"/>
          </ac:spMkLst>
        </pc:spChg>
        <pc:spChg chg="add del">
          <ac:chgData name="Sanam Aziz (2128612)" userId="S::2128612@student.uwtsd.ac.uk::1b667972-86d3-4f9d-8061-c1e9a4636913" providerId="AD" clId="Web-{F94C7241-C357-283B-7340-3302C5D06767}" dt="2022-12-12T14:27:53.259" v="363"/>
          <ac:spMkLst>
            <pc:docMk/>
            <pc:sldMk cId="2113287560" sldId="268"/>
            <ac:spMk id="15" creationId="{F74639F7-E3C7-4165-A83E-6386A86BA1DA}"/>
          </ac:spMkLst>
        </pc:spChg>
        <pc:spChg chg="add del">
          <ac:chgData name="Sanam Aziz (2128612)" userId="S::2128612@student.uwtsd.ac.uk::1b667972-86d3-4f9d-8061-c1e9a4636913" providerId="AD" clId="Web-{F94C7241-C357-283B-7340-3302C5D06767}" dt="2022-12-12T14:27:53.259" v="363"/>
          <ac:spMkLst>
            <pc:docMk/>
            <pc:sldMk cId="2113287560" sldId="268"/>
            <ac:spMk id="16" creationId="{8B3AF0F1-707A-463E-B5EE-33C63A40CFC9}"/>
          </ac:spMkLst>
        </pc:spChg>
        <pc:spChg chg="add">
          <ac:chgData name="Sanam Aziz (2128612)" userId="S::2128612@student.uwtsd.ac.uk::1b667972-86d3-4f9d-8061-c1e9a4636913" providerId="AD" clId="Web-{F94C7241-C357-283B-7340-3302C5D06767}" dt="2022-12-12T14:27:53.259" v="364"/>
          <ac:spMkLst>
            <pc:docMk/>
            <pc:sldMk cId="2113287560" sldId="268"/>
            <ac:spMk id="18" creationId="{2BD55E05-51A2-4173-A7FA-869DE4F71AC3}"/>
          </ac:spMkLst>
        </pc:spChg>
        <pc:picChg chg="add del">
          <ac:chgData name="Sanam Aziz (2128612)" userId="S::2128612@student.uwtsd.ac.uk::1b667972-86d3-4f9d-8061-c1e9a4636913" providerId="AD" clId="Web-{F94C7241-C357-283B-7340-3302C5D06767}" dt="2022-12-12T14:27:21.397" v="358"/>
          <ac:picMkLst>
            <pc:docMk/>
            <pc:sldMk cId="2113287560" sldId="268"/>
            <ac:picMk id="5" creationId="{9E35DEF6-4CAD-EF82-E7C2-F6153EF86DA1}"/>
          </ac:picMkLst>
        </pc:picChg>
      </pc:sldChg>
      <pc:sldChg chg="modSp new">
        <pc:chgData name="Sanam Aziz (2128612)" userId="S::2128612@student.uwtsd.ac.uk::1b667972-86d3-4f9d-8061-c1e9a4636913" providerId="AD" clId="Web-{F94C7241-C357-283B-7340-3302C5D06767}" dt="2022-12-12T14:35:15.693" v="582" actId="20577"/>
        <pc:sldMkLst>
          <pc:docMk/>
          <pc:sldMk cId="2147338883" sldId="269"/>
        </pc:sldMkLst>
        <pc:spChg chg="mod">
          <ac:chgData name="Sanam Aziz (2128612)" userId="S::2128612@student.uwtsd.ac.uk::1b667972-86d3-4f9d-8061-c1e9a4636913" providerId="AD" clId="Web-{F94C7241-C357-283B-7340-3302C5D06767}" dt="2022-12-12T14:29:28.312" v="391" actId="20577"/>
          <ac:spMkLst>
            <pc:docMk/>
            <pc:sldMk cId="2147338883" sldId="269"/>
            <ac:spMk id="2" creationId="{862CEDF2-2E26-31D8-7424-F4F496836E0E}"/>
          </ac:spMkLst>
        </pc:spChg>
        <pc:spChg chg="mod">
          <ac:chgData name="Sanam Aziz (2128612)" userId="S::2128612@student.uwtsd.ac.uk::1b667972-86d3-4f9d-8061-c1e9a4636913" providerId="AD" clId="Web-{F94C7241-C357-283B-7340-3302C5D06767}" dt="2022-12-12T14:35:15.693" v="582" actId="20577"/>
          <ac:spMkLst>
            <pc:docMk/>
            <pc:sldMk cId="2147338883" sldId="269"/>
            <ac:spMk id="3" creationId="{19768556-F421-E59F-A712-E8847395C3E1}"/>
          </ac:spMkLst>
        </pc:spChg>
      </pc:sldChg>
    </pc:docChg>
  </pc:docChgLst>
  <pc:docChgLst>
    <pc:chgData name="Sanam Aziz (2128612)" userId="S::2128612@student.uwtsd.ac.uk::1b667972-86d3-4f9d-8061-c1e9a4636913" providerId="AD" clId="Web-{F53FFA5F-59DD-F33D-C122-C6C0A4F562A3}"/>
    <pc:docChg chg="addSld delSld modSld sldOrd">
      <pc:chgData name="Sanam Aziz (2128612)" userId="S::2128612@student.uwtsd.ac.uk::1b667972-86d3-4f9d-8061-c1e9a4636913" providerId="AD" clId="Web-{F53FFA5F-59DD-F33D-C122-C6C0A4F562A3}" dt="2022-12-12T17:12:09.150" v="909"/>
      <pc:docMkLst>
        <pc:docMk/>
      </pc:docMkLst>
      <pc:sldChg chg="addAnim delAnim modAnim">
        <pc:chgData name="Sanam Aziz (2128612)" userId="S::2128612@student.uwtsd.ac.uk::1b667972-86d3-4f9d-8061-c1e9a4636913" providerId="AD" clId="Web-{F53FFA5F-59DD-F33D-C122-C6C0A4F562A3}" dt="2022-12-12T15:06:45.996" v="89"/>
        <pc:sldMkLst>
          <pc:docMk/>
          <pc:sldMk cId="1209965312" sldId="257"/>
        </pc:sldMkLst>
      </pc:sldChg>
      <pc:sldChg chg="modSp addAnim modAnim">
        <pc:chgData name="Sanam Aziz (2128612)" userId="S::2128612@student.uwtsd.ac.uk::1b667972-86d3-4f9d-8061-c1e9a4636913" providerId="AD" clId="Web-{F53FFA5F-59DD-F33D-C122-C6C0A4F562A3}" dt="2022-12-12T16:14:36.155" v="551"/>
        <pc:sldMkLst>
          <pc:docMk/>
          <pc:sldMk cId="228837778" sldId="262"/>
        </pc:sldMkLst>
        <pc:spChg chg="mod">
          <ac:chgData name="Sanam Aziz (2128612)" userId="S::2128612@student.uwtsd.ac.uk::1b667972-86d3-4f9d-8061-c1e9a4636913" providerId="AD" clId="Web-{F53FFA5F-59DD-F33D-C122-C6C0A4F562A3}" dt="2022-12-12T16:13:57.466" v="538" actId="1076"/>
          <ac:spMkLst>
            <pc:docMk/>
            <pc:sldMk cId="228837778" sldId="262"/>
            <ac:spMk id="4" creationId="{A7A5DE47-B587-ABD8-3A16-2C5270E24397}"/>
          </ac:spMkLst>
        </pc:spChg>
        <pc:spChg chg="mod">
          <ac:chgData name="Sanam Aziz (2128612)" userId="S::2128612@student.uwtsd.ac.uk::1b667972-86d3-4f9d-8061-c1e9a4636913" providerId="AD" clId="Web-{F53FFA5F-59DD-F33D-C122-C6C0A4F562A3}" dt="2022-12-12T16:14:29.014" v="547" actId="1076"/>
          <ac:spMkLst>
            <pc:docMk/>
            <pc:sldMk cId="228837778" sldId="262"/>
            <ac:spMk id="7" creationId="{226F8522-6346-5C64-2021-285761302A7B}"/>
          </ac:spMkLst>
        </pc:spChg>
      </pc:sldChg>
      <pc:sldChg chg="ord">
        <pc:chgData name="Sanam Aziz (2128612)" userId="S::2128612@student.uwtsd.ac.uk::1b667972-86d3-4f9d-8061-c1e9a4636913" providerId="AD" clId="Web-{F53FFA5F-59DD-F33D-C122-C6C0A4F562A3}" dt="2022-12-12T16:19:53.806" v="607"/>
        <pc:sldMkLst>
          <pc:docMk/>
          <pc:sldMk cId="3257340688" sldId="263"/>
        </pc:sldMkLst>
      </pc:sldChg>
      <pc:sldChg chg="ord">
        <pc:chgData name="Sanam Aziz (2128612)" userId="S::2128612@student.uwtsd.ac.uk::1b667972-86d3-4f9d-8061-c1e9a4636913" providerId="AD" clId="Web-{F53FFA5F-59DD-F33D-C122-C6C0A4F562A3}" dt="2022-12-12T16:19:56.353" v="608"/>
        <pc:sldMkLst>
          <pc:docMk/>
          <pc:sldMk cId="3951152731" sldId="264"/>
        </pc:sldMkLst>
      </pc:sldChg>
      <pc:sldChg chg="ord addAnim modAnim">
        <pc:chgData name="Sanam Aziz (2128612)" userId="S::2128612@student.uwtsd.ac.uk::1b667972-86d3-4f9d-8061-c1e9a4636913" providerId="AD" clId="Web-{F53FFA5F-59DD-F33D-C122-C6C0A4F562A3}" dt="2022-12-12T16:20:00.525" v="609"/>
        <pc:sldMkLst>
          <pc:docMk/>
          <pc:sldMk cId="2698559803" sldId="265"/>
        </pc:sldMkLst>
      </pc:sldChg>
      <pc:sldChg chg="ord">
        <pc:chgData name="Sanam Aziz (2128612)" userId="S::2128612@student.uwtsd.ac.uk::1b667972-86d3-4f9d-8061-c1e9a4636913" providerId="AD" clId="Web-{F53FFA5F-59DD-F33D-C122-C6C0A4F562A3}" dt="2022-12-12T16:20:03.072" v="610"/>
        <pc:sldMkLst>
          <pc:docMk/>
          <pc:sldMk cId="2087607998" sldId="266"/>
        </pc:sldMkLst>
      </pc:sldChg>
      <pc:sldChg chg="ord">
        <pc:chgData name="Sanam Aziz (2128612)" userId="S::2128612@student.uwtsd.ac.uk::1b667972-86d3-4f9d-8061-c1e9a4636913" providerId="AD" clId="Web-{F53FFA5F-59DD-F33D-C122-C6C0A4F562A3}" dt="2022-12-12T16:20:07.369" v="611"/>
        <pc:sldMkLst>
          <pc:docMk/>
          <pc:sldMk cId="2399957988" sldId="267"/>
        </pc:sldMkLst>
      </pc:sldChg>
      <pc:sldChg chg="modSp ord">
        <pc:chgData name="Sanam Aziz (2128612)" userId="S::2128612@student.uwtsd.ac.uk::1b667972-86d3-4f9d-8061-c1e9a4636913" providerId="AD" clId="Web-{F53FFA5F-59DD-F33D-C122-C6C0A4F562A3}" dt="2022-12-12T16:20:10.479" v="612"/>
        <pc:sldMkLst>
          <pc:docMk/>
          <pc:sldMk cId="2113287560" sldId="268"/>
        </pc:sldMkLst>
        <pc:spChg chg="mod">
          <ac:chgData name="Sanam Aziz (2128612)" userId="S::2128612@student.uwtsd.ac.uk::1b667972-86d3-4f9d-8061-c1e9a4636913" providerId="AD" clId="Web-{F53FFA5F-59DD-F33D-C122-C6C0A4F562A3}" dt="2022-12-12T14:44:12.902" v="4" actId="20577"/>
          <ac:spMkLst>
            <pc:docMk/>
            <pc:sldMk cId="2113287560" sldId="268"/>
            <ac:spMk id="3" creationId="{635720E8-EEDD-B5C4-D825-FE5F3D371362}"/>
          </ac:spMkLst>
        </pc:spChg>
      </pc:sldChg>
      <pc:sldChg chg="addSp modSp mod ord setBg">
        <pc:chgData name="Sanam Aziz (2128612)" userId="S::2128612@student.uwtsd.ac.uk::1b667972-86d3-4f9d-8061-c1e9a4636913" providerId="AD" clId="Web-{F53FFA5F-59DD-F33D-C122-C6C0A4F562A3}" dt="2022-12-12T16:20:13.698" v="613"/>
        <pc:sldMkLst>
          <pc:docMk/>
          <pc:sldMk cId="2147338883" sldId="269"/>
        </pc:sldMkLst>
        <pc:spChg chg="mod">
          <ac:chgData name="Sanam Aziz (2128612)" userId="S::2128612@student.uwtsd.ac.uk::1b667972-86d3-4f9d-8061-c1e9a4636913" providerId="AD" clId="Web-{F53FFA5F-59DD-F33D-C122-C6C0A4F562A3}" dt="2022-12-12T14:43:44.933" v="0"/>
          <ac:spMkLst>
            <pc:docMk/>
            <pc:sldMk cId="2147338883" sldId="269"/>
            <ac:spMk id="2" creationId="{862CEDF2-2E26-31D8-7424-F4F496836E0E}"/>
          </ac:spMkLst>
        </pc:spChg>
        <pc:spChg chg="mod">
          <ac:chgData name="Sanam Aziz (2128612)" userId="S::2128612@student.uwtsd.ac.uk::1b667972-86d3-4f9d-8061-c1e9a4636913" providerId="AD" clId="Web-{F53FFA5F-59DD-F33D-C122-C6C0A4F562A3}" dt="2022-12-12T14:44:04.387" v="2" actId="20577"/>
          <ac:spMkLst>
            <pc:docMk/>
            <pc:sldMk cId="2147338883" sldId="269"/>
            <ac:spMk id="3" creationId="{19768556-F421-E59F-A712-E8847395C3E1}"/>
          </ac:spMkLst>
        </pc:spChg>
        <pc:spChg chg="add">
          <ac:chgData name="Sanam Aziz (2128612)" userId="S::2128612@student.uwtsd.ac.uk::1b667972-86d3-4f9d-8061-c1e9a4636913" providerId="AD" clId="Web-{F53FFA5F-59DD-F33D-C122-C6C0A4F562A3}" dt="2022-12-12T14:43:44.933" v="0"/>
          <ac:spMkLst>
            <pc:docMk/>
            <pc:sldMk cId="2147338883" sldId="269"/>
            <ac:spMk id="8" creationId="{C7FA33FF-088D-4F16-95A2-2C64D353DEA8}"/>
          </ac:spMkLst>
        </pc:spChg>
        <pc:spChg chg="add">
          <ac:chgData name="Sanam Aziz (2128612)" userId="S::2128612@student.uwtsd.ac.uk::1b667972-86d3-4f9d-8061-c1e9a4636913" providerId="AD" clId="Web-{F53FFA5F-59DD-F33D-C122-C6C0A4F562A3}" dt="2022-12-12T14:43:44.933" v="0"/>
          <ac:spMkLst>
            <pc:docMk/>
            <pc:sldMk cId="2147338883" sldId="269"/>
            <ac:spMk id="10" creationId="{A376EFB1-01CF-419F-ABF1-2AF02BBFCBD1}"/>
          </ac:spMkLst>
        </pc:spChg>
        <pc:spChg chg="add">
          <ac:chgData name="Sanam Aziz (2128612)" userId="S::2128612@student.uwtsd.ac.uk::1b667972-86d3-4f9d-8061-c1e9a4636913" providerId="AD" clId="Web-{F53FFA5F-59DD-F33D-C122-C6C0A4F562A3}" dt="2022-12-12T14:43:44.933" v="0"/>
          <ac:spMkLst>
            <pc:docMk/>
            <pc:sldMk cId="2147338883" sldId="269"/>
            <ac:spMk id="12" creationId="{FF9DEA15-78BD-4750-AA18-B9F28A6D5AB8}"/>
          </ac:spMkLst>
        </pc:spChg>
      </pc:sldChg>
      <pc:sldChg chg="addSp delSp modSp new mod ord setBg addAnim modAnim">
        <pc:chgData name="Sanam Aziz (2128612)" userId="S::2128612@student.uwtsd.ac.uk::1b667972-86d3-4f9d-8061-c1e9a4636913" providerId="AD" clId="Web-{F53FFA5F-59DD-F33D-C122-C6C0A4F562A3}" dt="2022-12-12T16:20:17.448" v="614"/>
        <pc:sldMkLst>
          <pc:docMk/>
          <pc:sldMk cId="2052793773" sldId="270"/>
        </pc:sldMkLst>
        <pc:spChg chg="mod">
          <ac:chgData name="Sanam Aziz (2128612)" userId="S::2128612@student.uwtsd.ac.uk::1b667972-86d3-4f9d-8061-c1e9a4636913" providerId="AD" clId="Web-{F53FFA5F-59DD-F33D-C122-C6C0A4F562A3}" dt="2022-12-12T15:01:03.485" v="77"/>
          <ac:spMkLst>
            <pc:docMk/>
            <pc:sldMk cId="2052793773" sldId="270"/>
            <ac:spMk id="2" creationId="{A4730758-261F-7F9A-977F-83509102B1DF}"/>
          </ac:spMkLst>
        </pc:spChg>
        <pc:spChg chg="mod">
          <ac:chgData name="Sanam Aziz (2128612)" userId="S::2128612@student.uwtsd.ac.uk::1b667972-86d3-4f9d-8061-c1e9a4636913" providerId="AD" clId="Web-{F53FFA5F-59DD-F33D-C122-C6C0A4F562A3}" dt="2022-12-12T15:01:03.485" v="77"/>
          <ac:spMkLst>
            <pc:docMk/>
            <pc:sldMk cId="2052793773" sldId="270"/>
            <ac:spMk id="3" creationId="{911F7B37-8CF9-6F10-FACF-35B8A641F143}"/>
          </ac:spMkLst>
        </pc:spChg>
        <pc:spChg chg="add del">
          <ac:chgData name="Sanam Aziz (2128612)" userId="S::2128612@student.uwtsd.ac.uk::1b667972-86d3-4f9d-8061-c1e9a4636913" providerId="AD" clId="Web-{F53FFA5F-59DD-F33D-C122-C6C0A4F562A3}" dt="2022-12-12T15:08:23.984" v="91"/>
          <ac:spMkLst>
            <pc:docMk/>
            <pc:sldMk cId="2052793773" sldId="270"/>
            <ac:spMk id="4" creationId="{EC045D46-4118-B1AC-99E3-70B640FBBFB8}"/>
          </ac:spMkLst>
        </pc:spChg>
        <pc:spChg chg="add mod">
          <ac:chgData name="Sanam Aziz (2128612)" userId="S::2128612@student.uwtsd.ac.uk::1b667972-86d3-4f9d-8061-c1e9a4636913" providerId="AD" clId="Web-{F53FFA5F-59DD-F33D-C122-C6C0A4F562A3}" dt="2022-12-12T15:11:40.085" v="119" actId="20577"/>
          <ac:spMkLst>
            <pc:docMk/>
            <pc:sldMk cId="2052793773" sldId="270"/>
            <ac:spMk id="5" creationId="{17DBDE3F-6EA0-9B56-6DC3-C3E104318323}"/>
          </ac:spMkLst>
        </pc:spChg>
        <pc:spChg chg="add del">
          <ac:chgData name="Sanam Aziz (2128612)" userId="S::2128612@student.uwtsd.ac.uk::1b667972-86d3-4f9d-8061-c1e9a4636913" providerId="AD" clId="Web-{F53FFA5F-59DD-F33D-C122-C6C0A4F562A3}" dt="2022-12-12T15:09:53.941" v="101"/>
          <ac:spMkLst>
            <pc:docMk/>
            <pc:sldMk cId="2052793773" sldId="270"/>
            <ac:spMk id="6" creationId="{34C32137-386F-3FAB-3961-F5E5B14F33F0}"/>
          </ac:spMkLst>
        </pc:spChg>
        <pc:spChg chg="add mod">
          <ac:chgData name="Sanam Aziz (2128612)" userId="S::2128612@student.uwtsd.ac.uk::1b667972-86d3-4f9d-8061-c1e9a4636913" providerId="AD" clId="Web-{F53FFA5F-59DD-F33D-C122-C6C0A4F562A3}" dt="2022-12-12T15:13:59.480" v="167" actId="20577"/>
          <ac:spMkLst>
            <pc:docMk/>
            <pc:sldMk cId="2052793773" sldId="270"/>
            <ac:spMk id="7" creationId="{AA6D64D5-3753-E44D-7596-3CA3C853CC30}"/>
          </ac:spMkLst>
        </pc:spChg>
        <pc:spChg chg="add">
          <ac:chgData name="Sanam Aziz (2128612)" userId="S::2128612@student.uwtsd.ac.uk::1b667972-86d3-4f9d-8061-c1e9a4636913" providerId="AD" clId="Web-{F53FFA5F-59DD-F33D-C122-C6C0A4F562A3}" dt="2022-12-12T15:01:03.485" v="77"/>
          <ac:spMkLst>
            <pc:docMk/>
            <pc:sldMk cId="2052793773" sldId="270"/>
            <ac:spMk id="8" creationId="{D6FD3B99-32DA-4048-B3C2-EC01E6D0FEE5}"/>
          </ac:spMkLst>
        </pc:spChg>
        <pc:spChg chg="add mod">
          <ac:chgData name="Sanam Aziz (2128612)" userId="S::2128612@student.uwtsd.ac.uk::1b667972-86d3-4f9d-8061-c1e9a4636913" providerId="AD" clId="Web-{F53FFA5F-59DD-F33D-C122-C6C0A4F562A3}" dt="2022-12-12T15:15:12.842" v="202" actId="20577"/>
          <ac:spMkLst>
            <pc:docMk/>
            <pc:sldMk cId="2052793773" sldId="270"/>
            <ac:spMk id="9" creationId="{547A22B7-50AF-FDE8-5734-D8A623F5B30C}"/>
          </ac:spMkLst>
        </pc:spChg>
        <pc:spChg chg="add">
          <ac:chgData name="Sanam Aziz (2128612)" userId="S::2128612@student.uwtsd.ac.uk::1b667972-86d3-4f9d-8061-c1e9a4636913" providerId="AD" clId="Web-{F53FFA5F-59DD-F33D-C122-C6C0A4F562A3}" dt="2022-12-12T15:01:03.485" v="77"/>
          <ac:spMkLst>
            <pc:docMk/>
            <pc:sldMk cId="2052793773" sldId="270"/>
            <ac:spMk id="10" creationId="{8C74482E-2E7A-40CD-99C9-7892C8AF9E51}"/>
          </ac:spMkLst>
        </pc:spChg>
        <pc:grpChg chg="add">
          <ac:chgData name="Sanam Aziz (2128612)" userId="S::2128612@student.uwtsd.ac.uk::1b667972-86d3-4f9d-8061-c1e9a4636913" providerId="AD" clId="Web-{F53FFA5F-59DD-F33D-C122-C6C0A4F562A3}" dt="2022-12-12T15:01:03.485" v="77"/>
          <ac:grpSpMkLst>
            <pc:docMk/>
            <pc:sldMk cId="2052793773" sldId="270"/>
            <ac:grpSpMk id="12" creationId="{FBB1362E-4699-426B-8D02-4F7CE6DA9358}"/>
          </ac:grpSpMkLst>
        </pc:grpChg>
        <pc:picChg chg="add del mod">
          <ac:chgData name="Sanam Aziz (2128612)" userId="S::2128612@student.uwtsd.ac.uk::1b667972-86d3-4f9d-8061-c1e9a4636913" providerId="AD" clId="Web-{F53FFA5F-59DD-F33D-C122-C6C0A4F562A3}" dt="2022-12-12T15:16:45.111" v="212"/>
          <ac:picMkLst>
            <pc:docMk/>
            <pc:sldMk cId="2052793773" sldId="270"/>
            <ac:picMk id="11" creationId="{B32534F8-054D-2D7F-84CF-F66227D36E63}"/>
          </ac:picMkLst>
        </pc:picChg>
        <pc:picChg chg="add del mod">
          <ac:chgData name="Sanam Aziz (2128612)" userId="S::2128612@student.uwtsd.ac.uk::1b667972-86d3-4f9d-8061-c1e9a4636913" providerId="AD" clId="Web-{F53FFA5F-59DD-F33D-C122-C6C0A4F562A3}" dt="2022-12-12T15:17:32.269" v="219"/>
          <ac:picMkLst>
            <pc:docMk/>
            <pc:sldMk cId="2052793773" sldId="270"/>
            <ac:picMk id="15" creationId="{056BB00D-E467-BF22-3440-FF071716C1CB}"/>
          </ac:picMkLst>
        </pc:picChg>
      </pc:sldChg>
      <pc:sldChg chg="addSp delSp modSp new mod ord setBg setClrOvrMap">
        <pc:chgData name="Sanam Aziz (2128612)" userId="S::2128612@student.uwtsd.ac.uk::1b667972-86d3-4f9d-8061-c1e9a4636913" providerId="AD" clId="Web-{F53FFA5F-59DD-F33D-C122-C6C0A4F562A3}" dt="2022-12-12T16:20:19.932" v="615"/>
        <pc:sldMkLst>
          <pc:docMk/>
          <pc:sldMk cId="2453598124" sldId="271"/>
        </pc:sldMkLst>
        <pc:spChg chg="mod ord">
          <ac:chgData name="Sanam Aziz (2128612)" userId="S::2128612@student.uwtsd.ac.uk::1b667972-86d3-4f9d-8061-c1e9a4636913" providerId="AD" clId="Web-{F53FFA5F-59DD-F33D-C122-C6C0A4F562A3}" dt="2022-12-12T15:22:53.905" v="255"/>
          <ac:spMkLst>
            <pc:docMk/>
            <pc:sldMk cId="2453598124" sldId="271"/>
            <ac:spMk id="2" creationId="{A321C9A3-D8BC-C8CC-8421-719D2A3DCEE4}"/>
          </ac:spMkLst>
        </pc:spChg>
        <pc:spChg chg="del">
          <ac:chgData name="Sanam Aziz (2128612)" userId="S::2128612@student.uwtsd.ac.uk::1b667972-86d3-4f9d-8061-c1e9a4636913" providerId="AD" clId="Web-{F53FFA5F-59DD-F33D-C122-C6C0A4F562A3}" dt="2022-12-12T15:20:09.399" v="240"/>
          <ac:spMkLst>
            <pc:docMk/>
            <pc:sldMk cId="2453598124" sldId="271"/>
            <ac:spMk id="3" creationId="{3A6D1772-6D54-E4C8-22C6-120590ED3521}"/>
          </ac:spMkLst>
        </pc:spChg>
        <pc:spChg chg="add del mod">
          <ac:chgData name="Sanam Aziz (2128612)" userId="S::2128612@student.uwtsd.ac.uk::1b667972-86d3-4f9d-8061-c1e9a4636913" providerId="AD" clId="Web-{F53FFA5F-59DD-F33D-C122-C6C0A4F562A3}" dt="2022-12-12T15:22:53.905" v="255"/>
          <ac:spMkLst>
            <pc:docMk/>
            <pc:sldMk cId="2453598124" sldId="271"/>
            <ac:spMk id="8" creationId="{747AFCF4-8FD1-56DF-9636-3D2158353D4C}"/>
          </ac:spMkLst>
        </pc:spChg>
        <pc:spChg chg="add del">
          <ac:chgData name="Sanam Aziz (2128612)" userId="S::2128612@student.uwtsd.ac.uk::1b667972-86d3-4f9d-8061-c1e9a4636913" providerId="AD" clId="Web-{F53FFA5F-59DD-F33D-C122-C6C0A4F562A3}" dt="2022-12-12T15:21:16.527" v="245"/>
          <ac:spMkLst>
            <pc:docMk/>
            <pc:sldMk cId="2453598124" sldId="271"/>
            <ac:spMk id="9" creationId="{D9C3AAE7-6FFD-46F5-ADEF-683A7F84C0D0}"/>
          </ac:spMkLst>
        </pc:spChg>
        <pc:spChg chg="add del">
          <ac:chgData name="Sanam Aziz (2128612)" userId="S::2128612@student.uwtsd.ac.uk::1b667972-86d3-4f9d-8061-c1e9a4636913" providerId="AD" clId="Web-{F53FFA5F-59DD-F33D-C122-C6C0A4F562A3}" dt="2022-12-12T15:22:53.905" v="255"/>
          <ac:spMkLst>
            <pc:docMk/>
            <pc:sldMk cId="2453598124" sldId="271"/>
            <ac:spMk id="11" creationId="{A81E7530-396C-45F0-92F4-A885648D1631}"/>
          </ac:spMkLst>
        </pc:spChg>
        <pc:spChg chg="add del">
          <ac:chgData name="Sanam Aziz (2128612)" userId="S::2128612@student.uwtsd.ac.uk::1b667972-86d3-4f9d-8061-c1e9a4636913" providerId="AD" clId="Web-{F53FFA5F-59DD-F33D-C122-C6C0A4F562A3}" dt="2022-12-12T15:22:53.905" v="255"/>
          <ac:spMkLst>
            <pc:docMk/>
            <pc:sldMk cId="2453598124" sldId="271"/>
            <ac:spMk id="13" creationId="{7316481C-0A49-4796-812B-0D64F063B720}"/>
          </ac:spMkLst>
        </pc:spChg>
        <pc:spChg chg="add del">
          <ac:chgData name="Sanam Aziz (2128612)" userId="S::2128612@student.uwtsd.ac.uk::1b667972-86d3-4f9d-8061-c1e9a4636913" providerId="AD" clId="Web-{F53FFA5F-59DD-F33D-C122-C6C0A4F562A3}" dt="2022-12-12T15:22:53.905" v="255"/>
          <ac:spMkLst>
            <pc:docMk/>
            <pc:sldMk cId="2453598124" sldId="271"/>
            <ac:spMk id="15" creationId="{A5271697-90F1-4A23-8EF2-0179F2EAFACB}"/>
          </ac:spMkLst>
        </pc:spChg>
        <pc:spChg chg="add del">
          <ac:chgData name="Sanam Aziz (2128612)" userId="S::2128612@student.uwtsd.ac.uk::1b667972-86d3-4f9d-8061-c1e9a4636913" providerId="AD" clId="Web-{F53FFA5F-59DD-F33D-C122-C6C0A4F562A3}" dt="2022-12-12T15:22:53.905" v="255"/>
          <ac:spMkLst>
            <pc:docMk/>
            <pc:sldMk cId="2453598124" sldId="271"/>
            <ac:spMk id="39" creationId="{D9F5512A-48E1-4C07-B75E-3CCC517B6804}"/>
          </ac:spMkLst>
        </pc:spChg>
        <pc:spChg chg="add del">
          <ac:chgData name="Sanam Aziz (2128612)" userId="S::2128612@student.uwtsd.ac.uk::1b667972-86d3-4f9d-8061-c1e9a4636913" providerId="AD" clId="Web-{F53FFA5F-59DD-F33D-C122-C6C0A4F562A3}" dt="2022-12-12T15:22:53.905" v="255"/>
          <ac:spMkLst>
            <pc:docMk/>
            <pc:sldMk cId="2453598124" sldId="271"/>
            <ac:spMk id="41" creationId="{0F41BE9E-54D9-43DC-8B31-58B59587026C}"/>
          </ac:spMkLst>
        </pc:spChg>
        <pc:spChg chg="add del">
          <ac:chgData name="Sanam Aziz (2128612)" userId="S::2128612@student.uwtsd.ac.uk::1b667972-86d3-4f9d-8061-c1e9a4636913" providerId="AD" clId="Web-{F53FFA5F-59DD-F33D-C122-C6C0A4F562A3}" dt="2022-12-12T15:22:53.905" v="255"/>
          <ac:spMkLst>
            <pc:docMk/>
            <pc:sldMk cId="2453598124" sldId="271"/>
            <ac:spMk id="42" creationId="{58D818E7-E6E3-4781-BB38-A9FEAD3A471A}"/>
          </ac:spMkLst>
        </pc:spChg>
        <pc:spChg chg="add">
          <ac:chgData name="Sanam Aziz (2128612)" userId="S::2128612@student.uwtsd.ac.uk::1b667972-86d3-4f9d-8061-c1e9a4636913" providerId="AD" clId="Web-{F53FFA5F-59DD-F33D-C122-C6C0A4F562A3}" dt="2022-12-12T15:22:53.905" v="255"/>
          <ac:spMkLst>
            <pc:docMk/>
            <pc:sldMk cId="2453598124" sldId="271"/>
            <ac:spMk id="47" creationId="{D928DD85-BB99-450D-A702-2683E0296282}"/>
          </ac:spMkLst>
        </pc:spChg>
        <pc:spChg chg="add">
          <ac:chgData name="Sanam Aziz (2128612)" userId="S::2128612@student.uwtsd.ac.uk::1b667972-86d3-4f9d-8061-c1e9a4636913" providerId="AD" clId="Web-{F53FFA5F-59DD-F33D-C122-C6C0A4F562A3}" dt="2022-12-12T15:22:53.905" v="255"/>
          <ac:spMkLst>
            <pc:docMk/>
            <pc:sldMk cId="2453598124" sldId="271"/>
            <ac:spMk id="49" creationId="{240E5BD2-4019-4012-A1AA-628900E659E9}"/>
          </ac:spMkLst>
        </pc:spChg>
        <pc:grpChg chg="add del">
          <ac:chgData name="Sanam Aziz (2128612)" userId="S::2128612@student.uwtsd.ac.uk::1b667972-86d3-4f9d-8061-c1e9a4636913" providerId="AD" clId="Web-{F53FFA5F-59DD-F33D-C122-C6C0A4F562A3}" dt="2022-12-12T15:22:53.905" v="255"/>
          <ac:grpSpMkLst>
            <pc:docMk/>
            <pc:sldMk cId="2453598124" sldId="271"/>
            <ac:grpSpMk id="17" creationId="{81DE8B58-F373-409E-A253-4380A66091D4}"/>
          </ac:grpSpMkLst>
        </pc:grpChg>
        <pc:picChg chg="add del mod ord">
          <ac:chgData name="Sanam Aziz (2128612)" userId="S::2128612@student.uwtsd.ac.uk::1b667972-86d3-4f9d-8061-c1e9a4636913" providerId="AD" clId="Web-{F53FFA5F-59DD-F33D-C122-C6C0A4F562A3}" dt="2022-12-12T15:22:53.905" v="255"/>
          <ac:picMkLst>
            <pc:docMk/>
            <pc:sldMk cId="2453598124" sldId="271"/>
            <ac:picMk id="4" creationId="{DB29AEFA-59FB-0F86-9DC3-9270F7EF3C03}"/>
          </ac:picMkLst>
        </pc:picChg>
        <pc:picChg chg="add del mod ord">
          <ac:chgData name="Sanam Aziz (2128612)" userId="S::2128612@student.uwtsd.ac.uk::1b667972-86d3-4f9d-8061-c1e9a4636913" providerId="AD" clId="Web-{F53FFA5F-59DD-F33D-C122-C6C0A4F562A3}" dt="2022-12-12T15:22:18.263" v="253"/>
          <ac:picMkLst>
            <pc:docMk/>
            <pc:sldMk cId="2453598124" sldId="271"/>
            <ac:picMk id="5" creationId="{3AD132FB-9018-0E05-30A3-CD80B414AE4F}"/>
          </ac:picMkLst>
        </pc:picChg>
        <pc:picChg chg="add del mod">
          <ac:chgData name="Sanam Aziz (2128612)" userId="S::2128612@student.uwtsd.ac.uk::1b667972-86d3-4f9d-8061-c1e9a4636913" providerId="AD" clId="Web-{F53FFA5F-59DD-F33D-C122-C6C0A4F562A3}" dt="2022-12-12T15:22:13.107" v="252"/>
          <ac:picMkLst>
            <pc:docMk/>
            <pc:sldMk cId="2453598124" sldId="271"/>
            <ac:picMk id="6" creationId="{04EC6FDF-0C92-D57E-989A-41674762841F}"/>
          </ac:picMkLst>
        </pc:picChg>
      </pc:sldChg>
      <pc:sldChg chg="addSp delSp modSp new mod ord setBg setClrOvrMap">
        <pc:chgData name="Sanam Aziz (2128612)" userId="S::2128612@student.uwtsd.ac.uk::1b667972-86d3-4f9d-8061-c1e9a4636913" providerId="AD" clId="Web-{F53FFA5F-59DD-F33D-C122-C6C0A4F562A3}" dt="2022-12-12T16:20:23.510" v="616"/>
        <pc:sldMkLst>
          <pc:docMk/>
          <pc:sldMk cId="1462758110" sldId="272"/>
        </pc:sldMkLst>
        <pc:spChg chg="mod">
          <ac:chgData name="Sanam Aziz (2128612)" userId="S::2128612@student.uwtsd.ac.uk::1b667972-86d3-4f9d-8061-c1e9a4636913" providerId="AD" clId="Web-{F53FFA5F-59DD-F33D-C122-C6C0A4F562A3}" dt="2022-12-12T15:28:24.339" v="316"/>
          <ac:spMkLst>
            <pc:docMk/>
            <pc:sldMk cId="1462758110" sldId="272"/>
            <ac:spMk id="2" creationId="{33BF5AF7-5AD9-DF8D-8B17-10BD4DFFE007}"/>
          </ac:spMkLst>
        </pc:spChg>
        <pc:spChg chg="add del mod">
          <ac:chgData name="Sanam Aziz (2128612)" userId="S::2128612@student.uwtsd.ac.uk::1b667972-86d3-4f9d-8061-c1e9a4636913" providerId="AD" clId="Web-{F53FFA5F-59DD-F33D-C122-C6C0A4F562A3}" dt="2022-12-12T15:28:00.166" v="313"/>
          <ac:spMkLst>
            <pc:docMk/>
            <pc:sldMk cId="1462758110" sldId="272"/>
            <ac:spMk id="3" creationId="{1ACE2FD8-6022-C044-087C-30AACFBABBCA}"/>
          </ac:spMkLst>
        </pc:spChg>
        <pc:spChg chg="add del">
          <ac:chgData name="Sanam Aziz (2128612)" userId="S::2128612@student.uwtsd.ac.uk::1b667972-86d3-4f9d-8061-c1e9a4636913" providerId="AD" clId="Web-{F53FFA5F-59DD-F33D-C122-C6C0A4F562A3}" dt="2022-12-12T15:28:24.339" v="316"/>
          <ac:spMkLst>
            <pc:docMk/>
            <pc:sldMk cId="1462758110" sldId="272"/>
            <ac:spMk id="8" creationId="{33CD251C-A887-4D2F-925B-FC097198538B}"/>
          </ac:spMkLst>
        </pc:spChg>
        <pc:spChg chg="add del">
          <ac:chgData name="Sanam Aziz (2128612)" userId="S::2128612@student.uwtsd.ac.uk::1b667972-86d3-4f9d-8061-c1e9a4636913" providerId="AD" clId="Web-{F53FFA5F-59DD-F33D-C122-C6C0A4F562A3}" dt="2022-12-12T15:28:00.150" v="312"/>
          <ac:spMkLst>
            <pc:docMk/>
            <pc:sldMk cId="1462758110" sldId="272"/>
            <ac:spMk id="10" creationId="{CF62D2A7-8207-488C-9F46-316BA81A16C8}"/>
          </ac:spMkLst>
        </pc:spChg>
        <pc:spChg chg="add del">
          <ac:chgData name="Sanam Aziz (2128612)" userId="S::2128612@student.uwtsd.ac.uk::1b667972-86d3-4f9d-8061-c1e9a4636913" providerId="AD" clId="Web-{F53FFA5F-59DD-F33D-C122-C6C0A4F562A3}" dt="2022-12-12T15:28:24.339" v="316"/>
          <ac:spMkLst>
            <pc:docMk/>
            <pc:sldMk cId="1462758110" sldId="272"/>
            <ac:spMk id="15" creationId="{3B2069EE-A08E-44F0-B3F9-3CF8CC2DCAD5}"/>
          </ac:spMkLst>
        </pc:spChg>
        <pc:spChg chg="add mod">
          <ac:chgData name="Sanam Aziz (2128612)" userId="S::2128612@student.uwtsd.ac.uk::1b667972-86d3-4f9d-8061-c1e9a4636913" providerId="AD" clId="Web-{F53FFA5F-59DD-F33D-C122-C6C0A4F562A3}" dt="2022-12-12T15:28:24.339" v="316"/>
          <ac:spMkLst>
            <pc:docMk/>
            <pc:sldMk cId="1462758110" sldId="272"/>
            <ac:spMk id="16" creationId="{1ACE2FD8-6022-C044-087C-30AACFBABBCA}"/>
          </ac:spMkLst>
        </pc:spChg>
        <pc:spChg chg="add">
          <ac:chgData name="Sanam Aziz (2128612)" userId="S::2128612@student.uwtsd.ac.uk::1b667972-86d3-4f9d-8061-c1e9a4636913" providerId="AD" clId="Web-{F53FFA5F-59DD-F33D-C122-C6C0A4F562A3}" dt="2022-12-12T15:28:24.339" v="316"/>
          <ac:spMkLst>
            <pc:docMk/>
            <pc:sldMk cId="1462758110" sldId="272"/>
            <ac:spMk id="21" creationId="{C7FA33FF-088D-4F16-95A2-2C64D353DEA8}"/>
          </ac:spMkLst>
        </pc:spChg>
        <pc:spChg chg="add">
          <ac:chgData name="Sanam Aziz (2128612)" userId="S::2128612@student.uwtsd.ac.uk::1b667972-86d3-4f9d-8061-c1e9a4636913" providerId="AD" clId="Web-{F53FFA5F-59DD-F33D-C122-C6C0A4F562A3}" dt="2022-12-12T15:28:24.339" v="316"/>
          <ac:spMkLst>
            <pc:docMk/>
            <pc:sldMk cId="1462758110" sldId="272"/>
            <ac:spMk id="23" creationId="{A376EFB1-01CF-419F-ABF1-2AF02BBFCBD1}"/>
          </ac:spMkLst>
        </pc:spChg>
        <pc:spChg chg="add">
          <ac:chgData name="Sanam Aziz (2128612)" userId="S::2128612@student.uwtsd.ac.uk::1b667972-86d3-4f9d-8061-c1e9a4636913" providerId="AD" clId="Web-{F53FFA5F-59DD-F33D-C122-C6C0A4F562A3}" dt="2022-12-12T15:28:24.339" v="316"/>
          <ac:spMkLst>
            <pc:docMk/>
            <pc:sldMk cId="1462758110" sldId="272"/>
            <ac:spMk id="25" creationId="{FF9DEA15-78BD-4750-AA18-B9F28A6D5AB8}"/>
          </ac:spMkLst>
        </pc:spChg>
        <pc:grpChg chg="add del">
          <ac:chgData name="Sanam Aziz (2128612)" userId="S::2128612@student.uwtsd.ac.uk::1b667972-86d3-4f9d-8061-c1e9a4636913" providerId="AD" clId="Web-{F53FFA5F-59DD-F33D-C122-C6C0A4F562A3}" dt="2022-12-12T15:28:24.339" v="316"/>
          <ac:grpSpMkLst>
            <pc:docMk/>
            <pc:sldMk cId="1462758110" sldId="272"/>
            <ac:grpSpMk id="12" creationId="{E12BF2FB-8A96-4B53-86A0-04755C545EB8}"/>
          </ac:grpSpMkLst>
        </pc:grpChg>
        <pc:graphicFrameChg chg="add del">
          <ac:chgData name="Sanam Aziz (2128612)" userId="S::2128612@student.uwtsd.ac.uk::1b667972-86d3-4f9d-8061-c1e9a4636913" providerId="AD" clId="Web-{F53FFA5F-59DD-F33D-C122-C6C0A4F562A3}" dt="2022-12-12T15:28:00.150" v="312"/>
          <ac:graphicFrameMkLst>
            <pc:docMk/>
            <pc:sldMk cId="1462758110" sldId="272"/>
            <ac:graphicFrameMk id="5" creationId="{18354BFE-DF44-D56B-1742-8408DC199A54}"/>
          </ac:graphicFrameMkLst>
        </pc:graphicFrameChg>
        <pc:picChg chg="add del">
          <ac:chgData name="Sanam Aziz (2128612)" userId="S::2128612@student.uwtsd.ac.uk::1b667972-86d3-4f9d-8061-c1e9a4636913" providerId="AD" clId="Web-{F53FFA5F-59DD-F33D-C122-C6C0A4F562A3}" dt="2022-12-12T15:28:00.150" v="312"/>
          <ac:picMkLst>
            <pc:docMk/>
            <pc:sldMk cId="1462758110" sldId="272"/>
            <ac:picMk id="6" creationId="{BFBAD134-CD74-0369-DDD0-7069D5050300}"/>
          </ac:picMkLst>
        </pc:picChg>
      </pc:sldChg>
      <pc:sldChg chg="addSp delSp modSp new mod ord setBg">
        <pc:chgData name="Sanam Aziz (2128612)" userId="S::2128612@student.uwtsd.ac.uk::1b667972-86d3-4f9d-8061-c1e9a4636913" providerId="AD" clId="Web-{F53FFA5F-59DD-F33D-C122-C6C0A4F562A3}" dt="2022-12-12T16:20:33.526" v="619"/>
        <pc:sldMkLst>
          <pc:docMk/>
          <pc:sldMk cId="2213126781" sldId="273"/>
        </pc:sldMkLst>
        <pc:spChg chg="mod">
          <ac:chgData name="Sanam Aziz (2128612)" userId="S::2128612@student.uwtsd.ac.uk::1b667972-86d3-4f9d-8061-c1e9a4636913" providerId="AD" clId="Web-{F53FFA5F-59DD-F33D-C122-C6C0A4F562A3}" dt="2022-12-12T15:50:37.245" v="406"/>
          <ac:spMkLst>
            <pc:docMk/>
            <pc:sldMk cId="2213126781" sldId="273"/>
            <ac:spMk id="2" creationId="{DDED3114-1852-D15C-2AE7-0422794C2A25}"/>
          </ac:spMkLst>
        </pc:spChg>
        <pc:spChg chg="mod">
          <ac:chgData name="Sanam Aziz (2128612)" userId="S::2128612@student.uwtsd.ac.uk::1b667972-86d3-4f9d-8061-c1e9a4636913" providerId="AD" clId="Web-{F53FFA5F-59DD-F33D-C122-C6C0A4F562A3}" dt="2022-12-12T15:51:04.496" v="408" actId="20577"/>
          <ac:spMkLst>
            <pc:docMk/>
            <pc:sldMk cId="2213126781" sldId="273"/>
            <ac:spMk id="3" creationId="{557F9DDB-963B-3784-DF16-DEA7D15D5CC8}"/>
          </ac:spMkLst>
        </pc:spChg>
        <pc:spChg chg="add del">
          <ac:chgData name="Sanam Aziz (2128612)" userId="S::2128612@student.uwtsd.ac.uk::1b667972-86d3-4f9d-8061-c1e9a4636913" providerId="AD" clId="Web-{F53FFA5F-59DD-F33D-C122-C6C0A4F562A3}" dt="2022-12-12T15:50:37.026" v="405"/>
          <ac:spMkLst>
            <pc:docMk/>
            <pc:sldMk cId="2213126781" sldId="273"/>
            <ac:spMk id="8" creationId="{E8A8EAB8-D2FF-444D-B34B-7D32F106AD0E}"/>
          </ac:spMkLst>
        </pc:spChg>
        <pc:spChg chg="add">
          <ac:chgData name="Sanam Aziz (2128612)" userId="S::2128612@student.uwtsd.ac.uk::1b667972-86d3-4f9d-8061-c1e9a4636913" providerId="AD" clId="Web-{F53FFA5F-59DD-F33D-C122-C6C0A4F562A3}" dt="2022-12-12T15:50:37.245" v="406"/>
          <ac:spMkLst>
            <pc:docMk/>
            <pc:sldMk cId="2213126781" sldId="273"/>
            <ac:spMk id="15" creationId="{5A0118C5-4F8D-4CF4-BADD-53FEACC6C42A}"/>
          </ac:spMkLst>
        </pc:spChg>
        <pc:spChg chg="add">
          <ac:chgData name="Sanam Aziz (2128612)" userId="S::2128612@student.uwtsd.ac.uk::1b667972-86d3-4f9d-8061-c1e9a4636913" providerId="AD" clId="Web-{F53FFA5F-59DD-F33D-C122-C6C0A4F562A3}" dt="2022-12-12T15:50:37.245" v="406"/>
          <ac:spMkLst>
            <pc:docMk/>
            <pc:sldMk cId="2213126781" sldId="273"/>
            <ac:spMk id="16" creationId="{D0C78466-EB6E-45A0-99A6-A00789ACD90A}"/>
          </ac:spMkLst>
        </pc:spChg>
        <pc:spChg chg="add">
          <ac:chgData name="Sanam Aziz (2128612)" userId="S::2128612@student.uwtsd.ac.uk::1b667972-86d3-4f9d-8061-c1e9a4636913" providerId="AD" clId="Web-{F53FFA5F-59DD-F33D-C122-C6C0A4F562A3}" dt="2022-12-12T15:50:37.245" v="406"/>
          <ac:spMkLst>
            <pc:docMk/>
            <pc:sldMk cId="2213126781" sldId="273"/>
            <ac:spMk id="17" creationId="{A99050EE-26AF-4253-BD50-F0FCD965A8F6}"/>
          </ac:spMkLst>
        </pc:spChg>
        <pc:spChg chg="add">
          <ac:chgData name="Sanam Aziz (2128612)" userId="S::2128612@student.uwtsd.ac.uk::1b667972-86d3-4f9d-8061-c1e9a4636913" providerId="AD" clId="Web-{F53FFA5F-59DD-F33D-C122-C6C0A4F562A3}" dt="2022-12-12T15:50:37.245" v="406"/>
          <ac:spMkLst>
            <pc:docMk/>
            <pc:sldMk cId="2213126781" sldId="273"/>
            <ac:spMk id="18" creationId="{E99F76E4-5DFD-4DBE-B042-66FBCD1182C9}"/>
          </ac:spMkLst>
        </pc:spChg>
        <pc:grpChg chg="add">
          <ac:chgData name="Sanam Aziz (2128612)" userId="S::2128612@student.uwtsd.ac.uk::1b667972-86d3-4f9d-8061-c1e9a4636913" providerId="AD" clId="Web-{F53FFA5F-59DD-F33D-C122-C6C0A4F562A3}" dt="2022-12-12T15:50:37.245" v="406"/>
          <ac:grpSpMkLst>
            <pc:docMk/>
            <pc:sldMk cId="2213126781" sldId="273"/>
            <ac:grpSpMk id="19" creationId="{00E015F5-1A99-4E40-BC3D-7707802996B5}"/>
          </ac:grpSpMkLst>
        </pc:grpChg>
        <pc:grpChg chg="add">
          <ac:chgData name="Sanam Aziz (2128612)" userId="S::2128612@student.uwtsd.ac.uk::1b667972-86d3-4f9d-8061-c1e9a4636913" providerId="AD" clId="Web-{F53FFA5F-59DD-F33D-C122-C6C0A4F562A3}" dt="2022-12-12T15:50:37.245" v="406"/>
          <ac:grpSpMkLst>
            <pc:docMk/>
            <pc:sldMk cId="2213126781" sldId="273"/>
            <ac:grpSpMk id="20" creationId="{5468B3A9-705E-43C3-A742-0619B0D8F2EE}"/>
          </ac:grpSpMkLst>
        </pc:grpChg>
        <pc:grpChg chg="add">
          <ac:chgData name="Sanam Aziz (2128612)" userId="S::2128612@student.uwtsd.ac.uk::1b667972-86d3-4f9d-8061-c1e9a4636913" providerId="AD" clId="Web-{F53FFA5F-59DD-F33D-C122-C6C0A4F562A3}" dt="2022-12-12T15:50:37.245" v="406"/>
          <ac:grpSpMkLst>
            <pc:docMk/>
            <pc:sldMk cId="2213126781" sldId="273"/>
            <ac:grpSpMk id="191" creationId="{773717CC-ECEE-4ABF-BA61-C59F46801775}"/>
          </ac:grpSpMkLst>
        </pc:grpChg>
        <pc:cxnChg chg="add del">
          <ac:chgData name="Sanam Aziz (2128612)" userId="S::2128612@student.uwtsd.ac.uk::1b667972-86d3-4f9d-8061-c1e9a4636913" providerId="AD" clId="Web-{F53FFA5F-59DD-F33D-C122-C6C0A4F562A3}" dt="2022-12-12T15:50:37.026" v="405"/>
          <ac:cxnSpMkLst>
            <pc:docMk/>
            <pc:sldMk cId="2213126781" sldId="273"/>
            <ac:cxnSpMk id="10" creationId="{067633D1-6EE6-4118-B9F0-B363477BEE7A}"/>
          </ac:cxnSpMkLst>
        </pc:cxnChg>
        <pc:cxnChg chg="add del">
          <ac:chgData name="Sanam Aziz (2128612)" userId="S::2128612@student.uwtsd.ac.uk::1b667972-86d3-4f9d-8061-c1e9a4636913" providerId="AD" clId="Web-{F53FFA5F-59DD-F33D-C122-C6C0A4F562A3}" dt="2022-12-12T15:50:37.026" v="405"/>
          <ac:cxnSpMkLst>
            <pc:docMk/>
            <pc:sldMk cId="2213126781" sldId="273"/>
            <ac:cxnSpMk id="12" creationId="{4AD7FFC6-42A9-49CB-B5E9-B3F6B038331B}"/>
          </ac:cxnSpMkLst>
        </pc:cxnChg>
      </pc:sldChg>
      <pc:sldChg chg="addSp delSp modSp new mod ord setBg addAnim delAnim modAnim setClrOvrMap">
        <pc:chgData name="Sanam Aziz (2128612)" userId="S::2128612@student.uwtsd.ac.uk::1b667972-86d3-4f9d-8061-c1e9a4636913" providerId="AD" clId="Web-{F53FFA5F-59DD-F33D-C122-C6C0A4F562A3}" dt="2022-12-12T16:20:26.026" v="617"/>
        <pc:sldMkLst>
          <pc:docMk/>
          <pc:sldMk cId="2158051580" sldId="274"/>
        </pc:sldMkLst>
        <pc:spChg chg="mod">
          <ac:chgData name="Sanam Aziz (2128612)" userId="S::2128612@student.uwtsd.ac.uk::1b667972-86d3-4f9d-8061-c1e9a4636913" providerId="AD" clId="Web-{F53FFA5F-59DD-F33D-C122-C6C0A4F562A3}" dt="2022-12-12T15:37:07.654" v="353"/>
          <ac:spMkLst>
            <pc:docMk/>
            <pc:sldMk cId="2158051580" sldId="274"/>
            <ac:spMk id="2" creationId="{74D04DCE-7D76-E525-2454-9C8B63469EDF}"/>
          </ac:spMkLst>
        </pc:spChg>
        <pc:spChg chg="add del">
          <ac:chgData name="Sanam Aziz (2128612)" userId="S::2128612@student.uwtsd.ac.uk::1b667972-86d3-4f9d-8061-c1e9a4636913" providerId="AD" clId="Web-{F53FFA5F-59DD-F33D-C122-C6C0A4F562A3}" dt="2022-12-12T15:37:07.654" v="353"/>
          <ac:spMkLst>
            <pc:docMk/>
            <pc:sldMk cId="2158051580" sldId="274"/>
            <ac:spMk id="8" creationId="{71B2258F-86CA-4D4D-8270-BC05FCDEBFB3}"/>
          </ac:spMkLst>
        </pc:spChg>
        <pc:spChg chg="add">
          <ac:chgData name="Sanam Aziz (2128612)" userId="S::2128612@student.uwtsd.ac.uk::1b667972-86d3-4f9d-8061-c1e9a4636913" providerId="AD" clId="Web-{F53FFA5F-59DD-F33D-C122-C6C0A4F562A3}" dt="2022-12-12T15:37:07.654" v="353"/>
          <ac:spMkLst>
            <pc:docMk/>
            <pc:sldMk cId="2158051580" sldId="274"/>
            <ac:spMk id="13" creationId="{657F69E0-C4B0-4BEC-A689-4F8D877F05D4}"/>
          </ac:spMkLst>
        </pc:spChg>
        <pc:spChg chg="add">
          <ac:chgData name="Sanam Aziz (2128612)" userId="S::2128612@student.uwtsd.ac.uk::1b667972-86d3-4f9d-8061-c1e9a4636913" providerId="AD" clId="Web-{F53FFA5F-59DD-F33D-C122-C6C0A4F562A3}" dt="2022-12-12T15:37:07.654" v="353"/>
          <ac:spMkLst>
            <pc:docMk/>
            <pc:sldMk cId="2158051580" sldId="274"/>
            <ac:spMk id="15" creationId="{9F6380B4-6A1C-481E-8408-B4E6C75B9B81}"/>
          </ac:spMkLst>
        </pc:spChg>
        <pc:picChg chg="add mod">
          <ac:chgData name="Sanam Aziz (2128612)" userId="S::2128612@student.uwtsd.ac.uk::1b667972-86d3-4f9d-8061-c1e9a4636913" providerId="AD" clId="Web-{F53FFA5F-59DD-F33D-C122-C6C0A4F562A3}" dt="2022-12-12T15:37:07.654" v="353"/>
          <ac:picMkLst>
            <pc:docMk/>
            <pc:sldMk cId="2158051580" sldId="274"/>
            <ac:picMk id="4" creationId="{A3868534-BB74-81F6-F1A3-BA8AA77DC71C}"/>
          </ac:picMkLst>
        </pc:picChg>
      </pc:sldChg>
      <pc:sldChg chg="addSp delSp modSp new mod ord setBg setClrOvrMap">
        <pc:chgData name="Sanam Aziz (2128612)" userId="S::2128612@student.uwtsd.ac.uk::1b667972-86d3-4f9d-8061-c1e9a4636913" providerId="AD" clId="Web-{F53FFA5F-59DD-F33D-C122-C6C0A4F562A3}" dt="2022-12-12T16:20:30.136" v="618"/>
        <pc:sldMkLst>
          <pc:docMk/>
          <pc:sldMk cId="3715319015" sldId="275"/>
        </pc:sldMkLst>
        <pc:spChg chg="mod">
          <ac:chgData name="Sanam Aziz (2128612)" userId="S::2128612@student.uwtsd.ac.uk::1b667972-86d3-4f9d-8061-c1e9a4636913" providerId="AD" clId="Web-{F53FFA5F-59DD-F33D-C122-C6C0A4F562A3}" dt="2022-12-12T15:44:01.168" v="366"/>
          <ac:spMkLst>
            <pc:docMk/>
            <pc:sldMk cId="3715319015" sldId="275"/>
            <ac:spMk id="2" creationId="{A5367727-6874-F7F4-AEB6-50DBCF03B9DF}"/>
          </ac:spMkLst>
        </pc:spChg>
        <pc:spChg chg="add mod">
          <ac:chgData name="Sanam Aziz (2128612)" userId="S::2128612@student.uwtsd.ac.uk::1b667972-86d3-4f9d-8061-c1e9a4636913" providerId="AD" clId="Web-{F53FFA5F-59DD-F33D-C122-C6C0A4F562A3}" dt="2022-12-12T15:45:07.515" v="379" actId="20577"/>
          <ac:spMkLst>
            <pc:docMk/>
            <pc:sldMk cId="3715319015" sldId="275"/>
            <ac:spMk id="3" creationId="{80635A17-CBE6-780B-24D9-1E8759F31004}"/>
          </ac:spMkLst>
        </pc:spChg>
        <pc:spChg chg="add del">
          <ac:chgData name="Sanam Aziz (2128612)" userId="S::2128612@student.uwtsd.ac.uk::1b667972-86d3-4f9d-8061-c1e9a4636913" providerId="AD" clId="Web-{F53FFA5F-59DD-F33D-C122-C6C0A4F562A3}" dt="2022-12-12T15:44:01.168" v="366"/>
          <ac:spMkLst>
            <pc:docMk/>
            <pc:sldMk cId="3715319015" sldId="275"/>
            <ac:spMk id="8" creationId="{90A18C7B-0D7F-4F18-B1DC-9891A5E840FE}"/>
          </ac:spMkLst>
        </pc:spChg>
        <pc:spChg chg="add del">
          <ac:chgData name="Sanam Aziz (2128612)" userId="S::2128612@student.uwtsd.ac.uk::1b667972-86d3-4f9d-8061-c1e9a4636913" providerId="AD" clId="Web-{F53FFA5F-59DD-F33D-C122-C6C0A4F562A3}" dt="2022-12-12T15:44:01.168" v="366"/>
          <ac:spMkLst>
            <pc:docMk/>
            <pc:sldMk cId="3715319015" sldId="275"/>
            <ac:spMk id="10" creationId="{947F665A-84A4-4D6A-92C0-19161B0324D4}"/>
          </ac:spMkLst>
        </pc:spChg>
        <pc:spChg chg="add">
          <ac:chgData name="Sanam Aziz (2128612)" userId="S::2128612@student.uwtsd.ac.uk::1b667972-86d3-4f9d-8061-c1e9a4636913" providerId="AD" clId="Web-{F53FFA5F-59DD-F33D-C122-C6C0A4F562A3}" dt="2022-12-12T15:44:01.168" v="366"/>
          <ac:spMkLst>
            <pc:docMk/>
            <pc:sldMk cId="3715319015" sldId="275"/>
            <ac:spMk id="15" creationId="{F13C74B1-5B17-4795-BED0-7140497B445A}"/>
          </ac:spMkLst>
        </pc:spChg>
        <pc:spChg chg="add">
          <ac:chgData name="Sanam Aziz (2128612)" userId="S::2128612@student.uwtsd.ac.uk::1b667972-86d3-4f9d-8061-c1e9a4636913" providerId="AD" clId="Web-{F53FFA5F-59DD-F33D-C122-C6C0A4F562A3}" dt="2022-12-12T15:44:01.168" v="366"/>
          <ac:spMkLst>
            <pc:docMk/>
            <pc:sldMk cId="3715319015" sldId="275"/>
            <ac:spMk id="17" creationId="{D4974D33-8DC5-464E-8C6D-BE58F0669C17}"/>
          </ac:spMkLst>
        </pc:spChg>
        <pc:picChg chg="add mod ord">
          <ac:chgData name="Sanam Aziz (2128612)" userId="S::2128612@student.uwtsd.ac.uk::1b667972-86d3-4f9d-8061-c1e9a4636913" providerId="AD" clId="Web-{F53FFA5F-59DD-F33D-C122-C6C0A4F562A3}" dt="2022-12-12T15:44:01.168" v="366"/>
          <ac:picMkLst>
            <pc:docMk/>
            <pc:sldMk cId="3715319015" sldId="275"/>
            <ac:picMk id="4" creationId="{EE7554B8-208D-D467-3518-5F7FAF7121EA}"/>
          </ac:picMkLst>
        </pc:picChg>
      </pc:sldChg>
      <pc:sldChg chg="addSp modSp new mod ord setBg">
        <pc:chgData name="Sanam Aziz (2128612)" userId="S::2128612@student.uwtsd.ac.uk::1b667972-86d3-4f9d-8061-c1e9a4636913" providerId="AD" clId="Web-{F53FFA5F-59DD-F33D-C122-C6C0A4F562A3}" dt="2022-12-12T16:20:47.496" v="624"/>
        <pc:sldMkLst>
          <pc:docMk/>
          <pc:sldMk cId="2397352369" sldId="276"/>
        </pc:sldMkLst>
        <pc:spChg chg="mod">
          <ac:chgData name="Sanam Aziz (2128612)" userId="S::2128612@student.uwtsd.ac.uk::1b667972-86d3-4f9d-8061-c1e9a4636913" providerId="AD" clId="Web-{F53FFA5F-59DD-F33D-C122-C6C0A4F562A3}" dt="2022-12-12T16:11:58.071" v="537"/>
          <ac:spMkLst>
            <pc:docMk/>
            <pc:sldMk cId="2397352369" sldId="276"/>
            <ac:spMk id="2" creationId="{58E3E292-EC37-6243-9CFC-386232E9BEB2}"/>
          </ac:spMkLst>
        </pc:spChg>
        <pc:spChg chg="add">
          <ac:chgData name="Sanam Aziz (2128612)" userId="S::2128612@student.uwtsd.ac.uk::1b667972-86d3-4f9d-8061-c1e9a4636913" providerId="AD" clId="Web-{F53FFA5F-59DD-F33D-C122-C6C0A4F562A3}" dt="2022-12-12T16:11:58.071" v="537"/>
          <ac:spMkLst>
            <pc:docMk/>
            <pc:sldMk cId="2397352369" sldId="276"/>
            <ac:spMk id="7" creationId="{787F4F1C-8D3D-4EC1-B72D-A0470A5A08B8}"/>
          </ac:spMkLst>
        </pc:spChg>
        <pc:grpChg chg="add">
          <ac:chgData name="Sanam Aziz (2128612)" userId="S::2128612@student.uwtsd.ac.uk::1b667972-86d3-4f9d-8061-c1e9a4636913" providerId="AD" clId="Web-{F53FFA5F-59DD-F33D-C122-C6C0A4F562A3}" dt="2022-12-12T16:11:58.071" v="537"/>
          <ac:grpSpMkLst>
            <pc:docMk/>
            <pc:sldMk cId="2397352369" sldId="276"/>
            <ac:grpSpMk id="9" creationId="{D1E3DD61-64DB-46AD-B249-E273CD86B051}"/>
          </ac:grpSpMkLst>
        </pc:grpChg>
      </pc:sldChg>
      <pc:sldChg chg="addSp delSp modSp new mod ord setBg setClrOvrMap">
        <pc:chgData name="Sanam Aziz (2128612)" userId="S::2128612@student.uwtsd.ac.uk::1b667972-86d3-4f9d-8061-c1e9a4636913" providerId="AD" clId="Web-{F53FFA5F-59DD-F33D-C122-C6C0A4F562A3}" dt="2022-12-12T16:20:36.792" v="620"/>
        <pc:sldMkLst>
          <pc:docMk/>
          <pc:sldMk cId="313725953" sldId="277"/>
        </pc:sldMkLst>
        <pc:spChg chg="mod">
          <ac:chgData name="Sanam Aziz (2128612)" userId="S::2128612@student.uwtsd.ac.uk::1b667972-86d3-4f9d-8061-c1e9a4636913" providerId="AD" clId="Web-{F53FFA5F-59DD-F33D-C122-C6C0A4F562A3}" dt="2022-12-12T15:54:58.207" v="417"/>
          <ac:spMkLst>
            <pc:docMk/>
            <pc:sldMk cId="313725953" sldId="277"/>
            <ac:spMk id="2" creationId="{E93C9304-D885-D82B-4337-7C47C78F019F}"/>
          </ac:spMkLst>
        </pc:spChg>
        <pc:spChg chg="add del">
          <ac:chgData name="Sanam Aziz (2128612)" userId="S::2128612@student.uwtsd.ac.uk::1b667972-86d3-4f9d-8061-c1e9a4636913" providerId="AD" clId="Web-{F53FFA5F-59DD-F33D-C122-C6C0A4F562A3}" dt="2022-12-12T15:54:54.910" v="414"/>
          <ac:spMkLst>
            <pc:docMk/>
            <pc:sldMk cId="313725953" sldId="277"/>
            <ac:spMk id="7" creationId="{3A397E3E-B90C-4D82-BAAA-36F7AC6A4565}"/>
          </ac:spMkLst>
        </pc:spChg>
        <pc:spChg chg="add del">
          <ac:chgData name="Sanam Aziz (2128612)" userId="S::2128612@student.uwtsd.ac.uk::1b667972-86d3-4f9d-8061-c1e9a4636913" providerId="AD" clId="Web-{F53FFA5F-59DD-F33D-C122-C6C0A4F562A3}" dt="2022-12-12T15:54:58.191" v="416"/>
          <ac:spMkLst>
            <pc:docMk/>
            <pc:sldMk cId="313725953" sldId="277"/>
            <ac:spMk id="8" creationId="{0671A8AE-40A1-4631-A6B8-581AFF065482}"/>
          </ac:spMkLst>
        </pc:spChg>
        <pc:spChg chg="add del">
          <ac:chgData name="Sanam Aziz (2128612)" userId="S::2128612@student.uwtsd.ac.uk::1b667972-86d3-4f9d-8061-c1e9a4636913" providerId="AD" clId="Web-{F53FFA5F-59DD-F33D-C122-C6C0A4F562A3}" dt="2022-12-12T15:54:54.910" v="414"/>
          <ac:spMkLst>
            <pc:docMk/>
            <pc:sldMk cId="313725953" sldId="277"/>
            <ac:spMk id="9" creationId="{E16C8D8F-10E9-4498-ABDB-0F923F8B6837}"/>
          </ac:spMkLst>
        </pc:spChg>
        <pc:spChg chg="add del">
          <ac:chgData name="Sanam Aziz (2128612)" userId="S::2128612@student.uwtsd.ac.uk::1b667972-86d3-4f9d-8061-c1e9a4636913" providerId="AD" clId="Web-{F53FFA5F-59DD-F33D-C122-C6C0A4F562A3}" dt="2022-12-12T15:54:58.191" v="416"/>
          <ac:spMkLst>
            <pc:docMk/>
            <pc:sldMk cId="313725953" sldId="277"/>
            <ac:spMk id="10" creationId="{AB58EF07-17C2-48CF-ABB0-EEF1F17CB8F0}"/>
          </ac:spMkLst>
        </pc:spChg>
        <pc:spChg chg="add del">
          <ac:chgData name="Sanam Aziz (2128612)" userId="S::2128612@student.uwtsd.ac.uk::1b667972-86d3-4f9d-8061-c1e9a4636913" providerId="AD" clId="Web-{F53FFA5F-59DD-F33D-C122-C6C0A4F562A3}" dt="2022-12-12T15:54:54.910" v="414"/>
          <ac:spMkLst>
            <pc:docMk/>
            <pc:sldMk cId="313725953" sldId="277"/>
            <ac:spMk id="11" creationId="{1E5A83E3-8A11-4492-BB6E-F5F2240316FB}"/>
          </ac:spMkLst>
        </pc:spChg>
        <pc:spChg chg="add del">
          <ac:chgData name="Sanam Aziz (2128612)" userId="S::2128612@student.uwtsd.ac.uk::1b667972-86d3-4f9d-8061-c1e9a4636913" providerId="AD" clId="Web-{F53FFA5F-59DD-F33D-C122-C6C0A4F562A3}" dt="2022-12-12T15:54:58.191" v="416"/>
          <ac:spMkLst>
            <pc:docMk/>
            <pc:sldMk cId="313725953" sldId="277"/>
            <ac:spMk id="12" creationId="{AF2F604E-43BE-4DC3-B983-E071523364F8}"/>
          </ac:spMkLst>
        </pc:spChg>
        <pc:spChg chg="add del">
          <ac:chgData name="Sanam Aziz (2128612)" userId="S::2128612@student.uwtsd.ac.uk::1b667972-86d3-4f9d-8061-c1e9a4636913" providerId="AD" clId="Web-{F53FFA5F-59DD-F33D-C122-C6C0A4F562A3}" dt="2022-12-12T15:54:54.910" v="414"/>
          <ac:spMkLst>
            <pc:docMk/>
            <pc:sldMk cId="313725953" sldId="277"/>
            <ac:spMk id="13" creationId="{8CF5E676-CA04-4CED-9F1E-5026ED66E66D}"/>
          </ac:spMkLst>
        </pc:spChg>
        <pc:spChg chg="add del">
          <ac:chgData name="Sanam Aziz (2128612)" userId="S::2128612@student.uwtsd.ac.uk::1b667972-86d3-4f9d-8061-c1e9a4636913" providerId="AD" clId="Web-{F53FFA5F-59DD-F33D-C122-C6C0A4F562A3}" dt="2022-12-12T15:54:58.191" v="416"/>
          <ac:spMkLst>
            <pc:docMk/>
            <pc:sldMk cId="313725953" sldId="277"/>
            <ac:spMk id="14" creationId="{08C9B587-E65E-4B52-B37C-ABEBB6E87928}"/>
          </ac:spMkLst>
        </pc:spChg>
        <pc:spChg chg="add del">
          <ac:chgData name="Sanam Aziz (2128612)" userId="S::2128612@student.uwtsd.ac.uk::1b667972-86d3-4f9d-8061-c1e9a4636913" providerId="AD" clId="Web-{F53FFA5F-59DD-F33D-C122-C6C0A4F562A3}" dt="2022-12-12T15:54:54.910" v="414"/>
          <ac:spMkLst>
            <pc:docMk/>
            <pc:sldMk cId="313725953" sldId="277"/>
            <ac:spMk id="15" creationId="{6BA9E676-A8FC-4C2F-8D78-C13ED8ABDBA8}"/>
          </ac:spMkLst>
        </pc:spChg>
        <pc:spChg chg="add">
          <ac:chgData name="Sanam Aziz (2128612)" userId="S::2128612@student.uwtsd.ac.uk::1b667972-86d3-4f9d-8061-c1e9a4636913" providerId="AD" clId="Web-{F53FFA5F-59DD-F33D-C122-C6C0A4F562A3}" dt="2022-12-12T15:54:58.207" v="417"/>
          <ac:spMkLst>
            <pc:docMk/>
            <pc:sldMk cId="313725953" sldId="277"/>
            <ac:spMk id="16" creationId="{ECC07320-C2CA-4E29-8481-9D9E143C7788}"/>
          </ac:spMkLst>
        </pc:spChg>
        <pc:spChg chg="add del">
          <ac:chgData name="Sanam Aziz (2128612)" userId="S::2128612@student.uwtsd.ac.uk::1b667972-86d3-4f9d-8061-c1e9a4636913" providerId="AD" clId="Web-{F53FFA5F-59DD-F33D-C122-C6C0A4F562A3}" dt="2022-12-12T15:54:54.910" v="414"/>
          <ac:spMkLst>
            <pc:docMk/>
            <pc:sldMk cId="313725953" sldId="277"/>
            <ac:spMk id="17" creationId="{A2B5CBEA-F125-49B6-8335-227C325B112B}"/>
          </ac:spMkLst>
        </pc:spChg>
        <pc:spChg chg="add del">
          <ac:chgData name="Sanam Aziz (2128612)" userId="S::2128612@student.uwtsd.ac.uk::1b667972-86d3-4f9d-8061-c1e9a4636913" providerId="AD" clId="Web-{F53FFA5F-59DD-F33D-C122-C6C0A4F562A3}" dt="2022-12-12T15:54:54.910" v="414"/>
          <ac:spMkLst>
            <pc:docMk/>
            <pc:sldMk cId="313725953" sldId="277"/>
            <ac:spMk id="19" creationId="{EECD79B5-5FC5-495F-BFD6-346C16E787A7}"/>
          </ac:spMkLst>
        </pc:spChg>
        <pc:spChg chg="add del">
          <ac:chgData name="Sanam Aziz (2128612)" userId="S::2128612@student.uwtsd.ac.uk::1b667972-86d3-4f9d-8061-c1e9a4636913" providerId="AD" clId="Web-{F53FFA5F-59DD-F33D-C122-C6C0A4F562A3}" dt="2022-12-12T15:54:54.910" v="414"/>
          <ac:spMkLst>
            <pc:docMk/>
            <pc:sldMk cId="313725953" sldId="277"/>
            <ac:spMk id="21" creationId="{2C1D3151-5F97-4860-B56C-C98BD62CC255}"/>
          </ac:spMkLst>
        </pc:spChg>
        <pc:spChg chg="add del">
          <ac:chgData name="Sanam Aziz (2128612)" userId="S::2128612@student.uwtsd.ac.uk::1b667972-86d3-4f9d-8061-c1e9a4636913" providerId="AD" clId="Web-{F53FFA5F-59DD-F33D-C122-C6C0A4F562A3}" dt="2022-12-12T15:54:54.910" v="414"/>
          <ac:spMkLst>
            <pc:docMk/>
            <pc:sldMk cId="313725953" sldId="277"/>
            <ac:spMk id="23" creationId="{32D9D048-3063-435A-8C23-26C1907E9619}"/>
          </ac:spMkLst>
        </pc:spChg>
        <pc:spChg chg="add del">
          <ac:chgData name="Sanam Aziz (2128612)" userId="S::2128612@student.uwtsd.ac.uk::1b667972-86d3-4f9d-8061-c1e9a4636913" providerId="AD" clId="Web-{F53FFA5F-59DD-F33D-C122-C6C0A4F562A3}" dt="2022-12-12T15:54:54.910" v="414"/>
          <ac:spMkLst>
            <pc:docMk/>
            <pc:sldMk cId="313725953" sldId="277"/>
            <ac:spMk id="25" creationId="{8DE96824-E506-4448-8704-5EC7BF7BC51B}"/>
          </ac:spMkLst>
        </pc:spChg>
        <pc:spChg chg="add del">
          <ac:chgData name="Sanam Aziz (2128612)" userId="S::2128612@student.uwtsd.ac.uk::1b667972-86d3-4f9d-8061-c1e9a4636913" providerId="AD" clId="Web-{F53FFA5F-59DD-F33D-C122-C6C0A4F562A3}" dt="2022-12-12T15:54:54.910" v="414"/>
          <ac:spMkLst>
            <pc:docMk/>
            <pc:sldMk cId="313725953" sldId="277"/>
            <ac:spMk id="27" creationId="{4D1A5E71-B6B6-486A-8CDC-C7ABD9B903F6}"/>
          </ac:spMkLst>
        </pc:spChg>
        <pc:spChg chg="add del">
          <ac:chgData name="Sanam Aziz (2128612)" userId="S::2128612@student.uwtsd.ac.uk::1b667972-86d3-4f9d-8061-c1e9a4636913" providerId="AD" clId="Web-{F53FFA5F-59DD-F33D-C122-C6C0A4F562A3}" dt="2022-12-12T15:54:54.910" v="414"/>
          <ac:spMkLst>
            <pc:docMk/>
            <pc:sldMk cId="313725953" sldId="277"/>
            <ac:spMk id="29" creationId="{B6C541AE-9B02-44C0-B8C6-B2DEA7ED3813}"/>
          </ac:spMkLst>
        </pc:spChg>
        <pc:picChg chg="add del">
          <ac:chgData name="Sanam Aziz (2128612)" userId="S::2128612@student.uwtsd.ac.uk::1b667972-86d3-4f9d-8061-c1e9a4636913" providerId="AD" clId="Web-{F53FFA5F-59DD-F33D-C122-C6C0A4F562A3}" dt="2022-12-12T15:54:58.191" v="416"/>
          <ac:picMkLst>
            <pc:docMk/>
            <pc:sldMk cId="313725953" sldId="277"/>
            <ac:picMk id="4" creationId="{AC77ABCE-383C-BB9F-2783-BA62E56E8950}"/>
          </ac:picMkLst>
        </pc:picChg>
        <pc:picChg chg="add">
          <ac:chgData name="Sanam Aziz (2128612)" userId="S::2128612@student.uwtsd.ac.uk::1b667972-86d3-4f9d-8061-c1e9a4636913" providerId="AD" clId="Web-{F53FFA5F-59DD-F33D-C122-C6C0A4F562A3}" dt="2022-12-12T15:54:58.207" v="417"/>
          <ac:picMkLst>
            <pc:docMk/>
            <pc:sldMk cId="313725953" sldId="277"/>
            <ac:picMk id="18" creationId="{AF3D0CAD-915F-E7A5-061A-442DCE7487F9}"/>
          </ac:picMkLst>
        </pc:picChg>
      </pc:sldChg>
      <pc:sldChg chg="addSp delSp modSp new mod ord setBg">
        <pc:chgData name="Sanam Aziz (2128612)" userId="S::2128612@student.uwtsd.ac.uk::1b667972-86d3-4f9d-8061-c1e9a4636913" providerId="AD" clId="Web-{F53FFA5F-59DD-F33D-C122-C6C0A4F562A3}" dt="2022-12-12T16:20:39.355" v="621"/>
        <pc:sldMkLst>
          <pc:docMk/>
          <pc:sldMk cId="3266569027" sldId="278"/>
        </pc:sldMkLst>
        <pc:spChg chg="mod">
          <ac:chgData name="Sanam Aziz (2128612)" userId="S::2128612@student.uwtsd.ac.uk::1b667972-86d3-4f9d-8061-c1e9a4636913" providerId="AD" clId="Web-{F53FFA5F-59DD-F33D-C122-C6C0A4F562A3}" dt="2022-12-12T15:59:32.139" v="441"/>
          <ac:spMkLst>
            <pc:docMk/>
            <pc:sldMk cId="3266569027" sldId="278"/>
            <ac:spMk id="2" creationId="{E8A475D5-5B92-5E7C-1090-1EEC6513E16A}"/>
          </ac:spMkLst>
        </pc:spChg>
        <pc:spChg chg="mod ord">
          <ac:chgData name="Sanam Aziz (2128612)" userId="S::2128612@student.uwtsd.ac.uk::1b667972-86d3-4f9d-8061-c1e9a4636913" providerId="AD" clId="Web-{F53FFA5F-59DD-F33D-C122-C6C0A4F562A3}" dt="2022-12-12T15:59:32.139" v="441"/>
          <ac:spMkLst>
            <pc:docMk/>
            <pc:sldMk cId="3266569027" sldId="278"/>
            <ac:spMk id="3" creationId="{101CD59F-4DFC-685D-29D9-87E361AE4408}"/>
          </ac:spMkLst>
        </pc:spChg>
        <pc:spChg chg="del">
          <ac:chgData name="Sanam Aziz (2128612)" userId="S::2128612@student.uwtsd.ac.uk::1b667972-86d3-4f9d-8061-c1e9a4636913" providerId="AD" clId="Web-{F53FFA5F-59DD-F33D-C122-C6C0A4F562A3}" dt="2022-12-12T15:59:16.826" v="437"/>
          <ac:spMkLst>
            <pc:docMk/>
            <pc:sldMk cId="3266569027" sldId="278"/>
            <ac:spMk id="4" creationId="{912FCD4F-99CC-2EBB-A4F4-5F46DC72ACCD}"/>
          </ac:spMkLst>
        </pc:spChg>
        <pc:spChg chg="add">
          <ac:chgData name="Sanam Aziz (2128612)" userId="S::2128612@student.uwtsd.ac.uk::1b667972-86d3-4f9d-8061-c1e9a4636913" providerId="AD" clId="Web-{F53FFA5F-59DD-F33D-C122-C6C0A4F562A3}" dt="2022-12-12T15:59:32.139" v="441"/>
          <ac:spMkLst>
            <pc:docMk/>
            <pc:sldMk cId="3266569027" sldId="278"/>
            <ac:spMk id="10" creationId="{4038CB10-1F5C-4D54-9DF7-12586DE5B007}"/>
          </ac:spMkLst>
        </pc:spChg>
        <pc:spChg chg="add">
          <ac:chgData name="Sanam Aziz (2128612)" userId="S::2128612@student.uwtsd.ac.uk::1b667972-86d3-4f9d-8061-c1e9a4636913" providerId="AD" clId="Web-{F53FFA5F-59DD-F33D-C122-C6C0A4F562A3}" dt="2022-12-12T15:59:32.139" v="441"/>
          <ac:spMkLst>
            <pc:docMk/>
            <pc:sldMk cId="3266569027" sldId="278"/>
            <ac:spMk id="12" creationId="{36D30126-6314-4A93-B27E-5C66CF781924}"/>
          </ac:spMkLst>
        </pc:spChg>
        <pc:spChg chg="add">
          <ac:chgData name="Sanam Aziz (2128612)" userId="S::2128612@student.uwtsd.ac.uk::1b667972-86d3-4f9d-8061-c1e9a4636913" providerId="AD" clId="Web-{F53FFA5F-59DD-F33D-C122-C6C0A4F562A3}" dt="2022-12-12T15:59:32.139" v="441"/>
          <ac:spMkLst>
            <pc:docMk/>
            <pc:sldMk cId="3266569027" sldId="278"/>
            <ac:spMk id="14" creationId="{73ED6512-6858-4552-B699-9A97FE9A4EA2}"/>
          </ac:spMkLst>
        </pc:spChg>
        <pc:picChg chg="add mod ord">
          <ac:chgData name="Sanam Aziz (2128612)" userId="S::2128612@student.uwtsd.ac.uk::1b667972-86d3-4f9d-8061-c1e9a4636913" providerId="AD" clId="Web-{F53FFA5F-59DD-F33D-C122-C6C0A4F562A3}" dt="2022-12-12T15:59:32.139" v="441"/>
          <ac:picMkLst>
            <pc:docMk/>
            <pc:sldMk cId="3266569027" sldId="278"/>
            <ac:picMk id="5" creationId="{CBE35CE1-1973-26B7-30ED-EEAABA153324}"/>
          </ac:picMkLst>
        </pc:picChg>
      </pc:sldChg>
      <pc:sldChg chg="modSp new del">
        <pc:chgData name="Sanam Aziz (2128612)" userId="S::2128612@student.uwtsd.ac.uk::1b667972-86d3-4f9d-8061-c1e9a4636913" providerId="AD" clId="Web-{F53FFA5F-59DD-F33D-C122-C6C0A4F562A3}" dt="2022-12-12T16:11:01.506" v="530"/>
        <pc:sldMkLst>
          <pc:docMk/>
          <pc:sldMk cId="2541659583" sldId="279"/>
        </pc:sldMkLst>
        <pc:spChg chg="mod">
          <ac:chgData name="Sanam Aziz (2128612)" userId="S::2128612@student.uwtsd.ac.uk::1b667972-86d3-4f9d-8061-c1e9a4636913" providerId="AD" clId="Web-{F53FFA5F-59DD-F33D-C122-C6C0A4F562A3}" dt="2022-12-12T16:10:37.568" v="529" actId="20577"/>
          <ac:spMkLst>
            <pc:docMk/>
            <pc:sldMk cId="2541659583" sldId="279"/>
            <ac:spMk id="2" creationId="{35393B25-5B88-E53D-6DA0-D8956D7DCF59}"/>
          </ac:spMkLst>
        </pc:spChg>
      </pc:sldChg>
      <pc:sldChg chg="addSp modSp new mod ord setBg">
        <pc:chgData name="Sanam Aziz (2128612)" userId="S::2128612@student.uwtsd.ac.uk::1b667972-86d3-4f9d-8061-c1e9a4636913" providerId="AD" clId="Web-{F53FFA5F-59DD-F33D-C122-C6C0A4F562A3}" dt="2022-12-12T16:20:41.761" v="622"/>
        <pc:sldMkLst>
          <pc:docMk/>
          <pc:sldMk cId="4159637043" sldId="280"/>
        </pc:sldMkLst>
        <pc:spChg chg="mod">
          <ac:chgData name="Sanam Aziz (2128612)" userId="S::2128612@student.uwtsd.ac.uk::1b667972-86d3-4f9d-8061-c1e9a4636913" providerId="AD" clId="Web-{F53FFA5F-59DD-F33D-C122-C6C0A4F562A3}" dt="2022-12-12T16:03:51.335" v="484"/>
          <ac:spMkLst>
            <pc:docMk/>
            <pc:sldMk cId="4159637043" sldId="280"/>
            <ac:spMk id="2" creationId="{5D7062A5-A615-BB3F-3E95-ECCE85E5CF18}"/>
          </ac:spMkLst>
        </pc:spChg>
        <pc:spChg chg="mod">
          <ac:chgData name="Sanam Aziz (2128612)" userId="S::2128612@student.uwtsd.ac.uk::1b667972-86d3-4f9d-8061-c1e9a4636913" providerId="AD" clId="Web-{F53FFA5F-59DD-F33D-C122-C6C0A4F562A3}" dt="2022-12-12T16:03:51.335" v="484"/>
          <ac:spMkLst>
            <pc:docMk/>
            <pc:sldMk cId="4159637043" sldId="280"/>
            <ac:spMk id="3" creationId="{58D3F459-F486-EA01-79A7-546F13F02365}"/>
          </ac:spMkLst>
        </pc:spChg>
        <pc:spChg chg="add">
          <ac:chgData name="Sanam Aziz (2128612)" userId="S::2128612@student.uwtsd.ac.uk::1b667972-86d3-4f9d-8061-c1e9a4636913" providerId="AD" clId="Web-{F53FFA5F-59DD-F33D-C122-C6C0A4F562A3}" dt="2022-12-12T16:03:51.335" v="484"/>
          <ac:spMkLst>
            <pc:docMk/>
            <pc:sldMk cId="4159637043" sldId="280"/>
            <ac:spMk id="8" creationId="{5A0118C5-4F8D-4CF4-BADD-53FEACC6C42A}"/>
          </ac:spMkLst>
        </pc:spChg>
        <pc:spChg chg="add">
          <ac:chgData name="Sanam Aziz (2128612)" userId="S::2128612@student.uwtsd.ac.uk::1b667972-86d3-4f9d-8061-c1e9a4636913" providerId="AD" clId="Web-{F53FFA5F-59DD-F33D-C122-C6C0A4F562A3}" dt="2022-12-12T16:03:51.335" v="484"/>
          <ac:spMkLst>
            <pc:docMk/>
            <pc:sldMk cId="4159637043" sldId="280"/>
            <ac:spMk id="10" creationId="{F98F79A4-A6C7-4101-B1E9-27E05CB7CFA0}"/>
          </ac:spMkLst>
        </pc:spChg>
        <pc:spChg chg="add">
          <ac:chgData name="Sanam Aziz (2128612)" userId="S::2128612@student.uwtsd.ac.uk::1b667972-86d3-4f9d-8061-c1e9a4636913" providerId="AD" clId="Web-{F53FFA5F-59DD-F33D-C122-C6C0A4F562A3}" dt="2022-12-12T16:03:51.335" v="484"/>
          <ac:spMkLst>
            <pc:docMk/>
            <pc:sldMk cId="4159637043" sldId="280"/>
            <ac:spMk id="12" creationId="{31CE7A08-2184-4B99-ABC0-B40CD1D3F281}"/>
          </ac:spMkLst>
        </pc:spChg>
        <pc:spChg chg="add">
          <ac:chgData name="Sanam Aziz (2128612)" userId="S::2128612@student.uwtsd.ac.uk::1b667972-86d3-4f9d-8061-c1e9a4636913" providerId="AD" clId="Web-{F53FFA5F-59DD-F33D-C122-C6C0A4F562A3}" dt="2022-12-12T16:03:51.335" v="484"/>
          <ac:spMkLst>
            <pc:docMk/>
            <pc:sldMk cId="4159637043" sldId="280"/>
            <ac:spMk id="14" creationId="{79AFCB35-9C04-4524-A0B1-57FF6865D013}"/>
          </ac:spMkLst>
        </pc:spChg>
        <pc:spChg chg="add">
          <ac:chgData name="Sanam Aziz (2128612)" userId="S::2128612@student.uwtsd.ac.uk::1b667972-86d3-4f9d-8061-c1e9a4636913" providerId="AD" clId="Web-{F53FFA5F-59DD-F33D-C122-C6C0A4F562A3}" dt="2022-12-12T16:03:51.335" v="484"/>
          <ac:spMkLst>
            <pc:docMk/>
            <pc:sldMk cId="4159637043" sldId="280"/>
            <ac:spMk id="16" creationId="{D11AD2AD-0BA0-4DD3-8EEA-84686A0E718C}"/>
          </ac:spMkLst>
        </pc:spChg>
        <pc:spChg chg="add">
          <ac:chgData name="Sanam Aziz (2128612)" userId="S::2128612@student.uwtsd.ac.uk::1b667972-86d3-4f9d-8061-c1e9a4636913" providerId="AD" clId="Web-{F53FFA5F-59DD-F33D-C122-C6C0A4F562A3}" dt="2022-12-12T16:03:51.335" v="484"/>
          <ac:spMkLst>
            <pc:docMk/>
            <pc:sldMk cId="4159637043" sldId="280"/>
            <ac:spMk id="18" creationId="{9E5C5460-229E-46C8-A712-CC317985420F}"/>
          </ac:spMkLst>
        </pc:spChg>
        <pc:spChg chg="add">
          <ac:chgData name="Sanam Aziz (2128612)" userId="S::2128612@student.uwtsd.ac.uk::1b667972-86d3-4f9d-8061-c1e9a4636913" providerId="AD" clId="Web-{F53FFA5F-59DD-F33D-C122-C6C0A4F562A3}" dt="2022-12-12T16:03:51.335" v="484"/>
          <ac:spMkLst>
            <pc:docMk/>
            <pc:sldMk cId="4159637043" sldId="280"/>
            <ac:spMk id="20" creationId="{2552FC29-9118-466F-940E-80C84EFDF07B}"/>
          </ac:spMkLst>
        </pc:spChg>
        <pc:grpChg chg="add">
          <ac:chgData name="Sanam Aziz (2128612)" userId="S::2128612@student.uwtsd.ac.uk::1b667972-86d3-4f9d-8061-c1e9a4636913" providerId="AD" clId="Web-{F53FFA5F-59DD-F33D-C122-C6C0A4F562A3}" dt="2022-12-12T16:03:51.335" v="484"/>
          <ac:grpSpMkLst>
            <pc:docMk/>
            <pc:sldMk cId="4159637043" sldId="280"/>
            <ac:grpSpMk id="22" creationId="{0C156BF8-7FF7-440F-BE2B-417DFFE8BFA5}"/>
          </ac:grpSpMkLst>
        </pc:grpChg>
      </pc:sldChg>
      <pc:sldChg chg="addSp modSp new mod ord setBg">
        <pc:chgData name="Sanam Aziz (2128612)" userId="S::2128612@student.uwtsd.ac.uk::1b667972-86d3-4f9d-8061-c1e9a4636913" providerId="AD" clId="Web-{F53FFA5F-59DD-F33D-C122-C6C0A4F562A3}" dt="2022-12-12T16:20:44.355" v="623"/>
        <pc:sldMkLst>
          <pc:docMk/>
          <pc:sldMk cId="2738409413" sldId="281"/>
        </pc:sldMkLst>
        <pc:spChg chg="mod">
          <ac:chgData name="Sanam Aziz (2128612)" userId="S::2128612@student.uwtsd.ac.uk::1b667972-86d3-4f9d-8061-c1e9a4636913" providerId="AD" clId="Web-{F53FFA5F-59DD-F33D-C122-C6C0A4F562A3}" dt="2022-12-12T16:08:44.939" v="526"/>
          <ac:spMkLst>
            <pc:docMk/>
            <pc:sldMk cId="2738409413" sldId="281"/>
            <ac:spMk id="2" creationId="{156269A6-54A4-94F1-0B4A-E3D3952B77CD}"/>
          </ac:spMkLst>
        </pc:spChg>
        <pc:spChg chg="mod">
          <ac:chgData name="Sanam Aziz (2128612)" userId="S::2128612@student.uwtsd.ac.uk::1b667972-86d3-4f9d-8061-c1e9a4636913" providerId="AD" clId="Web-{F53FFA5F-59DD-F33D-C122-C6C0A4F562A3}" dt="2022-12-12T16:08:44.939" v="526"/>
          <ac:spMkLst>
            <pc:docMk/>
            <pc:sldMk cId="2738409413" sldId="281"/>
            <ac:spMk id="3" creationId="{16D2CEA7-3B3F-A921-C98E-78F60156188C}"/>
          </ac:spMkLst>
        </pc:spChg>
        <pc:spChg chg="add">
          <ac:chgData name="Sanam Aziz (2128612)" userId="S::2128612@student.uwtsd.ac.uk::1b667972-86d3-4f9d-8061-c1e9a4636913" providerId="AD" clId="Web-{F53FFA5F-59DD-F33D-C122-C6C0A4F562A3}" dt="2022-12-12T16:08:44.939" v="526"/>
          <ac:spMkLst>
            <pc:docMk/>
            <pc:sldMk cId="2738409413" sldId="281"/>
            <ac:spMk id="8" creationId="{5A0118C5-4F8D-4CF4-BADD-53FEACC6C42A}"/>
          </ac:spMkLst>
        </pc:spChg>
        <pc:spChg chg="add">
          <ac:chgData name="Sanam Aziz (2128612)" userId="S::2128612@student.uwtsd.ac.uk::1b667972-86d3-4f9d-8061-c1e9a4636913" providerId="AD" clId="Web-{F53FFA5F-59DD-F33D-C122-C6C0A4F562A3}" dt="2022-12-12T16:08:44.939" v="526"/>
          <ac:spMkLst>
            <pc:docMk/>
            <pc:sldMk cId="2738409413" sldId="281"/>
            <ac:spMk id="10" creationId="{CAEBFCD5-5356-4326-8D39-8235A46CD7B2}"/>
          </ac:spMkLst>
        </pc:spChg>
        <pc:spChg chg="add">
          <ac:chgData name="Sanam Aziz (2128612)" userId="S::2128612@student.uwtsd.ac.uk::1b667972-86d3-4f9d-8061-c1e9a4636913" providerId="AD" clId="Web-{F53FFA5F-59DD-F33D-C122-C6C0A4F562A3}" dt="2022-12-12T16:08:44.939" v="526"/>
          <ac:spMkLst>
            <pc:docMk/>
            <pc:sldMk cId="2738409413" sldId="281"/>
            <ac:spMk id="12" creationId="{F6814848-248A-47DD-88E0-95099D951EF8}"/>
          </ac:spMkLst>
        </pc:spChg>
        <pc:spChg chg="add">
          <ac:chgData name="Sanam Aziz (2128612)" userId="S::2128612@student.uwtsd.ac.uk::1b667972-86d3-4f9d-8061-c1e9a4636913" providerId="AD" clId="Web-{F53FFA5F-59DD-F33D-C122-C6C0A4F562A3}" dt="2022-12-12T16:08:44.939" v="526"/>
          <ac:spMkLst>
            <pc:docMk/>
            <pc:sldMk cId="2738409413" sldId="281"/>
            <ac:spMk id="14" creationId="{718BDA89-0D2C-4C4E-99F6-D7A220FE48D3}"/>
          </ac:spMkLst>
        </pc:spChg>
        <pc:spChg chg="add">
          <ac:chgData name="Sanam Aziz (2128612)" userId="S::2128612@student.uwtsd.ac.uk::1b667972-86d3-4f9d-8061-c1e9a4636913" providerId="AD" clId="Web-{F53FFA5F-59DD-F33D-C122-C6C0A4F562A3}" dt="2022-12-12T16:08:44.939" v="526"/>
          <ac:spMkLst>
            <pc:docMk/>
            <pc:sldMk cId="2738409413" sldId="281"/>
            <ac:spMk id="20" creationId="{7CE98B01-ED41-482F-AFA1-19C7FA7C04A7}"/>
          </ac:spMkLst>
        </pc:spChg>
        <pc:spChg chg="add">
          <ac:chgData name="Sanam Aziz (2128612)" userId="S::2128612@student.uwtsd.ac.uk::1b667972-86d3-4f9d-8061-c1e9a4636913" providerId="AD" clId="Web-{F53FFA5F-59DD-F33D-C122-C6C0A4F562A3}" dt="2022-12-12T16:08:44.939" v="526"/>
          <ac:spMkLst>
            <pc:docMk/>
            <pc:sldMk cId="2738409413" sldId="281"/>
            <ac:spMk id="22" creationId="{B9CABDD0-8DF6-4974-A224-9A2A81778003}"/>
          </ac:spMkLst>
        </pc:spChg>
        <pc:grpChg chg="add">
          <ac:chgData name="Sanam Aziz (2128612)" userId="S::2128612@student.uwtsd.ac.uk::1b667972-86d3-4f9d-8061-c1e9a4636913" providerId="AD" clId="Web-{F53FFA5F-59DD-F33D-C122-C6C0A4F562A3}" dt="2022-12-12T16:08:44.939" v="526"/>
          <ac:grpSpMkLst>
            <pc:docMk/>
            <pc:sldMk cId="2738409413" sldId="281"/>
            <ac:grpSpMk id="16" creationId="{6B67BE95-96EF-433C-9F29-B0732AA6B6AC}"/>
          </ac:grpSpMkLst>
        </pc:grpChg>
        <pc:grpChg chg="add">
          <ac:chgData name="Sanam Aziz (2128612)" userId="S::2128612@student.uwtsd.ac.uk::1b667972-86d3-4f9d-8061-c1e9a4636913" providerId="AD" clId="Web-{F53FFA5F-59DD-F33D-C122-C6C0A4F562A3}" dt="2022-12-12T16:08:44.939" v="526"/>
          <ac:grpSpMkLst>
            <pc:docMk/>
            <pc:sldMk cId="2738409413" sldId="281"/>
            <ac:grpSpMk id="24" creationId="{D6E8B984-55B9-4A62-A043-997D00F0AE09}"/>
          </ac:grpSpMkLst>
        </pc:grpChg>
      </pc:sldChg>
      <pc:sldChg chg="addSp delSp modSp new mod ord setBg addAnim delAnim modAnim setClrOvrMap">
        <pc:chgData name="Sanam Aziz (2128612)" userId="S::2128612@student.uwtsd.ac.uk::1b667972-86d3-4f9d-8061-c1e9a4636913" providerId="AD" clId="Web-{F53FFA5F-59DD-F33D-C122-C6C0A4F562A3}" dt="2022-12-12T16:21:28.982" v="637"/>
        <pc:sldMkLst>
          <pc:docMk/>
          <pc:sldMk cId="4042205614" sldId="282"/>
        </pc:sldMkLst>
        <pc:spChg chg="mod">
          <ac:chgData name="Sanam Aziz (2128612)" userId="S::2128612@student.uwtsd.ac.uk::1b667972-86d3-4f9d-8061-c1e9a4636913" providerId="AD" clId="Web-{F53FFA5F-59DD-F33D-C122-C6C0A4F562A3}" dt="2022-12-12T16:21:28.982" v="637"/>
          <ac:spMkLst>
            <pc:docMk/>
            <pc:sldMk cId="4042205614" sldId="282"/>
            <ac:spMk id="2" creationId="{2807387A-AE55-11BD-68E6-24192C8B622C}"/>
          </ac:spMkLst>
        </pc:spChg>
        <pc:spChg chg="add del">
          <ac:chgData name="Sanam Aziz (2128612)" userId="S::2128612@student.uwtsd.ac.uk::1b667972-86d3-4f9d-8061-c1e9a4636913" providerId="AD" clId="Web-{F53FFA5F-59DD-F33D-C122-C6C0A4F562A3}" dt="2022-12-12T16:21:28.982" v="637"/>
          <ac:spMkLst>
            <pc:docMk/>
            <pc:sldMk cId="4042205614" sldId="282"/>
            <ac:spMk id="3" creationId="{BCAE834B-7D3D-EE16-05AE-2002F8EAC1E2}"/>
          </ac:spMkLst>
        </pc:spChg>
        <pc:spChg chg="add">
          <ac:chgData name="Sanam Aziz (2128612)" userId="S::2128612@student.uwtsd.ac.uk::1b667972-86d3-4f9d-8061-c1e9a4636913" providerId="AD" clId="Web-{F53FFA5F-59DD-F33D-C122-C6C0A4F562A3}" dt="2022-12-12T16:21:28.982" v="637"/>
          <ac:spMkLst>
            <pc:docMk/>
            <pc:sldMk cId="4042205614" sldId="282"/>
            <ac:spMk id="6" creationId="{5A59F003-E00A-43F9-91DC-CC54E3B87466}"/>
          </ac:spMkLst>
        </pc:spChg>
        <pc:spChg chg="add">
          <ac:chgData name="Sanam Aziz (2128612)" userId="S::2128612@student.uwtsd.ac.uk::1b667972-86d3-4f9d-8061-c1e9a4636913" providerId="AD" clId="Web-{F53FFA5F-59DD-F33D-C122-C6C0A4F562A3}" dt="2022-12-12T16:21:28.982" v="637"/>
          <ac:spMkLst>
            <pc:docMk/>
            <pc:sldMk cId="4042205614" sldId="282"/>
            <ac:spMk id="8" creationId="{D74A4382-E3AD-430A-9A1F-DFA3E0E77A7D}"/>
          </ac:spMkLst>
        </pc:spChg>
        <pc:spChg chg="add del">
          <ac:chgData name="Sanam Aziz (2128612)" userId="S::2128612@student.uwtsd.ac.uk::1b667972-86d3-4f9d-8061-c1e9a4636913" providerId="AD" clId="Web-{F53FFA5F-59DD-F33D-C122-C6C0A4F562A3}" dt="2022-12-12T16:17:09.629" v="571"/>
          <ac:spMkLst>
            <pc:docMk/>
            <pc:sldMk cId="4042205614" sldId="282"/>
            <ac:spMk id="9" creationId="{5A59F003-E00A-43F9-91DC-CC54E3B87466}"/>
          </ac:spMkLst>
        </pc:spChg>
        <pc:spChg chg="add">
          <ac:chgData name="Sanam Aziz (2128612)" userId="S::2128612@student.uwtsd.ac.uk::1b667972-86d3-4f9d-8061-c1e9a4636913" providerId="AD" clId="Web-{F53FFA5F-59DD-F33D-C122-C6C0A4F562A3}" dt="2022-12-12T16:21:28.982" v="637"/>
          <ac:spMkLst>
            <pc:docMk/>
            <pc:sldMk cId="4042205614" sldId="282"/>
            <ac:spMk id="10" creationId="{79F40191-0F44-4FD1-82CC-ACB507C14BE6}"/>
          </ac:spMkLst>
        </pc:spChg>
        <pc:spChg chg="add del">
          <ac:chgData name="Sanam Aziz (2128612)" userId="S::2128612@student.uwtsd.ac.uk::1b667972-86d3-4f9d-8061-c1e9a4636913" providerId="AD" clId="Web-{F53FFA5F-59DD-F33D-C122-C6C0A4F562A3}" dt="2022-12-12T16:17:09.629" v="571"/>
          <ac:spMkLst>
            <pc:docMk/>
            <pc:sldMk cId="4042205614" sldId="282"/>
            <ac:spMk id="11" creationId="{D74A4382-E3AD-430A-9A1F-DFA3E0E77A7D}"/>
          </ac:spMkLst>
        </pc:spChg>
        <pc:spChg chg="add del">
          <ac:chgData name="Sanam Aziz (2128612)" userId="S::2128612@student.uwtsd.ac.uk::1b667972-86d3-4f9d-8061-c1e9a4636913" providerId="AD" clId="Web-{F53FFA5F-59DD-F33D-C122-C6C0A4F562A3}" dt="2022-12-12T16:17:09.629" v="571"/>
          <ac:spMkLst>
            <pc:docMk/>
            <pc:sldMk cId="4042205614" sldId="282"/>
            <ac:spMk id="13" creationId="{79F40191-0F44-4FD1-82CC-ACB507C14BE6}"/>
          </ac:spMkLst>
        </pc:spChg>
        <pc:spChg chg="add del">
          <ac:chgData name="Sanam Aziz (2128612)" userId="S::2128612@student.uwtsd.ac.uk::1b667972-86d3-4f9d-8061-c1e9a4636913" providerId="AD" clId="Web-{F53FFA5F-59DD-F33D-C122-C6C0A4F562A3}" dt="2022-12-12T16:19:39.290" v="589"/>
          <ac:spMkLst>
            <pc:docMk/>
            <pc:sldMk cId="4042205614" sldId="282"/>
            <ac:spMk id="15" creationId="{3A930249-8242-4E2B-AF17-C01826488321}"/>
          </ac:spMkLst>
        </pc:spChg>
        <pc:spChg chg="add del">
          <ac:chgData name="Sanam Aziz (2128612)" userId="S::2128612@student.uwtsd.ac.uk::1b667972-86d3-4f9d-8061-c1e9a4636913" providerId="AD" clId="Web-{F53FFA5F-59DD-F33D-C122-C6C0A4F562A3}" dt="2022-12-12T16:19:39.290" v="589"/>
          <ac:spMkLst>
            <pc:docMk/>
            <pc:sldMk cId="4042205614" sldId="282"/>
            <ac:spMk id="16" creationId="{A5BDD999-C5E1-4B3E-A710-768673819165}"/>
          </ac:spMkLst>
        </pc:spChg>
        <pc:picChg chg="add del">
          <ac:chgData name="Sanam Aziz (2128612)" userId="S::2128612@student.uwtsd.ac.uk::1b667972-86d3-4f9d-8061-c1e9a4636913" providerId="AD" clId="Web-{F53FFA5F-59DD-F33D-C122-C6C0A4F562A3}" dt="2022-12-12T16:17:09.629" v="571"/>
          <ac:picMkLst>
            <pc:docMk/>
            <pc:sldMk cId="4042205614" sldId="282"/>
            <ac:picMk id="5" creationId="{791E0D4D-657E-8065-F025-F9BA9701BA6E}"/>
          </ac:picMkLst>
        </pc:picChg>
        <pc:picChg chg="add">
          <ac:chgData name="Sanam Aziz (2128612)" userId="S::2128612@student.uwtsd.ac.uk::1b667972-86d3-4f9d-8061-c1e9a4636913" providerId="AD" clId="Web-{F53FFA5F-59DD-F33D-C122-C6C0A4F562A3}" dt="2022-12-12T16:21:28.982" v="637"/>
          <ac:picMkLst>
            <pc:docMk/>
            <pc:sldMk cId="4042205614" sldId="282"/>
            <ac:picMk id="7" creationId="{73477119-B154-BC87-B34A-CCAFEDCE031C}"/>
          </ac:picMkLst>
        </pc:picChg>
        <pc:picChg chg="add del">
          <ac:chgData name="Sanam Aziz (2128612)" userId="S::2128612@student.uwtsd.ac.uk::1b667972-86d3-4f9d-8061-c1e9a4636913" providerId="AD" clId="Web-{F53FFA5F-59DD-F33D-C122-C6C0A4F562A3}" dt="2022-12-12T16:19:39.290" v="589"/>
          <ac:picMkLst>
            <pc:docMk/>
            <pc:sldMk cId="4042205614" sldId="282"/>
            <ac:picMk id="17" creationId="{8AE869AD-38DB-603E-9695-6E0A84EA8244}"/>
          </ac:picMkLst>
        </pc:picChg>
      </pc:sldChg>
      <pc:sldChg chg="addSp delSp modSp new mod setBg">
        <pc:chgData name="Sanam Aziz (2128612)" userId="S::2128612@student.uwtsd.ac.uk::1b667972-86d3-4f9d-8061-c1e9a4636913" providerId="AD" clId="Web-{F53FFA5F-59DD-F33D-C122-C6C0A4F562A3}" dt="2022-12-12T16:28:01.167" v="673" actId="20577"/>
        <pc:sldMkLst>
          <pc:docMk/>
          <pc:sldMk cId="1353064635" sldId="283"/>
        </pc:sldMkLst>
        <pc:spChg chg="mod">
          <ac:chgData name="Sanam Aziz (2128612)" userId="S::2128612@student.uwtsd.ac.uk::1b667972-86d3-4f9d-8061-c1e9a4636913" providerId="AD" clId="Web-{F53FFA5F-59DD-F33D-C122-C6C0A4F562A3}" dt="2022-12-12T16:27:23.056" v="667"/>
          <ac:spMkLst>
            <pc:docMk/>
            <pc:sldMk cId="1353064635" sldId="283"/>
            <ac:spMk id="2" creationId="{8671F118-B131-C042-6564-C98555624D82}"/>
          </ac:spMkLst>
        </pc:spChg>
        <pc:spChg chg="del">
          <ac:chgData name="Sanam Aziz (2128612)" userId="S::2128612@student.uwtsd.ac.uk::1b667972-86d3-4f9d-8061-c1e9a4636913" providerId="AD" clId="Web-{F53FFA5F-59DD-F33D-C122-C6C0A4F562A3}" dt="2022-12-12T16:24:13.956" v="660"/>
          <ac:spMkLst>
            <pc:docMk/>
            <pc:sldMk cId="1353064635" sldId="283"/>
            <ac:spMk id="3" creationId="{7C178322-4B50-620E-5C4F-1DA5E4DD6352}"/>
          </ac:spMkLst>
        </pc:spChg>
        <pc:spChg chg="add mod">
          <ac:chgData name="Sanam Aziz (2128612)" userId="S::2128612@student.uwtsd.ac.uk::1b667972-86d3-4f9d-8061-c1e9a4636913" providerId="AD" clId="Web-{F53FFA5F-59DD-F33D-C122-C6C0A4F562A3}" dt="2022-12-12T16:28:01.167" v="673" actId="20577"/>
          <ac:spMkLst>
            <pc:docMk/>
            <pc:sldMk cId="1353064635" sldId="283"/>
            <ac:spMk id="6" creationId="{104F907A-43BF-0A48-3C68-4C05EE372BFE}"/>
          </ac:spMkLst>
        </pc:spChg>
        <pc:spChg chg="add">
          <ac:chgData name="Sanam Aziz (2128612)" userId="S::2128612@student.uwtsd.ac.uk::1b667972-86d3-4f9d-8061-c1e9a4636913" providerId="AD" clId="Web-{F53FFA5F-59DD-F33D-C122-C6C0A4F562A3}" dt="2022-12-12T16:27:23.056" v="667"/>
          <ac:spMkLst>
            <pc:docMk/>
            <pc:sldMk cId="1353064635" sldId="283"/>
            <ac:spMk id="12" creationId="{2C61293E-6EBE-43EF-A52C-9BEBFD7679D4}"/>
          </ac:spMkLst>
        </pc:spChg>
        <pc:spChg chg="add">
          <ac:chgData name="Sanam Aziz (2128612)" userId="S::2128612@student.uwtsd.ac.uk::1b667972-86d3-4f9d-8061-c1e9a4636913" providerId="AD" clId="Web-{F53FFA5F-59DD-F33D-C122-C6C0A4F562A3}" dt="2022-12-12T16:27:23.056" v="667"/>
          <ac:spMkLst>
            <pc:docMk/>
            <pc:sldMk cId="1353064635" sldId="283"/>
            <ac:spMk id="14" creationId="{21540236-BFD5-4A9D-8840-4703E7F76825}"/>
          </ac:spMkLst>
        </pc:spChg>
        <pc:picChg chg="add del mod ord">
          <ac:chgData name="Sanam Aziz (2128612)" userId="S::2128612@student.uwtsd.ac.uk::1b667972-86d3-4f9d-8061-c1e9a4636913" providerId="AD" clId="Web-{F53FFA5F-59DD-F33D-C122-C6C0A4F562A3}" dt="2022-12-12T16:24:34.347" v="661"/>
          <ac:picMkLst>
            <pc:docMk/>
            <pc:sldMk cId="1353064635" sldId="283"/>
            <ac:picMk id="4" creationId="{CF3C26D3-4F29-9680-EE27-15EE0A8AD9B3}"/>
          </ac:picMkLst>
        </pc:picChg>
        <pc:picChg chg="add">
          <ac:chgData name="Sanam Aziz (2128612)" userId="S::2128612@student.uwtsd.ac.uk::1b667972-86d3-4f9d-8061-c1e9a4636913" providerId="AD" clId="Web-{F53FFA5F-59DD-F33D-C122-C6C0A4F562A3}" dt="2022-12-12T16:27:23.056" v="667"/>
          <ac:picMkLst>
            <pc:docMk/>
            <pc:sldMk cId="1353064635" sldId="283"/>
            <ac:picMk id="8" creationId="{CC569B34-A6AF-F99F-314F-7680BF5E4574}"/>
          </ac:picMkLst>
        </pc:picChg>
      </pc:sldChg>
      <pc:sldChg chg="new del">
        <pc:chgData name="Sanam Aziz (2128612)" userId="S::2128612@student.uwtsd.ac.uk::1b667972-86d3-4f9d-8061-c1e9a4636913" providerId="AD" clId="Web-{F53FFA5F-59DD-F33D-C122-C6C0A4F562A3}" dt="2022-12-12T16:19:25.852" v="585"/>
        <pc:sldMkLst>
          <pc:docMk/>
          <pc:sldMk cId="3583672072" sldId="283"/>
        </pc:sldMkLst>
      </pc:sldChg>
      <pc:sldChg chg="new del">
        <pc:chgData name="Sanam Aziz (2128612)" userId="S::2128612@student.uwtsd.ac.uk::1b667972-86d3-4f9d-8061-c1e9a4636913" providerId="AD" clId="Web-{F53FFA5F-59DD-F33D-C122-C6C0A4F562A3}" dt="2022-12-12T16:19:22.649" v="584"/>
        <pc:sldMkLst>
          <pc:docMk/>
          <pc:sldMk cId="274927492" sldId="284"/>
        </pc:sldMkLst>
      </pc:sldChg>
      <pc:sldChg chg="addSp modSp new mod setBg">
        <pc:chgData name="Sanam Aziz (2128612)" userId="S::2128612@student.uwtsd.ac.uk::1b667972-86d3-4f9d-8061-c1e9a4636913" providerId="AD" clId="Web-{F53FFA5F-59DD-F33D-C122-C6C0A4F562A3}" dt="2022-12-12T16:32:59.240" v="687"/>
        <pc:sldMkLst>
          <pc:docMk/>
          <pc:sldMk cId="3742763926" sldId="284"/>
        </pc:sldMkLst>
        <pc:spChg chg="mod">
          <ac:chgData name="Sanam Aziz (2128612)" userId="S::2128612@student.uwtsd.ac.uk::1b667972-86d3-4f9d-8061-c1e9a4636913" providerId="AD" clId="Web-{F53FFA5F-59DD-F33D-C122-C6C0A4F562A3}" dt="2022-12-12T16:32:59.240" v="687"/>
          <ac:spMkLst>
            <pc:docMk/>
            <pc:sldMk cId="3742763926" sldId="284"/>
            <ac:spMk id="2" creationId="{349EC0F8-034A-6BEF-4C9E-899F3D4C46C3}"/>
          </ac:spMkLst>
        </pc:spChg>
        <pc:spChg chg="mod">
          <ac:chgData name="Sanam Aziz (2128612)" userId="S::2128612@student.uwtsd.ac.uk::1b667972-86d3-4f9d-8061-c1e9a4636913" providerId="AD" clId="Web-{F53FFA5F-59DD-F33D-C122-C6C0A4F562A3}" dt="2022-12-12T16:32:59.240" v="687"/>
          <ac:spMkLst>
            <pc:docMk/>
            <pc:sldMk cId="3742763926" sldId="284"/>
            <ac:spMk id="3" creationId="{CA5212FD-66F7-F188-C38E-E774C0A40999}"/>
          </ac:spMkLst>
        </pc:spChg>
        <pc:spChg chg="add">
          <ac:chgData name="Sanam Aziz (2128612)" userId="S::2128612@student.uwtsd.ac.uk::1b667972-86d3-4f9d-8061-c1e9a4636913" providerId="AD" clId="Web-{F53FFA5F-59DD-F33D-C122-C6C0A4F562A3}" dt="2022-12-12T16:32:59.240" v="687"/>
          <ac:spMkLst>
            <pc:docMk/>
            <pc:sldMk cId="3742763926" sldId="284"/>
            <ac:spMk id="8" creationId="{5A0118C5-4F8D-4CF4-BADD-53FEACC6C42A}"/>
          </ac:spMkLst>
        </pc:spChg>
        <pc:spChg chg="add">
          <ac:chgData name="Sanam Aziz (2128612)" userId="S::2128612@student.uwtsd.ac.uk::1b667972-86d3-4f9d-8061-c1e9a4636913" providerId="AD" clId="Web-{F53FFA5F-59DD-F33D-C122-C6C0A4F562A3}" dt="2022-12-12T16:32:59.240" v="687"/>
          <ac:spMkLst>
            <pc:docMk/>
            <pc:sldMk cId="3742763926" sldId="284"/>
            <ac:spMk id="29" creationId="{EC11F68A-CC71-4196-BBF3-20CDCD75D4E6}"/>
          </ac:spMkLst>
        </pc:spChg>
        <pc:spChg chg="add">
          <ac:chgData name="Sanam Aziz (2128612)" userId="S::2128612@student.uwtsd.ac.uk::1b667972-86d3-4f9d-8061-c1e9a4636913" providerId="AD" clId="Web-{F53FFA5F-59DD-F33D-C122-C6C0A4F562A3}" dt="2022-12-12T16:32:59.240" v="687"/>
          <ac:spMkLst>
            <pc:docMk/>
            <pc:sldMk cId="3742763926" sldId="284"/>
            <ac:spMk id="31" creationId="{085F9950-F10E-4E64-962B-F70345789875}"/>
          </ac:spMkLst>
        </pc:spChg>
        <pc:grpChg chg="add">
          <ac:chgData name="Sanam Aziz (2128612)" userId="S::2128612@student.uwtsd.ac.uk::1b667972-86d3-4f9d-8061-c1e9a4636913" providerId="AD" clId="Web-{F53FFA5F-59DD-F33D-C122-C6C0A4F562A3}" dt="2022-12-12T16:32:59.240" v="687"/>
          <ac:grpSpMkLst>
            <pc:docMk/>
            <pc:sldMk cId="3742763926" sldId="284"/>
            <ac:grpSpMk id="10" creationId="{1E8369D0-2C3B-4E27-AC6C-A246AC28CDA1}"/>
          </ac:grpSpMkLst>
        </pc:grpChg>
        <pc:grpChg chg="add">
          <ac:chgData name="Sanam Aziz (2128612)" userId="S::2128612@student.uwtsd.ac.uk::1b667972-86d3-4f9d-8061-c1e9a4636913" providerId="AD" clId="Web-{F53FFA5F-59DD-F33D-C122-C6C0A4F562A3}" dt="2022-12-12T16:32:59.240" v="687"/>
          <ac:grpSpMkLst>
            <pc:docMk/>
            <pc:sldMk cId="3742763926" sldId="284"/>
            <ac:grpSpMk id="14" creationId="{C6F74901-2A71-43C3-837C-27CCD6B6D636}"/>
          </ac:grpSpMkLst>
        </pc:grpChg>
      </pc:sldChg>
      <pc:sldChg chg="addSp modSp new mod ord setBg setClrOvrMap">
        <pc:chgData name="Sanam Aziz (2128612)" userId="S::2128612@student.uwtsd.ac.uk::1b667972-86d3-4f9d-8061-c1e9a4636913" providerId="AD" clId="Web-{F53FFA5F-59DD-F33D-C122-C6C0A4F562A3}" dt="2022-12-12T16:28:55.919" v="680"/>
        <pc:sldMkLst>
          <pc:docMk/>
          <pc:sldMk cId="1264565686" sldId="285"/>
        </pc:sldMkLst>
        <pc:picChg chg="add mod">
          <ac:chgData name="Sanam Aziz (2128612)" userId="S::2128612@student.uwtsd.ac.uk::1b667972-86d3-4f9d-8061-c1e9a4636913" providerId="AD" clId="Web-{F53FFA5F-59DD-F33D-C122-C6C0A4F562A3}" dt="2022-12-12T16:28:55.919" v="680"/>
          <ac:picMkLst>
            <pc:docMk/>
            <pc:sldMk cId="1264565686" sldId="285"/>
            <ac:picMk id="2" creationId="{4CC5325D-83C7-57A6-54C2-0CB2C285C2E7}"/>
          </ac:picMkLst>
        </pc:picChg>
      </pc:sldChg>
      <pc:sldChg chg="addSp modSp new mod setBg setClrOvrMap">
        <pc:chgData name="Sanam Aziz (2128612)" userId="S::2128612@student.uwtsd.ac.uk::1b667972-86d3-4f9d-8061-c1e9a4636913" providerId="AD" clId="Web-{F53FFA5F-59DD-F33D-C122-C6C0A4F562A3}" dt="2022-12-12T16:34:04.742" v="695"/>
        <pc:sldMkLst>
          <pc:docMk/>
          <pc:sldMk cId="1397366161" sldId="286"/>
        </pc:sldMkLst>
        <pc:spChg chg="add">
          <ac:chgData name="Sanam Aziz (2128612)" userId="S::2128612@student.uwtsd.ac.uk::1b667972-86d3-4f9d-8061-c1e9a4636913" providerId="AD" clId="Web-{F53FFA5F-59DD-F33D-C122-C6C0A4F562A3}" dt="2022-12-12T16:34:04.742" v="695"/>
          <ac:spMkLst>
            <pc:docMk/>
            <pc:sldMk cId="1397366161" sldId="286"/>
            <ac:spMk id="7" creationId="{569BBA9B-8F4E-4D2B-BEFA-41A475443377}"/>
          </ac:spMkLst>
        </pc:spChg>
        <pc:spChg chg="add">
          <ac:chgData name="Sanam Aziz (2128612)" userId="S::2128612@student.uwtsd.ac.uk::1b667972-86d3-4f9d-8061-c1e9a4636913" providerId="AD" clId="Web-{F53FFA5F-59DD-F33D-C122-C6C0A4F562A3}" dt="2022-12-12T16:34:04.742" v="695"/>
          <ac:spMkLst>
            <pc:docMk/>
            <pc:sldMk cId="1397366161" sldId="286"/>
            <ac:spMk id="9" creationId="{851012D1-8033-40B1-9EC0-91390FFC7403}"/>
          </ac:spMkLst>
        </pc:spChg>
        <pc:spChg chg="add">
          <ac:chgData name="Sanam Aziz (2128612)" userId="S::2128612@student.uwtsd.ac.uk::1b667972-86d3-4f9d-8061-c1e9a4636913" providerId="AD" clId="Web-{F53FFA5F-59DD-F33D-C122-C6C0A4F562A3}" dt="2022-12-12T16:34:04.742" v="695"/>
          <ac:spMkLst>
            <pc:docMk/>
            <pc:sldMk cId="1397366161" sldId="286"/>
            <ac:spMk id="11" creationId="{2E80C965-DB6D-4F81-9E9E-B027384D0BD6}"/>
          </ac:spMkLst>
        </pc:spChg>
        <pc:spChg chg="add">
          <ac:chgData name="Sanam Aziz (2128612)" userId="S::2128612@student.uwtsd.ac.uk::1b667972-86d3-4f9d-8061-c1e9a4636913" providerId="AD" clId="Web-{F53FFA5F-59DD-F33D-C122-C6C0A4F562A3}" dt="2022-12-12T16:34:04.742" v="695"/>
          <ac:spMkLst>
            <pc:docMk/>
            <pc:sldMk cId="1397366161" sldId="286"/>
            <ac:spMk id="13" creationId="{D291F021-C45C-4D44-A2B8-A789E386CC42}"/>
          </ac:spMkLst>
        </pc:spChg>
        <pc:picChg chg="add mod">
          <ac:chgData name="Sanam Aziz (2128612)" userId="S::2128612@student.uwtsd.ac.uk::1b667972-86d3-4f9d-8061-c1e9a4636913" providerId="AD" clId="Web-{F53FFA5F-59DD-F33D-C122-C6C0A4F562A3}" dt="2022-12-12T16:34:04.742" v="695"/>
          <ac:picMkLst>
            <pc:docMk/>
            <pc:sldMk cId="1397366161" sldId="286"/>
            <ac:picMk id="2" creationId="{07F2A36A-3984-34C1-D2E0-8B5C7EADD849}"/>
          </ac:picMkLst>
        </pc:picChg>
      </pc:sldChg>
      <pc:sldChg chg="addSp modSp new mod setBg setClrOvrMap">
        <pc:chgData name="Sanam Aziz (2128612)" userId="S::2128612@student.uwtsd.ac.uk::1b667972-86d3-4f9d-8061-c1e9a4636913" providerId="AD" clId="Web-{F53FFA5F-59DD-F33D-C122-C6C0A4F562A3}" dt="2022-12-12T16:34:33.368" v="698"/>
        <pc:sldMkLst>
          <pc:docMk/>
          <pc:sldMk cId="2547348746" sldId="287"/>
        </pc:sldMkLst>
        <pc:picChg chg="add mod">
          <ac:chgData name="Sanam Aziz (2128612)" userId="S::2128612@student.uwtsd.ac.uk::1b667972-86d3-4f9d-8061-c1e9a4636913" providerId="AD" clId="Web-{F53FFA5F-59DD-F33D-C122-C6C0A4F562A3}" dt="2022-12-12T16:34:33.368" v="698"/>
          <ac:picMkLst>
            <pc:docMk/>
            <pc:sldMk cId="2547348746" sldId="287"/>
            <ac:picMk id="2" creationId="{282B3C75-DE60-6C07-30AE-6C8188169BB9}"/>
          </ac:picMkLst>
        </pc:picChg>
      </pc:sldChg>
      <pc:sldChg chg="addSp modSp new mod setBg setClrOvrMap">
        <pc:chgData name="Sanam Aziz (2128612)" userId="S::2128612@student.uwtsd.ac.uk::1b667972-86d3-4f9d-8061-c1e9a4636913" providerId="AD" clId="Web-{F53FFA5F-59DD-F33D-C122-C6C0A4F562A3}" dt="2022-12-12T16:38:50.393" v="761" actId="20577"/>
        <pc:sldMkLst>
          <pc:docMk/>
          <pc:sldMk cId="2659335210" sldId="288"/>
        </pc:sldMkLst>
        <pc:spChg chg="mod">
          <ac:chgData name="Sanam Aziz (2128612)" userId="S::2128612@student.uwtsd.ac.uk::1b667972-86d3-4f9d-8061-c1e9a4636913" providerId="AD" clId="Web-{F53FFA5F-59DD-F33D-C122-C6C0A4F562A3}" dt="2022-12-12T16:38:20.017" v="759"/>
          <ac:spMkLst>
            <pc:docMk/>
            <pc:sldMk cId="2659335210" sldId="288"/>
            <ac:spMk id="2" creationId="{00A1427E-61D5-11D0-F67B-022A1499FB7B}"/>
          </ac:spMkLst>
        </pc:spChg>
        <pc:spChg chg="mod">
          <ac:chgData name="Sanam Aziz (2128612)" userId="S::2128612@student.uwtsd.ac.uk::1b667972-86d3-4f9d-8061-c1e9a4636913" providerId="AD" clId="Web-{F53FFA5F-59DD-F33D-C122-C6C0A4F562A3}" dt="2022-12-12T16:38:50.393" v="761" actId="20577"/>
          <ac:spMkLst>
            <pc:docMk/>
            <pc:sldMk cId="2659335210" sldId="288"/>
            <ac:spMk id="3" creationId="{94B933D6-3F6B-957D-B9EE-3305DC3187BA}"/>
          </ac:spMkLst>
        </pc:spChg>
        <pc:spChg chg="add">
          <ac:chgData name="Sanam Aziz (2128612)" userId="S::2128612@student.uwtsd.ac.uk::1b667972-86d3-4f9d-8061-c1e9a4636913" providerId="AD" clId="Web-{F53FFA5F-59DD-F33D-C122-C6C0A4F562A3}" dt="2022-12-12T16:38:20.017" v="759"/>
          <ac:spMkLst>
            <pc:docMk/>
            <pc:sldMk cId="2659335210" sldId="288"/>
            <ac:spMk id="9" creationId="{C5E6CFF1-2F42-4E10-9A97-F116F46F53FE}"/>
          </ac:spMkLst>
        </pc:spChg>
        <pc:picChg chg="add">
          <ac:chgData name="Sanam Aziz (2128612)" userId="S::2128612@student.uwtsd.ac.uk::1b667972-86d3-4f9d-8061-c1e9a4636913" providerId="AD" clId="Web-{F53FFA5F-59DD-F33D-C122-C6C0A4F562A3}" dt="2022-12-12T16:38:20.017" v="759"/>
          <ac:picMkLst>
            <pc:docMk/>
            <pc:sldMk cId="2659335210" sldId="288"/>
            <ac:picMk id="5" creationId="{5C997FBE-0502-6D75-38D1-5766AF41A597}"/>
          </ac:picMkLst>
        </pc:picChg>
        <pc:cxnChg chg="add">
          <ac:chgData name="Sanam Aziz (2128612)" userId="S::2128612@student.uwtsd.ac.uk::1b667972-86d3-4f9d-8061-c1e9a4636913" providerId="AD" clId="Web-{F53FFA5F-59DD-F33D-C122-C6C0A4F562A3}" dt="2022-12-12T16:38:20.017" v="759"/>
          <ac:cxnSpMkLst>
            <pc:docMk/>
            <pc:sldMk cId="2659335210" sldId="288"/>
            <ac:cxnSpMk id="11" creationId="{96A8629B-8289-498B-939B-1CA0C106182C}"/>
          </ac:cxnSpMkLst>
        </pc:cxnChg>
      </pc:sldChg>
      <pc:sldChg chg="addSp modSp new mod setBg">
        <pc:chgData name="Sanam Aziz (2128612)" userId="S::2128612@student.uwtsd.ac.uk::1b667972-86d3-4f9d-8061-c1e9a4636913" providerId="AD" clId="Web-{F53FFA5F-59DD-F33D-C122-C6C0A4F562A3}" dt="2022-12-12T16:39:30.972" v="764"/>
        <pc:sldMkLst>
          <pc:docMk/>
          <pc:sldMk cId="1731558709" sldId="289"/>
        </pc:sldMkLst>
        <pc:spChg chg="add">
          <ac:chgData name="Sanam Aziz (2128612)" userId="S::2128612@student.uwtsd.ac.uk::1b667972-86d3-4f9d-8061-c1e9a4636913" providerId="AD" clId="Web-{F53FFA5F-59DD-F33D-C122-C6C0A4F562A3}" dt="2022-12-12T16:39:30.972" v="764"/>
          <ac:spMkLst>
            <pc:docMk/>
            <pc:sldMk cId="1731558709" sldId="289"/>
            <ac:spMk id="7" creationId="{F3060C83-F051-4F0E-ABAD-AA0DFC48B218}"/>
          </ac:spMkLst>
        </pc:spChg>
        <pc:spChg chg="add">
          <ac:chgData name="Sanam Aziz (2128612)" userId="S::2128612@student.uwtsd.ac.uk::1b667972-86d3-4f9d-8061-c1e9a4636913" providerId="AD" clId="Web-{F53FFA5F-59DD-F33D-C122-C6C0A4F562A3}" dt="2022-12-12T16:39:30.972" v="764"/>
          <ac:spMkLst>
            <pc:docMk/>
            <pc:sldMk cId="1731558709" sldId="289"/>
            <ac:spMk id="9" creationId="{83C98ABE-055B-441F-B07E-44F97F083C39}"/>
          </ac:spMkLst>
        </pc:spChg>
        <pc:spChg chg="add">
          <ac:chgData name="Sanam Aziz (2128612)" userId="S::2128612@student.uwtsd.ac.uk::1b667972-86d3-4f9d-8061-c1e9a4636913" providerId="AD" clId="Web-{F53FFA5F-59DD-F33D-C122-C6C0A4F562A3}" dt="2022-12-12T16:39:30.972" v="764"/>
          <ac:spMkLst>
            <pc:docMk/>
            <pc:sldMk cId="1731558709" sldId="289"/>
            <ac:spMk id="11" creationId="{29FDB030-9B49-4CED-8CCD-4D99382388AC}"/>
          </ac:spMkLst>
        </pc:spChg>
        <pc:spChg chg="add">
          <ac:chgData name="Sanam Aziz (2128612)" userId="S::2128612@student.uwtsd.ac.uk::1b667972-86d3-4f9d-8061-c1e9a4636913" providerId="AD" clId="Web-{F53FFA5F-59DD-F33D-C122-C6C0A4F562A3}" dt="2022-12-12T16:39:30.972" v="764"/>
          <ac:spMkLst>
            <pc:docMk/>
            <pc:sldMk cId="1731558709" sldId="289"/>
            <ac:spMk id="13" creationId="{3783CA14-24A1-485C-8B30-D6A5D87987AD}"/>
          </ac:spMkLst>
        </pc:spChg>
        <pc:spChg chg="add">
          <ac:chgData name="Sanam Aziz (2128612)" userId="S::2128612@student.uwtsd.ac.uk::1b667972-86d3-4f9d-8061-c1e9a4636913" providerId="AD" clId="Web-{F53FFA5F-59DD-F33D-C122-C6C0A4F562A3}" dt="2022-12-12T16:39:30.972" v="764"/>
          <ac:spMkLst>
            <pc:docMk/>
            <pc:sldMk cId="1731558709" sldId="289"/>
            <ac:spMk id="15" creationId="{9A97C86A-04D6-40F7-AE84-31AB43E6A846}"/>
          </ac:spMkLst>
        </pc:spChg>
        <pc:spChg chg="add">
          <ac:chgData name="Sanam Aziz (2128612)" userId="S::2128612@student.uwtsd.ac.uk::1b667972-86d3-4f9d-8061-c1e9a4636913" providerId="AD" clId="Web-{F53FFA5F-59DD-F33D-C122-C6C0A4F562A3}" dt="2022-12-12T16:39:30.972" v="764"/>
          <ac:spMkLst>
            <pc:docMk/>
            <pc:sldMk cId="1731558709" sldId="289"/>
            <ac:spMk id="17" creationId="{FF9F2414-84E8-453E-B1F3-389FDE8192D9}"/>
          </ac:spMkLst>
        </pc:spChg>
        <pc:spChg chg="add">
          <ac:chgData name="Sanam Aziz (2128612)" userId="S::2128612@student.uwtsd.ac.uk::1b667972-86d3-4f9d-8061-c1e9a4636913" providerId="AD" clId="Web-{F53FFA5F-59DD-F33D-C122-C6C0A4F562A3}" dt="2022-12-12T16:39:30.972" v="764"/>
          <ac:spMkLst>
            <pc:docMk/>
            <pc:sldMk cId="1731558709" sldId="289"/>
            <ac:spMk id="19" creationId="{3ECA69A1-7536-43AC-85EF-C7106179F5ED}"/>
          </ac:spMkLst>
        </pc:spChg>
        <pc:picChg chg="add mod">
          <ac:chgData name="Sanam Aziz (2128612)" userId="S::2128612@student.uwtsd.ac.uk::1b667972-86d3-4f9d-8061-c1e9a4636913" providerId="AD" clId="Web-{F53FFA5F-59DD-F33D-C122-C6C0A4F562A3}" dt="2022-12-12T16:39:30.972" v="764"/>
          <ac:picMkLst>
            <pc:docMk/>
            <pc:sldMk cId="1731558709" sldId="289"/>
            <ac:picMk id="2" creationId="{2B1B334D-83DC-1E18-72FA-858E9F4653A7}"/>
          </ac:picMkLst>
        </pc:picChg>
      </pc:sldChg>
      <pc:sldChg chg="addSp modSp new mod setBg">
        <pc:chgData name="Sanam Aziz (2128612)" userId="S::2128612@student.uwtsd.ac.uk::1b667972-86d3-4f9d-8061-c1e9a4636913" providerId="AD" clId="Web-{F53FFA5F-59DD-F33D-C122-C6C0A4F562A3}" dt="2022-12-12T16:40:02.895" v="767"/>
        <pc:sldMkLst>
          <pc:docMk/>
          <pc:sldMk cId="2009203448" sldId="290"/>
        </pc:sldMkLst>
        <pc:spChg chg="add">
          <ac:chgData name="Sanam Aziz (2128612)" userId="S::2128612@student.uwtsd.ac.uk::1b667972-86d3-4f9d-8061-c1e9a4636913" providerId="AD" clId="Web-{F53FFA5F-59DD-F33D-C122-C6C0A4F562A3}" dt="2022-12-12T16:40:02.895" v="767"/>
          <ac:spMkLst>
            <pc:docMk/>
            <pc:sldMk cId="2009203448" sldId="290"/>
            <ac:spMk id="7" creationId="{32BC26D8-82FB-445E-AA49-62A77D7C1EE0}"/>
          </ac:spMkLst>
        </pc:spChg>
        <pc:spChg chg="add">
          <ac:chgData name="Sanam Aziz (2128612)" userId="S::2128612@student.uwtsd.ac.uk::1b667972-86d3-4f9d-8061-c1e9a4636913" providerId="AD" clId="Web-{F53FFA5F-59DD-F33D-C122-C6C0A4F562A3}" dt="2022-12-12T16:40:02.895" v="767"/>
          <ac:spMkLst>
            <pc:docMk/>
            <pc:sldMk cId="2009203448" sldId="290"/>
            <ac:spMk id="9" creationId="{CB44330D-EA18-4254-AA95-EB49948539B8}"/>
          </ac:spMkLst>
        </pc:spChg>
        <pc:picChg chg="add mod">
          <ac:chgData name="Sanam Aziz (2128612)" userId="S::2128612@student.uwtsd.ac.uk::1b667972-86d3-4f9d-8061-c1e9a4636913" providerId="AD" clId="Web-{F53FFA5F-59DD-F33D-C122-C6C0A4F562A3}" dt="2022-12-12T16:40:02.895" v="767"/>
          <ac:picMkLst>
            <pc:docMk/>
            <pc:sldMk cId="2009203448" sldId="290"/>
            <ac:picMk id="2" creationId="{1A8497EE-E25F-140D-718D-FB14A18F9C70}"/>
          </ac:picMkLst>
        </pc:picChg>
      </pc:sldChg>
      <pc:sldChg chg="addSp modSp new mod setBg">
        <pc:chgData name="Sanam Aziz (2128612)" userId="S::2128612@student.uwtsd.ac.uk::1b667972-86d3-4f9d-8061-c1e9a4636913" providerId="AD" clId="Web-{F53FFA5F-59DD-F33D-C122-C6C0A4F562A3}" dt="2022-12-12T16:54:34.942" v="774"/>
        <pc:sldMkLst>
          <pc:docMk/>
          <pc:sldMk cId="243064432" sldId="291"/>
        </pc:sldMkLst>
        <pc:spChg chg="mod">
          <ac:chgData name="Sanam Aziz (2128612)" userId="S::2128612@student.uwtsd.ac.uk::1b667972-86d3-4f9d-8061-c1e9a4636913" providerId="AD" clId="Web-{F53FFA5F-59DD-F33D-C122-C6C0A4F562A3}" dt="2022-12-12T16:54:34.942" v="774"/>
          <ac:spMkLst>
            <pc:docMk/>
            <pc:sldMk cId="243064432" sldId="291"/>
            <ac:spMk id="2" creationId="{EEA683BB-412E-6B4C-BB26-864EE11FC68C}"/>
          </ac:spMkLst>
        </pc:spChg>
        <pc:spChg chg="mod">
          <ac:chgData name="Sanam Aziz (2128612)" userId="S::2128612@student.uwtsd.ac.uk::1b667972-86d3-4f9d-8061-c1e9a4636913" providerId="AD" clId="Web-{F53FFA5F-59DD-F33D-C122-C6C0A4F562A3}" dt="2022-12-12T16:54:34.942" v="774"/>
          <ac:spMkLst>
            <pc:docMk/>
            <pc:sldMk cId="243064432" sldId="291"/>
            <ac:spMk id="3" creationId="{F3EC0F7D-81AD-E049-E52A-12759AB4241C}"/>
          </ac:spMkLst>
        </pc:spChg>
        <pc:spChg chg="add">
          <ac:chgData name="Sanam Aziz (2128612)" userId="S::2128612@student.uwtsd.ac.uk::1b667972-86d3-4f9d-8061-c1e9a4636913" providerId="AD" clId="Web-{F53FFA5F-59DD-F33D-C122-C6C0A4F562A3}" dt="2022-12-12T16:54:34.942" v="774"/>
          <ac:spMkLst>
            <pc:docMk/>
            <pc:sldMk cId="243064432" sldId="291"/>
            <ac:spMk id="9" creationId="{04812C46-200A-4DEB-A05E-3ED6C68C2387}"/>
          </ac:spMkLst>
        </pc:spChg>
        <pc:spChg chg="add">
          <ac:chgData name="Sanam Aziz (2128612)" userId="S::2128612@student.uwtsd.ac.uk::1b667972-86d3-4f9d-8061-c1e9a4636913" providerId="AD" clId="Web-{F53FFA5F-59DD-F33D-C122-C6C0A4F562A3}" dt="2022-12-12T16:54:34.942" v="774"/>
          <ac:spMkLst>
            <pc:docMk/>
            <pc:sldMk cId="243064432" sldId="291"/>
            <ac:spMk id="11" creationId="{D1EA859B-E555-4109-94F3-6700E046E008}"/>
          </ac:spMkLst>
        </pc:spChg>
        <pc:picChg chg="add">
          <ac:chgData name="Sanam Aziz (2128612)" userId="S::2128612@student.uwtsd.ac.uk::1b667972-86d3-4f9d-8061-c1e9a4636913" providerId="AD" clId="Web-{F53FFA5F-59DD-F33D-C122-C6C0A4F562A3}" dt="2022-12-12T16:54:34.942" v="774"/>
          <ac:picMkLst>
            <pc:docMk/>
            <pc:sldMk cId="243064432" sldId="291"/>
            <ac:picMk id="5" creationId="{B71ADA06-9A30-EDF0-E4B0-5559E3DAAEA6}"/>
          </ac:picMkLst>
        </pc:picChg>
      </pc:sldChg>
      <pc:sldChg chg="addSp delSp modSp new mod setBg">
        <pc:chgData name="Sanam Aziz (2128612)" userId="S::2128612@student.uwtsd.ac.uk::1b667972-86d3-4f9d-8061-c1e9a4636913" providerId="AD" clId="Web-{F53FFA5F-59DD-F33D-C122-C6C0A4F562A3}" dt="2022-12-12T16:55:29.865" v="779"/>
        <pc:sldMkLst>
          <pc:docMk/>
          <pc:sldMk cId="1735471387" sldId="292"/>
        </pc:sldMkLst>
        <pc:spChg chg="add del">
          <ac:chgData name="Sanam Aziz (2128612)" userId="S::2128612@student.uwtsd.ac.uk::1b667972-86d3-4f9d-8061-c1e9a4636913" providerId="AD" clId="Web-{F53FFA5F-59DD-F33D-C122-C6C0A4F562A3}" dt="2022-12-12T16:55:29.865" v="778"/>
          <ac:spMkLst>
            <pc:docMk/>
            <pc:sldMk cId="1735471387" sldId="292"/>
            <ac:spMk id="7" creationId="{42A4FC2C-047E-45A5-965D-8E1E3BF09BC6}"/>
          </ac:spMkLst>
        </pc:spChg>
        <pc:spChg chg="add">
          <ac:chgData name="Sanam Aziz (2128612)" userId="S::2128612@student.uwtsd.ac.uk::1b667972-86d3-4f9d-8061-c1e9a4636913" providerId="AD" clId="Web-{F53FFA5F-59DD-F33D-C122-C6C0A4F562A3}" dt="2022-12-12T16:55:29.865" v="779"/>
          <ac:spMkLst>
            <pc:docMk/>
            <pc:sldMk cId="1735471387" sldId="292"/>
            <ac:spMk id="9" creationId="{42A4FC2C-047E-45A5-965D-8E1E3BF09BC6}"/>
          </ac:spMkLst>
        </pc:spChg>
        <pc:picChg chg="add mod">
          <ac:chgData name="Sanam Aziz (2128612)" userId="S::2128612@student.uwtsd.ac.uk::1b667972-86d3-4f9d-8061-c1e9a4636913" providerId="AD" clId="Web-{F53FFA5F-59DD-F33D-C122-C6C0A4F562A3}" dt="2022-12-12T16:55:29.865" v="779"/>
          <ac:picMkLst>
            <pc:docMk/>
            <pc:sldMk cId="1735471387" sldId="292"/>
            <ac:picMk id="2" creationId="{8AC1038E-F21E-2A4E-C9EF-1D95D0847505}"/>
          </ac:picMkLst>
        </pc:picChg>
      </pc:sldChg>
      <pc:sldChg chg="addSp modSp new mod setBg setClrOvrMap">
        <pc:chgData name="Sanam Aziz (2128612)" userId="S::2128612@student.uwtsd.ac.uk::1b667972-86d3-4f9d-8061-c1e9a4636913" providerId="AD" clId="Web-{F53FFA5F-59DD-F33D-C122-C6C0A4F562A3}" dt="2022-12-12T16:56:11.711" v="782"/>
        <pc:sldMkLst>
          <pc:docMk/>
          <pc:sldMk cId="2087311008" sldId="293"/>
        </pc:sldMkLst>
        <pc:picChg chg="add mod">
          <ac:chgData name="Sanam Aziz (2128612)" userId="S::2128612@student.uwtsd.ac.uk::1b667972-86d3-4f9d-8061-c1e9a4636913" providerId="AD" clId="Web-{F53FFA5F-59DD-F33D-C122-C6C0A4F562A3}" dt="2022-12-12T16:56:11.711" v="782"/>
          <ac:picMkLst>
            <pc:docMk/>
            <pc:sldMk cId="2087311008" sldId="293"/>
            <ac:picMk id="2" creationId="{FA3AEE18-9262-8DB3-F2BC-85BAFA77FC22}"/>
          </ac:picMkLst>
        </pc:picChg>
      </pc:sldChg>
      <pc:sldChg chg="addSp modSp new mod setBg">
        <pc:chgData name="Sanam Aziz (2128612)" userId="S::2128612@student.uwtsd.ac.uk::1b667972-86d3-4f9d-8061-c1e9a4636913" providerId="AD" clId="Web-{F53FFA5F-59DD-F33D-C122-C6C0A4F562A3}" dt="2022-12-12T16:56:51.587" v="785"/>
        <pc:sldMkLst>
          <pc:docMk/>
          <pc:sldMk cId="2020614270" sldId="294"/>
        </pc:sldMkLst>
        <pc:spChg chg="add">
          <ac:chgData name="Sanam Aziz (2128612)" userId="S::2128612@student.uwtsd.ac.uk::1b667972-86d3-4f9d-8061-c1e9a4636913" providerId="AD" clId="Web-{F53FFA5F-59DD-F33D-C122-C6C0A4F562A3}" dt="2022-12-12T16:56:51.587" v="785"/>
          <ac:spMkLst>
            <pc:docMk/>
            <pc:sldMk cId="2020614270" sldId="294"/>
            <ac:spMk id="7" creationId="{42A4FC2C-047E-45A5-965D-8E1E3BF09BC6}"/>
          </ac:spMkLst>
        </pc:spChg>
        <pc:picChg chg="add mod">
          <ac:chgData name="Sanam Aziz (2128612)" userId="S::2128612@student.uwtsd.ac.uk::1b667972-86d3-4f9d-8061-c1e9a4636913" providerId="AD" clId="Web-{F53FFA5F-59DD-F33D-C122-C6C0A4F562A3}" dt="2022-12-12T16:56:51.587" v="785"/>
          <ac:picMkLst>
            <pc:docMk/>
            <pc:sldMk cId="2020614270" sldId="294"/>
            <ac:picMk id="2" creationId="{27C98D9D-E8C9-539D-1847-8B13393DFDDE}"/>
          </ac:picMkLst>
        </pc:picChg>
      </pc:sldChg>
      <pc:sldChg chg="addSp modSp new mod ord setBg">
        <pc:chgData name="Sanam Aziz (2128612)" userId="S::2128612@student.uwtsd.ac.uk::1b667972-86d3-4f9d-8061-c1e9a4636913" providerId="AD" clId="Web-{F53FFA5F-59DD-F33D-C122-C6C0A4F562A3}" dt="2022-12-12T17:03:59.961" v="823"/>
        <pc:sldMkLst>
          <pc:docMk/>
          <pc:sldMk cId="237130381" sldId="295"/>
        </pc:sldMkLst>
        <pc:spChg chg="add">
          <ac:chgData name="Sanam Aziz (2128612)" userId="S::2128612@student.uwtsd.ac.uk::1b667972-86d3-4f9d-8061-c1e9a4636913" providerId="AD" clId="Web-{F53FFA5F-59DD-F33D-C122-C6C0A4F562A3}" dt="2022-12-12T17:03:59.961" v="823"/>
          <ac:spMkLst>
            <pc:docMk/>
            <pc:sldMk cId="237130381" sldId="295"/>
            <ac:spMk id="7" creationId="{32BC26D8-82FB-445E-AA49-62A77D7C1EE0}"/>
          </ac:spMkLst>
        </pc:spChg>
        <pc:spChg chg="add">
          <ac:chgData name="Sanam Aziz (2128612)" userId="S::2128612@student.uwtsd.ac.uk::1b667972-86d3-4f9d-8061-c1e9a4636913" providerId="AD" clId="Web-{F53FFA5F-59DD-F33D-C122-C6C0A4F562A3}" dt="2022-12-12T17:03:59.961" v="823"/>
          <ac:spMkLst>
            <pc:docMk/>
            <pc:sldMk cId="237130381" sldId="295"/>
            <ac:spMk id="9" creationId="{CB44330D-EA18-4254-AA95-EB49948539B8}"/>
          </ac:spMkLst>
        </pc:spChg>
        <pc:picChg chg="add mod">
          <ac:chgData name="Sanam Aziz (2128612)" userId="S::2128612@student.uwtsd.ac.uk::1b667972-86d3-4f9d-8061-c1e9a4636913" providerId="AD" clId="Web-{F53FFA5F-59DD-F33D-C122-C6C0A4F562A3}" dt="2022-12-12T17:03:59.961" v="823"/>
          <ac:picMkLst>
            <pc:docMk/>
            <pc:sldMk cId="237130381" sldId="295"/>
            <ac:picMk id="2" creationId="{9F03C4BA-BF49-F3C3-5E07-B77E9D0A639D}"/>
          </ac:picMkLst>
        </pc:picChg>
      </pc:sldChg>
      <pc:sldChg chg="addSp delSp modSp new mod ord setBg">
        <pc:chgData name="Sanam Aziz (2128612)" userId="S::2128612@student.uwtsd.ac.uk::1b667972-86d3-4f9d-8061-c1e9a4636913" providerId="AD" clId="Web-{F53FFA5F-59DD-F33D-C122-C6C0A4F562A3}" dt="2022-12-12T17:03:18.835" v="821"/>
        <pc:sldMkLst>
          <pc:docMk/>
          <pc:sldMk cId="3012990583" sldId="296"/>
        </pc:sldMkLst>
        <pc:spChg chg="mod ord">
          <ac:chgData name="Sanam Aziz (2128612)" userId="S::2128612@student.uwtsd.ac.uk::1b667972-86d3-4f9d-8061-c1e9a4636913" providerId="AD" clId="Web-{F53FFA5F-59DD-F33D-C122-C6C0A4F562A3}" dt="2022-12-12T17:03:18.835" v="821"/>
          <ac:spMkLst>
            <pc:docMk/>
            <pc:sldMk cId="3012990583" sldId="296"/>
            <ac:spMk id="2" creationId="{49AFB568-9F38-6D44-28E3-2E00E1335156}"/>
          </ac:spMkLst>
        </pc:spChg>
        <pc:spChg chg="mod">
          <ac:chgData name="Sanam Aziz (2128612)" userId="S::2128612@student.uwtsd.ac.uk::1b667972-86d3-4f9d-8061-c1e9a4636913" providerId="AD" clId="Web-{F53FFA5F-59DD-F33D-C122-C6C0A4F562A3}" dt="2022-12-12T17:03:18.835" v="821"/>
          <ac:spMkLst>
            <pc:docMk/>
            <pc:sldMk cId="3012990583" sldId="296"/>
            <ac:spMk id="3" creationId="{3D8E6A57-D64B-DD29-64DB-B742129116BC}"/>
          </ac:spMkLst>
        </pc:spChg>
        <pc:spChg chg="add del">
          <ac:chgData name="Sanam Aziz (2128612)" userId="S::2128612@student.uwtsd.ac.uk::1b667972-86d3-4f9d-8061-c1e9a4636913" providerId="AD" clId="Web-{F53FFA5F-59DD-F33D-C122-C6C0A4F562A3}" dt="2022-12-12T17:03:18.835" v="821"/>
          <ac:spMkLst>
            <pc:docMk/>
            <pc:sldMk cId="3012990583" sldId="296"/>
            <ac:spMk id="9" creationId="{94E4D846-3AFC-4F86-8C35-24B0542A269D}"/>
          </ac:spMkLst>
        </pc:spChg>
        <pc:spChg chg="add del">
          <ac:chgData name="Sanam Aziz (2128612)" userId="S::2128612@student.uwtsd.ac.uk::1b667972-86d3-4f9d-8061-c1e9a4636913" providerId="AD" clId="Web-{F53FFA5F-59DD-F33D-C122-C6C0A4F562A3}" dt="2022-12-12T17:03:18.835" v="821"/>
          <ac:spMkLst>
            <pc:docMk/>
            <pc:sldMk cId="3012990583" sldId="296"/>
            <ac:spMk id="11" creationId="{284781B9-12CB-45C3-907A-9ED93FF72C65}"/>
          </ac:spMkLst>
        </pc:spChg>
        <pc:spChg chg="add del">
          <ac:chgData name="Sanam Aziz (2128612)" userId="S::2128612@student.uwtsd.ac.uk::1b667972-86d3-4f9d-8061-c1e9a4636913" providerId="AD" clId="Web-{F53FFA5F-59DD-F33D-C122-C6C0A4F562A3}" dt="2022-12-12T17:03:18.835" v="821"/>
          <ac:spMkLst>
            <pc:docMk/>
            <pc:sldMk cId="3012990583" sldId="296"/>
            <ac:spMk id="13" creationId="{55D4142C-5077-457F-A6AD-3FECFDB39685}"/>
          </ac:spMkLst>
        </pc:spChg>
        <pc:spChg chg="add del">
          <ac:chgData name="Sanam Aziz (2128612)" userId="S::2128612@student.uwtsd.ac.uk::1b667972-86d3-4f9d-8061-c1e9a4636913" providerId="AD" clId="Web-{F53FFA5F-59DD-F33D-C122-C6C0A4F562A3}" dt="2022-12-12T17:03:18.835" v="821"/>
          <ac:spMkLst>
            <pc:docMk/>
            <pc:sldMk cId="3012990583" sldId="296"/>
            <ac:spMk id="15" creationId="{7A5F0580-5EE9-419F-96EE-B6529EF6E7D0}"/>
          </ac:spMkLst>
        </pc:spChg>
        <pc:spChg chg="add del">
          <ac:chgData name="Sanam Aziz (2128612)" userId="S::2128612@student.uwtsd.ac.uk::1b667972-86d3-4f9d-8061-c1e9a4636913" providerId="AD" clId="Web-{F53FFA5F-59DD-F33D-C122-C6C0A4F562A3}" dt="2022-12-12T17:03:18.835" v="821"/>
          <ac:spMkLst>
            <pc:docMk/>
            <pc:sldMk cId="3012990583" sldId="296"/>
            <ac:spMk id="17" creationId="{04812C46-200A-4DEB-A05E-3ED6C68C2387}"/>
          </ac:spMkLst>
        </pc:spChg>
        <pc:spChg chg="add del">
          <ac:chgData name="Sanam Aziz (2128612)" userId="S::2128612@student.uwtsd.ac.uk::1b667972-86d3-4f9d-8061-c1e9a4636913" providerId="AD" clId="Web-{F53FFA5F-59DD-F33D-C122-C6C0A4F562A3}" dt="2022-12-12T17:02:53.740" v="816"/>
          <ac:spMkLst>
            <pc:docMk/>
            <pc:sldMk cId="3012990583" sldId="296"/>
            <ac:spMk id="23" creationId="{23CBEF12-C9B8-466E-A7FE-B00B9ADF4303}"/>
          </ac:spMkLst>
        </pc:spChg>
        <pc:spChg chg="add del">
          <ac:chgData name="Sanam Aziz (2128612)" userId="S::2128612@student.uwtsd.ac.uk::1b667972-86d3-4f9d-8061-c1e9a4636913" providerId="AD" clId="Web-{F53FFA5F-59DD-F33D-C122-C6C0A4F562A3}" dt="2022-12-12T17:03:00.334" v="818"/>
          <ac:spMkLst>
            <pc:docMk/>
            <pc:sldMk cId="3012990583" sldId="296"/>
            <ac:spMk id="25" creationId="{2F36CA75-CFBF-4844-B719-8FE9EBADA9AF}"/>
          </ac:spMkLst>
        </pc:spChg>
        <pc:spChg chg="add del">
          <ac:chgData name="Sanam Aziz (2128612)" userId="S::2128612@student.uwtsd.ac.uk::1b667972-86d3-4f9d-8061-c1e9a4636913" providerId="AD" clId="Web-{F53FFA5F-59DD-F33D-C122-C6C0A4F562A3}" dt="2022-12-12T17:03:00.334" v="818"/>
          <ac:spMkLst>
            <pc:docMk/>
            <pc:sldMk cId="3012990583" sldId="296"/>
            <ac:spMk id="26" creationId="{0D7B6173-1D58-48E2-83CF-37350F315F75}"/>
          </ac:spMkLst>
        </pc:spChg>
        <pc:spChg chg="add del">
          <ac:chgData name="Sanam Aziz (2128612)" userId="S::2128612@student.uwtsd.ac.uk::1b667972-86d3-4f9d-8061-c1e9a4636913" providerId="AD" clId="Web-{F53FFA5F-59DD-F33D-C122-C6C0A4F562A3}" dt="2022-12-12T17:03:00.334" v="818"/>
          <ac:spMkLst>
            <pc:docMk/>
            <pc:sldMk cId="3012990583" sldId="296"/>
            <ac:spMk id="27" creationId="{3D4A84B9-E564-4DD0-97F8-DBF1C460C28A}"/>
          </ac:spMkLst>
        </pc:spChg>
        <pc:spChg chg="add del">
          <ac:chgData name="Sanam Aziz (2128612)" userId="S::2128612@student.uwtsd.ac.uk::1b667972-86d3-4f9d-8061-c1e9a4636913" providerId="AD" clId="Web-{F53FFA5F-59DD-F33D-C122-C6C0A4F562A3}" dt="2022-12-12T17:03:00.334" v="818"/>
          <ac:spMkLst>
            <pc:docMk/>
            <pc:sldMk cId="3012990583" sldId="296"/>
            <ac:spMk id="31" creationId="{102382E0-0A09-46AE-B955-B911CAFE7F00}"/>
          </ac:spMkLst>
        </pc:spChg>
        <pc:spChg chg="add del">
          <ac:chgData name="Sanam Aziz (2128612)" userId="S::2128612@student.uwtsd.ac.uk::1b667972-86d3-4f9d-8061-c1e9a4636913" providerId="AD" clId="Web-{F53FFA5F-59DD-F33D-C122-C6C0A4F562A3}" dt="2022-12-12T17:03:00.334" v="818"/>
          <ac:spMkLst>
            <pc:docMk/>
            <pc:sldMk cId="3012990583" sldId="296"/>
            <ac:spMk id="33" creationId="{7DE75D4A-0965-4973-BE75-DECCAC9A9614}"/>
          </ac:spMkLst>
        </pc:spChg>
        <pc:spChg chg="add del">
          <ac:chgData name="Sanam Aziz (2128612)" userId="S::2128612@student.uwtsd.ac.uk::1b667972-86d3-4f9d-8061-c1e9a4636913" providerId="AD" clId="Web-{F53FFA5F-59DD-F33D-C122-C6C0A4F562A3}" dt="2022-12-12T17:03:18.819" v="820"/>
          <ac:spMkLst>
            <pc:docMk/>
            <pc:sldMk cId="3012990583" sldId="296"/>
            <ac:spMk id="35" creationId="{A7AE9375-4664-4DB2-922D-2782A6E439AC}"/>
          </ac:spMkLst>
        </pc:spChg>
        <pc:spChg chg="add">
          <ac:chgData name="Sanam Aziz (2128612)" userId="S::2128612@student.uwtsd.ac.uk::1b667972-86d3-4f9d-8061-c1e9a4636913" providerId="AD" clId="Web-{F53FFA5F-59DD-F33D-C122-C6C0A4F562A3}" dt="2022-12-12T17:03:18.835" v="821"/>
          <ac:spMkLst>
            <pc:docMk/>
            <pc:sldMk cId="3012990583" sldId="296"/>
            <ac:spMk id="39" creationId="{7A203437-703A-4E00-A8C0-91D328D6C7C7}"/>
          </ac:spMkLst>
        </pc:spChg>
        <pc:spChg chg="add">
          <ac:chgData name="Sanam Aziz (2128612)" userId="S::2128612@student.uwtsd.ac.uk::1b667972-86d3-4f9d-8061-c1e9a4636913" providerId="AD" clId="Web-{F53FFA5F-59DD-F33D-C122-C6C0A4F562A3}" dt="2022-12-12T17:03:18.835" v="821"/>
          <ac:spMkLst>
            <pc:docMk/>
            <pc:sldMk cId="3012990583" sldId="296"/>
            <ac:spMk id="40" creationId="{CD84038B-4A56-439B-A184-79B2D4506692}"/>
          </ac:spMkLst>
        </pc:spChg>
        <pc:spChg chg="add">
          <ac:chgData name="Sanam Aziz (2128612)" userId="S::2128612@student.uwtsd.ac.uk::1b667972-86d3-4f9d-8061-c1e9a4636913" providerId="AD" clId="Web-{F53FFA5F-59DD-F33D-C122-C6C0A4F562A3}" dt="2022-12-12T17:03:18.835" v="821"/>
          <ac:spMkLst>
            <pc:docMk/>
            <pc:sldMk cId="3012990583" sldId="296"/>
            <ac:spMk id="41" creationId="{4F96EE13-2C4D-4262-812E-DDE5FC35F0AD}"/>
          </ac:spMkLst>
        </pc:spChg>
        <pc:picChg chg="add mod ord">
          <ac:chgData name="Sanam Aziz (2128612)" userId="S::2128612@student.uwtsd.ac.uk::1b667972-86d3-4f9d-8061-c1e9a4636913" providerId="AD" clId="Web-{F53FFA5F-59DD-F33D-C122-C6C0A4F562A3}" dt="2022-12-12T17:03:18.835" v="821"/>
          <ac:picMkLst>
            <pc:docMk/>
            <pc:sldMk cId="3012990583" sldId="296"/>
            <ac:picMk id="5" creationId="{0B06327F-93FA-3E01-A415-371721624814}"/>
          </ac:picMkLst>
        </pc:picChg>
        <pc:picChg chg="add mod ord">
          <ac:chgData name="Sanam Aziz (2128612)" userId="S::2128612@student.uwtsd.ac.uk::1b667972-86d3-4f9d-8061-c1e9a4636913" providerId="AD" clId="Web-{F53FFA5F-59DD-F33D-C122-C6C0A4F562A3}" dt="2022-12-12T17:03:18.835" v="821"/>
          <ac:picMkLst>
            <pc:docMk/>
            <pc:sldMk cId="3012990583" sldId="296"/>
            <ac:picMk id="18" creationId="{98D52456-F327-1C0E-716C-0DD5C362171D}"/>
          </ac:picMkLst>
        </pc:picChg>
        <pc:picChg chg="add del">
          <ac:chgData name="Sanam Aziz (2128612)" userId="S::2128612@student.uwtsd.ac.uk::1b667972-86d3-4f9d-8061-c1e9a4636913" providerId="AD" clId="Web-{F53FFA5F-59DD-F33D-C122-C6C0A4F562A3}" dt="2022-12-12T17:03:00.334" v="818"/>
          <ac:picMkLst>
            <pc:docMk/>
            <pc:sldMk cId="3012990583" sldId="296"/>
            <ac:picMk id="29" creationId="{4A599609-F5C2-4A0B-A992-913F814A631A}"/>
          </ac:picMkLst>
        </pc:picChg>
        <pc:cxnChg chg="add del">
          <ac:chgData name="Sanam Aziz (2128612)" userId="S::2128612@student.uwtsd.ac.uk::1b667972-86d3-4f9d-8061-c1e9a4636913" providerId="AD" clId="Web-{F53FFA5F-59DD-F33D-C122-C6C0A4F562A3}" dt="2022-12-12T17:03:18.819" v="820"/>
          <ac:cxnSpMkLst>
            <pc:docMk/>
            <pc:sldMk cId="3012990583" sldId="296"/>
            <ac:cxnSpMk id="36" creationId="{EE504C98-6397-41C1-A8D8-2D9C4ED307E0}"/>
          </ac:cxnSpMkLst>
        </pc:cxnChg>
        <pc:cxnChg chg="add del">
          <ac:chgData name="Sanam Aziz (2128612)" userId="S::2128612@student.uwtsd.ac.uk::1b667972-86d3-4f9d-8061-c1e9a4636913" providerId="AD" clId="Web-{F53FFA5F-59DD-F33D-C122-C6C0A4F562A3}" dt="2022-12-12T17:03:18.819" v="820"/>
          <ac:cxnSpMkLst>
            <pc:docMk/>
            <pc:sldMk cId="3012990583" sldId="296"/>
            <ac:cxnSpMk id="37" creationId="{B7188D9B-1674-419B-A379-D1632A7EC3A2}"/>
          </ac:cxnSpMkLst>
        </pc:cxnChg>
      </pc:sldChg>
      <pc:sldChg chg="addSp modSp new mod setBg">
        <pc:chgData name="Sanam Aziz (2128612)" userId="S::2128612@student.uwtsd.ac.uk::1b667972-86d3-4f9d-8061-c1e9a4636913" providerId="AD" clId="Web-{F53FFA5F-59DD-F33D-C122-C6C0A4F562A3}" dt="2022-12-12T17:04:59.651" v="826"/>
        <pc:sldMkLst>
          <pc:docMk/>
          <pc:sldMk cId="1436475927" sldId="297"/>
        </pc:sldMkLst>
        <pc:spChg chg="add">
          <ac:chgData name="Sanam Aziz (2128612)" userId="S::2128612@student.uwtsd.ac.uk::1b667972-86d3-4f9d-8061-c1e9a4636913" providerId="AD" clId="Web-{F53FFA5F-59DD-F33D-C122-C6C0A4F562A3}" dt="2022-12-12T17:04:59.651" v="826"/>
          <ac:spMkLst>
            <pc:docMk/>
            <pc:sldMk cId="1436475927" sldId="297"/>
            <ac:spMk id="7" creationId="{42A4FC2C-047E-45A5-965D-8E1E3BF09BC6}"/>
          </ac:spMkLst>
        </pc:spChg>
        <pc:picChg chg="add mod">
          <ac:chgData name="Sanam Aziz (2128612)" userId="S::2128612@student.uwtsd.ac.uk::1b667972-86d3-4f9d-8061-c1e9a4636913" providerId="AD" clId="Web-{F53FFA5F-59DD-F33D-C122-C6C0A4F562A3}" dt="2022-12-12T17:04:59.651" v="826"/>
          <ac:picMkLst>
            <pc:docMk/>
            <pc:sldMk cId="1436475927" sldId="297"/>
            <ac:picMk id="2" creationId="{C1331C30-C9CF-63BD-D090-A643EDBCF6E8}"/>
          </ac:picMkLst>
        </pc:picChg>
      </pc:sldChg>
      <pc:sldChg chg="addSp modSp new mod setBg setClrOvrMap">
        <pc:chgData name="Sanam Aziz (2128612)" userId="S::2128612@student.uwtsd.ac.uk::1b667972-86d3-4f9d-8061-c1e9a4636913" providerId="AD" clId="Web-{F53FFA5F-59DD-F33D-C122-C6C0A4F562A3}" dt="2022-12-12T17:05:28.168" v="829"/>
        <pc:sldMkLst>
          <pc:docMk/>
          <pc:sldMk cId="3925375150" sldId="298"/>
        </pc:sldMkLst>
        <pc:picChg chg="add mod">
          <ac:chgData name="Sanam Aziz (2128612)" userId="S::2128612@student.uwtsd.ac.uk::1b667972-86d3-4f9d-8061-c1e9a4636913" providerId="AD" clId="Web-{F53FFA5F-59DD-F33D-C122-C6C0A4F562A3}" dt="2022-12-12T17:05:28.168" v="829"/>
          <ac:picMkLst>
            <pc:docMk/>
            <pc:sldMk cId="3925375150" sldId="298"/>
            <ac:picMk id="2" creationId="{334EBE89-7DEA-3E99-4DE1-1FACCD1CBA25}"/>
          </ac:picMkLst>
        </pc:picChg>
      </pc:sldChg>
      <pc:sldChg chg="addSp modSp new mod setBg">
        <pc:chgData name="Sanam Aziz (2128612)" userId="S::2128612@student.uwtsd.ac.uk::1b667972-86d3-4f9d-8061-c1e9a4636913" providerId="AD" clId="Web-{F53FFA5F-59DD-F33D-C122-C6C0A4F562A3}" dt="2022-12-12T17:05:50.934" v="832"/>
        <pc:sldMkLst>
          <pc:docMk/>
          <pc:sldMk cId="985750996" sldId="299"/>
        </pc:sldMkLst>
        <pc:spChg chg="add">
          <ac:chgData name="Sanam Aziz (2128612)" userId="S::2128612@student.uwtsd.ac.uk::1b667972-86d3-4f9d-8061-c1e9a4636913" providerId="AD" clId="Web-{F53FFA5F-59DD-F33D-C122-C6C0A4F562A3}" dt="2022-12-12T17:05:50.934" v="832"/>
          <ac:spMkLst>
            <pc:docMk/>
            <pc:sldMk cId="985750996" sldId="299"/>
            <ac:spMk id="7" creationId="{AB8C311F-7253-4AED-9701-7FC0708C41C7}"/>
          </ac:spMkLst>
        </pc:spChg>
        <pc:spChg chg="add">
          <ac:chgData name="Sanam Aziz (2128612)" userId="S::2128612@student.uwtsd.ac.uk::1b667972-86d3-4f9d-8061-c1e9a4636913" providerId="AD" clId="Web-{F53FFA5F-59DD-F33D-C122-C6C0A4F562A3}" dt="2022-12-12T17:05:50.934" v="832"/>
          <ac:spMkLst>
            <pc:docMk/>
            <pc:sldMk cId="985750996" sldId="299"/>
            <ac:spMk id="9" creationId="{E2384209-CB15-4CDF-9D31-C44FD9A3F20D}"/>
          </ac:spMkLst>
        </pc:spChg>
        <pc:spChg chg="add">
          <ac:chgData name="Sanam Aziz (2128612)" userId="S::2128612@student.uwtsd.ac.uk::1b667972-86d3-4f9d-8061-c1e9a4636913" providerId="AD" clId="Web-{F53FFA5F-59DD-F33D-C122-C6C0A4F562A3}" dt="2022-12-12T17:05:50.934" v="832"/>
          <ac:spMkLst>
            <pc:docMk/>
            <pc:sldMk cId="985750996" sldId="299"/>
            <ac:spMk id="11" creationId="{2633B3B5-CC90-43F0-8714-D31D1F3F0209}"/>
          </ac:spMkLst>
        </pc:spChg>
        <pc:spChg chg="add">
          <ac:chgData name="Sanam Aziz (2128612)" userId="S::2128612@student.uwtsd.ac.uk::1b667972-86d3-4f9d-8061-c1e9a4636913" providerId="AD" clId="Web-{F53FFA5F-59DD-F33D-C122-C6C0A4F562A3}" dt="2022-12-12T17:05:50.934" v="832"/>
          <ac:spMkLst>
            <pc:docMk/>
            <pc:sldMk cId="985750996" sldId="299"/>
            <ac:spMk id="13" creationId="{A8D57A06-A426-446D-B02C-A2DC6B62E45E}"/>
          </ac:spMkLst>
        </pc:spChg>
        <pc:picChg chg="add mod">
          <ac:chgData name="Sanam Aziz (2128612)" userId="S::2128612@student.uwtsd.ac.uk::1b667972-86d3-4f9d-8061-c1e9a4636913" providerId="AD" clId="Web-{F53FFA5F-59DD-F33D-C122-C6C0A4F562A3}" dt="2022-12-12T17:05:50.934" v="832"/>
          <ac:picMkLst>
            <pc:docMk/>
            <pc:sldMk cId="985750996" sldId="299"/>
            <ac:picMk id="2" creationId="{0913BB57-8A77-EC4C-5E53-03E7BB9BFCE8}"/>
          </ac:picMkLst>
        </pc:picChg>
      </pc:sldChg>
      <pc:sldChg chg="addSp modSp new mod setBg setClrOvrMap">
        <pc:chgData name="Sanam Aziz (2128612)" userId="S::2128612@student.uwtsd.ac.uk::1b667972-86d3-4f9d-8061-c1e9a4636913" providerId="AD" clId="Web-{F53FFA5F-59DD-F33D-C122-C6C0A4F562A3}" dt="2022-12-12T17:06:14.450" v="835"/>
        <pc:sldMkLst>
          <pc:docMk/>
          <pc:sldMk cId="3123874578" sldId="300"/>
        </pc:sldMkLst>
        <pc:picChg chg="add mod">
          <ac:chgData name="Sanam Aziz (2128612)" userId="S::2128612@student.uwtsd.ac.uk::1b667972-86d3-4f9d-8061-c1e9a4636913" providerId="AD" clId="Web-{F53FFA5F-59DD-F33D-C122-C6C0A4F562A3}" dt="2022-12-12T17:06:14.450" v="835"/>
          <ac:picMkLst>
            <pc:docMk/>
            <pc:sldMk cId="3123874578" sldId="300"/>
            <ac:picMk id="2" creationId="{BEA3DFF0-264A-807F-025A-2B4E9E2CD73B}"/>
          </ac:picMkLst>
        </pc:picChg>
      </pc:sldChg>
      <pc:sldChg chg="addSp delSp modSp new mod setBg">
        <pc:chgData name="Sanam Aziz (2128612)" userId="S::2128612@student.uwtsd.ac.uk::1b667972-86d3-4f9d-8061-c1e9a4636913" providerId="AD" clId="Web-{F53FFA5F-59DD-F33D-C122-C6C0A4F562A3}" dt="2022-12-12T17:08:07.970" v="856"/>
        <pc:sldMkLst>
          <pc:docMk/>
          <pc:sldMk cId="2847680109" sldId="301"/>
        </pc:sldMkLst>
        <pc:spChg chg="mod">
          <ac:chgData name="Sanam Aziz (2128612)" userId="S::2128612@student.uwtsd.ac.uk::1b667972-86d3-4f9d-8061-c1e9a4636913" providerId="AD" clId="Web-{F53FFA5F-59DD-F33D-C122-C6C0A4F562A3}" dt="2022-12-12T17:08:07.970" v="856"/>
          <ac:spMkLst>
            <pc:docMk/>
            <pc:sldMk cId="2847680109" sldId="301"/>
            <ac:spMk id="2" creationId="{71059596-7E6C-BA09-B1DC-84189D16292D}"/>
          </ac:spMkLst>
        </pc:spChg>
        <pc:spChg chg="del">
          <ac:chgData name="Sanam Aziz (2128612)" userId="S::2128612@student.uwtsd.ac.uk::1b667972-86d3-4f9d-8061-c1e9a4636913" providerId="AD" clId="Web-{F53FFA5F-59DD-F33D-C122-C6C0A4F562A3}" dt="2022-12-12T17:08:07.970" v="856"/>
          <ac:spMkLst>
            <pc:docMk/>
            <pc:sldMk cId="2847680109" sldId="301"/>
            <ac:spMk id="3" creationId="{BB5FF1AE-A89B-60A6-E3C6-C55F1DEB864D}"/>
          </ac:spMkLst>
        </pc:spChg>
        <pc:spChg chg="add">
          <ac:chgData name="Sanam Aziz (2128612)" userId="S::2128612@student.uwtsd.ac.uk::1b667972-86d3-4f9d-8061-c1e9a4636913" providerId="AD" clId="Web-{F53FFA5F-59DD-F33D-C122-C6C0A4F562A3}" dt="2022-12-12T17:08:07.970" v="856"/>
          <ac:spMkLst>
            <pc:docMk/>
            <pc:sldMk cId="2847680109" sldId="301"/>
            <ac:spMk id="9" creationId="{C1DD1A8A-57D5-4A81-AD04-532B043C5611}"/>
          </ac:spMkLst>
        </pc:spChg>
        <pc:spChg chg="add">
          <ac:chgData name="Sanam Aziz (2128612)" userId="S::2128612@student.uwtsd.ac.uk::1b667972-86d3-4f9d-8061-c1e9a4636913" providerId="AD" clId="Web-{F53FFA5F-59DD-F33D-C122-C6C0A4F562A3}" dt="2022-12-12T17:08:07.970" v="856"/>
          <ac:spMkLst>
            <pc:docMk/>
            <pc:sldMk cId="2847680109" sldId="301"/>
            <ac:spMk id="11" creationId="{007891EC-4501-44ED-A8C8-B11B6DB767AB}"/>
          </ac:spMkLst>
        </pc:spChg>
        <pc:picChg chg="add">
          <ac:chgData name="Sanam Aziz (2128612)" userId="S::2128612@student.uwtsd.ac.uk::1b667972-86d3-4f9d-8061-c1e9a4636913" providerId="AD" clId="Web-{F53FFA5F-59DD-F33D-C122-C6C0A4F562A3}" dt="2022-12-12T17:08:07.970" v="856"/>
          <ac:picMkLst>
            <pc:docMk/>
            <pc:sldMk cId="2847680109" sldId="301"/>
            <ac:picMk id="5" creationId="{EE53BF75-4B59-98D6-3886-533A0ACB748F}"/>
          </ac:picMkLst>
        </pc:picChg>
      </pc:sldChg>
      <pc:sldChg chg="addSp modSp new mod setBg">
        <pc:chgData name="Sanam Aziz (2128612)" userId="S::2128612@student.uwtsd.ac.uk::1b667972-86d3-4f9d-8061-c1e9a4636913" providerId="AD" clId="Web-{F53FFA5F-59DD-F33D-C122-C6C0A4F562A3}" dt="2022-12-12T17:08:42.706" v="860"/>
        <pc:sldMkLst>
          <pc:docMk/>
          <pc:sldMk cId="1165984199" sldId="302"/>
        </pc:sldMkLst>
        <pc:spChg chg="add mod">
          <ac:chgData name="Sanam Aziz (2128612)" userId="S::2128612@student.uwtsd.ac.uk::1b667972-86d3-4f9d-8061-c1e9a4636913" providerId="AD" clId="Web-{F53FFA5F-59DD-F33D-C122-C6C0A4F562A3}" dt="2022-12-12T17:08:42.706" v="860"/>
          <ac:spMkLst>
            <pc:docMk/>
            <pc:sldMk cId="1165984199" sldId="302"/>
            <ac:spMk id="2" creationId="{D4B2DA2D-C076-236F-E988-51F8FCD91F43}"/>
          </ac:spMkLst>
        </pc:spChg>
        <pc:spChg chg="add">
          <ac:chgData name="Sanam Aziz (2128612)" userId="S::2128612@student.uwtsd.ac.uk::1b667972-86d3-4f9d-8061-c1e9a4636913" providerId="AD" clId="Web-{F53FFA5F-59DD-F33D-C122-C6C0A4F562A3}" dt="2022-12-12T17:08:42.706" v="860"/>
          <ac:spMkLst>
            <pc:docMk/>
            <pc:sldMk cId="1165984199" sldId="302"/>
            <ac:spMk id="7" creationId="{C7FA33FF-088D-4F16-95A2-2C64D353DEA8}"/>
          </ac:spMkLst>
        </pc:spChg>
        <pc:spChg chg="add">
          <ac:chgData name="Sanam Aziz (2128612)" userId="S::2128612@student.uwtsd.ac.uk::1b667972-86d3-4f9d-8061-c1e9a4636913" providerId="AD" clId="Web-{F53FFA5F-59DD-F33D-C122-C6C0A4F562A3}" dt="2022-12-12T17:08:42.706" v="860"/>
          <ac:spMkLst>
            <pc:docMk/>
            <pc:sldMk cId="1165984199" sldId="302"/>
            <ac:spMk id="9" creationId="{A376EFB1-01CF-419F-ABF1-2AF02BBFCBD1}"/>
          </ac:spMkLst>
        </pc:spChg>
        <pc:spChg chg="add">
          <ac:chgData name="Sanam Aziz (2128612)" userId="S::2128612@student.uwtsd.ac.uk::1b667972-86d3-4f9d-8061-c1e9a4636913" providerId="AD" clId="Web-{F53FFA5F-59DD-F33D-C122-C6C0A4F562A3}" dt="2022-12-12T17:08:42.706" v="860"/>
          <ac:spMkLst>
            <pc:docMk/>
            <pc:sldMk cId="1165984199" sldId="302"/>
            <ac:spMk id="11" creationId="{FF9DEA15-78BD-4750-AA18-B9F28A6D5AB8}"/>
          </ac:spMkLst>
        </pc:spChg>
      </pc:sldChg>
      <pc:sldChg chg="addSp modSp new mod setBg">
        <pc:chgData name="Sanam Aziz (2128612)" userId="S::2128612@student.uwtsd.ac.uk::1b667972-86d3-4f9d-8061-c1e9a4636913" providerId="AD" clId="Web-{F53FFA5F-59DD-F33D-C122-C6C0A4F562A3}" dt="2022-12-12T17:10:25.240" v="864"/>
        <pc:sldMkLst>
          <pc:docMk/>
          <pc:sldMk cId="1009232187" sldId="303"/>
        </pc:sldMkLst>
        <pc:spChg chg="add mod">
          <ac:chgData name="Sanam Aziz (2128612)" userId="S::2128612@student.uwtsd.ac.uk::1b667972-86d3-4f9d-8061-c1e9a4636913" providerId="AD" clId="Web-{F53FFA5F-59DD-F33D-C122-C6C0A4F562A3}" dt="2022-12-12T17:10:25.240" v="864"/>
          <ac:spMkLst>
            <pc:docMk/>
            <pc:sldMk cId="1009232187" sldId="303"/>
            <ac:spMk id="2" creationId="{8493F8DD-CAE8-AFE0-9A83-DBF12F905F43}"/>
          </ac:spMkLst>
        </pc:spChg>
        <pc:spChg chg="add">
          <ac:chgData name="Sanam Aziz (2128612)" userId="S::2128612@student.uwtsd.ac.uk::1b667972-86d3-4f9d-8061-c1e9a4636913" providerId="AD" clId="Web-{F53FFA5F-59DD-F33D-C122-C6C0A4F562A3}" dt="2022-12-12T17:10:25.240" v="864"/>
          <ac:spMkLst>
            <pc:docMk/>
            <pc:sldMk cId="1009232187" sldId="303"/>
            <ac:spMk id="8" creationId="{3AFE8227-C443-417B-BA91-520EB1EF4559}"/>
          </ac:spMkLst>
        </pc:spChg>
        <pc:spChg chg="add">
          <ac:chgData name="Sanam Aziz (2128612)" userId="S::2128612@student.uwtsd.ac.uk::1b667972-86d3-4f9d-8061-c1e9a4636913" providerId="AD" clId="Web-{F53FFA5F-59DD-F33D-C122-C6C0A4F562A3}" dt="2022-12-12T17:10:25.240" v="864"/>
          <ac:spMkLst>
            <pc:docMk/>
            <pc:sldMk cId="1009232187" sldId="303"/>
            <ac:spMk id="10" creationId="{907741FC-B544-4A6E-B831-6789D042333D}"/>
          </ac:spMkLst>
        </pc:spChg>
        <pc:spChg chg="add">
          <ac:chgData name="Sanam Aziz (2128612)" userId="S::2128612@student.uwtsd.ac.uk::1b667972-86d3-4f9d-8061-c1e9a4636913" providerId="AD" clId="Web-{F53FFA5F-59DD-F33D-C122-C6C0A4F562A3}" dt="2022-12-12T17:10:25.240" v="864"/>
          <ac:spMkLst>
            <pc:docMk/>
            <pc:sldMk cId="1009232187" sldId="303"/>
            <ac:spMk id="12" creationId="{3F0BE7ED-7814-4273-B18A-F26CC0380380}"/>
          </ac:spMkLst>
        </pc:spChg>
        <pc:picChg chg="add">
          <ac:chgData name="Sanam Aziz (2128612)" userId="S::2128612@student.uwtsd.ac.uk::1b667972-86d3-4f9d-8061-c1e9a4636913" providerId="AD" clId="Web-{F53FFA5F-59DD-F33D-C122-C6C0A4F562A3}" dt="2022-12-12T17:10:25.240" v="864"/>
          <ac:picMkLst>
            <pc:docMk/>
            <pc:sldMk cId="1009232187" sldId="303"/>
            <ac:picMk id="4" creationId="{11EFA9A4-D275-93D8-873A-77A253AAF97A}"/>
          </ac:picMkLst>
        </pc:picChg>
      </pc:sldChg>
      <pc:sldChg chg="addSp delSp modSp new mod setBg addAnim delAnim modAnim setClrOvrMap">
        <pc:chgData name="Sanam Aziz (2128612)" userId="S::2128612@student.uwtsd.ac.uk::1b667972-86d3-4f9d-8061-c1e9a4636913" providerId="AD" clId="Web-{F53FFA5F-59DD-F33D-C122-C6C0A4F562A3}" dt="2022-12-12T17:12:09.150" v="909"/>
        <pc:sldMkLst>
          <pc:docMk/>
          <pc:sldMk cId="1089783634" sldId="304"/>
        </pc:sldMkLst>
        <pc:spChg chg="mod">
          <ac:chgData name="Sanam Aziz (2128612)" userId="S::2128612@student.uwtsd.ac.uk::1b667972-86d3-4f9d-8061-c1e9a4636913" providerId="AD" clId="Web-{F53FFA5F-59DD-F33D-C122-C6C0A4F562A3}" dt="2022-12-12T17:11:42.102" v="905"/>
          <ac:spMkLst>
            <pc:docMk/>
            <pc:sldMk cId="1089783634" sldId="304"/>
            <ac:spMk id="2" creationId="{DBEFA4E2-71E7-D8BE-2F0C-DD0AD41E781A}"/>
          </ac:spMkLst>
        </pc:spChg>
        <pc:spChg chg="mod">
          <ac:chgData name="Sanam Aziz (2128612)" userId="S::2128612@student.uwtsd.ac.uk::1b667972-86d3-4f9d-8061-c1e9a4636913" providerId="AD" clId="Web-{F53FFA5F-59DD-F33D-C122-C6C0A4F562A3}" dt="2022-12-12T17:11:42.102" v="905"/>
          <ac:spMkLst>
            <pc:docMk/>
            <pc:sldMk cId="1089783634" sldId="304"/>
            <ac:spMk id="3" creationId="{D8FD15EC-5C94-6E70-4026-317255CF5732}"/>
          </ac:spMkLst>
        </pc:spChg>
        <pc:spChg chg="add del">
          <ac:chgData name="Sanam Aziz (2128612)" userId="S::2128612@student.uwtsd.ac.uk::1b667972-86d3-4f9d-8061-c1e9a4636913" providerId="AD" clId="Web-{F53FFA5F-59DD-F33D-C122-C6C0A4F562A3}" dt="2022-12-12T17:11:42.056" v="904"/>
          <ac:spMkLst>
            <pc:docMk/>
            <pc:sldMk cId="1089783634" sldId="304"/>
            <ac:spMk id="9" creationId="{0671A8AE-40A1-4631-A6B8-581AFF065482}"/>
          </ac:spMkLst>
        </pc:spChg>
        <pc:spChg chg="add del">
          <ac:chgData name="Sanam Aziz (2128612)" userId="S::2128612@student.uwtsd.ac.uk::1b667972-86d3-4f9d-8061-c1e9a4636913" providerId="AD" clId="Web-{F53FFA5F-59DD-F33D-C122-C6C0A4F562A3}" dt="2022-12-12T17:11:42.056" v="904"/>
          <ac:spMkLst>
            <pc:docMk/>
            <pc:sldMk cId="1089783634" sldId="304"/>
            <ac:spMk id="11" creationId="{AB58EF07-17C2-48CF-ABB0-EEF1F17CB8F0}"/>
          </ac:spMkLst>
        </pc:spChg>
        <pc:spChg chg="add del">
          <ac:chgData name="Sanam Aziz (2128612)" userId="S::2128612@student.uwtsd.ac.uk::1b667972-86d3-4f9d-8061-c1e9a4636913" providerId="AD" clId="Web-{F53FFA5F-59DD-F33D-C122-C6C0A4F562A3}" dt="2022-12-12T17:11:42.056" v="904"/>
          <ac:spMkLst>
            <pc:docMk/>
            <pc:sldMk cId="1089783634" sldId="304"/>
            <ac:spMk id="13" creationId="{AF2F604E-43BE-4DC3-B983-E071523364F8}"/>
          </ac:spMkLst>
        </pc:spChg>
        <pc:spChg chg="add del">
          <ac:chgData name="Sanam Aziz (2128612)" userId="S::2128612@student.uwtsd.ac.uk::1b667972-86d3-4f9d-8061-c1e9a4636913" providerId="AD" clId="Web-{F53FFA5F-59DD-F33D-C122-C6C0A4F562A3}" dt="2022-12-12T17:11:42.056" v="904"/>
          <ac:spMkLst>
            <pc:docMk/>
            <pc:sldMk cId="1089783634" sldId="304"/>
            <ac:spMk id="15" creationId="{08C9B587-E65E-4B52-B37C-ABEBB6E87928}"/>
          </ac:spMkLst>
        </pc:spChg>
        <pc:spChg chg="add">
          <ac:chgData name="Sanam Aziz (2128612)" userId="S::2128612@student.uwtsd.ac.uk::1b667972-86d3-4f9d-8061-c1e9a4636913" providerId="AD" clId="Web-{F53FFA5F-59DD-F33D-C122-C6C0A4F562A3}" dt="2022-12-12T17:11:42.102" v="905"/>
          <ac:spMkLst>
            <pc:docMk/>
            <pc:sldMk cId="1089783634" sldId="304"/>
            <ac:spMk id="17" creationId="{8F58EDD9-0685-44E6-9B72-108BB10E1AB0}"/>
          </ac:spMkLst>
        </pc:spChg>
        <pc:picChg chg="add del">
          <ac:chgData name="Sanam Aziz (2128612)" userId="S::2128612@student.uwtsd.ac.uk::1b667972-86d3-4f9d-8061-c1e9a4636913" providerId="AD" clId="Web-{F53FFA5F-59DD-F33D-C122-C6C0A4F562A3}" dt="2022-12-12T17:11:42.056" v="904"/>
          <ac:picMkLst>
            <pc:docMk/>
            <pc:sldMk cId="1089783634" sldId="304"/>
            <ac:picMk id="5" creationId="{4EC613B5-B054-6C3F-86C8-7E556A0E8CD3}"/>
          </ac:picMkLst>
        </pc:picChg>
        <pc:picChg chg="add">
          <ac:chgData name="Sanam Aziz (2128612)" userId="S::2128612@student.uwtsd.ac.uk::1b667972-86d3-4f9d-8061-c1e9a4636913" providerId="AD" clId="Web-{F53FFA5F-59DD-F33D-C122-C6C0A4F562A3}" dt="2022-12-12T17:11:42.102" v="905"/>
          <ac:picMkLst>
            <pc:docMk/>
            <pc:sldMk cId="1089783634" sldId="304"/>
            <ac:picMk id="18" creationId="{3FD0AF0D-E0B6-B9A1-C6E4-60066C207F1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12/12/2022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12/12/2022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12/12/2022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12/12/2022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link.technologyadvice.com/c/letsbuild-cpm-52f48afceb27"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coded on electronic circuit board">
            <a:extLst>
              <a:ext uri="{FF2B5EF4-FFF2-40B4-BE49-F238E27FC236}">
                <a16:creationId xmlns:a16="http://schemas.microsoft.com/office/drawing/2014/main" id="{65023E50-06AE-6481-5D79-B9B769A2B01F}"/>
              </a:ext>
            </a:extLst>
          </p:cNvPr>
          <p:cNvPicPr>
            <a:picLocks noChangeAspect="1"/>
          </p:cNvPicPr>
          <p:nvPr/>
        </p:nvPicPr>
        <p:blipFill rotWithShape="1">
          <a:blip r:embed="rId2"/>
          <a:srcRect l="8878" t="300" r="7686" b="5"/>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b="1">
                <a:cs typeface="Calibri Light"/>
              </a:rPr>
              <a:t>Digital Technologies module</a:t>
            </a:r>
            <a:endParaRPr lang="en-GB" sz="4800" b="1"/>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2000" b="1">
                <a:cs typeface="Calibri"/>
              </a:rPr>
              <a:t>By Sanam Aziz</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1A75659-5A6F-4F77-9679-678A00B9D8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electronics, computer, table&#10;&#10;Description automatically generated">
            <a:extLst>
              <a:ext uri="{FF2B5EF4-FFF2-40B4-BE49-F238E27FC236}">
                <a16:creationId xmlns:a16="http://schemas.microsoft.com/office/drawing/2014/main" id="{05969A2B-DD1B-120B-9839-BB650CE608AF}"/>
              </a:ext>
            </a:extLst>
          </p:cNvPr>
          <p:cNvPicPr>
            <a:picLocks noChangeAspect="1"/>
          </p:cNvPicPr>
          <p:nvPr/>
        </p:nvPicPr>
        <p:blipFill rotWithShape="1">
          <a:blip r:embed="rId2"/>
          <a:srcRect l="26383" t="6484" r="7127" b="-1"/>
          <a:stretch/>
        </p:blipFill>
        <p:spPr>
          <a:xfrm>
            <a:off x="20" y="10"/>
            <a:ext cx="8668492" cy="6857990"/>
          </a:xfrm>
          <a:prstGeom prst="rect">
            <a:avLst/>
          </a:prstGeom>
        </p:spPr>
      </p:pic>
      <p:sp>
        <p:nvSpPr>
          <p:cNvPr id="31" name="Rectangle 30">
            <a:extLst>
              <a:ext uri="{FF2B5EF4-FFF2-40B4-BE49-F238E27FC236}">
                <a16:creationId xmlns:a16="http://schemas.microsoft.com/office/drawing/2014/main" id="{E30A3A45-140E-431E-AED0-07EF83631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3F366C-B35B-2617-5738-7B0E8C7ACB63}"/>
              </a:ext>
            </a:extLst>
          </p:cNvPr>
          <p:cNvSpPr>
            <a:spLocks noGrp="1"/>
          </p:cNvSpPr>
          <p:nvPr>
            <p:ph type="title"/>
          </p:nvPr>
        </p:nvSpPr>
        <p:spPr>
          <a:xfrm>
            <a:off x="8395868" y="1161288"/>
            <a:ext cx="3438144" cy="1124712"/>
          </a:xfrm>
        </p:spPr>
        <p:txBody>
          <a:bodyPr anchor="b">
            <a:normAutofit/>
          </a:bodyPr>
          <a:lstStyle/>
          <a:p>
            <a:r>
              <a:rPr lang="en-GB" sz="2800" b="1">
                <a:cs typeface="Calibri Light"/>
              </a:rPr>
              <a:t>IT experience at the beginning of module</a:t>
            </a:r>
            <a:endParaRPr lang="en-GB" sz="2800" b="1"/>
          </a:p>
        </p:txBody>
      </p:sp>
      <p:sp>
        <p:nvSpPr>
          <p:cNvPr id="33" name="Rectangle 3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5" name="Rectangle 3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Content Placeholder 7">
            <a:extLst>
              <a:ext uri="{FF2B5EF4-FFF2-40B4-BE49-F238E27FC236}">
                <a16:creationId xmlns:a16="http://schemas.microsoft.com/office/drawing/2014/main" id="{005B22E9-3537-FE5E-2FC5-79D6A3236947}"/>
              </a:ext>
            </a:extLst>
          </p:cNvPr>
          <p:cNvSpPr>
            <a:spLocks noGrp="1"/>
          </p:cNvSpPr>
          <p:nvPr>
            <p:ph idx="1"/>
          </p:nvPr>
        </p:nvSpPr>
        <p:spPr>
          <a:xfrm>
            <a:off x="8395868" y="2718054"/>
            <a:ext cx="3438906" cy="3207258"/>
          </a:xfrm>
        </p:spPr>
        <p:txBody>
          <a:bodyPr vert="horz" lIns="91440" tIns="45720" rIns="91440" bIns="45720" rtlCol="0" anchor="t">
            <a:normAutofit/>
          </a:bodyPr>
          <a:lstStyle/>
          <a:p>
            <a:r>
              <a:rPr lang="en-US" sz="1600">
                <a:cs typeface="Calibri"/>
              </a:rPr>
              <a:t>Minimum usage of IT skills</a:t>
            </a:r>
          </a:p>
          <a:p>
            <a:r>
              <a:rPr lang="en-US" sz="1600">
                <a:cs typeface="Calibri"/>
              </a:rPr>
              <a:t>Used Microsoft Word, Excel and Outlook</a:t>
            </a:r>
          </a:p>
          <a:p>
            <a:r>
              <a:rPr lang="en-US" sz="1600">
                <a:cs typeface="Calibri"/>
              </a:rPr>
              <a:t>Sending emails and connecting to Team meetings</a:t>
            </a:r>
          </a:p>
          <a:p>
            <a:r>
              <a:rPr lang="en-US" sz="1600">
                <a:cs typeface="Calibri"/>
              </a:rPr>
              <a:t>Copying and Pasting documents on Word</a:t>
            </a:r>
          </a:p>
          <a:p>
            <a:r>
              <a:rPr lang="en-US" sz="1600">
                <a:cs typeface="Calibri"/>
              </a:rPr>
              <a:t>How to change documents to PDFs</a:t>
            </a:r>
          </a:p>
          <a:p>
            <a:r>
              <a:rPr lang="en-US" sz="1600">
                <a:cs typeface="Calibri"/>
              </a:rPr>
              <a:t>Playing games </a:t>
            </a:r>
          </a:p>
          <a:p>
            <a:r>
              <a:rPr lang="en-US" sz="1600">
                <a:cs typeface="Calibri"/>
              </a:rPr>
              <a:t>Browsing the Internet</a:t>
            </a:r>
          </a:p>
          <a:p>
            <a:endParaRPr lang="en-US" sz="1600">
              <a:cs typeface="Calibri"/>
            </a:endParaRPr>
          </a:p>
          <a:p>
            <a:endParaRPr lang="en-US" sz="1600">
              <a:cs typeface="Calibri"/>
            </a:endParaRPr>
          </a:p>
        </p:txBody>
      </p:sp>
    </p:spTree>
    <p:extLst>
      <p:ext uri="{BB962C8B-B14F-4D97-AF65-F5344CB8AC3E}">
        <p14:creationId xmlns:p14="http://schemas.microsoft.com/office/powerpoint/2010/main" val="12099653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460BB-3F2F-4E35-EFFC-4D590DBCC33D}"/>
              </a:ext>
            </a:extLst>
          </p:cNvPr>
          <p:cNvSpPr>
            <a:spLocks noGrp="1"/>
          </p:cNvSpPr>
          <p:nvPr>
            <p:ph type="title"/>
          </p:nvPr>
        </p:nvSpPr>
        <p:spPr>
          <a:xfrm>
            <a:off x="640080" y="5576887"/>
            <a:ext cx="10911840" cy="640081"/>
          </a:xfrm>
        </p:spPr>
        <p:txBody>
          <a:bodyPr vert="horz" lIns="91440" tIns="45720" rIns="91440" bIns="45720" rtlCol="0" anchor="ctr">
            <a:normAutofit/>
          </a:bodyPr>
          <a:lstStyle/>
          <a:p>
            <a:pPr algn="ctr"/>
            <a:r>
              <a:rPr lang="en-US" sz="2000"/>
              <a:t>What is Information Technology?</a:t>
            </a:r>
            <a:br>
              <a:rPr lang="en-US" sz="2000"/>
            </a:br>
            <a:endParaRPr lang="en-US" sz="2000"/>
          </a:p>
        </p:txBody>
      </p:sp>
      <p:pic>
        <p:nvPicPr>
          <p:cNvPr id="4" name="Picture 4" descr="A picture containing text&#10;&#10;Description automatically generated">
            <a:extLst>
              <a:ext uri="{FF2B5EF4-FFF2-40B4-BE49-F238E27FC236}">
                <a16:creationId xmlns:a16="http://schemas.microsoft.com/office/drawing/2014/main" id="{C9345C53-89FD-9A1D-4A11-AE5568086868}"/>
              </a:ext>
            </a:extLst>
          </p:cNvPr>
          <p:cNvPicPr>
            <a:picLocks noGrp="1" noChangeAspect="1"/>
          </p:cNvPicPr>
          <p:nvPr>
            <p:ph idx="1"/>
          </p:nvPr>
        </p:nvPicPr>
        <p:blipFill rotWithShape="1">
          <a:blip r:embed="rId2"/>
          <a:srcRect t="6125" r="1" b="1530"/>
          <a:stretch/>
        </p:blipFill>
        <p:spPr>
          <a:xfrm>
            <a:off x="640080" y="640080"/>
            <a:ext cx="10911840" cy="4836795"/>
          </a:xfrm>
          <a:prstGeom prst="rect">
            <a:avLst/>
          </a:prstGeom>
          <a:ln w="19050">
            <a:solidFill>
              <a:schemeClr val="tx1"/>
            </a:solidFill>
            <a:miter lim="800000"/>
          </a:ln>
        </p:spPr>
      </p:pic>
    </p:spTree>
    <p:extLst>
      <p:ext uri="{BB962C8B-B14F-4D97-AF65-F5344CB8AC3E}">
        <p14:creationId xmlns:p14="http://schemas.microsoft.com/office/powerpoint/2010/main" val="206530826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108D317-7CBD-4897-BD1F-959436D2A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D67B4F-9862-26B6-5D91-503493B99D86}"/>
              </a:ext>
            </a:extLst>
          </p:cNvPr>
          <p:cNvSpPr>
            <a:spLocks noGrp="1"/>
          </p:cNvSpPr>
          <p:nvPr>
            <p:ph type="title"/>
          </p:nvPr>
        </p:nvSpPr>
        <p:spPr>
          <a:xfrm>
            <a:off x="7255564" y="834888"/>
            <a:ext cx="4314645" cy="1268958"/>
          </a:xfrm>
        </p:spPr>
        <p:txBody>
          <a:bodyPr anchor="b">
            <a:normAutofit/>
          </a:bodyPr>
          <a:lstStyle/>
          <a:p>
            <a:r>
              <a:rPr lang="en-GB" sz="3200" b="1">
                <a:cs typeface="Calibri Light"/>
              </a:rPr>
              <a:t>Information Technology</a:t>
            </a:r>
            <a:endParaRPr lang="en-US" sz="3200" b="1"/>
          </a:p>
        </p:txBody>
      </p:sp>
      <p:pic>
        <p:nvPicPr>
          <p:cNvPr id="14" name="Picture 13" descr="Mobile device with apps">
            <a:extLst>
              <a:ext uri="{FF2B5EF4-FFF2-40B4-BE49-F238E27FC236}">
                <a16:creationId xmlns:a16="http://schemas.microsoft.com/office/drawing/2014/main" id="{5C50EAE5-0181-504A-46F3-3F3CB302FF73}"/>
              </a:ext>
            </a:extLst>
          </p:cNvPr>
          <p:cNvPicPr>
            <a:picLocks noChangeAspect="1"/>
          </p:cNvPicPr>
          <p:nvPr/>
        </p:nvPicPr>
        <p:blipFill rotWithShape="1">
          <a:blip r:embed="rId2"/>
          <a:srcRect l="42254" r="2648" b="-2"/>
          <a:stretch/>
        </p:blipFill>
        <p:spPr>
          <a:xfrm>
            <a:off x="20" y="10"/>
            <a:ext cx="6717436" cy="6857990"/>
          </a:xfrm>
          <a:custGeom>
            <a:avLst/>
            <a:gdLst/>
            <a:ahLst/>
            <a:cxnLst/>
            <a:rect l="l" t="t" r="r" b="b"/>
            <a:pathLst>
              <a:path w="6717456" h="6858000">
                <a:moveTo>
                  <a:pt x="0" y="0"/>
                </a:moveTo>
                <a:lnTo>
                  <a:pt x="6149468" y="0"/>
                </a:lnTo>
                <a:lnTo>
                  <a:pt x="6202448" y="162605"/>
                </a:lnTo>
                <a:cubicBezTo>
                  <a:pt x="6535625" y="1263763"/>
                  <a:pt x="6717456" y="2453207"/>
                  <a:pt x="6717456" y="3694043"/>
                </a:cubicBezTo>
                <a:cubicBezTo>
                  <a:pt x="6717456" y="4757617"/>
                  <a:pt x="6583866" y="5783433"/>
                  <a:pt x="6335883" y="6748259"/>
                </a:cubicBezTo>
                <a:lnTo>
                  <a:pt x="6305198" y="6858000"/>
                </a:lnTo>
                <a:lnTo>
                  <a:pt x="0" y="6858000"/>
                </a:lnTo>
                <a:close/>
              </a:path>
            </a:pathLst>
          </a:custGeom>
          <a:effectLst>
            <a:outerShdw blurRad="50800" dist="38100" algn="l" rotWithShape="0">
              <a:schemeClr val="bg1">
                <a:lumMod val="85000"/>
                <a:alpha val="30000"/>
              </a:schemeClr>
            </a:outerShdw>
          </a:effectLst>
        </p:spPr>
      </p:pic>
      <p:sp>
        <p:nvSpPr>
          <p:cNvPr id="20" name="Rectangle 19">
            <a:extLst>
              <a:ext uri="{FF2B5EF4-FFF2-40B4-BE49-F238E27FC236}">
                <a16:creationId xmlns:a16="http://schemas.microsoft.com/office/drawing/2014/main" id="{D6297641-8B9F-4767-9606-8A1131322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89864"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D8F3CA65-EA00-46B4-9616-39E6853F7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6172" y="2240371"/>
            <a:ext cx="42062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B716FCD-069B-1D0C-4288-97546D6D6AA2}"/>
              </a:ext>
            </a:extLst>
          </p:cNvPr>
          <p:cNvSpPr>
            <a:spLocks noGrp="1"/>
          </p:cNvSpPr>
          <p:nvPr>
            <p:ph idx="1"/>
          </p:nvPr>
        </p:nvSpPr>
        <p:spPr>
          <a:xfrm>
            <a:off x="7255563" y="2557587"/>
            <a:ext cx="4314645" cy="3717317"/>
          </a:xfrm>
        </p:spPr>
        <p:txBody>
          <a:bodyPr vert="horz" lIns="91440" tIns="45720" rIns="91440" bIns="45720" rtlCol="0" anchor="t">
            <a:normAutofit/>
          </a:bodyPr>
          <a:lstStyle/>
          <a:p>
            <a:pPr marL="0" indent="0">
              <a:buNone/>
            </a:pPr>
            <a:r>
              <a:rPr lang="en-GB" sz="1700">
                <a:latin typeface="Georgia Pro"/>
                <a:cs typeface="Calibri" panose="020F0502020204030204"/>
              </a:rPr>
              <a:t>Information Technology (IT) is the use of computer systems or devices to access information. Information technology is responsible for large portions of business operations and personal access to information that comprises much of our daily activities. IT greatly impacts our everyday lives. It involves the use of technology to communicate, transfer data and process information. Information technology professionals' study, design, develop, implement, support, and manage computer-based information systems, including software applications and computer hardware</a:t>
            </a:r>
          </a:p>
        </p:txBody>
      </p:sp>
    </p:spTree>
    <p:extLst>
      <p:ext uri="{BB962C8B-B14F-4D97-AF65-F5344CB8AC3E}">
        <p14:creationId xmlns:p14="http://schemas.microsoft.com/office/powerpoint/2010/main" val="1951735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D501D3C-608E-8584-C071-DA22DAB2B032}"/>
              </a:ext>
            </a:extLst>
          </p:cNvPr>
          <p:cNvPicPr>
            <a:picLocks noChangeAspect="1"/>
          </p:cNvPicPr>
          <p:nvPr/>
        </p:nvPicPr>
        <p:blipFill rotWithShape="1">
          <a:blip r:embed="rId2"/>
          <a:srcRect l="8921" r="14377" b="9091"/>
          <a:stretch/>
        </p:blipFill>
        <p:spPr>
          <a:xfrm>
            <a:off x="3523488" y="10"/>
            <a:ext cx="8668512" cy="6857990"/>
          </a:xfrm>
          <a:prstGeom prst="rect">
            <a:avLst/>
          </a:prstGeom>
        </p:spPr>
      </p:pic>
      <p:sp>
        <p:nvSpPr>
          <p:cNvPr id="45" name="Rectangle 4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8F2EEF-6306-8A1C-98BD-8067ABFEEED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t>What is a computer?</a:t>
            </a:r>
            <a:endParaRPr lang="en-US" sz="4800" b="1"/>
          </a:p>
        </p:txBody>
      </p:sp>
      <p:sp>
        <p:nvSpPr>
          <p:cNvPr id="47" name="Rectangle 4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9" name="Rectangle 4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02458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CE479-5EAE-96FD-9715-BED864F7BAD0}"/>
              </a:ext>
            </a:extLst>
          </p:cNvPr>
          <p:cNvSpPr>
            <a:spLocks noGrp="1"/>
          </p:cNvSpPr>
          <p:nvPr>
            <p:ph type="title"/>
          </p:nvPr>
        </p:nvSpPr>
        <p:spPr/>
        <p:txBody>
          <a:bodyPr/>
          <a:lstStyle/>
          <a:p>
            <a:r>
              <a:rPr lang="en-GB" b="1" dirty="0">
                <a:cs typeface="Calibri Light"/>
              </a:rPr>
              <a:t>Computers and Laptops</a:t>
            </a:r>
            <a:endParaRPr lang="en-GB">
              <a:cs typeface="Calibri Light" panose="020F0302020204030204"/>
            </a:endParaRPr>
          </a:p>
        </p:txBody>
      </p:sp>
      <p:sp>
        <p:nvSpPr>
          <p:cNvPr id="3" name="Content Placeholder 2">
            <a:extLst>
              <a:ext uri="{FF2B5EF4-FFF2-40B4-BE49-F238E27FC236}">
                <a16:creationId xmlns:a16="http://schemas.microsoft.com/office/drawing/2014/main" id="{6FC83F2C-302F-AE26-568C-51F4BCDDC8E6}"/>
              </a:ext>
            </a:extLst>
          </p:cNvPr>
          <p:cNvSpPr>
            <a:spLocks noGrp="1"/>
          </p:cNvSpPr>
          <p:nvPr>
            <p:ph idx="1"/>
          </p:nvPr>
        </p:nvSpPr>
        <p:spPr/>
        <p:txBody>
          <a:bodyPr vert="horz" lIns="91440" tIns="45720" rIns="91440" bIns="45720" rtlCol="0" anchor="t">
            <a:normAutofit/>
          </a:bodyPr>
          <a:lstStyle/>
          <a:p>
            <a:pPr marL="0" indent="0">
              <a:buNone/>
            </a:pPr>
            <a:r>
              <a:rPr lang="en-GB" dirty="0">
                <a:cs typeface="Calibri" panose="020F0502020204030204"/>
              </a:rPr>
              <a:t>A computer is an electronic device that has the capability to receive information and process the information according to a set of instructions to produce a result or output</a:t>
            </a:r>
          </a:p>
        </p:txBody>
      </p:sp>
      <p:sp>
        <p:nvSpPr>
          <p:cNvPr id="4" name="TextBox 3">
            <a:extLst>
              <a:ext uri="{FF2B5EF4-FFF2-40B4-BE49-F238E27FC236}">
                <a16:creationId xmlns:a16="http://schemas.microsoft.com/office/drawing/2014/main" id="{A7A5DE47-B587-ABD8-3A16-2C5270E24397}"/>
              </a:ext>
            </a:extLst>
          </p:cNvPr>
          <p:cNvSpPr txBox="1"/>
          <p:nvPr/>
        </p:nvSpPr>
        <p:spPr>
          <a:xfrm>
            <a:off x="1009540" y="3761554"/>
            <a:ext cx="1457739"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cs typeface="Calibri"/>
              </a:rPr>
              <a:t>Input</a:t>
            </a:r>
          </a:p>
          <a:p>
            <a:endParaRPr lang="en-GB" sz="3200" b="1" dirty="0">
              <a:cs typeface="Calibri"/>
            </a:endParaRPr>
          </a:p>
          <a:p>
            <a:endParaRPr lang="en-GB" sz="3200" b="1" dirty="0">
              <a:cs typeface="Calibri"/>
            </a:endParaRPr>
          </a:p>
          <a:p>
            <a:endParaRPr lang="en-GB" sz="3200" b="1" dirty="0">
              <a:cs typeface="Calibri"/>
            </a:endParaRPr>
          </a:p>
          <a:p>
            <a:endParaRPr lang="en-GB" sz="3200" b="1" dirty="0">
              <a:cs typeface="Calibri"/>
            </a:endParaRPr>
          </a:p>
        </p:txBody>
      </p:sp>
      <p:sp>
        <p:nvSpPr>
          <p:cNvPr id="5" name="Arrow: Right 4">
            <a:extLst>
              <a:ext uri="{FF2B5EF4-FFF2-40B4-BE49-F238E27FC236}">
                <a16:creationId xmlns:a16="http://schemas.microsoft.com/office/drawing/2014/main" id="{98561DD3-39EF-5C2C-04D6-DADB4FFBB18B}"/>
              </a:ext>
            </a:extLst>
          </p:cNvPr>
          <p:cNvSpPr/>
          <p:nvPr/>
        </p:nvSpPr>
        <p:spPr>
          <a:xfrm>
            <a:off x="3279913" y="3766554"/>
            <a:ext cx="977660" cy="48883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C8DA677-293C-88A0-4FA0-6FBAC6DE61D6}"/>
              </a:ext>
            </a:extLst>
          </p:cNvPr>
          <p:cNvSpPr txBox="1"/>
          <p:nvPr/>
        </p:nvSpPr>
        <p:spPr>
          <a:xfrm>
            <a:off x="4757342" y="3715922"/>
            <a:ext cx="175216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cs typeface="Calibri"/>
              </a:rPr>
              <a:t>Process</a:t>
            </a:r>
            <a:endParaRPr lang="en-GB" sz="3200" b="1" dirty="0"/>
          </a:p>
        </p:txBody>
      </p:sp>
      <p:sp>
        <p:nvSpPr>
          <p:cNvPr id="7" name="Arrow: Right 6">
            <a:extLst>
              <a:ext uri="{FF2B5EF4-FFF2-40B4-BE49-F238E27FC236}">
                <a16:creationId xmlns:a16="http://schemas.microsoft.com/office/drawing/2014/main" id="{226F8522-6346-5C64-2021-285761302A7B}"/>
              </a:ext>
            </a:extLst>
          </p:cNvPr>
          <p:cNvSpPr/>
          <p:nvPr/>
        </p:nvSpPr>
        <p:spPr>
          <a:xfrm>
            <a:off x="6938951" y="3756553"/>
            <a:ext cx="977660" cy="48883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D54BD80C-AD11-BCB7-B8D4-FA7B09AAA683}"/>
              </a:ext>
            </a:extLst>
          </p:cNvPr>
          <p:cNvSpPr txBox="1"/>
          <p:nvPr/>
        </p:nvSpPr>
        <p:spPr>
          <a:xfrm>
            <a:off x="8460138" y="3761241"/>
            <a:ext cx="176091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dirty="0">
                <a:cs typeface="Calibri"/>
              </a:rPr>
              <a:t>Output</a:t>
            </a:r>
            <a:endParaRPr lang="en-GB" sz="3200" b="1" dirty="0"/>
          </a:p>
        </p:txBody>
      </p:sp>
    </p:spTree>
    <p:extLst>
      <p:ext uri="{BB962C8B-B14F-4D97-AF65-F5344CB8AC3E}">
        <p14:creationId xmlns:p14="http://schemas.microsoft.com/office/powerpoint/2010/main" val="22883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p:bldP spid="7" grpId="0" animBg="1"/>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rogramming data on computer monitor">
            <a:extLst>
              <a:ext uri="{FF2B5EF4-FFF2-40B4-BE49-F238E27FC236}">
                <a16:creationId xmlns:a16="http://schemas.microsoft.com/office/drawing/2014/main" id="{D9F603C6-6FA9-A9C3-A08B-15563C69C61D}"/>
              </a:ext>
            </a:extLst>
          </p:cNvPr>
          <p:cNvPicPr>
            <a:picLocks noChangeAspect="1"/>
          </p:cNvPicPr>
          <p:nvPr/>
        </p:nvPicPr>
        <p:blipFill rotWithShape="1">
          <a:blip r:embed="rId2">
            <a:alphaModFix/>
          </a:blip>
          <a:srcRect t="849" r="-2" b="14754"/>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D38A241E-0395-41E5-8607-BAA2799A4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1" y="4892040"/>
            <a:ext cx="12191999" cy="1965960"/>
          </a:xfrm>
          <a:prstGeom prst="rect">
            <a:avLst/>
          </a:prstGeom>
          <a:solidFill>
            <a:schemeClr val="bg1">
              <a:alpha val="72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C691AE5-09A4-FC56-F26D-6CCC9696724B}"/>
              </a:ext>
            </a:extLst>
          </p:cNvPr>
          <p:cNvSpPr>
            <a:spLocks noGrp="1"/>
          </p:cNvSpPr>
          <p:nvPr>
            <p:ph type="title"/>
          </p:nvPr>
        </p:nvSpPr>
        <p:spPr>
          <a:xfrm>
            <a:off x="969264" y="5154168"/>
            <a:ext cx="6973204" cy="1261872"/>
          </a:xfrm>
        </p:spPr>
        <p:txBody>
          <a:bodyPr vert="horz" lIns="91440" tIns="45720" rIns="91440" bIns="45720" rtlCol="0" anchor="ctr">
            <a:normAutofit/>
          </a:bodyPr>
          <a:lstStyle/>
          <a:p>
            <a:r>
              <a:rPr lang="en-US" sz="4800" dirty="0">
                <a:solidFill>
                  <a:schemeClr val="tx1">
                    <a:lumMod val="85000"/>
                    <a:lumOff val="15000"/>
                  </a:schemeClr>
                </a:solidFill>
              </a:rPr>
              <a:t>Three types of computers</a:t>
            </a:r>
          </a:p>
        </p:txBody>
      </p:sp>
      <p:cxnSp>
        <p:nvCxnSpPr>
          <p:cNvPr id="11" name="Straight Connector 10">
            <a:extLst>
              <a:ext uri="{FF2B5EF4-FFF2-40B4-BE49-F238E27FC236}">
                <a16:creationId xmlns:a16="http://schemas.microsoft.com/office/drawing/2014/main" id="{CE352288-84AD-4CA8-BCD5-76C29D34E1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38160" y="5325066"/>
            <a:ext cx="0" cy="9144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7340688"/>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Laptop on a table">
            <a:extLst>
              <a:ext uri="{FF2B5EF4-FFF2-40B4-BE49-F238E27FC236}">
                <a16:creationId xmlns:a16="http://schemas.microsoft.com/office/drawing/2014/main" id="{C442B0CC-F1E5-C733-2B2F-F17175703639}"/>
              </a:ext>
            </a:extLst>
          </p:cNvPr>
          <p:cNvPicPr>
            <a:picLocks noChangeAspect="1"/>
          </p:cNvPicPr>
          <p:nvPr/>
        </p:nvPicPr>
        <p:blipFill rotWithShape="1">
          <a:blip r:embed="rId2">
            <a:alphaModFix amt="40000"/>
          </a:blip>
          <a:srcRect t="4582" b="11148"/>
          <a:stretch/>
        </p:blipFill>
        <p:spPr>
          <a:xfrm>
            <a:off x="20" y="1"/>
            <a:ext cx="12191980" cy="6857999"/>
          </a:xfrm>
          <a:prstGeom prst="rect">
            <a:avLst/>
          </a:prstGeom>
        </p:spPr>
      </p:pic>
      <p:sp>
        <p:nvSpPr>
          <p:cNvPr id="2" name="Title 1">
            <a:extLst>
              <a:ext uri="{FF2B5EF4-FFF2-40B4-BE49-F238E27FC236}">
                <a16:creationId xmlns:a16="http://schemas.microsoft.com/office/drawing/2014/main" id="{BCCE8572-4EE4-99FB-0A0F-22D744D7FA9E}"/>
              </a:ext>
            </a:extLst>
          </p:cNvPr>
          <p:cNvSpPr>
            <a:spLocks noGrp="1"/>
          </p:cNvSpPr>
          <p:nvPr>
            <p:ph type="title"/>
          </p:nvPr>
        </p:nvSpPr>
        <p:spPr>
          <a:xfrm>
            <a:off x="841249" y="941832"/>
            <a:ext cx="10506456" cy="2057400"/>
          </a:xfrm>
        </p:spPr>
        <p:txBody>
          <a:bodyPr vert="horz" lIns="91440" tIns="45720" rIns="91440" bIns="45720" rtlCol="0" anchor="b">
            <a:normAutofit/>
          </a:bodyPr>
          <a:lstStyle/>
          <a:p>
            <a:r>
              <a:rPr lang="en-US" sz="5000"/>
              <a:t>Personal computers</a:t>
            </a:r>
          </a:p>
        </p:txBody>
      </p:sp>
      <p:sp>
        <p:nvSpPr>
          <p:cNvPr id="42" name="Rectangle 4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8DBB467D-587F-2A40-B6B4-CDA8AC6E432E}"/>
              </a:ext>
            </a:extLst>
          </p:cNvPr>
          <p:cNvSpPr txBox="1"/>
          <p:nvPr/>
        </p:nvSpPr>
        <p:spPr>
          <a:xfrm>
            <a:off x="841248" y="3502152"/>
            <a:ext cx="10506456" cy="26700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This is a computer that is used by one person at a time, Personal computers range from Laptops, Palmtop, Tablet or a desktop computer</a:t>
            </a:r>
          </a:p>
        </p:txBody>
      </p:sp>
      <p:sp>
        <p:nvSpPr>
          <p:cNvPr id="4" name="TextBox 3">
            <a:extLst>
              <a:ext uri="{FF2B5EF4-FFF2-40B4-BE49-F238E27FC236}">
                <a16:creationId xmlns:a16="http://schemas.microsoft.com/office/drawing/2014/main" id="{599A1D0C-6573-3E8C-608E-756467410265}"/>
              </a:ext>
            </a:extLst>
          </p:cNvPr>
          <p:cNvSpPr txBox="1"/>
          <p:nvPr/>
        </p:nvSpPr>
        <p:spPr>
          <a:xfrm>
            <a:off x="1049866" y="4656666"/>
            <a:ext cx="16933" cy="169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95115273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F701746-0657-4467-BBD3-24051A715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 indoor, computer&#10;&#10;Description automatically generated">
            <a:extLst>
              <a:ext uri="{FF2B5EF4-FFF2-40B4-BE49-F238E27FC236}">
                <a16:creationId xmlns:a16="http://schemas.microsoft.com/office/drawing/2014/main" id="{39183595-40CE-9456-E678-BD496F035EE3}"/>
              </a:ext>
            </a:extLst>
          </p:cNvPr>
          <p:cNvPicPr>
            <a:picLocks noChangeAspect="1"/>
          </p:cNvPicPr>
          <p:nvPr/>
        </p:nvPicPr>
        <p:blipFill rotWithShape="1">
          <a:blip r:embed="rId2"/>
          <a:srcRect l="1337" r="23128" b="2"/>
          <a:stretch/>
        </p:blipFill>
        <p:spPr>
          <a:xfrm>
            <a:off x="4559968" y="10"/>
            <a:ext cx="7632032" cy="6857990"/>
          </a:xfrm>
          <a:prstGeom prst="rect">
            <a:avLst/>
          </a:prstGeom>
        </p:spPr>
      </p:pic>
      <p:sp useBgFill="1">
        <p:nvSpPr>
          <p:cNvPr id="13" name="Freeform: Shape 12">
            <a:extLst>
              <a:ext uri="{FF2B5EF4-FFF2-40B4-BE49-F238E27FC236}">
                <a16:creationId xmlns:a16="http://schemas.microsoft.com/office/drawing/2014/main" id="{117BEB00-3E3D-4F08-AF56-DB0D22FB5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rot="10800000">
            <a:off x="1" y="0"/>
            <a:ext cx="4802188" cy="6858000"/>
          </a:xfrm>
          <a:custGeom>
            <a:avLst/>
            <a:gdLst>
              <a:gd name="connsiteX0" fmla="*/ 0 w 4802188"/>
              <a:gd name="connsiteY0" fmla="*/ 0 h 6858000"/>
              <a:gd name="connsiteX1" fmla="*/ 4802188 w 4802188"/>
              <a:gd name="connsiteY1" fmla="*/ 0 h 6858000"/>
              <a:gd name="connsiteX2" fmla="*/ 4802188 w 4802188"/>
              <a:gd name="connsiteY2" fmla="*/ 6858000 h 6858000"/>
              <a:gd name="connsiteX3" fmla="*/ 0 w 4802188"/>
              <a:gd name="connsiteY3" fmla="*/ 6858000 h 6858000"/>
              <a:gd name="connsiteX4" fmla="*/ 4763 w 4802188"/>
              <a:gd name="connsiteY4" fmla="*/ 6791325 h 6858000"/>
              <a:gd name="connsiteX5" fmla="*/ 12700 w 4802188"/>
              <a:gd name="connsiteY5" fmla="*/ 6735762 h 6858000"/>
              <a:gd name="connsiteX6" fmla="*/ 22225 w 4802188"/>
              <a:gd name="connsiteY6" fmla="*/ 6683375 h 6858000"/>
              <a:gd name="connsiteX7" fmla="*/ 38100 w 4802188"/>
              <a:gd name="connsiteY7" fmla="*/ 6640512 h 6858000"/>
              <a:gd name="connsiteX8" fmla="*/ 53975 w 4802188"/>
              <a:gd name="connsiteY8" fmla="*/ 6597650 h 6858000"/>
              <a:gd name="connsiteX9" fmla="*/ 73025 w 4802188"/>
              <a:gd name="connsiteY9" fmla="*/ 6561137 h 6858000"/>
              <a:gd name="connsiteX10" fmla="*/ 92075 w 4802188"/>
              <a:gd name="connsiteY10" fmla="*/ 6523037 h 6858000"/>
              <a:gd name="connsiteX11" fmla="*/ 109538 w 4802188"/>
              <a:gd name="connsiteY11" fmla="*/ 6488112 h 6858000"/>
              <a:gd name="connsiteX12" fmla="*/ 127000 w 4802188"/>
              <a:gd name="connsiteY12" fmla="*/ 6448425 h 6858000"/>
              <a:gd name="connsiteX13" fmla="*/ 142875 w 4802188"/>
              <a:gd name="connsiteY13" fmla="*/ 6407150 h 6858000"/>
              <a:gd name="connsiteX14" fmla="*/ 157163 w 4802188"/>
              <a:gd name="connsiteY14" fmla="*/ 6361112 h 6858000"/>
              <a:gd name="connsiteX15" fmla="*/ 168275 w 4802188"/>
              <a:gd name="connsiteY15" fmla="*/ 6311900 h 6858000"/>
              <a:gd name="connsiteX16" fmla="*/ 176213 w 4802188"/>
              <a:gd name="connsiteY16" fmla="*/ 6251575 h 6858000"/>
              <a:gd name="connsiteX17" fmla="*/ 179388 w 4802188"/>
              <a:gd name="connsiteY17" fmla="*/ 6183312 h 6858000"/>
              <a:gd name="connsiteX18" fmla="*/ 176213 w 4802188"/>
              <a:gd name="connsiteY18" fmla="*/ 6113462 h 6858000"/>
              <a:gd name="connsiteX19" fmla="*/ 168275 w 4802188"/>
              <a:gd name="connsiteY19" fmla="*/ 6056312 h 6858000"/>
              <a:gd name="connsiteX20" fmla="*/ 157163 w 4802188"/>
              <a:gd name="connsiteY20" fmla="*/ 6003925 h 6858000"/>
              <a:gd name="connsiteX21" fmla="*/ 142875 w 4802188"/>
              <a:gd name="connsiteY21" fmla="*/ 5956300 h 6858000"/>
              <a:gd name="connsiteX22" fmla="*/ 127000 w 4802188"/>
              <a:gd name="connsiteY22" fmla="*/ 5915025 h 6858000"/>
              <a:gd name="connsiteX23" fmla="*/ 107950 w 4802188"/>
              <a:gd name="connsiteY23" fmla="*/ 5876925 h 6858000"/>
              <a:gd name="connsiteX24" fmla="*/ 88900 w 4802188"/>
              <a:gd name="connsiteY24" fmla="*/ 5840412 h 6858000"/>
              <a:gd name="connsiteX25" fmla="*/ 69850 w 4802188"/>
              <a:gd name="connsiteY25" fmla="*/ 5802312 h 6858000"/>
              <a:gd name="connsiteX26" fmla="*/ 52388 w 4802188"/>
              <a:gd name="connsiteY26" fmla="*/ 5762625 h 6858000"/>
              <a:gd name="connsiteX27" fmla="*/ 34925 w 4802188"/>
              <a:gd name="connsiteY27" fmla="*/ 5721350 h 6858000"/>
              <a:gd name="connsiteX28" fmla="*/ 20638 w 4802188"/>
              <a:gd name="connsiteY28" fmla="*/ 5675312 h 6858000"/>
              <a:gd name="connsiteX29" fmla="*/ 11113 w 4802188"/>
              <a:gd name="connsiteY29" fmla="*/ 5622925 h 6858000"/>
              <a:gd name="connsiteX30" fmla="*/ 1588 w 4802188"/>
              <a:gd name="connsiteY30" fmla="*/ 5562600 h 6858000"/>
              <a:gd name="connsiteX31" fmla="*/ 0 w 4802188"/>
              <a:gd name="connsiteY31" fmla="*/ 5494337 h 6858000"/>
              <a:gd name="connsiteX32" fmla="*/ 1588 w 4802188"/>
              <a:gd name="connsiteY32" fmla="*/ 5426075 h 6858000"/>
              <a:gd name="connsiteX33" fmla="*/ 11113 w 4802188"/>
              <a:gd name="connsiteY33" fmla="*/ 5365750 h 6858000"/>
              <a:gd name="connsiteX34" fmla="*/ 20638 w 4802188"/>
              <a:gd name="connsiteY34" fmla="*/ 5313362 h 6858000"/>
              <a:gd name="connsiteX35" fmla="*/ 34925 w 4802188"/>
              <a:gd name="connsiteY35" fmla="*/ 5268912 h 6858000"/>
              <a:gd name="connsiteX36" fmla="*/ 52388 w 4802188"/>
              <a:gd name="connsiteY36" fmla="*/ 5226050 h 6858000"/>
              <a:gd name="connsiteX37" fmla="*/ 69850 w 4802188"/>
              <a:gd name="connsiteY37" fmla="*/ 5186362 h 6858000"/>
              <a:gd name="connsiteX38" fmla="*/ 88900 w 4802188"/>
              <a:gd name="connsiteY38" fmla="*/ 5149850 h 6858000"/>
              <a:gd name="connsiteX39" fmla="*/ 107950 w 4802188"/>
              <a:gd name="connsiteY39" fmla="*/ 5114925 h 6858000"/>
              <a:gd name="connsiteX40" fmla="*/ 127000 w 4802188"/>
              <a:gd name="connsiteY40" fmla="*/ 5075237 h 6858000"/>
              <a:gd name="connsiteX41" fmla="*/ 142875 w 4802188"/>
              <a:gd name="connsiteY41" fmla="*/ 5033962 h 6858000"/>
              <a:gd name="connsiteX42" fmla="*/ 157163 w 4802188"/>
              <a:gd name="connsiteY42" fmla="*/ 4987925 h 6858000"/>
              <a:gd name="connsiteX43" fmla="*/ 168275 w 4802188"/>
              <a:gd name="connsiteY43" fmla="*/ 4935537 h 6858000"/>
              <a:gd name="connsiteX44" fmla="*/ 176213 w 4802188"/>
              <a:gd name="connsiteY44" fmla="*/ 4875212 h 6858000"/>
              <a:gd name="connsiteX45" fmla="*/ 179388 w 4802188"/>
              <a:gd name="connsiteY45" fmla="*/ 4806950 h 6858000"/>
              <a:gd name="connsiteX46" fmla="*/ 176213 w 4802188"/>
              <a:gd name="connsiteY46" fmla="*/ 4738687 h 6858000"/>
              <a:gd name="connsiteX47" fmla="*/ 168275 w 4802188"/>
              <a:gd name="connsiteY47" fmla="*/ 4678362 h 6858000"/>
              <a:gd name="connsiteX48" fmla="*/ 157163 w 4802188"/>
              <a:gd name="connsiteY48" fmla="*/ 4625975 h 6858000"/>
              <a:gd name="connsiteX49" fmla="*/ 142875 w 4802188"/>
              <a:gd name="connsiteY49" fmla="*/ 4579937 h 6858000"/>
              <a:gd name="connsiteX50" fmla="*/ 127000 w 4802188"/>
              <a:gd name="connsiteY50" fmla="*/ 4537075 h 6858000"/>
              <a:gd name="connsiteX51" fmla="*/ 107950 w 4802188"/>
              <a:gd name="connsiteY51" fmla="*/ 4498975 h 6858000"/>
              <a:gd name="connsiteX52" fmla="*/ 69850 w 4802188"/>
              <a:gd name="connsiteY52" fmla="*/ 4424362 h 6858000"/>
              <a:gd name="connsiteX53" fmla="*/ 52388 w 4802188"/>
              <a:gd name="connsiteY53" fmla="*/ 4386262 h 6858000"/>
              <a:gd name="connsiteX54" fmla="*/ 34925 w 4802188"/>
              <a:gd name="connsiteY54" fmla="*/ 4343400 h 6858000"/>
              <a:gd name="connsiteX55" fmla="*/ 20638 w 4802188"/>
              <a:gd name="connsiteY55" fmla="*/ 4297362 h 6858000"/>
              <a:gd name="connsiteX56" fmla="*/ 11113 w 4802188"/>
              <a:gd name="connsiteY56" fmla="*/ 4244975 h 6858000"/>
              <a:gd name="connsiteX57" fmla="*/ 1588 w 4802188"/>
              <a:gd name="connsiteY57" fmla="*/ 4186237 h 6858000"/>
              <a:gd name="connsiteX58" fmla="*/ 0 w 4802188"/>
              <a:gd name="connsiteY58" fmla="*/ 4116387 h 6858000"/>
              <a:gd name="connsiteX59" fmla="*/ 1588 w 4802188"/>
              <a:gd name="connsiteY59" fmla="*/ 4048125 h 6858000"/>
              <a:gd name="connsiteX60" fmla="*/ 11113 w 4802188"/>
              <a:gd name="connsiteY60" fmla="*/ 3987800 h 6858000"/>
              <a:gd name="connsiteX61" fmla="*/ 20638 w 4802188"/>
              <a:gd name="connsiteY61" fmla="*/ 3935412 h 6858000"/>
              <a:gd name="connsiteX62" fmla="*/ 34925 w 4802188"/>
              <a:gd name="connsiteY62" fmla="*/ 3890962 h 6858000"/>
              <a:gd name="connsiteX63" fmla="*/ 52388 w 4802188"/>
              <a:gd name="connsiteY63" fmla="*/ 3848100 h 6858000"/>
              <a:gd name="connsiteX64" fmla="*/ 69850 w 4802188"/>
              <a:gd name="connsiteY64" fmla="*/ 3811587 h 6858000"/>
              <a:gd name="connsiteX65" fmla="*/ 107950 w 4802188"/>
              <a:gd name="connsiteY65" fmla="*/ 3736975 h 6858000"/>
              <a:gd name="connsiteX66" fmla="*/ 127000 w 4802188"/>
              <a:gd name="connsiteY66" fmla="*/ 3697287 h 6858000"/>
              <a:gd name="connsiteX67" fmla="*/ 142875 w 4802188"/>
              <a:gd name="connsiteY67" fmla="*/ 3656012 h 6858000"/>
              <a:gd name="connsiteX68" fmla="*/ 157163 w 4802188"/>
              <a:gd name="connsiteY68" fmla="*/ 3609975 h 6858000"/>
              <a:gd name="connsiteX69" fmla="*/ 168275 w 4802188"/>
              <a:gd name="connsiteY69" fmla="*/ 3557587 h 6858000"/>
              <a:gd name="connsiteX70" fmla="*/ 176213 w 4802188"/>
              <a:gd name="connsiteY70" fmla="*/ 3497262 h 6858000"/>
              <a:gd name="connsiteX71" fmla="*/ 179388 w 4802188"/>
              <a:gd name="connsiteY71" fmla="*/ 3427412 h 6858000"/>
              <a:gd name="connsiteX72" fmla="*/ 176213 w 4802188"/>
              <a:gd name="connsiteY72" fmla="*/ 3360737 h 6858000"/>
              <a:gd name="connsiteX73" fmla="*/ 168275 w 4802188"/>
              <a:gd name="connsiteY73" fmla="*/ 3300412 h 6858000"/>
              <a:gd name="connsiteX74" fmla="*/ 157163 w 4802188"/>
              <a:gd name="connsiteY74" fmla="*/ 3248025 h 6858000"/>
              <a:gd name="connsiteX75" fmla="*/ 142875 w 4802188"/>
              <a:gd name="connsiteY75" fmla="*/ 3201987 h 6858000"/>
              <a:gd name="connsiteX76" fmla="*/ 127000 w 4802188"/>
              <a:gd name="connsiteY76" fmla="*/ 3160712 h 6858000"/>
              <a:gd name="connsiteX77" fmla="*/ 107950 w 4802188"/>
              <a:gd name="connsiteY77" fmla="*/ 3121025 h 6858000"/>
              <a:gd name="connsiteX78" fmla="*/ 88900 w 4802188"/>
              <a:gd name="connsiteY78" fmla="*/ 3084512 h 6858000"/>
              <a:gd name="connsiteX79" fmla="*/ 69850 w 4802188"/>
              <a:gd name="connsiteY79" fmla="*/ 3046412 h 6858000"/>
              <a:gd name="connsiteX80" fmla="*/ 52388 w 4802188"/>
              <a:gd name="connsiteY80" fmla="*/ 3009900 h 6858000"/>
              <a:gd name="connsiteX81" fmla="*/ 34925 w 4802188"/>
              <a:gd name="connsiteY81" fmla="*/ 2967037 h 6858000"/>
              <a:gd name="connsiteX82" fmla="*/ 20638 w 4802188"/>
              <a:gd name="connsiteY82" fmla="*/ 2922587 h 6858000"/>
              <a:gd name="connsiteX83" fmla="*/ 11113 w 4802188"/>
              <a:gd name="connsiteY83" fmla="*/ 2868612 h 6858000"/>
              <a:gd name="connsiteX84" fmla="*/ 1588 w 4802188"/>
              <a:gd name="connsiteY84" fmla="*/ 2809875 h 6858000"/>
              <a:gd name="connsiteX85" fmla="*/ 0 w 4802188"/>
              <a:gd name="connsiteY85" fmla="*/ 2741612 h 6858000"/>
              <a:gd name="connsiteX86" fmla="*/ 1588 w 4802188"/>
              <a:gd name="connsiteY86" fmla="*/ 2671762 h 6858000"/>
              <a:gd name="connsiteX87" fmla="*/ 11113 w 4802188"/>
              <a:gd name="connsiteY87" fmla="*/ 2613025 h 6858000"/>
              <a:gd name="connsiteX88" fmla="*/ 20638 w 4802188"/>
              <a:gd name="connsiteY88" fmla="*/ 2560637 h 6858000"/>
              <a:gd name="connsiteX89" fmla="*/ 34925 w 4802188"/>
              <a:gd name="connsiteY89" fmla="*/ 2513012 h 6858000"/>
              <a:gd name="connsiteX90" fmla="*/ 52388 w 4802188"/>
              <a:gd name="connsiteY90" fmla="*/ 2471737 h 6858000"/>
              <a:gd name="connsiteX91" fmla="*/ 69850 w 4802188"/>
              <a:gd name="connsiteY91" fmla="*/ 2433637 h 6858000"/>
              <a:gd name="connsiteX92" fmla="*/ 88900 w 4802188"/>
              <a:gd name="connsiteY92" fmla="*/ 2395537 h 6858000"/>
              <a:gd name="connsiteX93" fmla="*/ 107950 w 4802188"/>
              <a:gd name="connsiteY93" fmla="*/ 2359025 h 6858000"/>
              <a:gd name="connsiteX94" fmla="*/ 127000 w 4802188"/>
              <a:gd name="connsiteY94" fmla="*/ 2319337 h 6858000"/>
              <a:gd name="connsiteX95" fmla="*/ 142875 w 4802188"/>
              <a:gd name="connsiteY95" fmla="*/ 2278062 h 6858000"/>
              <a:gd name="connsiteX96" fmla="*/ 157163 w 4802188"/>
              <a:gd name="connsiteY96" fmla="*/ 2232025 h 6858000"/>
              <a:gd name="connsiteX97" fmla="*/ 168275 w 4802188"/>
              <a:gd name="connsiteY97" fmla="*/ 2179637 h 6858000"/>
              <a:gd name="connsiteX98" fmla="*/ 176213 w 4802188"/>
              <a:gd name="connsiteY98" fmla="*/ 2119312 h 6858000"/>
              <a:gd name="connsiteX99" fmla="*/ 179388 w 4802188"/>
              <a:gd name="connsiteY99" fmla="*/ 2051050 h 6858000"/>
              <a:gd name="connsiteX100" fmla="*/ 176213 w 4802188"/>
              <a:gd name="connsiteY100" fmla="*/ 1982787 h 6858000"/>
              <a:gd name="connsiteX101" fmla="*/ 168275 w 4802188"/>
              <a:gd name="connsiteY101" fmla="*/ 1922462 h 6858000"/>
              <a:gd name="connsiteX102" fmla="*/ 157163 w 4802188"/>
              <a:gd name="connsiteY102" fmla="*/ 1870075 h 6858000"/>
              <a:gd name="connsiteX103" fmla="*/ 142875 w 4802188"/>
              <a:gd name="connsiteY103" fmla="*/ 1824037 h 6858000"/>
              <a:gd name="connsiteX104" fmla="*/ 127000 w 4802188"/>
              <a:gd name="connsiteY104" fmla="*/ 1782762 h 6858000"/>
              <a:gd name="connsiteX105" fmla="*/ 107950 w 4802188"/>
              <a:gd name="connsiteY105" fmla="*/ 1743075 h 6858000"/>
              <a:gd name="connsiteX106" fmla="*/ 88900 w 4802188"/>
              <a:gd name="connsiteY106" fmla="*/ 1708150 h 6858000"/>
              <a:gd name="connsiteX107" fmla="*/ 69850 w 4802188"/>
              <a:gd name="connsiteY107" fmla="*/ 1671637 h 6858000"/>
              <a:gd name="connsiteX108" fmla="*/ 52388 w 4802188"/>
              <a:gd name="connsiteY108" fmla="*/ 1631950 h 6858000"/>
              <a:gd name="connsiteX109" fmla="*/ 34925 w 4802188"/>
              <a:gd name="connsiteY109" fmla="*/ 1589087 h 6858000"/>
              <a:gd name="connsiteX110" fmla="*/ 20638 w 4802188"/>
              <a:gd name="connsiteY110" fmla="*/ 1544637 h 6858000"/>
              <a:gd name="connsiteX111" fmla="*/ 11113 w 4802188"/>
              <a:gd name="connsiteY111" fmla="*/ 1492250 h 6858000"/>
              <a:gd name="connsiteX112" fmla="*/ 1588 w 4802188"/>
              <a:gd name="connsiteY112" fmla="*/ 1431925 h 6858000"/>
              <a:gd name="connsiteX113" fmla="*/ 0 w 4802188"/>
              <a:gd name="connsiteY113" fmla="*/ 1363662 h 6858000"/>
              <a:gd name="connsiteX114" fmla="*/ 1588 w 4802188"/>
              <a:gd name="connsiteY114" fmla="*/ 1295400 h 6858000"/>
              <a:gd name="connsiteX115" fmla="*/ 11113 w 4802188"/>
              <a:gd name="connsiteY115" fmla="*/ 1235075 h 6858000"/>
              <a:gd name="connsiteX116" fmla="*/ 20638 w 4802188"/>
              <a:gd name="connsiteY116" fmla="*/ 1182687 h 6858000"/>
              <a:gd name="connsiteX117" fmla="*/ 34925 w 4802188"/>
              <a:gd name="connsiteY117" fmla="*/ 1136650 h 6858000"/>
              <a:gd name="connsiteX118" fmla="*/ 52388 w 4802188"/>
              <a:gd name="connsiteY118" fmla="*/ 1095375 h 6858000"/>
              <a:gd name="connsiteX119" fmla="*/ 69850 w 4802188"/>
              <a:gd name="connsiteY119" fmla="*/ 1055687 h 6858000"/>
              <a:gd name="connsiteX120" fmla="*/ 88900 w 4802188"/>
              <a:gd name="connsiteY120" fmla="*/ 1017587 h 6858000"/>
              <a:gd name="connsiteX121" fmla="*/ 107950 w 4802188"/>
              <a:gd name="connsiteY121" fmla="*/ 981075 h 6858000"/>
              <a:gd name="connsiteX122" fmla="*/ 127000 w 4802188"/>
              <a:gd name="connsiteY122" fmla="*/ 942975 h 6858000"/>
              <a:gd name="connsiteX123" fmla="*/ 142875 w 4802188"/>
              <a:gd name="connsiteY123" fmla="*/ 901700 h 6858000"/>
              <a:gd name="connsiteX124" fmla="*/ 157163 w 4802188"/>
              <a:gd name="connsiteY124" fmla="*/ 854075 h 6858000"/>
              <a:gd name="connsiteX125" fmla="*/ 168275 w 4802188"/>
              <a:gd name="connsiteY125" fmla="*/ 801687 h 6858000"/>
              <a:gd name="connsiteX126" fmla="*/ 176213 w 4802188"/>
              <a:gd name="connsiteY126" fmla="*/ 744537 h 6858000"/>
              <a:gd name="connsiteX127" fmla="*/ 179388 w 4802188"/>
              <a:gd name="connsiteY127" fmla="*/ 673100 h 6858000"/>
              <a:gd name="connsiteX128" fmla="*/ 176213 w 4802188"/>
              <a:gd name="connsiteY128" fmla="*/ 606425 h 6858000"/>
              <a:gd name="connsiteX129" fmla="*/ 168275 w 4802188"/>
              <a:gd name="connsiteY129" fmla="*/ 546100 h 6858000"/>
              <a:gd name="connsiteX130" fmla="*/ 157163 w 4802188"/>
              <a:gd name="connsiteY130" fmla="*/ 496887 h 6858000"/>
              <a:gd name="connsiteX131" fmla="*/ 142875 w 4802188"/>
              <a:gd name="connsiteY131" fmla="*/ 450850 h 6858000"/>
              <a:gd name="connsiteX132" fmla="*/ 127000 w 4802188"/>
              <a:gd name="connsiteY132" fmla="*/ 409575 h 6858000"/>
              <a:gd name="connsiteX133" fmla="*/ 109538 w 4802188"/>
              <a:gd name="connsiteY133" fmla="*/ 369887 h 6858000"/>
              <a:gd name="connsiteX134" fmla="*/ 92075 w 4802188"/>
              <a:gd name="connsiteY134" fmla="*/ 334962 h 6858000"/>
              <a:gd name="connsiteX135" fmla="*/ 73025 w 4802188"/>
              <a:gd name="connsiteY135" fmla="*/ 296862 h 6858000"/>
              <a:gd name="connsiteX136" fmla="*/ 53975 w 4802188"/>
              <a:gd name="connsiteY136" fmla="*/ 260350 h 6858000"/>
              <a:gd name="connsiteX137" fmla="*/ 38100 w 4802188"/>
              <a:gd name="connsiteY137" fmla="*/ 217487 h 6858000"/>
              <a:gd name="connsiteX138" fmla="*/ 22225 w 4802188"/>
              <a:gd name="connsiteY138" fmla="*/ 174625 h 6858000"/>
              <a:gd name="connsiteX139" fmla="*/ 12700 w 4802188"/>
              <a:gd name="connsiteY139" fmla="*/ 122237 h 6858000"/>
              <a:gd name="connsiteX140" fmla="*/ 4763 w 4802188"/>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ln w="0">
            <a:noFill/>
            <a:prstDash val="solid"/>
            <a:round/>
            <a:headEnd/>
            <a:tailEnd/>
          </a:ln>
        </p:spPr>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B25022E-8B4B-1DEB-EEA4-F378C9CA0812}"/>
              </a:ext>
            </a:extLst>
          </p:cNvPr>
          <p:cNvSpPr>
            <a:spLocks noGrp="1"/>
          </p:cNvSpPr>
          <p:nvPr>
            <p:ph type="title"/>
          </p:nvPr>
        </p:nvSpPr>
        <p:spPr>
          <a:xfrm>
            <a:off x="765051" y="662400"/>
            <a:ext cx="3409200" cy="1492132"/>
          </a:xfrm>
        </p:spPr>
        <p:txBody>
          <a:bodyPr anchor="t">
            <a:normAutofit/>
          </a:bodyPr>
          <a:lstStyle/>
          <a:p>
            <a:r>
              <a:rPr lang="en-GB" b="1" dirty="0">
                <a:cs typeface="Calibri Light"/>
              </a:rPr>
              <a:t>Mainframe Computer</a:t>
            </a:r>
            <a:endParaRPr lang="en-GB" b="1" dirty="0"/>
          </a:p>
        </p:txBody>
      </p:sp>
      <p:sp>
        <p:nvSpPr>
          <p:cNvPr id="8" name="Content Placeholder 7">
            <a:extLst>
              <a:ext uri="{FF2B5EF4-FFF2-40B4-BE49-F238E27FC236}">
                <a16:creationId xmlns:a16="http://schemas.microsoft.com/office/drawing/2014/main" id="{D04BAC8B-2276-A915-0C9A-6A59DD8DB06D}"/>
              </a:ext>
            </a:extLst>
          </p:cNvPr>
          <p:cNvSpPr>
            <a:spLocks noGrp="1"/>
          </p:cNvSpPr>
          <p:nvPr>
            <p:ph idx="1"/>
          </p:nvPr>
        </p:nvSpPr>
        <p:spPr>
          <a:xfrm>
            <a:off x="765051" y="2286000"/>
            <a:ext cx="3495464" cy="4017328"/>
          </a:xfrm>
        </p:spPr>
        <p:txBody>
          <a:bodyPr vert="horz" lIns="91440" tIns="45720" rIns="91440" bIns="45720" rtlCol="0" anchor="t">
            <a:noAutofit/>
          </a:bodyPr>
          <a:lstStyle/>
          <a:p>
            <a:r>
              <a:rPr lang="en-US" sz="2400" dirty="0">
                <a:solidFill>
                  <a:schemeClr val="tx1">
                    <a:alpha val="60000"/>
                  </a:schemeClr>
                </a:solidFill>
                <a:latin typeface="Bahnschrift"/>
                <a:cs typeface="Calibri"/>
              </a:rPr>
              <a:t>Used by big organizations and governments</a:t>
            </a:r>
          </a:p>
          <a:p>
            <a:r>
              <a:rPr lang="en-US" sz="2400" dirty="0">
                <a:solidFill>
                  <a:schemeClr val="tx1">
                    <a:alpha val="60000"/>
                  </a:schemeClr>
                </a:solidFill>
                <a:latin typeface="Bahnschrift"/>
                <a:cs typeface="Calibri"/>
              </a:rPr>
              <a:t>Used for critical and bulk processing like census and transaction processing</a:t>
            </a:r>
          </a:p>
          <a:p>
            <a:r>
              <a:rPr lang="en-US" sz="2400" dirty="0">
                <a:solidFill>
                  <a:schemeClr val="tx1">
                    <a:alpha val="60000"/>
                  </a:schemeClr>
                </a:solidFill>
                <a:latin typeface="Bahnschrift"/>
                <a:cs typeface="Calibri"/>
              </a:rPr>
              <a:t>Mainframe computers are very expensive</a:t>
            </a:r>
          </a:p>
          <a:p>
            <a:r>
              <a:rPr lang="en-US" sz="2400" dirty="0">
                <a:solidFill>
                  <a:schemeClr val="tx1">
                    <a:alpha val="60000"/>
                  </a:schemeClr>
                </a:solidFill>
                <a:latin typeface="Bahnschrift"/>
                <a:cs typeface="Calibri"/>
              </a:rPr>
              <a:t>They can support thousands of users</a:t>
            </a:r>
            <a:r>
              <a:rPr lang="en-US" sz="2400" dirty="0">
                <a:solidFill>
                  <a:schemeClr val="tx1">
                    <a:alpha val="60000"/>
                  </a:schemeClr>
                </a:solidFill>
                <a:cs typeface="Calibri"/>
              </a:rPr>
              <a:t>.</a:t>
            </a:r>
          </a:p>
        </p:txBody>
      </p:sp>
    </p:spTree>
    <p:extLst>
      <p:ext uri="{BB962C8B-B14F-4D97-AF65-F5344CB8AC3E}">
        <p14:creationId xmlns:p14="http://schemas.microsoft.com/office/powerpoint/2010/main" val="2698559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5" name="Oval 2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2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5" name="Straight Connector 3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4" descr="A picture containing blue&#10;&#10;Description automatically generated">
            <a:extLst>
              <a:ext uri="{FF2B5EF4-FFF2-40B4-BE49-F238E27FC236}">
                <a16:creationId xmlns:a16="http://schemas.microsoft.com/office/drawing/2014/main" id="{E9A9EBCB-99D6-0F66-04B2-8E7D5EA52DA0}"/>
              </a:ext>
            </a:extLst>
          </p:cNvPr>
          <p:cNvPicPr>
            <a:picLocks noGrp="1" noChangeAspect="1"/>
          </p:cNvPicPr>
          <p:nvPr>
            <p:ph idx="1"/>
          </p:nvPr>
        </p:nvPicPr>
        <p:blipFill rotWithShape="1">
          <a:blip r:embed="rId2"/>
          <a:srcRect t="13150" r="1" b="29371"/>
          <a:stretch/>
        </p:blipFill>
        <p:spPr>
          <a:xfrm>
            <a:off x="626590" y="317578"/>
            <a:ext cx="10851111" cy="3508437"/>
          </a:xfrm>
          <a:prstGeom prst="rect">
            <a:avLst/>
          </a:prstGeom>
        </p:spPr>
      </p:pic>
      <p:grpSp>
        <p:nvGrpSpPr>
          <p:cNvPr id="40" name="Group 3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1" name="Straight Connector 4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46" name="Rectangle 4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9" name="Straight Connector 4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5CC38FE6-2A3C-4250-1DA6-E94F62930074}"/>
              </a:ext>
            </a:extLst>
          </p:cNvPr>
          <p:cNvSpPr>
            <a:spLocks noGrp="1"/>
          </p:cNvSpPr>
          <p:nvPr>
            <p:ph type="title"/>
          </p:nvPr>
        </p:nvSpPr>
        <p:spPr>
          <a:xfrm>
            <a:off x="630936" y="4018137"/>
            <a:ext cx="4569060" cy="2129586"/>
          </a:xfrm>
          <a:noFill/>
        </p:spPr>
        <p:txBody>
          <a:bodyPr vert="horz" lIns="91440" tIns="45720" rIns="91440" bIns="45720" rtlCol="0" anchor="t">
            <a:normAutofit/>
          </a:bodyPr>
          <a:lstStyle/>
          <a:p>
            <a:r>
              <a:rPr lang="en-US" sz="4800" b="1">
                <a:solidFill>
                  <a:schemeClr val="bg1"/>
                </a:solidFill>
              </a:rPr>
              <a:t>Supercomputers</a:t>
            </a:r>
          </a:p>
        </p:txBody>
      </p:sp>
      <p:sp>
        <p:nvSpPr>
          <p:cNvPr id="5" name="TextBox 4">
            <a:extLst>
              <a:ext uri="{FF2B5EF4-FFF2-40B4-BE49-F238E27FC236}">
                <a16:creationId xmlns:a16="http://schemas.microsoft.com/office/drawing/2014/main" id="{63078425-9FE4-AA88-8BA9-D5A8BBCEA138}"/>
              </a:ext>
            </a:extLst>
          </p:cNvPr>
          <p:cNvSpPr txBox="1"/>
          <p:nvPr/>
        </p:nvSpPr>
        <p:spPr>
          <a:xfrm>
            <a:off x="5486080" y="4018143"/>
            <a:ext cx="5674105" cy="2129599"/>
          </a:xfrm>
          <a:prstGeom prst="rect">
            <a:avLst/>
          </a:prstGeom>
          <a:noFill/>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bg1"/>
                </a:solidFill>
              </a:rPr>
              <a:t>These are very expensive computers and are used for specialized applications that require immerse computations like weather forecasting and animated graphics.</a:t>
            </a:r>
          </a:p>
        </p:txBody>
      </p:sp>
    </p:spTree>
    <p:extLst>
      <p:ext uri="{BB962C8B-B14F-4D97-AF65-F5344CB8AC3E}">
        <p14:creationId xmlns:p14="http://schemas.microsoft.com/office/powerpoint/2010/main" val="20876079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oy, bunch, line, different&#10;&#10;Description automatically generated">
            <a:extLst>
              <a:ext uri="{FF2B5EF4-FFF2-40B4-BE49-F238E27FC236}">
                <a16:creationId xmlns:a16="http://schemas.microsoft.com/office/drawing/2014/main" id="{4C1D1A04-2B4C-5305-8B29-86EF12BF0B16}"/>
              </a:ext>
            </a:extLst>
          </p:cNvPr>
          <p:cNvPicPr>
            <a:picLocks noGrp="1" noChangeAspect="1"/>
          </p:cNvPicPr>
          <p:nvPr>
            <p:ph idx="1"/>
          </p:nvPr>
        </p:nvPicPr>
        <p:blipFill rotWithShape="1">
          <a:blip r:embed="rId2"/>
          <a:srcRect t="8301" b="7429"/>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FA761-F144-0144-F3FB-5F8F6F8FB35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a:solidFill>
                  <a:schemeClr val="tx1">
                    <a:lumMod val="85000"/>
                    <a:lumOff val="15000"/>
                  </a:schemeClr>
                </a:solidFill>
              </a:rPr>
              <a:t>Digital resources used in Construction</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99579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9C7605-81B4-D9C8-0A61-9804065261D9}"/>
              </a:ext>
            </a:extLst>
          </p:cNvPr>
          <p:cNvSpPr>
            <a:spLocks noGrp="1"/>
          </p:cNvSpPr>
          <p:nvPr>
            <p:ph type="title"/>
          </p:nvPr>
        </p:nvSpPr>
        <p:spPr>
          <a:xfrm>
            <a:off x="838200" y="621792"/>
            <a:ext cx="4795157" cy="5413248"/>
          </a:xfrm>
        </p:spPr>
        <p:txBody>
          <a:bodyPr>
            <a:normAutofit/>
          </a:bodyPr>
          <a:lstStyle/>
          <a:p>
            <a:br>
              <a:rPr lang="en-GB" sz="5200" b="1">
                <a:solidFill>
                  <a:schemeClr val="bg1"/>
                </a:solidFill>
                <a:cs typeface="Calibri Light"/>
              </a:rPr>
            </a:br>
            <a:r>
              <a:rPr lang="en-GB" sz="5200" b="1">
                <a:solidFill>
                  <a:schemeClr val="bg1"/>
                </a:solidFill>
                <a:cs typeface="Calibri Light"/>
              </a:rPr>
              <a:t>Digital resources: Building information Modelling (BIM)</a:t>
            </a:r>
            <a:br>
              <a:rPr lang="en-GB" sz="5200">
                <a:solidFill>
                  <a:schemeClr val="bg1"/>
                </a:solidFill>
                <a:cs typeface="Calibri Light"/>
              </a:rPr>
            </a:br>
            <a:endParaRPr lang="en-GB" sz="5200">
              <a:solidFill>
                <a:schemeClr val="bg1"/>
              </a:solidFill>
            </a:endParaRPr>
          </a:p>
        </p:txBody>
      </p:sp>
      <p:sp>
        <p:nvSpPr>
          <p:cNvPr id="3" name="Content Placeholder 2">
            <a:extLst>
              <a:ext uri="{FF2B5EF4-FFF2-40B4-BE49-F238E27FC236}">
                <a16:creationId xmlns:a16="http://schemas.microsoft.com/office/drawing/2014/main" id="{635720E8-EEDD-B5C4-D825-FE5F3D371362}"/>
              </a:ext>
            </a:extLst>
          </p:cNvPr>
          <p:cNvSpPr>
            <a:spLocks noGrp="1"/>
          </p:cNvSpPr>
          <p:nvPr>
            <p:ph idx="1"/>
          </p:nvPr>
        </p:nvSpPr>
        <p:spPr>
          <a:xfrm>
            <a:off x="6521450" y="621792"/>
            <a:ext cx="4832349" cy="5413248"/>
          </a:xfrm>
        </p:spPr>
        <p:txBody>
          <a:bodyPr vert="horz" lIns="91440" tIns="45720" rIns="91440" bIns="45720" rtlCol="0" anchor="ctr">
            <a:normAutofit lnSpcReduction="10000"/>
          </a:bodyPr>
          <a:lstStyle/>
          <a:p>
            <a:pPr marL="0" indent="0">
              <a:buNone/>
            </a:pPr>
            <a:endParaRPr lang="en-GB" sz="2200">
              <a:cs typeface="Calibri" panose="020F0502020204030204"/>
            </a:endParaRPr>
          </a:p>
          <a:p>
            <a:pPr marL="0" indent="0">
              <a:buNone/>
            </a:pPr>
            <a:r>
              <a:rPr lang="en-GB" sz="2200" b="1" dirty="0">
                <a:ea typeface="+mn-lt"/>
                <a:cs typeface="+mn-lt"/>
              </a:rPr>
              <a:t>Building Information Modelling (BIM) is when buildings and infrastructure are designed with the help of interactive digital models, rather than traditional paper blueprints. It’s an important development as it means closer collaboration between contractors and clients as they can all see the design and all information related to it, as well as ask questions and suggest changes. BIM is a process for creating and managing information on a construction project throughout the cycle. It produces a model that contains a digital description of every asset. Building every model and the date behind it.</a:t>
            </a:r>
            <a:endParaRPr lang="en-GB" sz="2200" b="1">
              <a:cs typeface="Calibri"/>
            </a:endParaRPr>
          </a:p>
        </p:txBody>
      </p:sp>
    </p:spTree>
    <p:extLst>
      <p:ext uri="{BB962C8B-B14F-4D97-AF65-F5344CB8AC3E}">
        <p14:creationId xmlns:p14="http://schemas.microsoft.com/office/powerpoint/2010/main" val="2113287560"/>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2CEDF2-2E26-31D8-7424-F4F496836E0E}"/>
              </a:ext>
            </a:extLst>
          </p:cNvPr>
          <p:cNvSpPr>
            <a:spLocks noGrp="1"/>
          </p:cNvSpPr>
          <p:nvPr>
            <p:ph type="title"/>
          </p:nvPr>
        </p:nvSpPr>
        <p:spPr>
          <a:xfrm>
            <a:off x="804672" y="640080"/>
            <a:ext cx="3282696" cy="5257800"/>
          </a:xfrm>
        </p:spPr>
        <p:txBody>
          <a:bodyPr>
            <a:normAutofit/>
          </a:bodyPr>
          <a:lstStyle/>
          <a:p>
            <a:r>
              <a:rPr lang="en-GB" sz="3100" b="1">
                <a:solidFill>
                  <a:schemeClr val="bg1"/>
                </a:solidFill>
                <a:cs typeface="Calibri Light"/>
              </a:rPr>
              <a:t>Digital resources:</a:t>
            </a:r>
            <a:r>
              <a:rPr lang="en-GB" sz="3100" b="1">
                <a:solidFill>
                  <a:schemeClr val="bg1"/>
                </a:solidFill>
              </a:rPr>
              <a:t> Artificial intelligence (AI)</a:t>
            </a:r>
            <a:endParaRPr lang="en-GB" sz="3100" b="1">
              <a:solidFill>
                <a:schemeClr val="bg1"/>
              </a:solidFill>
              <a:cs typeface="Calibri Light"/>
            </a:endParaRPr>
          </a:p>
          <a:p>
            <a:endParaRPr lang="en-GB" sz="3100">
              <a:solidFill>
                <a:schemeClr val="bg1"/>
              </a:solidFill>
              <a:cs typeface="Calibri Light"/>
            </a:endParaRPr>
          </a:p>
        </p:txBody>
      </p:sp>
      <p:sp>
        <p:nvSpPr>
          <p:cNvPr id="3" name="Content Placeholder 2">
            <a:extLst>
              <a:ext uri="{FF2B5EF4-FFF2-40B4-BE49-F238E27FC236}">
                <a16:creationId xmlns:a16="http://schemas.microsoft.com/office/drawing/2014/main" id="{19768556-F421-E59F-A712-E8847395C3E1}"/>
              </a:ext>
            </a:extLst>
          </p:cNvPr>
          <p:cNvSpPr>
            <a:spLocks noGrp="1"/>
          </p:cNvSpPr>
          <p:nvPr>
            <p:ph idx="1"/>
          </p:nvPr>
        </p:nvSpPr>
        <p:spPr>
          <a:xfrm>
            <a:off x="5358384" y="640081"/>
            <a:ext cx="6024654" cy="5257800"/>
          </a:xfrm>
        </p:spPr>
        <p:txBody>
          <a:bodyPr vert="horz" lIns="91440" tIns="45720" rIns="91440" bIns="45720" rtlCol="0" anchor="ctr">
            <a:normAutofit/>
          </a:bodyPr>
          <a:lstStyle/>
          <a:p>
            <a:pPr>
              <a:buNone/>
            </a:pPr>
            <a:r>
              <a:rPr lang="en-GB" sz="2000" dirty="0">
                <a:ea typeface="+mn-lt"/>
                <a:cs typeface="+mn-lt"/>
              </a:rPr>
              <a:t>  </a:t>
            </a:r>
            <a:r>
              <a:rPr lang="en-GB" sz="2000" b="1" dirty="0">
                <a:ea typeface="+mn-lt"/>
                <a:cs typeface="+mn-lt"/>
              </a:rPr>
              <a:t> AI is about using machines or software that can copy human functions and process enormous amounts of data. In construction, this could be robotics or machines that take on the manual labour aspects of a project to save time and money, or programmes that take data and turn it into 3D models of projects so they can be analysed for safety and cost-effectiveness etc. before they are physically built. It is also used to track the real-time of workers, machinery and objects used on the site to alert supervisors of potential safety issues, construction errors and productivity issues. If used correctly AI machines have the potential to reduce project costs, increase safety on sites, improve efficiency and free up workers.</a:t>
            </a:r>
            <a:endParaRPr lang="en-GB" sz="2000" b="1" dirty="0">
              <a:cs typeface="Calibri"/>
            </a:endParaRPr>
          </a:p>
          <a:p>
            <a:pPr marL="0" indent="0">
              <a:buNone/>
            </a:pPr>
            <a:br>
              <a:rPr lang="en-US" sz="2000" dirty="0"/>
            </a:br>
            <a:endParaRPr lang="en-US" sz="2000"/>
          </a:p>
        </p:txBody>
      </p:sp>
    </p:spTree>
    <p:extLst>
      <p:ext uri="{BB962C8B-B14F-4D97-AF65-F5344CB8AC3E}">
        <p14:creationId xmlns:p14="http://schemas.microsoft.com/office/powerpoint/2010/main" val="21473388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FD3B99-32DA-4048-B3C2-EC01E6D0F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C74482E-2E7A-40CD-99C9-7892C8AF9E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415165" cy="6858000"/>
          </a:xfrm>
          <a:custGeom>
            <a:avLst/>
            <a:gdLst>
              <a:gd name="connsiteX0" fmla="*/ 0 w 9415165"/>
              <a:gd name="connsiteY0" fmla="*/ 5940102 h 6858000"/>
              <a:gd name="connsiteX1" fmla="*/ 201903 w 9415165"/>
              <a:gd name="connsiteY1" fmla="*/ 5940608 h 6858000"/>
              <a:gd name="connsiteX2" fmla="*/ 1461907 w 9415165"/>
              <a:gd name="connsiteY2" fmla="*/ 5943766 h 6858000"/>
              <a:gd name="connsiteX3" fmla="*/ 1951874 w 9415165"/>
              <a:gd name="connsiteY3" fmla="*/ 6220822 h 6858000"/>
              <a:gd name="connsiteX4" fmla="*/ 2282833 w 9415165"/>
              <a:gd name="connsiteY4" fmla="*/ 6794059 h 6858000"/>
              <a:gd name="connsiteX5" fmla="*/ 2319750 w 9415165"/>
              <a:gd name="connsiteY5" fmla="*/ 6858000 h 6858000"/>
              <a:gd name="connsiteX6" fmla="*/ 0 w 9415165"/>
              <a:gd name="connsiteY6" fmla="*/ 6858000 h 6858000"/>
              <a:gd name="connsiteX7" fmla="*/ 751947 w 9415165"/>
              <a:gd name="connsiteY7" fmla="*/ 3830686 h 6858000"/>
              <a:gd name="connsiteX8" fmla="*/ 1719258 w 9415165"/>
              <a:gd name="connsiteY8" fmla="*/ 3833112 h 6858000"/>
              <a:gd name="connsiteX9" fmla="*/ 1869462 w 9415165"/>
              <a:gd name="connsiteY9" fmla="*/ 3918046 h 6858000"/>
              <a:gd name="connsiteX10" fmla="*/ 2354170 w 9415165"/>
              <a:gd name="connsiteY10" fmla="*/ 4757586 h 6858000"/>
              <a:gd name="connsiteX11" fmla="*/ 2353672 w 9415165"/>
              <a:gd name="connsiteY11" fmla="*/ 4931947 h 6858000"/>
              <a:gd name="connsiteX12" fmla="*/ 1871068 w 9415165"/>
              <a:gd name="connsiteY12" fmla="*/ 5769061 h 6858000"/>
              <a:gd name="connsiteX13" fmla="*/ 1722931 w 9415165"/>
              <a:gd name="connsiteY13" fmla="*/ 5854589 h 6858000"/>
              <a:gd name="connsiteX14" fmla="*/ 756668 w 9415165"/>
              <a:gd name="connsiteY14" fmla="*/ 5853977 h 6858000"/>
              <a:gd name="connsiteX15" fmla="*/ 605416 w 9415165"/>
              <a:gd name="connsiteY15" fmla="*/ 5767228 h 6858000"/>
              <a:gd name="connsiteX16" fmla="*/ 120708 w 9415165"/>
              <a:gd name="connsiteY16" fmla="*/ 4927690 h 6858000"/>
              <a:gd name="connsiteX17" fmla="*/ 122255 w 9415165"/>
              <a:gd name="connsiteY17" fmla="*/ 4755141 h 6858000"/>
              <a:gd name="connsiteX18" fmla="*/ 603810 w 9415165"/>
              <a:gd name="connsiteY18" fmla="*/ 3916214 h 6858000"/>
              <a:gd name="connsiteX19" fmla="*/ 751947 w 9415165"/>
              <a:gd name="connsiteY19" fmla="*/ 3830686 h 6858000"/>
              <a:gd name="connsiteX20" fmla="*/ 2140871 w 9415165"/>
              <a:gd name="connsiteY20" fmla="*/ 3416093 h 6858000"/>
              <a:gd name="connsiteX21" fmla="*/ 2485012 w 9415165"/>
              <a:gd name="connsiteY21" fmla="*/ 3416957 h 6858000"/>
              <a:gd name="connsiteX22" fmla="*/ 2538451 w 9415165"/>
              <a:gd name="connsiteY22" fmla="*/ 3447174 h 6858000"/>
              <a:gd name="connsiteX23" fmla="*/ 2710898 w 9415165"/>
              <a:gd name="connsiteY23" fmla="*/ 3745860 h 6858000"/>
              <a:gd name="connsiteX24" fmla="*/ 2710720 w 9415165"/>
              <a:gd name="connsiteY24" fmla="*/ 3807893 h 6858000"/>
              <a:gd name="connsiteX25" fmla="*/ 2539024 w 9415165"/>
              <a:gd name="connsiteY25" fmla="*/ 4105714 h 6858000"/>
              <a:gd name="connsiteX26" fmla="*/ 2486319 w 9415165"/>
              <a:gd name="connsiteY26" fmla="*/ 4136144 h 6858000"/>
              <a:gd name="connsiteX27" fmla="*/ 2142549 w 9415165"/>
              <a:gd name="connsiteY27" fmla="*/ 4135926 h 6858000"/>
              <a:gd name="connsiteX28" fmla="*/ 2088738 w 9415165"/>
              <a:gd name="connsiteY28" fmla="*/ 4105063 h 6858000"/>
              <a:gd name="connsiteX29" fmla="*/ 1916292 w 9415165"/>
              <a:gd name="connsiteY29" fmla="*/ 3806378 h 6858000"/>
              <a:gd name="connsiteX30" fmla="*/ 1916843 w 9415165"/>
              <a:gd name="connsiteY30" fmla="*/ 3744990 h 6858000"/>
              <a:gd name="connsiteX31" fmla="*/ 2088166 w 9415165"/>
              <a:gd name="connsiteY31" fmla="*/ 3446523 h 6858000"/>
              <a:gd name="connsiteX32" fmla="*/ 2140871 w 9415165"/>
              <a:gd name="connsiteY32" fmla="*/ 3416093 h 6858000"/>
              <a:gd name="connsiteX33" fmla="*/ 2309207 w 9415165"/>
              <a:gd name="connsiteY33" fmla="*/ 2943824 h 6858000"/>
              <a:gd name="connsiteX34" fmla="*/ 2490927 w 9415165"/>
              <a:gd name="connsiteY34" fmla="*/ 2944279 h 6858000"/>
              <a:gd name="connsiteX35" fmla="*/ 2519144 w 9415165"/>
              <a:gd name="connsiteY35" fmla="*/ 2960236 h 6858000"/>
              <a:gd name="connsiteX36" fmla="*/ 2610202 w 9415165"/>
              <a:gd name="connsiteY36" fmla="*/ 3117952 h 6858000"/>
              <a:gd name="connsiteX37" fmla="*/ 2610107 w 9415165"/>
              <a:gd name="connsiteY37" fmla="*/ 3150708 h 6858000"/>
              <a:gd name="connsiteX38" fmla="*/ 2519446 w 9415165"/>
              <a:gd name="connsiteY38" fmla="*/ 3307968 h 6858000"/>
              <a:gd name="connsiteX39" fmla="*/ 2491617 w 9415165"/>
              <a:gd name="connsiteY39" fmla="*/ 3324035 h 6858000"/>
              <a:gd name="connsiteX40" fmla="*/ 2310094 w 9415165"/>
              <a:gd name="connsiteY40" fmla="*/ 3323920 h 6858000"/>
              <a:gd name="connsiteX41" fmla="*/ 2281679 w 9415165"/>
              <a:gd name="connsiteY41" fmla="*/ 3307623 h 6858000"/>
              <a:gd name="connsiteX42" fmla="*/ 2190623 w 9415165"/>
              <a:gd name="connsiteY42" fmla="*/ 3149908 h 6858000"/>
              <a:gd name="connsiteX43" fmla="*/ 2190913 w 9415165"/>
              <a:gd name="connsiteY43" fmla="*/ 3117492 h 6858000"/>
              <a:gd name="connsiteX44" fmla="*/ 2281378 w 9415165"/>
              <a:gd name="connsiteY44" fmla="*/ 2959891 h 6858000"/>
              <a:gd name="connsiteX45" fmla="*/ 2309207 w 9415165"/>
              <a:gd name="connsiteY45" fmla="*/ 2943824 h 6858000"/>
              <a:gd name="connsiteX46" fmla="*/ 4112874 w 9415165"/>
              <a:gd name="connsiteY46" fmla="*/ 2635904 h 6858000"/>
              <a:gd name="connsiteX47" fmla="*/ 7268230 w 9415165"/>
              <a:gd name="connsiteY47" fmla="*/ 2643815 h 6858000"/>
              <a:gd name="connsiteX48" fmla="*/ 7758196 w 9415165"/>
              <a:gd name="connsiteY48" fmla="*/ 2920870 h 6858000"/>
              <a:gd name="connsiteX49" fmla="*/ 9339309 w 9415165"/>
              <a:gd name="connsiteY49" fmla="*/ 5659439 h 6858000"/>
              <a:gd name="connsiteX50" fmla="*/ 9337678 w 9415165"/>
              <a:gd name="connsiteY50" fmla="*/ 6228205 h 6858000"/>
              <a:gd name="connsiteX51" fmla="*/ 9008157 w 9415165"/>
              <a:gd name="connsiteY51" fmla="*/ 6799787 h 6858000"/>
              <a:gd name="connsiteX52" fmla="*/ 8974598 w 9415165"/>
              <a:gd name="connsiteY52" fmla="*/ 6858000 h 6858000"/>
              <a:gd name="connsiteX53" fmla="*/ 2425403 w 9415165"/>
              <a:gd name="connsiteY53" fmla="*/ 6858000 h 6858000"/>
              <a:gd name="connsiteX54" fmla="*/ 2332089 w 9415165"/>
              <a:gd name="connsiteY54" fmla="*/ 6696379 h 6858000"/>
              <a:gd name="connsiteX55" fmla="*/ 2053773 w 9415165"/>
              <a:gd name="connsiteY55" fmla="*/ 6214321 h 6858000"/>
              <a:gd name="connsiteX56" fmla="*/ 2058819 w 9415165"/>
              <a:gd name="connsiteY56" fmla="*/ 5651469 h 6858000"/>
              <a:gd name="connsiteX57" fmla="*/ 3629647 w 9415165"/>
              <a:gd name="connsiteY57" fmla="*/ 2914896 h 6858000"/>
              <a:gd name="connsiteX58" fmla="*/ 4112874 w 9415165"/>
              <a:gd name="connsiteY58" fmla="*/ 2635904 h 6858000"/>
              <a:gd name="connsiteX59" fmla="*/ 688133 w 9415165"/>
              <a:gd name="connsiteY59" fmla="*/ 2474638 h 6858000"/>
              <a:gd name="connsiteX60" fmla="*/ 1287544 w 9415165"/>
              <a:gd name="connsiteY60" fmla="*/ 2476142 h 6858000"/>
              <a:gd name="connsiteX61" fmla="*/ 1380621 w 9415165"/>
              <a:gd name="connsiteY61" fmla="*/ 2528772 h 6858000"/>
              <a:gd name="connsiteX62" fmla="*/ 1680979 w 9415165"/>
              <a:gd name="connsiteY62" fmla="*/ 3049008 h 6858000"/>
              <a:gd name="connsiteX63" fmla="*/ 1680670 w 9415165"/>
              <a:gd name="connsiteY63" fmla="*/ 3157054 h 6858000"/>
              <a:gd name="connsiteX64" fmla="*/ 1381617 w 9415165"/>
              <a:gd name="connsiteY64" fmla="*/ 3675787 h 6858000"/>
              <a:gd name="connsiteX65" fmla="*/ 1289821 w 9415165"/>
              <a:gd name="connsiteY65" fmla="*/ 3728785 h 6858000"/>
              <a:gd name="connsiteX66" fmla="*/ 691058 w 9415165"/>
              <a:gd name="connsiteY66" fmla="*/ 3728407 h 6858000"/>
              <a:gd name="connsiteX67" fmla="*/ 597332 w 9415165"/>
              <a:gd name="connsiteY67" fmla="*/ 3674651 h 6858000"/>
              <a:gd name="connsiteX68" fmla="*/ 296974 w 9415165"/>
              <a:gd name="connsiteY68" fmla="*/ 3154416 h 6858000"/>
              <a:gd name="connsiteX69" fmla="*/ 297933 w 9415165"/>
              <a:gd name="connsiteY69" fmla="*/ 3047494 h 6858000"/>
              <a:gd name="connsiteX70" fmla="*/ 596337 w 9415165"/>
              <a:gd name="connsiteY70" fmla="*/ 2527637 h 6858000"/>
              <a:gd name="connsiteX71" fmla="*/ 688133 w 9415165"/>
              <a:gd name="connsiteY71" fmla="*/ 2474638 h 6858000"/>
              <a:gd name="connsiteX72" fmla="*/ 2732571 w 9415165"/>
              <a:gd name="connsiteY72" fmla="*/ 2020011 h 6858000"/>
              <a:gd name="connsiteX73" fmla="*/ 3236024 w 9415165"/>
              <a:gd name="connsiteY73" fmla="*/ 2021272 h 6858000"/>
              <a:gd name="connsiteX74" fmla="*/ 3314200 w 9415165"/>
              <a:gd name="connsiteY74" fmla="*/ 2065479 h 6858000"/>
              <a:gd name="connsiteX75" fmla="*/ 3566473 w 9415165"/>
              <a:gd name="connsiteY75" fmla="*/ 2502430 h 6858000"/>
              <a:gd name="connsiteX76" fmla="*/ 3566214 w 9415165"/>
              <a:gd name="connsiteY76" fmla="*/ 2593179 h 6858000"/>
              <a:gd name="connsiteX77" fmla="*/ 3315036 w 9415165"/>
              <a:gd name="connsiteY77" fmla="*/ 3028868 h 6858000"/>
              <a:gd name="connsiteX78" fmla="*/ 3237935 w 9415165"/>
              <a:gd name="connsiteY78" fmla="*/ 3073382 h 6858000"/>
              <a:gd name="connsiteX79" fmla="*/ 2735028 w 9415165"/>
              <a:gd name="connsiteY79" fmla="*/ 3073064 h 6858000"/>
              <a:gd name="connsiteX80" fmla="*/ 2656307 w 9415165"/>
              <a:gd name="connsiteY80" fmla="*/ 3027915 h 6858000"/>
              <a:gd name="connsiteX81" fmla="*/ 2404033 w 9415165"/>
              <a:gd name="connsiteY81" fmla="*/ 2590963 h 6858000"/>
              <a:gd name="connsiteX82" fmla="*/ 2404839 w 9415165"/>
              <a:gd name="connsiteY82" fmla="*/ 2501157 h 6858000"/>
              <a:gd name="connsiteX83" fmla="*/ 2655471 w 9415165"/>
              <a:gd name="connsiteY83" fmla="*/ 2064525 h 6858000"/>
              <a:gd name="connsiteX84" fmla="*/ 2732571 w 9415165"/>
              <a:gd name="connsiteY84" fmla="*/ 2020011 h 6858000"/>
              <a:gd name="connsiteX85" fmla="*/ 3662925 w 9415165"/>
              <a:gd name="connsiteY85" fmla="*/ 0 h 6858000"/>
              <a:gd name="connsiteX86" fmla="*/ 5336547 w 9415165"/>
              <a:gd name="connsiteY86" fmla="*/ 0 h 6858000"/>
              <a:gd name="connsiteX87" fmla="*/ 5342959 w 9415165"/>
              <a:gd name="connsiteY87" fmla="*/ 11106 h 6858000"/>
              <a:gd name="connsiteX88" fmla="*/ 5970700 w 9415165"/>
              <a:gd name="connsiteY88" fmla="*/ 1098387 h 6858000"/>
              <a:gd name="connsiteX89" fmla="*/ 5970044 w 9415165"/>
              <a:gd name="connsiteY89" fmla="*/ 1327785 h 6858000"/>
              <a:gd name="connsiteX90" fmla="*/ 5335110 w 9415165"/>
              <a:gd name="connsiteY90" fmla="*/ 2429135 h 6858000"/>
              <a:gd name="connsiteX91" fmla="*/ 5140211 w 9415165"/>
              <a:gd name="connsiteY91" fmla="*/ 2541659 h 6858000"/>
              <a:gd name="connsiteX92" fmla="*/ 3868947 w 9415165"/>
              <a:gd name="connsiteY92" fmla="*/ 2540855 h 6858000"/>
              <a:gd name="connsiteX93" fmla="*/ 3669952 w 9415165"/>
              <a:gd name="connsiteY93" fmla="*/ 2426726 h 6858000"/>
              <a:gd name="connsiteX94" fmla="*/ 3032246 w 9415165"/>
              <a:gd name="connsiteY94" fmla="*/ 1322186 h 6858000"/>
              <a:gd name="connsiteX95" fmla="*/ 3034282 w 9415165"/>
              <a:gd name="connsiteY95" fmla="*/ 1095172 h 6858000"/>
              <a:gd name="connsiteX96" fmla="*/ 3556318 w 9415165"/>
              <a:gd name="connsiteY96" fmla="*/ 18572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9415165" h="6858000">
                <a:moveTo>
                  <a:pt x="0" y="5940102"/>
                </a:moveTo>
                <a:lnTo>
                  <a:pt x="201903" y="5940608"/>
                </a:lnTo>
                <a:cubicBezTo>
                  <a:pt x="552894" y="5941488"/>
                  <a:pt x="968883" y="5942531"/>
                  <a:pt x="1461907" y="5943766"/>
                </a:cubicBezTo>
                <a:cubicBezTo>
                  <a:pt x="1662934" y="5938113"/>
                  <a:pt x="1852841" y="6049291"/>
                  <a:pt x="1951874" y="6220822"/>
                </a:cubicBezTo>
                <a:cubicBezTo>
                  <a:pt x="1951874" y="6220822"/>
                  <a:pt x="1951874" y="6220822"/>
                  <a:pt x="2282833" y="6794059"/>
                </a:cubicBezTo>
                <a:lnTo>
                  <a:pt x="2319750" y="6858000"/>
                </a:lnTo>
                <a:lnTo>
                  <a:pt x="0" y="6858000"/>
                </a:lnTo>
                <a:close/>
                <a:moveTo>
                  <a:pt x="751947" y="3830686"/>
                </a:moveTo>
                <a:cubicBezTo>
                  <a:pt x="751947" y="3830686"/>
                  <a:pt x="751947" y="3830686"/>
                  <a:pt x="1719258" y="3833112"/>
                </a:cubicBezTo>
                <a:cubicBezTo>
                  <a:pt x="1780885" y="3831380"/>
                  <a:pt x="1839102" y="3865462"/>
                  <a:pt x="1869462" y="3918046"/>
                </a:cubicBezTo>
                <a:cubicBezTo>
                  <a:pt x="1869462" y="3918046"/>
                  <a:pt x="1869462" y="3918046"/>
                  <a:pt x="2354170" y="4757586"/>
                </a:cubicBezTo>
                <a:cubicBezTo>
                  <a:pt x="2385577" y="4811983"/>
                  <a:pt x="2384937" y="4877630"/>
                  <a:pt x="2353672" y="4931947"/>
                </a:cubicBezTo>
                <a:cubicBezTo>
                  <a:pt x="2353672" y="4931947"/>
                  <a:pt x="2353672" y="4931947"/>
                  <a:pt x="1871068" y="5769061"/>
                </a:cubicBezTo>
                <a:cubicBezTo>
                  <a:pt x="1841608" y="5822336"/>
                  <a:pt x="1783799" y="5855711"/>
                  <a:pt x="1722931" y="5854589"/>
                </a:cubicBezTo>
                <a:cubicBezTo>
                  <a:pt x="1722931" y="5854589"/>
                  <a:pt x="1722931" y="5854589"/>
                  <a:pt x="756668" y="5853977"/>
                </a:cubicBezTo>
                <a:cubicBezTo>
                  <a:pt x="693994" y="5853896"/>
                  <a:pt x="636823" y="5821628"/>
                  <a:pt x="605416" y="5767228"/>
                </a:cubicBezTo>
                <a:cubicBezTo>
                  <a:pt x="605416" y="5767228"/>
                  <a:pt x="605416" y="5767228"/>
                  <a:pt x="120708" y="4927690"/>
                </a:cubicBezTo>
                <a:cubicBezTo>
                  <a:pt x="90348" y="4875106"/>
                  <a:pt x="89942" y="4807646"/>
                  <a:pt x="122255" y="4755141"/>
                </a:cubicBezTo>
                <a:cubicBezTo>
                  <a:pt x="122255" y="4755141"/>
                  <a:pt x="122255" y="4755141"/>
                  <a:pt x="603810" y="3916214"/>
                </a:cubicBezTo>
                <a:cubicBezTo>
                  <a:pt x="633271" y="3862939"/>
                  <a:pt x="691080" y="3829563"/>
                  <a:pt x="751947" y="3830686"/>
                </a:cubicBezTo>
                <a:close/>
                <a:moveTo>
                  <a:pt x="2140871" y="3416093"/>
                </a:moveTo>
                <a:cubicBezTo>
                  <a:pt x="2140871" y="3416093"/>
                  <a:pt x="2140871" y="3416093"/>
                  <a:pt x="2485012" y="3416957"/>
                </a:cubicBezTo>
                <a:cubicBezTo>
                  <a:pt x="2506938" y="3416340"/>
                  <a:pt x="2527650" y="3428466"/>
                  <a:pt x="2538451" y="3447174"/>
                </a:cubicBezTo>
                <a:cubicBezTo>
                  <a:pt x="2538451" y="3447174"/>
                  <a:pt x="2538451" y="3447174"/>
                  <a:pt x="2710898" y="3745860"/>
                </a:cubicBezTo>
                <a:cubicBezTo>
                  <a:pt x="2722072" y="3765213"/>
                  <a:pt x="2721844" y="3788568"/>
                  <a:pt x="2710720" y="3807893"/>
                </a:cubicBezTo>
                <a:cubicBezTo>
                  <a:pt x="2710720" y="3807893"/>
                  <a:pt x="2710720" y="3807893"/>
                  <a:pt x="2539024" y="4105714"/>
                </a:cubicBezTo>
                <a:cubicBezTo>
                  <a:pt x="2528542" y="4124669"/>
                  <a:pt x="2507974" y="4136543"/>
                  <a:pt x="2486319" y="4136144"/>
                </a:cubicBezTo>
                <a:cubicBezTo>
                  <a:pt x="2486319" y="4136144"/>
                  <a:pt x="2486319" y="4136144"/>
                  <a:pt x="2142549" y="4135926"/>
                </a:cubicBezTo>
                <a:cubicBezTo>
                  <a:pt x="2120252" y="4135898"/>
                  <a:pt x="2099911" y="4124417"/>
                  <a:pt x="2088738" y="4105063"/>
                </a:cubicBezTo>
                <a:cubicBezTo>
                  <a:pt x="2088738" y="4105063"/>
                  <a:pt x="2088738" y="4105063"/>
                  <a:pt x="1916292" y="3806378"/>
                </a:cubicBezTo>
                <a:cubicBezTo>
                  <a:pt x="1905490" y="3787669"/>
                  <a:pt x="1905346" y="3763670"/>
                  <a:pt x="1916843" y="3744990"/>
                </a:cubicBezTo>
                <a:cubicBezTo>
                  <a:pt x="1916843" y="3744990"/>
                  <a:pt x="1916843" y="3744990"/>
                  <a:pt x="2088166" y="3446523"/>
                </a:cubicBezTo>
                <a:cubicBezTo>
                  <a:pt x="2098648" y="3427568"/>
                  <a:pt x="2119216" y="3415695"/>
                  <a:pt x="2140871" y="3416093"/>
                </a:cubicBezTo>
                <a:close/>
                <a:moveTo>
                  <a:pt x="2309207" y="2943824"/>
                </a:moveTo>
                <a:cubicBezTo>
                  <a:pt x="2309207" y="2943824"/>
                  <a:pt x="2309207" y="2943824"/>
                  <a:pt x="2490927" y="2944279"/>
                </a:cubicBezTo>
                <a:cubicBezTo>
                  <a:pt x="2502505" y="2943955"/>
                  <a:pt x="2513441" y="2950357"/>
                  <a:pt x="2519144" y="2960236"/>
                </a:cubicBezTo>
                <a:cubicBezTo>
                  <a:pt x="2519144" y="2960236"/>
                  <a:pt x="2519144" y="2960236"/>
                  <a:pt x="2610202" y="3117952"/>
                </a:cubicBezTo>
                <a:cubicBezTo>
                  <a:pt x="2616102" y="3128172"/>
                  <a:pt x="2615982" y="3140504"/>
                  <a:pt x="2610107" y="3150708"/>
                </a:cubicBezTo>
                <a:cubicBezTo>
                  <a:pt x="2610107" y="3150708"/>
                  <a:pt x="2610107" y="3150708"/>
                  <a:pt x="2519446" y="3307968"/>
                </a:cubicBezTo>
                <a:cubicBezTo>
                  <a:pt x="2513912" y="3317976"/>
                  <a:pt x="2503051" y="3324246"/>
                  <a:pt x="2491617" y="3324035"/>
                </a:cubicBezTo>
                <a:cubicBezTo>
                  <a:pt x="2491617" y="3324035"/>
                  <a:pt x="2491617" y="3324035"/>
                  <a:pt x="2310094" y="3323920"/>
                </a:cubicBezTo>
                <a:cubicBezTo>
                  <a:pt x="2298321" y="3323905"/>
                  <a:pt x="2287579" y="3317843"/>
                  <a:pt x="2281679" y="3307623"/>
                </a:cubicBezTo>
                <a:cubicBezTo>
                  <a:pt x="2281679" y="3307623"/>
                  <a:pt x="2281679" y="3307623"/>
                  <a:pt x="2190623" y="3149908"/>
                </a:cubicBezTo>
                <a:cubicBezTo>
                  <a:pt x="2184919" y="3140029"/>
                  <a:pt x="2184843" y="3127357"/>
                  <a:pt x="2190913" y="3117492"/>
                </a:cubicBezTo>
                <a:cubicBezTo>
                  <a:pt x="2190913" y="3117492"/>
                  <a:pt x="2190913" y="3117492"/>
                  <a:pt x="2281378" y="2959891"/>
                </a:cubicBezTo>
                <a:cubicBezTo>
                  <a:pt x="2286913" y="2949884"/>
                  <a:pt x="2297773" y="2943613"/>
                  <a:pt x="2309207" y="2943824"/>
                </a:cubicBezTo>
                <a:close/>
                <a:moveTo>
                  <a:pt x="4112874" y="2635904"/>
                </a:moveTo>
                <a:cubicBezTo>
                  <a:pt x="4112874" y="2635904"/>
                  <a:pt x="4112874" y="2635904"/>
                  <a:pt x="7268230" y="2643815"/>
                </a:cubicBezTo>
                <a:cubicBezTo>
                  <a:pt x="7469258" y="2638162"/>
                  <a:pt x="7659163" y="2749340"/>
                  <a:pt x="7758196" y="2920870"/>
                </a:cubicBezTo>
                <a:cubicBezTo>
                  <a:pt x="7758196" y="2920870"/>
                  <a:pt x="7758196" y="2920870"/>
                  <a:pt x="9339309" y="5659439"/>
                </a:cubicBezTo>
                <a:cubicBezTo>
                  <a:pt x="9441758" y="5836884"/>
                  <a:pt x="9439672" y="6051021"/>
                  <a:pt x="9337678" y="6228205"/>
                </a:cubicBezTo>
                <a:cubicBezTo>
                  <a:pt x="9337678" y="6228205"/>
                  <a:pt x="9337678" y="6228205"/>
                  <a:pt x="9008157" y="6799787"/>
                </a:cubicBezTo>
                <a:lnTo>
                  <a:pt x="8974598" y="6858000"/>
                </a:lnTo>
                <a:lnTo>
                  <a:pt x="2425403" y="6858000"/>
                </a:lnTo>
                <a:lnTo>
                  <a:pt x="2332089" y="6696379"/>
                </a:lnTo>
                <a:cubicBezTo>
                  <a:pt x="2245236" y="6545945"/>
                  <a:pt x="2152593" y="6385482"/>
                  <a:pt x="2053773" y="6214321"/>
                </a:cubicBezTo>
                <a:cubicBezTo>
                  <a:pt x="1954740" y="6042790"/>
                  <a:pt x="1953410" y="5822737"/>
                  <a:pt x="2058819" y="5651469"/>
                </a:cubicBezTo>
                <a:cubicBezTo>
                  <a:pt x="2058819" y="5651469"/>
                  <a:pt x="2058819" y="5651469"/>
                  <a:pt x="3629647" y="2914896"/>
                </a:cubicBezTo>
                <a:cubicBezTo>
                  <a:pt x="3725749" y="2741114"/>
                  <a:pt x="3914325" y="2632240"/>
                  <a:pt x="4112874" y="2635904"/>
                </a:cubicBezTo>
                <a:close/>
                <a:moveTo>
                  <a:pt x="688133" y="2474638"/>
                </a:moveTo>
                <a:cubicBezTo>
                  <a:pt x="688133" y="2474638"/>
                  <a:pt x="688133" y="2474638"/>
                  <a:pt x="1287544" y="2476142"/>
                </a:cubicBezTo>
                <a:cubicBezTo>
                  <a:pt x="1325733" y="2475067"/>
                  <a:pt x="1361809" y="2496187"/>
                  <a:pt x="1380621" y="2528772"/>
                </a:cubicBezTo>
                <a:cubicBezTo>
                  <a:pt x="1380621" y="2528772"/>
                  <a:pt x="1380621" y="2528772"/>
                  <a:pt x="1680979" y="3049008"/>
                </a:cubicBezTo>
                <a:cubicBezTo>
                  <a:pt x="1700441" y="3082716"/>
                  <a:pt x="1700045" y="3123395"/>
                  <a:pt x="1680670" y="3157054"/>
                </a:cubicBezTo>
                <a:cubicBezTo>
                  <a:pt x="1680670" y="3157054"/>
                  <a:pt x="1680670" y="3157054"/>
                  <a:pt x="1381617" y="3675787"/>
                </a:cubicBezTo>
                <a:cubicBezTo>
                  <a:pt x="1363361" y="3708799"/>
                  <a:pt x="1327537" y="3729482"/>
                  <a:pt x="1289821" y="3728785"/>
                </a:cubicBezTo>
                <a:cubicBezTo>
                  <a:pt x="1289821" y="3728785"/>
                  <a:pt x="1289821" y="3728785"/>
                  <a:pt x="691058" y="3728407"/>
                </a:cubicBezTo>
                <a:cubicBezTo>
                  <a:pt x="652221" y="3728357"/>
                  <a:pt x="616793" y="3708360"/>
                  <a:pt x="597332" y="3674651"/>
                </a:cubicBezTo>
                <a:cubicBezTo>
                  <a:pt x="597332" y="3674651"/>
                  <a:pt x="597332" y="3674651"/>
                  <a:pt x="296974" y="3154416"/>
                </a:cubicBezTo>
                <a:cubicBezTo>
                  <a:pt x="278161" y="3121831"/>
                  <a:pt x="277908" y="3080029"/>
                  <a:pt x="297933" y="3047494"/>
                </a:cubicBezTo>
                <a:cubicBezTo>
                  <a:pt x="297933" y="3047494"/>
                  <a:pt x="297933" y="3047494"/>
                  <a:pt x="596337" y="2527637"/>
                </a:cubicBezTo>
                <a:cubicBezTo>
                  <a:pt x="614593" y="2494625"/>
                  <a:pt x="650416" y="2473943"/>
                  <a:pt x="688133" y="2474638"/>
                </a:cubicBezTo>
                <a:close/>
                <a:moveTo>
                  <a:pt x="2732571" y="2020011"/>
                </a:moveTo>
                <a:cubicBezTo>
                  <a:pt x="2732571" y="2020011"/>
                  <a:pt x="2732571" y="2020011"/>
                  <a:pt x="3236024" y="2021272"/>
                </a:cubicBezTo>
                <a:cubicBezTo>
                  <a:pt x="3268098" y="2020370"/>
                  <a:pt x="3298399" y="2038110"/>
                  <a:pt x="3314200" y="2065479"/>
                </a:cubicBezTo>
                <a:cubicBezTo>
                  <a:pt x="3314200" y="2065479"/>
                  <a:pt x="3314200" y="2065479"/>
                  <a:pt x="3566473" y="2502430"/>
                </a:cubicBezTo>
                <a:cubicBezTo>
                  <a:pt x="3582820" y="2530741"/>
                  <a:pt x="3582487" y="2564907"/>
                  <a:pt x="3566214" y="2593179"/>
                </a:cubicBezTo>
                <a:cubicBezTo>
                  <a:pt x="3566214" y="2593179"/>
                  <a:pt x="3566214" y="2593179"/>
                  <a:pt x="3315036" y="3028868"/>
                </a:cubicBezTo>
                <a:cubicBezTo>
                  <a:pt x="3299702" y="3056596"/>
                  <a:pt x="3269615" y="3073966"/>
                  <a:pt x="3237935" y="3073382"/>
                </a:cubicBezTo>
                <a:cubicBezTo>
                  <a:pt x="3237935" y="3073382"/>
                  <a:pt x="3237935" y="3073382"/>
                  <a:pt x="2735028" y="3073064"/>
                </a:cubicBezTo>
                <a:cubicBezTo>
                  <a:pt x="2702409" y="3073021"/>
                  <a:pt x="2672652" y="3056226"/>
                  <a:pt x="2656307" y="3027915"/>
                </a:cubicBezTo>
                <a:cubicBezTo>
                  <a:pt x="2656307" y="3027915"/>
                  <a:pt x="2656307" y="3027915"/>
                  <a:pt x="2404033" y="2590963"/>
                </a:cubicBezTo>
                <a:cubicBezTo>
                  <a:pt x="2388231" y="2563595"/>
                  <a:pt x="2388020" y="2528484"/>
                  <a:pt x="2404839" y="2501157"/>
                </a:cubicBezTo>
                <a:cubicBezTo>
                  <a:pt x="2404839" y="2501157"/>
                  <a:pt x="2404839" y="2501157"/>
                  <a:pt x="2655471" y="2064525"/>
                </a:cubicBezTo>
                <a:cubicBezTo>
                  <a:pt x="2670804" y="2036797"/>
                  <a:pt x="2700892" y="2019426"/>
                  <a:pt x="2732571" y="2020011"/>
                </a:cubicBezTo>
                <a:close/>
                <a:moveTo>
                  <a:pt x="3662925" y="0"/>
                </a:moveTo>
                <a:lnTo>
                  <a:pt x="5336547" y="0"/>
                </a:lnTo>
                <a:lnTo>
                  <a:pt x="5342959" y="11106"/>
                </a:lnTo>
                <a:cubicBezTo>
                  <a:pt x="5372852" y="62881"/>
                  <a:pt x="5492421" y="269982"/>
                  <a:pt x="5970700" y="1098387"/>
                </a:cubicBezTo>
                <a:cubicBezTo>
                  <a:pt x="6012021" y="1169956"/>
                  <a:pt x="6011183" y="1256322"/>
                  <a:pt x="5970044" y="1327785"/>
                </a:cubicBezTo>
                <a:cubicBezTo>
                  <a:pt x="5970044" y="1327785"/>
                  <a:pt x="5970044" y="1327785"/>
                  <a:pt x="5335110" y="2429135"/>
                </a:cubicBezTo>
                <a:cubicBezTo>
                  <a:pt x="5296350" y="2499226"/>
                  <a:pt x="5220291" y="2543137"/>
                  <a:pt x="5140211" y="2541659"/>
                </a:cubicBezTo>
                <a:cubicBezTo>
                  <a:pt x="5140211" y="2541659"/>
                  <a:pt x="5140211" y="2541659"/>
                  <a:pt x="3868947" y="2540855"/>
                </a:cubicBezTo>
                <a:cubicBezTo>
                  <a:pt x="3786490" y="2540750"/>
                  <a:pt x="3711273" y="2498294"/>
                  <a:pt x="3669952" y="2426726"/>
                </a:cubicBezTo>
                <a:cubicBezTo>
                  <a:pt x="3669952" y="2426726"/>
                  <a:pt x="3669952" y="2426726"/>
                  <a:pt x="3032246" y="1322186"/>
                </a:cubicBezTo>
                <a:cubicBezTo>
                  <a:pt x="2992303" y="1253003"/>
                  <a:pt x="2991768" y="1164250"/>
                  <a:pt x="3034282" y="1095172"/>
                </a:cubicBezTo>
                <a:cubicBezTo>
                  <a:pt x="3034282" y="1095172"/>
                  <a:pt x="3034282" y="1095172"/>
                  <a:pt x="3556318" y="185723"/>
                </a:cubicBez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2" name="Group 11">
            <a:extLst>
              <a:ext uri="{FF2B5EF4-FFF2-40B4-BE49-F238E27FC236}">
                <a16:creationId xmlns:a16="http://schemas.microsoft.com/office/drawing/2014/main" id="{FBB1362E-4699-426B-8D02-4F7CE6DA93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69039" y="1090549"/>
            <a:ext cx="5581001" cy="4278755"/>
            <a:chOff x="6169039" y="142050"/>
            <a:chExt cx="5581001" cy="4278755"/>
          </a:xfrm>
        </p:grpSpPr>
        <p:sp>
          <p:nvSpPr>
            <p:cNvPr id="13" name="Freeform: Shape 12">
              <a:extLst>
                <a:ext uri="{FF2B5EF4-FFF2-40B4-BE49-F238E27FC236}">
                  <a16:creationId xmlns:a16="http://schemas.microsoft.com/office/drawing/2014/main" id="{BEFB93E7-8C93-4FE1-953B-9F55FCCE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820162" y="-509073"/>
              <a:ext cx="4278755" cy="5581001"/>
            </a:xfrm>
            <a:custGeom>
              <a:avLst/>
              <a:gdLst>
                <a:gd name="connsiteX0" fmla="*/ 4278755 w 4278755"/>
                <a:gd name="connsiteY0" fmla="*/ 309054 h 5581001"/>
                <a:gd name="connsiteX1" fmla="*/ 4278755 w 4278755"/>
                <a:gd name="connsiteY1" fmla="*/ 1005863 h 5581001"/>
                <a:gd name="connsiteX2" fmla="*/ 4278755 w 4278755"/>
                <a:gd name="connsiteY2" fmla="*/ 4575137 h 5581001"/>
                <a:gd name="connsiteX3" fmla="*/ 4278755 w 4278755"/>
                <a:gd name="connsiteY3" fmla="*/ 5271947 h 5581001"/>
                <a:gd name="connsiteX4" fmla="*/ 3969701 w 4278755"/>
                <a:gd name="connsiteY4" fmla="*/ 5581001 h 5581001"/>
                <a:gd name="connsiteX5" fmla="*/ 309054 w 4278755"/>
                <a:gd name="connsiteY5" fmla="*/ 5581001 h 5581001"/>
                <a:gd name="connsiteX6" fmla="*/ 0 w 4278755"/>
                <a:gd name="connsiteY6" fmla="*/ 5271946 h 5581001"/>
                <a:gd name="connsiteX7" fmla="*/ 0 w 4278755"/>
                <a:gd name="connsiteY7" fmla="*/ 4575136 h 5581001"/>
                <a:gd name="connsiteX8" fmla="*/ 0 w 4278755"/>
                <a:gd name="connsiteY8" fmla="*/ 1005863 h 5581001"/>
                <a:gd name="connsiteX9" fmla="*/ 0 w 4278755"/>
                <a:gd name="connsiteY9" fmla="*/ 309054 h 5581001"/>
                <a:gd name="connsiteX10" fmla="*/ 309054 w 4278755"/>
                <a:gd name="connsiteY10" fmla="*/ 0 h 5581001"/>
                <a:gd name="connsiteX11" fmla="*/ 3969701 w 4278755"/>
                <a:gd name="connsiteY11" fmla="*/ 0 h 5581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78755" h="5581001">
                  <a:moveTo>
                    <a:pt x="4278755" y="309054"/>
                  </a:moveTo>
                  <a:lnTo>
                    <a:pt x="4278755" y="1005863"/>
                  </a:lnTo>
                  <a:lnTo>
                    <a:pt x="4278755" y="4575137"/>
                  </a:lnTo>
                  <a:lnTo>
                    <a:pt x="4278755" y="5271947"/>
                  </a:lnTo>
                  <a:lnTo>
                    <a:pt x="3969701" y="5581001"/>
                  </a:lnTo>
                  <a:lnTo>
                    <a:pt x="309054" y="5581001"/>
                  </a:lnTo>
                  <a:lnTo>
                    <a:pt x="0" y="5271946"/>
                  </a:lnTo>
                  <a:lnTo>
                    <a:pt x="0" y="4575136"/>
                  </a:lnTo>
                  <a:lnTo>
                    <a:pt x="0" y="1005863"/>
                  </a:lnTo>
                  <a:lnTo>
                    <a:pt x="0" y="309054"/>
                  </a:lnTo>
                  <a:lnTo>
                    <a:pt x="309054" y="0"/>
                  </a:lnTo>
                  <a:lnTo>
                    <a:pt x="396970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3B60422C-70D6-488F-8CE4-C3299AD795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902139" y="-425197"/>
              <a:ext cx="4114800" cy="5413248"/>
            </a:xfrm>
            <a:custGeom>
              <a:avLst/>
              <a:gdLst>
                <a:gd name="connsiteX0" fmla="*/ 4278755 w 4278755"/>
                <a:gd name="connsiteY0" fmla="*/ 309054 h 5581001"/>
                <a:gd name="connsiteX1" fmla="*/ 4278755 w 4278755"/>
                <a:gd name="connsiteY1" fmla="*/ 1005863 h 5581001"/>
                <a:gd name="connsiteX2" fmla="*/ 4278755 w 4278755"/>
                <a:gd name="connsiteY2" fmla="*/ 4575137 h 5581001"/>
                <a:gd name="connsiteX3" fmla="*/ 4278755 w 4278755"/>
                <a:gd name="connsiteY3" fmla="*/ 5271947 h 5581001"/>
                <a:gd name="connsiteX4" fmla="*/ 3969701 w 4278755"/>
                <a:gd name="connsiteY4" fmla="*/ 5581001 h 5581001"/>
                <a:gd name="connsiteX5" fmla="*/ 309054 w 4278755"/>
                <a:gd name="connsiteY5" fmla="*/ 5581001 h 5581001"/>
                <a:gd name="connsiteX6" fmla="*/ 0 w 4278755"/>
                <a:gd name="connsiteY6" fmla="*/ 5271946 h 5581001"/>
                <a:gd name="connsiteX7" fmla="*/ 0 w 4278755"/>
                <a:gd name="connsiteY7" fmla="*/ 4575136 h 5581001"/>
                <a:gd name="connsiteX8" fmla="*/ 0 w 4278755"/>
                <a:gd name="connsiteY8" fmla="*/ 1005863 h 5581001"/>
                <a:gd name="connsiteX9" fmla="*/ 0 w 4278755"/>
                <a:gd name="connsiteY9" fmla="*/ 309054 h 5581001"/>
                <a:gd name="connsiteX10" fmla="*/ 309054 w 4278755"/>
                <a:gd name="connsiteY10" fmla="*/ 0 h 5581001"/>
                <a:gd name="connsiteX11" fmla="*/ 3969701 w 4278755"/>
                <a:gd name="connsiteY11" fmla="*/ 0 h 5581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78755" h="5581001">
                  <a:moveTo>
                    <a:pt x="4278755" y="309054"/>
                  </a:moveTo>
                  <a:lnTo>
                    <a:pt x="4278755" y="1005863"/>
                  </a:lnTo>
                  <a:lnTo>
                    <a:pt x="4278755" y="4575137"/>
                  </a:lnTo>
                  <a:lnTo>
                    <a:pt x="4278755" y="5271947"/>
                  </a:lnTo>
                  <a:lnTo>
                    <a:pt x="3969701" y="5581001"/>
                  </a:lnTo>
                  <a:lnTo>
                    <a:pt x="309054" y="5581001"/>
                  </a:lnTo>
                  <a:lnTo>
                    <a:pt x="0" y="5271946"/>
                  </a:lnTo>
                  <a:lnTo>
                    <a:pt x="0" y="4575136"/>
                  </a:lnTo>
                  <a:lnTo>
                    <a:pt x="0" y="1005863"/>
                  </a:lnTo>
                  <a:lnTo>
                    <a:pt x="0" y="309054"/>
                  </a:lnTo>
                  <a:lnTo>
                    <a:pt x="309054" y="0"/>
                  </a:lnTo>
                  <a:lnTo>
                    <a:pt x="3969701"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4730758-261F-7F9A-977F-83509102B1DF}"/>
              </a:ext>
            </a:extLst>
          </p:cNvPr>
          <p:cNvSpPr>
            <a:spLocks noGrp="1"/>
          </p:cNvSpPr>
          <p:nvPr>
            <p:ph type="title"/>
          </p:nvPr>
        </p:nvSpPr>
        <p:spPr>
          <a:xfrm>
            <a:off x="6558184" y="1432731"/>
            <a:ext cx="4779647" cy="1240208"/>
          </a:xfrm>
        </p:spPr>
        <p:txBody>
          <a:bodyPr>
            <a:normAutofit/>
          </a:bodyPr>
          <a:lstStyle/>
          <a:p>
            <a:r>
              <a:rPr lang="en-GB" sz="4000" b="1">
                <a:solidFill>
                  <a:schemeClr val="bg1"/>
                </a:solidFill>
                <a:cs typeface="Calibri Light"/>
              </a:rPr>
              <a:t>Digital resources:</a:t>
            </a:r>
            <a:r>
              <a:rPr lang="en-GB" sz="4000" b="1">
                <a:solidFill>
                  <a:schemeClr val="bg1"/>
                </a:solidFill>
              </a:rPr>
              <a:t>3D printing </a:t>
            </a:r>
            <a:endParaRPr lang="en-GB" sz="4000" b="1">
              <a:solidFill>
                <a:schemeClr val="bg1"/>
              </a:solidFill>
              <a:cs typeface="Calibri Light"/>
            </a:endParaRPr>
          </a:p>
          <a:p>
            <a:endParaRPr lang="en-GB" sz="4000">
              <a:solidFill>
                <a:schemeClr val="bg1"/>
              </a:solidFill>
              <a:cs typeface="Calibri Light"/>
            </a:endParaRPr>
          </a:p>
        </p:txBody>
      </p:sp>
      <p:sp>
        <p:nvSpPr>
          <p:cNvPr id="3" name="Content Placeholder 2">
            <a:extLst>
              <a:ext uri="{FF2B5EF4-FFF2-40B4-BE49-F238E27FC236}">
                <a16:creationId xmlns:a16="http://schemas.microsoft.com/office/drawing/2014/main" id="{911F7B37-8CF9-6F10-FACF-35B8A641F143}"/>
              </a:ext>
            </a:extLst>
          </p:cNvPr>
          <p:cNvSpPr>
            <a:spLocks noGrp="1"/>
          </p:cNvSpPr>
          <p:nvPr>
            <p:ph idx="1"/>
          </p:nvPr>
        </p:nvSpPr>
        <p:spPr>
          <a:xfrm>
            <a:off x="6559826" y="2754916"/>
            <a:ext cx="4778006" cy="2261936"/>
          </a:xfrm>
        </p:spPr>
        <p:txBody>
          <a:bodyPr vert="horz" lIns="91440" tIns="45720" rIns="91440" bIns="45720" rtlCol="0">
            <a:normAutofit/>
          </a:bodyPr>
          <a:lstStyle/>
          <a:p>
            <a:pPr marL="0" indent="0">
              <a:buNone/>
            </a:pPr>
            <a:r>
              <a:rPr lang="en-GB" sz="1700" b="1">
                <a:solidFill>
                  <a:schemeClr val="bg1"/>
                </a:solidFill>
                <a:ea typeface="+mn-lt"/>
                <a:cs typeface="+mn-lt"/>
              </a:rPr>
              <a:t>3D printing helps to create scaled down complex or bespoke design structures, reducing material and labour costs and producing less waste. It might also allow for construction to be completed in environments not suitable for people to work in or used to reduce accidents. </a:t>
            </a:r>
            <a:r>
              <a:rPr lang="en" sz="1700" b="1">
                <a:solidFill>
                  <a:schemeClr val="bg1"/>
                </a:solidFill>
                <a:ea typeface="+mn-lt"/>
                <a:cs typeface="+mn-lt"/>
              </a:rPr>
              <a:t>Construction 3D printing may allow, faster and more accurate construction. It is faster than traditional construction.</a:t>
            </a:r>
            <a:endParaRPr lang="en" sz="1700" b="1">
              <a:solidFill>
                <a:schemeClr val="bg1"/>
              </a:solidFill>
              <a:cs typeface="Calibri"/>
            </a:endParaRPr>
          </a:p>
        </p:txBody>
      </p:sp>
      <p:sp>
        <p:nvSpPr>
          <p:cNvPr id="5" name="Hexagon 4">
            <a:extLst>
              <a:ext uri="{FF2B5EF4-FFF2-40B4-BE49-F238E27FC236}">
                <a16:creationId xmlns:a16="http://schemas.microsoft.com/office/drawing/2014/main" id="{17DBDE3F-6EA0-9B56-6DC3-C3E104318323}"/>
              </a:ext>
            </a:extLst>
          </p:cNvPr>
          <p:cNvSpPr/>
          <p:nvPr/>
        </p:nvSpPr>
        <p:spPr>
          <a:xfrm>
            <a:off x="269656" y="2465877"/>
            <a:ext cx="1394602" cy="1222074"/>
          </a:xfrm>
          <a:prstGeom prst="hexagon">
            <a:avLst/>
          </a:prstGeom>
          <a:solidFill>
            <a:schemeClr val="bg1">
              <a:lumMod val="7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cs typeface="Calibri"/>
              </a:rPr>
              <a:t>Flexible designs</a:t>
            </a:r>
          </a:p>
        </p:txBody>
      </p:sp>
      <p:sp>
        <p:nvSpPr>
          <p:cNvPr id="7" name="Hexagon 6">
            <a:extLst>
              <a:ext uri="{FF2B5EF4-FFF2-40B4-BE49-F238E27FC236}">
                <a16:creationId xmlns:a16="http://schemas.microsoft.com/office/drawing/2014/main" id="{AA6D64D5-3753-E44D-7596-3CA3C853CC30}"/>
              </a:ext>
            </a:extLst>
          </p:cNvPr>
          <p:cNvSpPr/>
          <p:nvPr/>
        </p:nvSpPr>
        <p:spPr>
          <a:xfrm>
            <a:off x="2911575" y="-60705"/>
            <a:ext cx="3105506" cy="2602299"/>
          </a:xfrm>
          <a:prstGeom prst="hexagon">
            <a:avLst/>
          </a:prstGeom>
          <a:solidFill>
            <a:schemeClr val="bg1">
              <a:lumMod val="7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lumMod val="95000"/>
                    <a:lumOff val="5000"/>
                  </a:schemeClr>
                </a:solidFill>
                <a:cs typeface="Calibri"/>
              </a:rPr>
              <a:t>Fast design and production</a:t>
            </a:r>
          </a:p>
        </p:txBody>
      </p:sp>
      <p:sp>
        <p:nvSpPr>
          <p:cNvPr id="9" name="Hexagon 8">
            <a:extLst>
              <a:ext uri="{FF2B5EF4-FFF2-40B4-BE49-F238E27FC236}">
                <a16:creationId xmlns:a16="http://schemas.microsoft.com/office/drawing/2014/main" id="{547A22B7-50AF-FDE8-5734-D8A623F5B30C}"/>
              </a:ext>
            </a:extLst>
          </p:cNvPr>
          <p:cNvSpPr/>
          <p:nvPr/>
        </p:nvSpPr>
        <p:spPr>
          <a:xfrm>
            <a:off x="1278" y="3877414"/>
            <a:ext cx="2386640" cy="1998451"/>
          </a:xfrm>
          <a:prstGeom prst="hexagon">
            <a:avLst/>
          </a:prstGeom>
          <a:solidFill>
            <a:schemeClr val="bg1">
              <a:lumMod val="75000"/>
            </a:schemeClr>
          </a:solidFill>
          <a:ln>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lumMod val="95000"/>
                    <a:lumOff val="5000"/>
                  </a:schemeClr>
                </a:solidFill>
                <a:cs typeface="Calibri"/>
              </a:rPr>
              <a:t>Cost effective and time efficient</a:t>
            </a:r>
          </a:p>
        </p:txBody>
      </p:sp>
    </p:spTree>
    <p:extLst>
      <p:ext uri="{BB962C8B-B14F-4D97-AF65-F5344CB8AC3E}">
        <p14:creationId xmlns:p14="http://schemas.microsoft.com/office/powerpoint/2010/main" val="2052793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sky, outdoor, person, transport&#10;&#10;Description automatically generated">
            <a:extLst>
              <a:ext uri="{FF2B5EF4-FFF2-40B4-BE49-F238E27FC236}">
                <a16:creationId xmlns:a16="http://schemas.microsoft.com/office/drawing/2014/main" id="{DB29AEFA-59FB-0F86-9DC3-9270F7EF3C03}"/>
              </a:ext>
            </a:extLst>
          </p:cNvPr>
          <p:cNvPicPr>
            <a:picLocks noGrp="1" noChangeAspect="1"/>
          </p:cNvPicPr>
          <p:nvPr>
            <p:ph idx="1"/>
          </p:nvPr>
        </p:nvPicPr>
        <p:blipFill rotWithShape="1">
          <a:blip r:embed="rId2"/>
          <a:srcRect l="1704" t="9091" r="13093"/>
          <a:stretch/>
        </p:blipFill>
        <p:spPr>
          <a:xfrm>
            <a:off x="2562726" y="1"/>
            <a:ext cx="9629274" cy="6857999"/>
          </a:xfrm>
          <a:prstGeom prst="rect">
            <a:avLst/>
          </a:prstGeom>
        </p:spPr>
      </p:pic>
      <p:sp>
        <p:nvSpPr>
          <p:cNvPr id="47" name="Freeform: Shape 46">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820929"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9" name="Freeform: Shape 48">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8"/>
            <a:ext cx="6012496"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21C9A3-D8BC-C8CC-8421-719D2A3DCEE4}"/>
              </a:ext>
            </a:extLst>
          </p:cNvPr>
          <p:cNvSpPr>
            <a:spLocks noGrp="1"/>
          </p:cNvSpPr>
          <p:nvPr>
            <p:ph type="title"/>
          </p:nvPr>
        </p:nvSpPr>
        <p:spPr>
          <a:xfrm>
            <a:off x="804672" y="4042611"/>
            <a:ext cx="3879232" cy="2177215"/>
          </a:xfrm>
        </p:spPr>
        <p:txBody>
          <a:bodyPr vert="horz" lIns="91440" tIns="45720" rIns="91440" bIns="45720" rtlCol="0" anchor="t">
            <a:normAutofit/>
          </a:bodyPr>
          <a:lstStyle/>
          <a:p>
            <a:r>
              <a:rPr lang="en-US" sz="5000"/>
              <a:t>Digital resources: Drones</a:t>
            </a:r>
          </a:p>
        </p:txBody>
      </p:sp>
    </p:spTree>
    <p:extLst>
      <p:ext uri="{BB962C8B-B14F-4D97-AF65-F5344CB8AC3E}">
        <p14:creationId xmlns:p14="http://schemas.microsoft.com/office/powerpoint/2010/main" val="245359812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BF5AF7-5AD9-DF8D-8B17-10BD4DFFE007}"/>
              </a:ext>
            </a:extLst>
          </p:cNvPr>
          <p:cNvSpPr>
            <a:spLocks noGrp="1"/>
          </p:cNvSpPr>
          <p:nvPr>
            <p:ph type="title"/>
          </p:nvPr>
        </p:nvSpPr>
        <p:spPr>
          <a:xfrm>
            <a:off x="804672" y="640080"/>
            <a:ext cx="3282696" cy="5257800"/>
          </a:xfrm>
        </p:spPr>
        <p:txBody>
          <a:bodyPr>
            <a:normAutofit/>
          </a:bodyPr>
          <a:lstStyle/>
          <a:p>
            <a:r>
              <a:rPr lang="en-GB" b="1">
                <a:solidFill>
                  <a:schemeClr val="bg1"/>
                </a:solidFill>
                <a:cs typeface="Calibri Light"/>
              </a:rPr>
              <a:t>Drones</a:t>
            </a:r>
            <a:endParaRPr lang="en-GB" b="1">
              <a:solidFill>
                <a:schemeClr val="bg1"/>
              </a:solidFill>
            </a:endParaRPr>
          </a:p>
        </p:txBody>
      </p:sp>
      <p:sp>
        <p:nvSpPr>
          <p:cNvPr id="16" name="Content Placeholder 2">
            <a:extLst>
              <a:ext uri="{FF2B5EF4-FFF2-40B4-BE49-F238E27FC236}">
                <a16:creationId xmlns:a16="http://schemas.microsoft.com/office/drawing/2014/main" id="{1ACE2FD8-6022-C044-087C-30AACFBABBCA}"/>
              </a:ext>
            </a:extLst>
          </p:cNvPr>
          <p:cNvSpPr>
            <a:spLocks noGrp="1"/>
          </p:cNvSpPr>
          <p:nvPr>
            <p:ph idx="1"/>
          </p:nvPr>
        </p:nvSpPr>
        <p:spPr>
          <a:xfrm>
            <a:off x="5358384" y="640081"/>
            <a:ext cx="6024654" cy="5257800"/>
          </a:xfrm>
        </p:spPr>
        <p:txBody>
          <a:bodyPr vert="horz" lIns="91440" tIns="45720" rIns="91440" bIns="45720" rtlCol="0" anchor="ctr">
            <a:normAutofit/>
          </a:bodyPr>
          <a:lstStyle/>
          <a:p>
            <a:r>
              <a:rPr lang="en-GB" sz="2200">
                <a:ea typeface="+mn-lt"/>
                <a:cs typeface="+mn-lt"/>
              </a:rPr>
              <a:t>Drones are becoming a staple tool on construction sites.</a:t>
            </a:r>
            <a:endParaRPr lang="en-GB" sz="2200">
              <a:cs typeface="Calibri" panose="020F0502020204030204"/>
            </a:endParaRPr>
          </a:p>
          <a:p>
            <a:r>
              <a:rPr lang="en-GB" sz="2200">
                <a:ea typeface="+mn-lt"/>
                <a:cs typeface="+mn-lt"/>
              </a:rPr>
              <a:t>It can be collected safely, quickly, and accurately to help companies keep track of their on-site progress, streamline communication and decision-making, spot for errors, build detailed maps and 3D models, and keep on-the-ground staff away from dangerous areas.</a:t>
            </a:r>
            <a:endParaRPr lang="en-GB" sz="2200">
              <a:cs typeface="Calibri" panose="020F0502020204030204"/>
            </a:endParaRPr>
          </a:p>
          <a:p>
            <a:pPr marL="0" indent="0">
              <a:buNone/>
            </a:pPr>
            <a:r>
              <a:rPr lang="en-GB" sz="2200" b="1">
                <a:ea typeface="+mn-lt"/>
                <a:cs typeface="+mn-lt"/>
              </a:rPr>
              <a:t>Types of construction drones</a:t>
            </a:r>
          </a:p>
          <a:p>
            <a:pPr marL="0" indent="0">
              <a:buNone/>
            </a:pPr>
            <a:endParaRPr lang="en-GB" sz="2200" b="1">
              <a:ea typeface="+mn-lt"/>
              <a:cs typeface="+mn-lt"/>
            </a:endParaRPr>
          </a:p>
          <a:p>
            <a:r>
              <a:rPr lang="en-GB" sz="2200">
                <a:ea typeface="+mn-lt"/>
                <a:cs typeface="+mn-lt"/>
              </a:rPr>
              <a:t>Multi-Rotor Drones.</a:t>
            </a:r>
            <a:endParaRPr lang="en-GB" sz="2200"/>
          </a:p>
          <a:p>
            <a:r>
              <a:rPr lang="en-GB" sz="2200">
                <a:ea typeface="+mn-lt"/>
                <a:cs typeface="+mn-lt"/>
              </a:rPr>
              <a:t>Fixed-Wing Drones.</a:t>
            </a:r>
            <a:endParaRPr lang="en-GB" sz="2200"/>
          </a:p>
          <a:p>
            <a:r>
              <a:rPr lang="en-GB" sz="2200">
                <a:ea typeface="+mn-lt"/>
                <a:cs typeface="+mn-lt"/>
              </a:rPr>
              <a:t>Single-Rotor Drones.</a:t>
            </a:r>
            <a:endParaRPr lang="en-GB" sz="2200"/>
          </a:p>
          <a:p>
            <a:r>
              <a:rPr lang="en-GB" sz="2200">
                <a:ea typeface="+mn-lt"/>
                <a:cs typeface="+mn-lt"/>
              </a:rPr>
              <a:t>Fixed-Wing Hybrid VTOL.</a:t>
            </a:r>
            <a:endParaRPr lang="en-GB" sz="2200"/>
          </a:p>
          <a:p>
            <a:endParaRPr lang="en-US" sz="2200"/>
          </a:p>
        </p:txBody>
      </p:sp>
    </p:spTree>
    <p:extLst>
      <p:ext uri="{BB962C8B-B14F-4D97-AF65-F5344CB8AC3E}">
        <p14:creationId xmlns:p14="http://schemas.microsoft.com/office/powerpoint/2010/main" val="1462758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nstruction area">
            <a:extLst>
              <a:ext uri="{FF2B5EF4-FFF2-40B4-BE49-F238E27FC236}">
                <a16:creationId xmlns:a16="http://schemas.microsoft.com/office/drawing/2014/main" id="{A3868534-BB74-81F6-F1A3-BA8AA77DC71C}"/>
              </a:ext>
            </a:extLst>
          </p:cNvPr>
          <p:cNvPicPr>
            <a:picLocks noChangeAspect="1"/>
          </p:cNvPicPr>
          <p:nvPr/>
        </p:nvPicPr>
        <p:blipFill rotWithShape="1">
          <a:blip r:embed="rId2">
            <a:alphaModFix amt="50000"/>
          </a:blip>
          <a:srcRect t="4957" r="-1" b="10434"/>
          <a:stretch/>
        </p:blipFill>
        <p:spPr>
          <a:xfrm>
            <a:off x="20" y="1"/>
            <a:ext cx="12191980" cy="6857999"/>
          </a:xfrm>
          <a:prstGeom prst="rect">
            <a:avLst/>
          </a:prstGeom>
        </p:spPr>
      </p:pic>
      <p:sp>
        <p:nvSpPr>
          <p:cNvPr id="2" name="Title 1">
            <a:extLst>
              <a:ext uri="{FF2B5EF4-FFF2-40B4-BE49-F238E27FC236}">
                <a16:creationId xmlns:a16="http://schemas.microsoft.com/office/drawing/2014/main" id="{74D04DCE-7D76-E525-2454-9C8B63469EDF}"/>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b="1">
                <a:solidFill>
                  <a:srgbClr val="FFFFFF"/>
                </a:solidFill>
              </a:rPr>
              <a:t>Software used in construction</a:t>
            </a:r>
          </a:p>
          <a:p>
            <a:pPr algn="ctr"/>
            <a:endParaRPr lang="en-US" sz="6600" b="1">
              <a:solidFill>
                <a:srgbClr val="FFFFFF"/>
              </a:solidFill>
            </a:endParaRPr>
          </a:p>
        </p:txBody>
      </p:sp>
      <p:sp>
        <p:nvSpPr>
          <p:cNvPr id="15"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rgbClr val="FFFFFF">
                <a:alpha val="75000"/>
              </a:srgb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805158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367727-6874-F7F4-AEB6-50DBCF03B9D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b="1"/>
              <a:t>BIM 360</a:t>
            </a:r>
          </a:p>
        </p:txBody>
      </p:sp>
      <p:sp>
        <p:nvSpPr>
          <p:cNvPr id="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0635A17-CBE6-780B-24D9-1E8759F31004}"/>
              </a:ext>
            </a:extLst>
          </p:cNvPr>
          <p:cNvSpPr txBox="1"/>
          <p:nvPr/>
        </p:nvSpPr>
        <p:spPr>
          <a:xfrm>
            <a:off x="640080" y="2872899"/>
            <a:ext cx="4243589" cy="332066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90000"/>
              </a:lnSpc>
              <a:spcAft>
                <a:spcPts val="600"/>
              </a:spcAft>
            </a:pPr>
            <a:r>
              <a:rPr lang="en-US" sz="1900" b="1" i="0" dirty="0"/>
              <a:t>BIM 360 is</a:t>
            </a:r>
            <a:r>
              <a:rPr lang="en-US" sz="1900" b="1" dirty="0"/>
              <a:t> the top</a:t>
            </a:r>
            <a:r>
              <a:rPr lang="en-US" sz="1900" b="1" i="0" dirty="0"/>
              <a:t> in the construction software space for building information modeling (BIM). It is a cloud-based solution that is meant for businesses of all sizes, and it allows users to interact with models and drawings of a project. The software supports many different file formats, allowing you to upload and process drawings from outside sources. You can also manage roles and permissions, limiting access to certain drawings.</a:t>
            </a:r>
            <a:endParaRPr lang="en-US" b="1">
              <a:cs typeface="Calibri"/>
            </a:endParaRPr>
          </a:p>
        </p:txBody>
      </p:sp>
      <p:pic>
        <p:nvPicPr>
          <p:cNvPr id="4" name="Picture 3" descr="A long row of satellite dishes in the sunset">
            <a:extLst>
              <a:ext uri="{FF2B5EF4-FFF2-40B4-BE49-F238E27FC236}">
                <a16:creationId xmlns:a16="http://schemas.microsoft.com/office/drawing/2014/main" id="{EE7554B8-208D-D467-3518-5F7FAF7121EA}"/>
              </a:ext>
            </a:extLst>
          </p:cNvPr>
          <p:cNvPicPr>
            <a:picLocks noChangeAspect="1"/>
          </p:cNvPicPr>
          <p:nvPr/>
        </p:nvPicPr>
        <p:blipFill rotWithShape="1">
          <a:blip r:embed="rId2"/>
          <a:srcRect l="20493" r="12554"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7153190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ED3114-1852-D15C-2AE7-0422794C2A25}"/>
              </a:ext>
            </a:extLst>
          </p:cNvPr>
          <p:cNvSpPr>
            <a:spLocks noGrp="1"/>
          </p:cNvSpPr>
          <p:nvPr>
            <p:ph type="title"/>
          </p:nvPr>
        </p:nvSpPr>
        <p:spPr>
          <a:xfrm>
            <a:off x="838200" y="1748452"/>
            <a:ext cx="4974771" cy="3587786"/>
          </a:xfrm>
        </p:spPr>
        <p:txBody>
          <a:bodyPr>
            <a:normAutofit/>
          </a:bodyPr>
          <a:lstStyle/>
          <a:p>
            <a:pPr algn="ctr"/>
            <a:r>
              <a:rPr lang="en-GB" b="1">
                <a:solidFill>
                  <a:schemeClr val="bg1"/>
                </a:solidFill>
                <a:cs typeface="Calibri Light"/>
              </a:rPr>
              <a:t>Cloud-based software</a:t>
            </a:r>
            <a:endParaRPr lang="en-GB" b="1">
              <a:solidFill>
                <a:schemeClr val="bg1"/>
              </a:solidFill>
            </a:endParaRPr>
          </a:p>
        </p:txBody>
      </p:sp>
      <p:grpSp>
        <p:nvGrpSpPr>
          <p:cNvPr id="19"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557F9DDB-963B-3784-DF16-DEA7D15D5CC8}"/>
              </a:ext>
            </a:extLst>
          </p:cNvPr>
          <p:cNvSpPr>
            <a:spLocks noGrp="1"/>
          </p:cNvSpPr>
          <p:nvPr>
            <p:ph idx="1"/>
          </p:nvPr>
        </p:nvSpPr>
        <p:spPr>
          <a:xfrm>
            <a:off x="6477270" y="1130846"/>
            <a:ext cx="4974771" cy="4351338"/>
          </a:xfrm>
        </p:spPr>
        <p:txBody>
          <a:bodyPr vert="horz" lIns="91440" tIns="45720" rIns="91440" bIns="45720" rtlCol="0" anchor="t">
            <a:normAutofit/>
          </a:bodyPr>
          <a:lstStyle/>
          <a:p>
            <a:pPr marL="0" indent="0">
              <a:buNone/>
            </a:pPr>
            <a:r>
              <a:rPr lang="en-GB" sz="1800" b="1" dirty="0">
                <a:solidFill>
                  <a:schemeClr val="bg1"/>
                </a:solidFill>
                <a:ea typeface="+mn-lt"/>
                <a:cs typeface="+mn-lt"/>
              </a:rPr>
              <a:t>Cloud-based software</a:t>
            </a:r>
            <a:r>
              <a:rPr lang="en-GB" sz="1800" dirty="0">
                <a:solidFill>
                  <a:schemeClr val="bg1"/>
                </a:solidFill>
                <a:ea typeface="+mn-lt"/>
                <a:cs typeface="+mn-lt"/>
              </a:rPr>
              <a:t>: Online or cloud-based construction management software facilitates the easy access of project information on the field, outside of normal work hours, or in any setting where the user has a web browser and working internet connection. Cloud-based construction management software empowers project managers and contractors by providing access to data anytime, anywhere. Cloud-based solutions typically use a subscription model, usually the vendor of the solution upgrades the software and performs regular maintenance. Smaller construction firms with little money to use often turn to cloud-based construction management software</a:t>
            </a:r>
            <a:br>
              <a:rPr lang="en-US" sz="1800" dirty="0"/>
            </a:br>
            <a:endParaRPr lang="en-US" sz="1800">
              <a:solidFill>
                <a:schemeClr val="bg1"/>
              </a:solidFill>
              <a:cs typeface="Calibri"/>
            </a:endParaRPr>
          </a:p>
        </p:txBody>
      </p:sp>
    </p:spTree>
    <p:extLst>
      <p:ext uri="{BB962C8B-B14F-4D97-AF65-F5344CB8AC3E}">
        <p14:creationId xmlns:p14="http://schemas.microsoft.com/office/powerpoint/2010/main" val="2213126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3C9304-D885-D82B-4337-7C47C78F019F}"/>
              </a:ext>
            </a:extLst>
          </p:cNvPr>
          <p:cNvSpPr>
            <a:spLocks noGrp="1"/>
          </p:cNvSpPr>
          <p:nvPr>
            <p:ph type="title"/>
          </p:nvPr>
        </p:nvSpPr>
        <p:spPr>
          <a:xfrm>
            <a:off x="7380407" y="743447"/>
            <a:ext cx="3973385" cy="3692028"/>
          </a:xfrm>
          <a:noFill/>
        </p:spPr>
        <p:txBody>
          <a:bodyPr vert="horz" lIns="91440" tIns="45720" rIns="91440" bIns="45720" rtlCol="0" anchor="b">
            <a:normAutofit/>
          </a:bodyPr>
          <a:lstStyle/>
          <a:p>
            <a:r>
              <a:rPr lang="en-US" sz="5200" b="1" i="0"/>
              <a:t>On-premises software</a:t>
            </a:r>
            <a:endParaRPr lang="en-US" sz="5200"/>
          </a:p>
        </p:txBody>
      </p:sp>
      <p:pic>
        <p:nvPicPr>
          <p:cNvPr id="18" name="Picture 3" descr="Computer script on a screen">
            <a:extLst>
              <a:ext uri="{FF2B5EF4-FFF2-40B4-BE49-F238E27FC236}">
                <a16:creationId xmlns:a16="http://schemas.microsoft.com/office/drawing/2014/main" id="{AF3D0CAD-915F-E7A5-061A-442DCE7487F9}"/>
              </a:ext>
            </a:extLst>
          </p:cNvPr>
          <p:cNvPicPr>
            <a:picLocks noChangeAspect="1"/>
          </p:cNvPicPr>
          <p:nvPr/>
        </p:nvPicPr>
        <p:blipFill rotWithShape="1">
          <a:blip r:embed="rId2"/>
          <a:srcRect r="32036" b="-3"/>
          <a:stretch/>
        </p:blipFill>
        <p:spPr>
          <a:xfrm>
            <a:off x="20" y="10"/>
            <a:ext cx="6992881" cy="6857990"/>
          </a:xfrm>
          <a:prstGeom prst="rect">
            <a:avLst/>
          </a:prstGeom>
        </p:spPr>
      </p:pic>
    </p:spTree>
    <p:extLst>
      <p:ext uri="{BB962C8B-B14F-4D97-AF65-F5344CB8AC3E}">
        <p14:creationId xmlns:p14="http://schemas.microsoft.com/office/powerpoint/2010/main" val="3137259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67A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A475D5-5B92-5E7C-1090-1EEC6513E16A}"/>
              </a:ext>
            </a:extLst>
          </p:cNvPr>
          <p:cNvSpPr>
            <a:spLocks noGrp="1"/>
          </p:cNvSpPr>
          <p:nvPr>
            <p:ph type="title"/>
          </p:nvPr>
        </p:nvSpPr>
        <p:spPr>
          <a:xfrm>
            <a:off x="524256" y="516804"/>
            <a:ext cx="6594189" cy="1625210"/>
          </a:xfrm>
        </p:spPr>
        <p:txBody>
          <a:bodyPr vert="horz" lIns="91440" tIns="45720" rIns="91440" bIns="45720" rtlCol="0" anchor="ctr">
            <a:normAutofit/>
          </a:bodyPr>
          <a:lstStyle/>
          <a:p>
            <a:r>
              <a:rPr lang="en-US" b="1" kern="1200">
                <a:solidFill>
                  <a:srgbClr val="FFFFFF"/>
                </a:solidFill>
                <a:latin typeface="+mj-lt"/>
                <a:ea typeface="+mj-ea"/>
                <a:cs typeface="+mj-cs"/>
              </a:rPr>
              <a:t>On-premises software</a:t>
            </a:r>
          </a:p>
        </p:txBody>
      </p:sp>
      <p:sp>
        <p:nvSpPr>
          <p:cNvPr id="12" name="Rectangle 11">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Diagram&#10;&#10;Description automatically generated">
            <a:extLst>
              <a:ext uri="{FF2B5EF4-FFF2-40B4-BE49-F238E27FC236}">
                <a16:creationId xmlns:a16="http://schemas.microsoft.com/office/drawing/2014/main" id="{CBE35CE1-1973-26B7-30ED-EEAABA153324}"/>
              </a:ext>
            </a:extLst>
          </p:cNvPr>
          <p:cNvPicPr>
            <a:picLocks noGrp="1" noChangeAspect="1"/>
          </p:cNvPicPr>
          <p:nvPr>
            <p:ph sz="half" idx="2"/>
          </p:nvPr>
        </p:nvPicPr>
        <p:blipFill>
          <a:blip r:embed="rId2"/>
          <a:stretch>
            <a:fillRect/>
          </a:stretch>
        </p:blipFill>
        <p:spPr>
          <a:xfrm>
            <a:off x="570133" y="2660287"/>
            <a:ext cx="6573131" cy="3646887"/>
          </a:xfrm>
          <a:prstGeom prst="rect">
            <a:avLst/>
          </a:prstGeom>
        </p:spPr>
      </p:pic>
      <p:sp>
        <p:nvSpPr>
          <p:cNvPr id="14" name="Rectangle 13">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01CD59F-4DFC-685D-29D9-87E361AE4408}"/>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pPr marL="0"/>
            <a:r>
              <a:rPr lang="en-US" sz="2000">
                <a:solidFill>
                  <a:srgbClr val="FFFFFF"/>
                </a:solidFill>
              </a:rPr>
              <a:t>On-premises software is installed and runs on computers on the premises of the person or organization using the software, rather than at a remote facility such as a server farm or cloud.</a:t>
            </a:r>
          </a:p>
        </p:txBody>
      </p:sp>
    </p:spTree>
    <p:extLst>
      <p:ext uri="{BB962C8B-B14F-4D97-AF65-F5344CB8AC3E}">
        <p14:creationId xmlns:p14="http://schemas.microsoft.com/office/powerpoint/2010/main" val="32665690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2" name="Freeform: Shape 11">
            <a:extLst>
              <a:ext uri="{FF2B5EF4-FFF2-40B4-BE49-F238E27FC236}">
                <a16:creationId xmlns:a16="http://schemas.microsoft.com/office/drawing/2014/main" id="{31CE7A08-2184-4B99-ABC0-B40CD1D3F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871489" cy="4096327"/>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5D7062A5-A615-BB3F-3E95-ECCE85E5CF18}"/>
              </a:ext>
            </a:extLst>
          </p:cNvPr>
          <p:cNvSpPr>
            <a:spLocks noGrp="1"/>
          </p:cNvSpPr>
          <p:nvPr>
            <p:ph type="title"/>
          </p:nvPr>
        </p:nvSpPr>
        <p:spPr>
          <a:xfrm>
            <a:off x="1102368" y="3306515"/>
            <a:ext cx="3826286" cy="3215373"/>
          </a:xfrm>
        </p:spPr>
        <p:txBody>
          <a:bodyPr>
            <a:normAutofit/>
          </a:bodyPr>
          <a:lstStyle/>
          <a:p>
            <a:pPr algn="ctr"/>
            <a:r>
              <a:rPr lang="en-GB" b="1">
                <a:solidFill>
                  <a:schemeClr val="bg1"/>
                </a:solidFill>
                <a:cs typeface="Calibri Light"/>
              </a:rPr>
              <a:t>Letsbuild</a:t>
            </a:r>
            <a:endParaRPr lang="en-GB" b="1">
              <a:solidFill>
                <a:schemeClr val="bg1"/>
              </a:solidFill>
            </a:endParaRPr>
          </a:p>
        </p:txBody>
      </p:sp>
      <p:sp>
        <p:nvSpPr>
          <p:cNvPr id="14" name="Freeform: Shape 13">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0" name="Freeform: Shape 19">
            <a:extLst>
              <a:ext uri="{FF2B5EF4-FFF2-40B4-BE49-F238E27FC236}">
                <a16:creationId xmlns:a16="http://schemas.microsoft.com/office/drawing/2014/main" id="{2552FC29-9118-466F-940E-80C84EFDF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00654" y="4275786"/>
            <a:ext cx="2691346" cy="2582214"/>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Content Placeholder 2">
            <a:extLst>
              <a:ext uri="{FF2B5EF4-FFF2-40B4-BE49-F238E27FC236}">
                <a16:creationId xmlns:a16="http://schemas.microsoft.com/office/drawing/2014/main" id="{58D3F459-F486-EA01-79A7-546F13F02365}"/>
              </a:ext>
            </a:extLst>
          </p:cNvPr>
          <p:cNvSpPr>
            <a:spLocks noGrp="1"/>
          </p:cNvSpPr>
          <p:nvPr>
            <p:ph idx="1"/>
          </p:nvPr>
        </p:nvSpPr>
        <p:spPr>
          <a:xfrm>
            <a:off x="5211448" y="706508"/>
            <a:ext cx="5217173" cy="4351338"/>
          </a:xfrm>
        </p:spPr>
        <p:txBody>
          <a:bodyPr vert="horz" lIns="91440" tIns="45720" rIns="91440" bIns="45720" rtlCol="0">
            <a:normAutofit/>
          </a:bodyPr>
          <a:lstStyle/>
          <a:p>
            <a:pPr marL="0" indent="0">
              <a:buNone/>
            </a:pPr>
            <a:r>
              <a:rPr lang="en-GB" sz="2200">
                <a:solidFill>
                  <a:schemeClr val="bg1"/>
                </a:solidFill>
                <a:ea typeface="+mn-lt"/>
                <a:cs typeface="+mn-lt"/>
                <a:hlinkClick r:id="rId2"/>
              </a:rPr>
              <a:t>LetsBuild</a:t>
            </a:r>
            <a:r>
              <a:rPr lang="en-GB" sz="2200">
                <a:solidFill>
                  <a:schemeClr val="bg1"/>
                </a:solidFill>
                <a:ea typeface="+mn-lt"/>
                <a:cs typeface="+mn-lt"/>
              </a:rPr>
              <a:t> is an online construction project management software. It was designed and created by construction industry professionals who were fed up off having to tackle the same problems in every project. With the help of modern technology, cloud computing, and mobile apps, the software is enabling its users to quickly and effectively collaborate to regain control of their projects, save time and costs, and deliver satisfaction to its customers.</a:t>
            </a:r>
            <a:br>
              <a:rPr lang="en-US" sz="2200">
                <a:solidFill>
                  <a:schemeClr val="bg1"/>
                </a:solidFill>
              </a:rPr>
            </a:br>
            <a:endParaRPr lang="en-US" sz="2200">
              <a:solidFill>
                <a:schemeClr val="bg1"/>
              </a:solidFill>
              <a:cs typeface="Calibri"/>
            </a:endParaRPr>
          </a:p>
          <a:p>
            <a:pPr marL="0" indent="0">
              <a:buNone/>
            </a:pPr>
            <a:endParaRPr lang="en-US" sz="3600">
              <a:cs typeface="Calibri"/>
            </a:endParaRPr>
          </a:p>
        </p:txBody>
      </p:sp>
      <p:grpSp>
        <p:nvGrpSpPr>
          <p:cNvPr id="22"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3" name="Freeform: Shape 22">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59637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CAEBFCD5-5356-4326-8D39-8235A46CD7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09" y="1187311"/>
            <a:ext cx="5089552" cy="4483379"/>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14848-248A-47DD-88E0-95099D951E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301" y="1178924"/>
            <a:ext cx="5089552" cy="4483379"/>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8BDA89-0D2C-4C4E-99F6-D7A220FE48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1130846"/>
            <a:ext cx="5039475" cy="4439266"/>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aphic 38">
            <a:extLst>
              <a:ext uri="{FF2B5EF4-FFF2-40B4-BE49-F238E27FC236}">
                <a16:creationId xmlns:a16="http://schemas.microsoft.com/office/drawing/2014/main" id="{6B67BE95-96EF-433C-9F29-B0732AA6B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40" y="1424181"/>
            <a:ext cx="1355538" cy="503582"/>
            <a:chOff x="2267504" y="2540250"/>
            <a:chExt cx="1990951" cy="739640"/>
          </a:xfrm>
          <a:solidFill>
            <a:schemeClr val="bg1"/>
          </a:solidFill>
        </p:grpSpPr>
        <p:sp>
          <p:nvSpPr>
            <p:cNvPr id="17" name="Freeform: Shape 16">
              <a:extLst>
                <a:ext uri="{FF2B5EF4-FFF2-40B4-BE49-F238E27FC236}">
                  <a16:creationId xmlns:a16="http://schemas.microsoft.com/office/drawing/2014/main" id="{AD324976-1596-4B76-A61C-5626816B24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C44DEF24-FB22-48A2-8257-B97AD7E1A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0" name="Graphic 212">
            <a:extLst>
              <a:ext uri="{FF2B5EF4-FFF2-40B4-BE49-F238E27FC236}">
                <a16:creationId xmlns:a16="http://schemas.microsoft.com/office/drawing/2014/main" id="{7CE98B01-ED41-482F-AFA1-19C7FA7C04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B9CABDD0-8DF6-4974-A224-9A2A81778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502" y="629793"/>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4" name="Graphic 4">
            <a:extLst>
              <a:ext uri="{FF2B5EF4-FFF2-40B4-BE49-F238E27FC236}">
                <a16:creationId xmlns:a16="http://schemas.microsoft.com/office/drawing/2014/main" id="{D6E8B984-55B9-4A62-A043-997D00F0A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532680" y="5188771"/>
            <a:ext cx="1076787" cy="1076789"/>
            <a:chOff x="5829300" y="3162300"/>
            <a:chExt cx="532256" cy="532257"/>
          </a:xfrm>
          <a:solidFill>
            <a:schemeClr val="bg1"/>
          </a:solidFill>
        </p:grpSpPr>
        <p:sp>
          <p:nvSpPr>
            <p:cNvPr id="25" name="Freeform: Shape 24">
              <a:extLst>
                <a:ext uri="{FF2B5EF4-FFF2-40B4-BE49-F238E27FC236}">
                  <a16:creationId xmlns:a16="http://schemas.microsoft.com/office/drawing/2014/main" id="{D4FAF4A8-82EB-4F6F-B601-43EBF0BD12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6F2473F-E069-4558-9B41-E285BBE030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FC9A4A76-2C9F-486C-9663-6A30A022DE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88431DC7-D4CB-479A-AFA4-5B0C597A2E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30755DA1-6F28-4612-A4A7-B915468C6D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4616ED79-5475-49E6-A5FE-8D9DB12FB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1DCEB47-7140-4682-8DBF-7667BE28F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A931BD3-5A56-42F2-B6B5-647B28D1C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820E4C8E-4190-498D-9556-6DA668A81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54B2F30F-0B57-4D60-A087-CD6A471F68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FC5E8C73-ED41-4214-AEE6-3C5F493846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B1F94534-FE3E-476C-870B-E714E4A66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8DE6C1B0-4D58-4937-B2B7-B1207CA18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156269A6-54A4-94F1-0B4A-E3D3952B77CD}"/>
              </a:ext>
            </a:extLst>
          </p:cNvPr>
          <p:cNvSpPr>
            <a:spLocks noGrp="1"/>
          </p:cNvSpPr>
          <p:nvPr>
            <p:ph type="title"/>
          </p:nvPr>
        </p:nvSpPr>
        <p:spPr>
          <a:xfrm>
            <a:off x="838200" y="1391619"/>
            <a:ext cx="4905401" cy="4042196"/>
          </a:xfrm>
        </p:spPr>
        <p:txBody>
          <a:bodyPr>
            <a:normAutofit/>
          </a:bodyPr>
          <a:lstStyle/>
          <a:p>
            <a:pPr algn="ctr"/>
            <a:r>
              <a:rPr lang="en-GB" b="1">
                <a:solidFill>
                  <a:schemeClr val="bg1"/>
                </a:solidFill>
                <a:cs typeface="Calibri Light"/>
              </a:rPr>
              <a:t>Procore</a:t>
            </a:r>
            <a:endParaRPr lang="en-GB" b="1">
              <a:solidFill>
                <a:schemeClr val="bg1"/>
              </a:solidFill>
            </a:endParaRPr>
          </a:p>
        </p:txBody>
      </p:sp>
      <p:sp>
        <p:nvSpPr>
          <p:cNvPr id="3" name="Content Placeholder 2">
            <a:extLst>
              <a:ext uri="{FF2B5EF4-FFF2-40B4-BE49-F238E27FC236}">
                <a16:creationId xmlns:a16="http://schemas.microsoft.com/office/drawing/2014/main" id="{16D2CEA7-3B3F-A921-C98E-78F60156188C}"/>
              </a:ext>
            </a:extLst>
          </p:cNvPr>
          <p:cNvSpPr>
            <a:spLocks noGrp="1"/>
          </p:cNvSpPr>
          <p:nvPr>
            <p:ph idx="1"/>
          </p:nvPr>
        </p:nvSpPr>
        <p:spPr>
          <a:xfrm>
            <a:off x="6477270" y="1130846"/>
            <a:ext cx="4974771" cy="4351338"/>
          </a:xfrm>
        </p:spPr>
        <p:txBody>
          <a:bodyPr vert="horz" lIns="91440" tIns="45720" rIns="91440" bIns="45720" rtlCol="0">
            <a:noAutofit/>
          </a:bodyPr>
          <a:lstStyle/>
          <a:p>
            <a:pPr marL="0" indent="0">
              <a:buNone/>
            </a:pPr>
            <a:r>
              <a:rPr lang="en-GB" sz="2200">
                <a:solidFill>
                  <a:schemeClr val="bg1"/>
                </a:solidFill>
                <a:ea typeface="+mn-lt"/>
                <a:cs typeface="+mn-lt"/>
              </a:rPr>
              <a:t>It connects the site and office for real-time visibility and improved efficiency. Aside from project management, it also has products specific for preconstruction, resource management, and financial management. It provides an all-in-one solution that simplifies construction project work from tendering to close-out. The software provides a project overview, tracks construction management software built for owners, main contractors and subcontractors and all steps, and speeds up the process in construction.</a:t>
            </a:r>
            <a:endParaRPr lang="en-US" sz="2200">
              <a:solidFill>
                <a:schemeClr val="bg1"/>
              </a:solidFill>
            </a:endParaRPr>
          </a:p>
        </p:txBody>
      </p:sp>
    </p:spTree>
    <p:extLst>
      <p:ext uri="{BB962C8B-B14F-4D97-AF65-F5344CB8AC3E}">
        <p14:creationId xmlns:p14="http://schemas.microsoft.com/office/powerpoint/2010/main" val="273840941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0" name="Group 9">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4" name="Freeform: Shape 13">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1" name="Group 10">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2" name="Freeform: Shape 11">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2">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58E3E292-EC37-6243-9CFC-386232E9BEB2}"/>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2300" kern="1200">
                <a:solidFill>
                  <a:schemeClr val="bg1"/>
                </a:solidFill>
                <a:latin typeface="+mj-lt"/>
                <a:ea typeface="+mj-ea"/>
                <a:cs typeface="+mj-cs"/>
              </a:rPr>
              <a:t>Construction projects need software to manage </a:t>
            </a:r>
            <a:br>
              <a:rPr lang="en-US" sz="2300" kern="1200">
                <a:solidFill>
                  <a:schemeClr val="bg1"/>
                </a:solidFill>
                <a:latin typeface="+mj-lt"/>
                <a:ea typeface="+mj-ea"/>
                <a:cs typeface="+mj-cs"/>
              </a:rPr>
            </a:br>
            <a:r>
              <a:rPr lang="en-US" sz="2300" kern="1200">
                <a:solidFill>
                  <a:schemeClr val="bg1"/>
                </a:solidFill>
                <a:latin typeface="+mj-lt"/>
                <a:ea typeface="+mj-ea"/>
                <a:cs typeface="+mj-cs"/>
              </a:rPr>
              <a:t>schedules, tasks, assignments, work duration, deadlines, dependencies, milestones, and issues. Built-in project management tools make it easy for users to prioritize, track, and report all construction activities and coordinate with the responsible teams.</a:t>
            </a:r>
          </a:p>
        </p:txBody>
      </p:sp>
    </p:spTree>
    <p:extLst>
      <p:ext uri="{BB962C8B-B14F-4D97-AF65-F5344CB8AC3E}">
        <p14:creationId xmlns:p14="http://schemas.microsoft.com/office/powerpoint/2010/main" val="23973523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3D abstract blue and gold cube illustration">
            <a:extLst>
              <a:ext uri="{FF2B5EF4-FFF2-40B4-BE49-F238E27FC236}">
                <a16:creationId xmlns:a16="http://schemas.microsoft.com/office/drawing/2014/main" id="{73477119-B154-BC87-B34A-CCAFEDCE031C}"/>
              </a:ext>
            </a:extLst>
          </p:cNvPr>
          <p:cNvPicPr>
            <a:picLocks noChangeAspect="1"/>
          </p:cNvPicPr>
          <p:nvPr/>
        </p:nvPicPr>
        <p:blipFill rotWithShape="1">
          <a:blip r:embed="rId2"/>
          <a:srcRect t="14788" r="9085" b="-7"/>
          <a:stretch/>
        </p:blipFill>
        <p:spPr>
          <a:xfrm>
            <a:off x="20" y="10"/>
            <a:ext cx="12191981" cy="6857990"/>
          </a:xfrm>
          <a:prstGeom prst="rect">
            <a:avLst/>
          </a:prstGeom>
        </p:spPr>
      </p:pic>
      <p:sp>
        <p:nvSpPr>
          <p:cNvPr id="8"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07387A-AE55-11BD-68E6-24192C8B622C}"/>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b="1"/>
              <a:t>Applied Digital skills</a:t>
            </a:r>
          </a:p>
        </p:txBody>
      </p:sp>
      <p:sp>
        <p:nvSpPr>
          <p:cNvPr id="10"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42205614"/>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71F118-B131-C042-6564-C98555624D82}"/>
              </a:ext>
            </a:extLst>
          </p:cNvPr>
          <p:cNvSpPr>
            <a:spLocks noGrp="1"/>
          </p:cNvSpPr>
          <p:nvPr>
            <p:ph type="title"/>
          </p:nvPr>
        </p:nvSpPr>
        <p:spPr>
          <a:xfrm>
            <a:off x="5297762" y="329184"/>
            <a:ext cx="6251110" cy="1783080"/>
          </a:xfrm>
        </p:spPr>
        <p:txBody>
          <a:bodyPr anchor="b">
            <a:normAutofit/>
          </a:bodyPr>
          <a:lstStyle/>
          <a:p>
            <a:r>
              <a:rPr lang="en-GB" sz="5400" b="1">
                <a:cs typeface="Calibri Light"/>
              </a:rPr>
              <a:t>Make a promotional flyer</a:t>
            </a:r>
            <a:endParaRPr lang="en-GB" sz="5400" b="1"/>
          </a:p>
        </p:txBody>
      </p:sp>
      <p:pic>
        <p:nvPicPr>
          <p:cNvPr id="8" name="Picture 7" descr="Different sizes of barbells">
            <a:extLst>
              <a:ext uri="{FF2B5EF4-FFF2-40B4-BE49-F238E27FC236}">
                <a16:creationId xmlns:a16="http://schemas.microsoft.com/office/drawing/2014/main" id="{CC569B34-A6AF-F99F-314F-7680BF5E4574}"/>
              </a:ext>
            </a:extLst>
          </p:cNvPr>
          <p:cNvPicPr>
            <a:picLocks noChangeAspect="1"/>
          </p:cNvPicPr>
          <p:nvPr/>
        </p:nvPicPr>
        <p:blipFill rotWithShape="1">
          <a:blip r:embed="rId2"/>
          <a:srcRect l="36424" r="18312"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104F907A-43BF-0A48-3C68-4C05EE372BFE}"/>
              </a:ext>
            </a:extLst>
          </p:cNvPr>
          <p:cNvSpPr>
            <a:spLocks noGrp="1"/>
          </p:cNvSpPr>
          <p:nvPr>
            <p:ph idx="1"/>
          </p:nvPr>
        </p:nvSpPr>
        <p:spPr>
          <a:xfrm>
            <a:off x="5297762" y="2706624"/>
            <a:ext cx="6251110" cy="3483864"/>
          </a:xfrm>
        </p:spPr>
        <p:txBody>
          <a:bodyPr vert="horz" lIns="91440" tIns="45720" rIns="91440" bIns="45720" rtlCol="0" anchor="t">
            <a:noAutofit/>
          </a:bodyPr>
          <a:lstStyle/>
          <a:p>
            <a:pPr marL="0" indent="0">
              <a:buNone/>
            </a:pPr>
            <a:r>
              <a:rPr lang="en-GB" sz="3200" dirty="0">
                <a:ea typeface="+mn-lt"/>
                <a:cs typeface="+mn-lt"/>
              </a:rPr>
              <a:t>I created a Gym membership flyer for people looking to join the gym and lose weight. Also, for students who are also looking for a cheaper gym package they could make use of the 10% discount. This flyer would promote this Gym and attract many members.</a:t>
            </a:r>
          </a:p>
          <a:p>
            <a:endParaRPr lang="en-GB" sz="3200" dirty="0">
              <a:ea typeface="+mn-lt"/>
              <a:cs typeface="+mn-lt"/>
            </a:endParaRPr>
          </a:p>
          <a:p>
            <a:endParaRPr lang="en-GB" sz="2200">
              <a:cs typeface="Calibri"/>
            </a:endParaRPr>
          </a:p>
        </p:txBody>
      </p:sp>
    </p:spTree>
    <p:extLst>
      <p:ext uri="{BB962C8B-B14F-4D97-AF65-F5344CB8AC3E}">
        <p14:creationId xmlns:p14="http://schemas.microsoft.com/office/powerpoint/2010/main" val="13530646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2" descr="Graphical user interface, application&#10;&#10;Description automatically generated">
            <a:extLst>
              <a:ext uri="{FF2B5EF4-FFF2-40B4-BE49-F238E27FC236}">
                <a16:creationId xmlns:a16="http://schemas.microsoft.com/office/drawing/2014/main" id="{4CC5325D-83C7-57A6-54C2-0CB2C285C2E7}"/>
              </a:ext>
            </a:extLst>
          </p:cNvPr>
          <p:cNvPicPr>
            <a:picLocks noChangeAspect="1"/>
          </p:cNvPicPr>
          <p:nvPr/>
        </p:nvPicPr>
        <p:blipFill rotWithShape="1">
          <a:blip r:embed="rId2"/>
          <a:srcRect r="-1" b="3475"/>
          <a:stretch/>
        </p:blipFill>
        <p:spPr>
          <a:xfrm>
            <a:off x="321733" y="321733"/>
            <a:ext cx="11548534" cy="6214534"/>
          </a:xfrm>
          <a:prstGeom prst="rect">
            <a:avLst/>
          </a:prstGeom>
        </p:spPr>
      </p:pic>
    </p:spTree>
    <p:extLst>
      <p:ext uri="{BB962C8B-B14F-4D97-AF65-F5344CB8AC3E}">
        <p14:creationId xmlns:p14="http://schemas.microsoft.com/office/powerpoint/2010/main" val="1264565686"/>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9EC0F8-034A-6BEF-4C9E-899F3D4C46C3}"/>
              </a:ext>
            </a:extLst>
          </p:cNvPr>
          <p:cNvSpPr>
            <a:spLocks noGrp="1"/>
          </p:cNvSpPr>
          <p:nvPr>
            <p:ph type="title"/>
          </p:nvPr>
        </p:nvSpPr>
        <p:spPr>
          <a:xfrm>
            <a:off x="1102368" y="694268"/>
            <a:ext cx="3553510" cy="5477932"/>
          </a:xfrm>
        </p:spPr>
        <p:txBody>
          <a:bodyPr>
            <a:normAutofit/>
          </a:bodyPr>
          <a:lstStyle/>
          <a:p>
            <a:pPr algn="ctr"/>
            <a:r>
              <a:rPr lang="en-GB">
                <a:solidFill>
                  <a:schemeClr val="bg1"/>
                </a:solidFill>
                <a:ea typeface="+mj-lt"/>
                <a:cs typeface="+mj-lt"/>
              </a:rPr>
              <a:t> </a:t>
            </a:r>
            <a:r>
              <a:rPr lang="en-GB" b="1">
                <a:solidFill>
                  <a:schemeClr val="bg1"/>
                </a:solidFill>
                <a:ea typeface="+mj-lt"/>
                <a:cs typeface="+mj-lt"/>
              </a:rPr>
              <a:t>Create and Safeguards passwords</a:t>
            </a:r>
          </a:p>
        </p:txBody>
      </p:sp>
      <p:grpSp>
        <p:nvGrpSpPr>
          <p:cNvPr id="10" name="Graphic 38">
            <a:extLst>
              <a:ext uri="{FF2B5EF4-FFF2-40B4-BE49-F238E27FC236}">
                <a16:creationId xmlns:a16="http://schemas.microsoft.com/office/drawing/2014/main" id="{1E8369D0-2C3B-4E27-AC6C-A246AC28CD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1" name="Freeform: Shape 10">
              <a:extLst>
                <a:ext uri="{FF2B5EF4-FFF2-40B4-BE49-F238E27FC236}">
                  <a16:creationId xmlns:a16="http://schemas.microsoft.com/office/drawing/2014/main" id="{A3D5586F-4573-4C57-9793-1EBFDC8963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2" name="Freeform: Shape 11">
              <a:extLst>
                <a:ext uri="{FF2B5EF4-FFF2-40B4-BE49-F238E27FC236}">
                  <a16:creationId xmlns:a16="http://schemas.microsoft.com/office/drawing/2014/main" id="{5EED35EF-93A0-4921-941C-ECC67AE2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14" name="Graphic 4">
            <a:extLst>
              <a:ext uri="{FF2B5EF4-FFF2-40B4-BE49-F238E27FC236}">
                <a16:creationId xmlns:a16="http://schemas.microsoft.com/office/drawing/2014/main" id="{C6F74901-2A71-43C3-837C-27CCD6B6D6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737426" y="2203010"/>
            <a:ext cx="975169" cy="975171"/>
            <a:chOff x="5829300" y="3162300"/>
            <a:chExt cx="532256" cy="532257"/>
          </a:xfrm>
          <a:solidFill>
            <a:schemeClr val="bg1"/>
          </a:solidFill>
        </p:grpSpPr>
        <p:sp>
          <p:nvSpPr>
            <p:cNvPr id="15" name="Freeform: Shape 14">
              <a:extLst>
                <a:ext uri="{FF2B5EF4-FFF2-40B4-BE49-F238E27FC236}">
                  <a16:creationId xmlns:a16="http://schemas.microsoft.com/office/drawing/2014/main" id="{A92DF49A-063A-4F60-BE30-D268264925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70DCBBE0-7DEE-43ED-BEE3-ABB179CFC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539FE8DF-D1B2-4074-9BDF-C458EA0123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61C143B5-6E24-417D-A035-65747A8E9D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0331ED8C-8819-4FFB-BF3C-FDA6A90D4B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A39574D-5ECC-4A94-9CB6-646D90DA5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6A73D6F7-977D-4026-8F68-CA63C162C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56348370-4FD9-4A99-BB05-944D5B0B0E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1146D46-43DB-4487-A191-0970511C3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517B7142-9D64-4D34-B23C-9471326AD6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8EB71CD-AB26-440E-A0D5-E1081DB5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34423BD2-7458-4680-AF49-5013C9D30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5547DC8-8B87-4446-9CC9-65AF04A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sp>
        <p:nvSpPr>
          <p:cNvPr id="29" name="Oval 28">
            <a:extLst>
              <a:ext uri="{FF2B5EF4-FFF2-40B4-BE49-F238E27FC236}">
                <a16:creationId xmlns:a16="http://schemas.microsoft.com/office/drawing/2014/main" id="{EC11F68A-CC71-4196-BBF3-20CDCD7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085F9950-F10E-4E64-962B-F7034578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9502" y="4752208"/>
            <a:ext cx="365021" cy="36502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A5212FD-66F7-F188-C38E-E774C0A40999}"/>
              </a:ext>
            </a:extLst>
          </p:cNvPr>
          <p:cNvSpPr>
            <a:spLocks noGrp="1"/>
          </p:cNvSpPr>
          <p:nvPr>
            <p:ph idx="1"/>
          </p:nvPr>
        </p:nvSpPr>
        <p:spPr>
          <a:xfrm>
            <a:off x="6234868" y="1130846"/>
            <a:ext cx="5217173" cy="4351338"/>
          </a:xfrm>
        </p:spPr>
        <p:txBody>
          <a:bodyPr vert="horz" lIns="91440" tIns="45720" rIns="91440" bIns="45720" rtlCol="0">
            <a:normAutofit/>
          </a:bodyPr>
          <a:lstStyle/>
          <a:p>
            <a:pPr marL="0" indent="0">
              <a:buNone/>
            </a:pPr>
            <a:r>
              <a:rPr lang="en-GB">
                <a:solidFill>
                  <a:schemeClr val="bg1"/>
                </a:solidFill>
                <a:ea typeface="+mn-lt"/>
                <a:cs typeface="+mn-lt"/>
              </a:rPr>
              <a:t>I created different passwords by using 5 concatenate functions so all the passwords are different and do not match. I used the find and replace tool to search for each password and searched in the 5000 popular words to match the passwords. I learned how to prevent hackers guessing passwords.</a:t>
            </a:r>
            <a:endParaRPr lang="en-US">
              <a:solidFill>
                <a:schemeClr val="bg1"/>
              </a:solidFill>
            </a:endParaRPr>
          </a:p>
        </p:txBody>
      </p:sp>
    </p:spTree>
    <p:extLst>
      <p:ext uri="{BB962C8B-B14F-4D97-AF65-F5344CB8AC3E}">
        <p14:creationId xmlns:p14="http://schemas.microsoft.com/office/powerpoint/2010/main" val="3742763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2" descr="Graphical user interface, application, table, Excel&#10;&#10;Description automatically generated">
            <a:extLst>
              <a:ext uri="{FF2B5EF4-FFF2-40B4-BE49-F238E27FC236}">
                <a16:creationId xmlns:a16="http://schemas.microsoft.com/office/drawing/2014/main" id="{07F2A36A-3984-34C1-D2E0-8B5C7EADD849}"/>
              </a:ext>
            </a:extLst>
          </p:cNvPr>
          <p:cNvPicPr>
            <a:picLocks noChangeAspect="1"/>
          </p:cNvPicPr>
          <p:nvPr/>
        </p:nvPicPr>
        <p:blipFill rotWithShape="1">
          <a:blip r:embed="rId2"/>
          <a:srcRect/>
          <a:stretch/>
        </p:blipFill>
        <p:spPr>
          <a:xfrm>
            <a:off x="20" y="10"/>
            <a:ext cx="12191980" cy="6857989"/>
          </a:xfrm>
          <a:prstGeom prst="rect">
            <a:avLst/>
          </a:prstGeom>
        </p:spPr>
      </p:pic>
      <p:sp>
        <p:nvSpPr>
          <p:cNvPr id="7" name="Freeform: Shape 6">
            <a:extLst>
              <a:ext uri="{FF2B5EF4-FFF2-40B4-BE49-F238E27FC236}">
                <a16:creationId xmlns:a16="http://schemas.microsoft.com/office/drawing/2014/main" id="{569BBA9B-8F4E-4D2B-BEFA-41A47544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51012D1-8033-40B1-9EC0-91390FFC7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0943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D291F021-C45C-4D44-A2B8-A789E386C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3444"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973661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2" descr="Graphical user interface, application, table, Excel&#10;&#10;Description automatically generated">
            <a:extLst>
              <a:ext uri="{FF2B5EF4-FFF2-40B4-BE49-F238E27FC236}">
                <a16:creationId xmlns:a16="http://schemas.microsoft.com/office/drawing/2014/main" id="{282B3C75-DE60-6C07-30AE-6C8188169BB9}"/>
              </a:ext>
            </a:extLst>
          </p:cNvPr>
          <p:cNvPicPr>
            <a:picLocks noChangeAspect="1"/>
          </p:cNvPicPr>
          <p:nvPr/>
        </p:nvPicPr>
        <p:blipFill rotWithShape="1">
          <a:blip r:embed="rId2"/>
          <a:srcRect r="-1" b="4333"/>
          <a:stretch/>
        </p:blipFill>
        <p:spPr>
          <a:xfrm>
            <a:off x="321733" y="321733"/>
            <a:ext cx="11548534" cy="6214534"/>
          </a:xfrm>
          <a:prstGeom prst="rect">
            <a:avLst/>
          </a:prstGeom>
        </p:spPr>
      </p:pic>
    </p:spTree>
    <p:extLst>
      <p:ext uri="{BB962C8B-B14F-4D97-AF65-F5344CB8AC3E}">
        <p14:creationId xmlns:p14="http://schemas.microsoft.com/office/powerpoint/2010/main" val="2547348746"/>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envelopes">
            <a:extLst>
              <a:ext uri="{FF2B5EF4-FFF2-40B4-BE49-F238E27FC236}">
                <a16:creationId xmlns:a16="http://schemas.microsoft.com/office/drawing/2014/main" id="{5C997FBE-0502-6D75-38D1-5766AF41A597}"/>
              </a:ext>
            </a:extLst>
          </p:cNvPr>
          <p:cNvPicPr>
            <a:picLocks noChangeAspect="1"/>
          </p:cNvPicPr>
          <p:nvPr/>
        </p:nvPicPr>
        <p:blipFill rotWithShape="1">
          <a:blip r:embed="rId2">
            <a:alphaModFix amt="35000"/>
          </a:blip>
          <a:srcRect t="8621" r="-2" b="7105"/>
          <a:stretch/>
        </p:blipFill>
        <p:spPr>
          <a:xfrm>
            <a:off x="20" y="1"/>
            <a:ext cx="12191980" cy="6857999"/>
          </a:xfrm>
          <a:prstGeom prst="rect">
            <a:avLst/>
          </a:prstGeom>
        </p:spPr>
      </p:pic>
      <p:sp>
        <p:nvSpPr>
          <p:cNvPr id="2" name="Title 1">
            <a:extLst>
              <a:ext uri="{FF2B5EF4-FFF2-40B4-BE49-F238E27FC236}">
                <a16:creationId xmlns:a16="http://schemas.microsoft.com/office/drawing/2014/main" id="{00A1427E-61D5-11D0-F67B-022A1499FB7B}"/>
              </a:ext>
            </a:extLst>
          </p:cNvPr>
          <p:cNvSpPr>
            <a:spLocks noGrp="1"/>
          </p:cNvSpPr>
          <p:nvPr>
            <p:ph type="title"/>
          </p:nvPr>
        </p:nvSpPr>
        <p:spPr>
          <a:xfrm>
            <a:off x="838199" y="1065862"/>
            <a:ext cx="6052955" cy="4726276"/>
          </a:xfrm>
        </p:spPr>
        <p:txBody>
          <a:bodyPr>
            <a:normAutofit/>
          </a:bodyPr>
          <a:lstStyle/>
          <a:p>
            <a:pPr algn="r"/>
            <a:br>
              <a:rPr lang="en-GB" sz="7400" b="1">
                <a:ln w="22225">
                  <a:solidFill>
                    <a:srgbClr val="FFFFFF"/>
                  </a:solidFill>
                </a:ln>
                <a:noFill/>
                <a:ea typeface="+mj-lt"/>
                <a:cs typeface="+mj-lt"/>
              </a:rPr>
            </a:br>
            <a:br>
              <a:rPr lang="en-GB" sz="7400" b="1">
                <a:ln w="22225">
                  <a:solidFill>
                    <a:srgbClr val="FFFFFF"/>
                  </a:solidFill>
                </a:ln>
                <a:noFill/>
                <a:ea typeface="+mj-lt"/>
                <a:cs typeface="+mj-lt"/>
              </a:rPr>
            </a:br>
            <a:r>
              <a:rPr lang="en-GB" sz="7400" b="1">
                <a:ln w="22225">
                  <a:solidFill>
                    <a:srgbClr val="FFFFFF"/>
                  </a:solidFill>
                </a:ln>
                <a:noFill/>
                <a:ea typeface="+mj-lt"/>
                <a:cs typeface="+mj-lt"/>
              </a:rPr>
              <a:t>Sending emails to workplace</a:t>
            </a:r>
          </a:p>
          <a:p>
            <a:pPr algn="r"/>
            <a:endParaRPr lang="en-GB" sz="7400">
              <a:ln w="22225">
                <a:solidFill>
                  <a:srgbClr val="FFFFFF"/>
                </a:solidFill>
              </a:ln>
              <a:noFill/>
              <a:ea typeface="+mj-lt"/>
              <a:cs typeface="+mj-lt"/>
            </a:endParaRPr>
          </a:p>
          <a:p>
            <a:pPr algn="r"/>
            <a:endParaRPr lang="en-GB" sz="7400">
              <a:ln w="22225">
                <a:solidFill>
                  <a:srgbClr val="FFFFFF"/>
                </a:solidFill>
              </a:ln>
              <a:noFill/>
              <a:cs typeface="Calibri Light"/>
            </a:endParaRPr>
          </a:p>
        </p:txBody>
      </p:sp>
      <p:cxnSp>
        <p:nvCxnSpPr>
          <p:cNvPr id="11"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B933D6-3F6B-957D-B9EE-3305DC3187BA}"/>
              </a:ext>
            </a:extLst>
          </p:cNvPr>
          <p:cNvSpPr>
            <a:spLocks noGrp="1"/>
          </p:cNvSpPr>
          <p:nvPr>
            <p:ph idx="1"/>
          </p:nvPr>
        </p:nvSpPr>
        <p:spPr>
          <a:xfrm>
            <a:off x="7534641" y="1065862"/>
            <a:ext cx="3860002" cy="4726276"/>
          </a:xfrm>
        </p:spPr>
        <p:txBody>
          <a:bodyPr vert="horz" lIns="91440" tIns="45720" rIns="91440" bIns="45720" rtlCol="0" anchor="ctr">
            <a:normAutofit/>
          </a:bodyPr>
          <a:lstStyle/>
          <a:p>
            <a:pPr marL="0" indent="0">
              <a:buNone/>
            </a:pPr>
            <a:r>
              <a:rPr lang="en-GB" sz="2000" dirty="0">
                <a:solidFill>
                  <a:srgbClr val="FFFFFF"/>
                </a:solidFill>
                <a:ea typeface="+mn-lt"/>
                <a:cs typeface="+mn-lt"/>
              </a:rPr>
              <a:t>I sent an email to myself to show I can send an email and  also checked to see if I had received the email in my inbox. The purpose of this skill to learn how emails are sent and received and to see how safe it is to send private mail.</a:t>
            </a:r>
            <a:endParaRPr lang="en-US" sz="2000" dirty="0">
              <a:solidFill>
                <a:srgbClr val="FFFFFF"/>
              </a:solidFill>
            </a:endParaRPr>
          </a:p>
        </p:txBody>
      </p:sp>
    </p:spTree>
    <p:extLst>
      <p:ext uri="{BB962C8B-B14F-4D97-AF65-F5344CB8AC3E}">
        <p14:creationId xmlns:p14="http://schemas.microsoft.com/office/powerpoint/2010/main" val="2659335210"/>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eeform: Shape 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Isosceles Triangle 1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text, application, email&#10;&#10;Description automatically generated">
            <a:extLst>
              <a:ext uri="{FF2B5EF4-FFF2-40B4-BE49-F238E27FC236}">
                <a16:creationId xmlns:a16="http://schemas.microsoft.com/office/drawing/2014/main" id="{2B1B334D-83DC-1E18-72FA-858E9F4653A7}"/>
              </a:ext>
            </a:extLst>
          </p:cNvPr>
          <p:cNvPicPr>
            <a:picLocks noChangeAspect="1"/>
          </p:cNvPicPr>
          <p:nvPr/>
        </p:nvPicPr>
        <p:blipFill>
          <a:blip r:embed="rId2"/>
          <a:stretch>
            <a:fillRect/>
          </a:stretch>
        </p:blipFill>
        <p:spPr>
          <a:xfrm>
            <a:off x="1272567" y="643467"/>
            <a:ext cx="9646866" cy="5571065"/>
          </a:xfrm>
          <a:prstGeom prst="rect">
            <a:avLst/>
          </a:prstGeom>
          <a:ln>
            <a:noFill/>
          </a:ln>
        </p:spPr>
      </p:pic>
      <p:sp>
        <p:nvSpPr>
          <p:cNvPr id="19" name="Isosceles Triangle 1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315587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65D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text, application, email&#10;&#10;Description automatically generated">
            <a:extLst>
              <a:ext uri="{FF2B5EF4-FFF2-40B4-BE49-F238E27FC236}">
                <a16:creationId xmlns:a16="http://schemas.microsoft.com/office/drawing/2014/main" id="{1A8497EE-E25F-140D-718D-FB14A18F9C70}"/>
              </a:ext>
            </a:extLst>
          </p:cNvPr>
          <p:cNvPicPr>
            <a:picLocks noChangeAspect="1"/>
          </p:cNvPicPr>
          <p:nvPr/>
        </p:nvPicPr>
        <p:blipFill>
          <a:blip r:embed="rId2"/>
          <a:stretch>
            <a:fillRect/>
          </a:stretch>
        </p:blipFill>
        <p:spPr>
          <a:xfrm>
            <a:off x="643467" y="1629665"/>
            <a:ext cx="10905066" cy="3598670"/>
          </a:xfrm>
          <a:prstGeom prst="rect">
            <a:avLst/>
          </a:prstGeom>
        </p:spPr>
      </p:pic>
    </p:spTree>
    <p:extLst>
      <p:ext uri="{BB962C8B-B14F-4D97-AF65-F5344CB8AC3E}">
        <p14:creationId xmlns:p14="http://schemas.microsoft.com/office/powerpoint/2010/main" val="20092034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ribbles on a notebook">
            <a:extLst>
              <a:ext uri="{FF2B5EF4-FFF2-40B4-BE49-F238E27FC236}">
                <a16:creationId xmlns:a16="http://schemas.microsoft.com/office/drawing/2014/main" id="{B71ADA06-9A30-EDF0-E4B0-5559E3DAAEA6}"/>
              </a:ext>
            </a:extLst>
          </p:cNvPr>
          <p:cNvPicPr>
            <a:picLocks noChangeAspect="1"/>
          </p:cNvPicPr>
          <p:nvPr/>
        </p:nvPicPr>
        <p:blipFill rotWithShape="1">
          <a:blip r:embed="rId2"/>
          <a:srcRect r="3485" b="-63"/>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A683BB-412E-6B4C-BB26-864EE11FC68C}"/>
              </a:ext>
            </a:extLst>
          </p:cNvPr>
          <p:cNvSpPr>
            <a:spLocks noGrp="1"/>
          </p:cNvSpPr>
          <p:nvPr>
            <p:ph type="title"/>
          </p:nvPr>
        </p:nvSpPr>
        <p:spPr>
          <a:xfrm>
            <a:off x="7531610" y="365125"/>
            <a:ext cx="3822189" cy="1899912"/>
          </a:xfrm>
        </p:spPr>
        <p:txBody>
          <a:bodyPr>
            <a:normAutofit/>
          </a:bodyPr>
          <a:lstStyle/>
          <a:p>
            <a:r>
              <a:rPr lang="en-GB" sz="3400" b="1">
                <a:ea typeface="+mj-lt"/>
                <a:cs typeface="+mj-lt"/>
              </a:rPr>
              <a:t>Connect/Collaborate digital tools</a:t>
            </a:r>
          </a:p>
        </p:txBody>
      </p:sp>
      <p:sp>
        <p:nvSpPr>
          <p:cNvPr id="3" name="Content Placeholder 2">
            <a:extLst>
              <a:ext uri="{FF2B5EF4-FFF2-40B4-BE49-F238E27FC236}">
                <a16:creationId xmlns:a16="http://schemas.microsoft.com/office/drawing/2014/main" id="{F3EC0F7D-81AD-E049-E52A-12759AB4241C}"/>
              </a:ext>
            </a:extLst>
          </p:cNvPr>
          <p:cNvSpPr>
            <a:spLocks noGrp="1"/>
          </p:cNvSpPr>
          <p:nvPr>
            <p:ph idx="1"/>
          </p:nvPr>
        </p:nvSpPr>
        <p:spPr>
          <a:xfrm>
            <a:off x="7531610" y="2434201"/>
            <a:ext cx="3822189" cy="3742762"/>
          </a:xfrm>
        </p:spPr>
        <p:txBody>
          <a:bodyPr vert="horz" lIns="91440" tIns="45720" rIns="91440" bIns="45720" rtlCol="0">
            <a:normAutofit/>
          </a:bodyPr>
          <a:lstStyle/>
          <a:p>
            <a:pPr marL="0" indent="0">
              <a:buNone/>
            </a:pPr>
            <a:r>
              <a:rPr lang="en-GB" sz="2000">
                <a:ea typeface="+mn-lt"/>
                <a:cs typeface="+mn-lt"/>
              </a:rPr>
              <a:t>I created comments in google docs to connect with others and learnt it makes your team more efficient and productive. It also helps achieve business objectives and I learnt how to add others to the comments and how to edit and delete chats.</a:t>
            </a:r>
            <a:endParaRPr lang="en-US" sz="2000"/>
          </a:p>
        </p:txBody>
      </p:sp>
    </p:spTree>
    <p:extLst>
      <p:ext uri="{BB962C8B-B14F-4D97-AF65-F5344CB8AC3E}">
        <p14:creationId xmlns:p14="http://schemas.microsoft.com/office/powerpoint/2010/main" val="2430644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Graphical user interface, text, application&#10;&#10;Description automatically generated">
            <a:extLst>
              <a:ext uri="{FF2B5EF4-FFF2-40B4-BE49-F238E27FC236}">
                <a16:creationId xmlns:a16="http://schemas.microsoft.com/office/drawing/2014/main" id="{8AC1038E-F21E-2A4E-C9EF-1D95D0847505}"/>
              </a:ext>
            </a:extLst>
          </p:cNvPr>
          <p:cNvPicPr>
            <a:picLocks noChangeAspect="1"/>
          </p:cNvPicPr>
          <p:nvPr/>
        </p:nvPicPr>
        <p:blipFill rotWithShape="1">
          <a:blip r:embed="rId2"/>
          <a:srcRect t="1865" r="1" b="1"/>
          <a:stretch/>
        </p:blipFill>
        <p:spPr>
          <a:xfrm>
            <a:off x="196850" y="173518"/>
            <a:ext cx="11798300" cy="6512763"/>
          </a:xfrm>
          <a:prstGeom prst="rect">
            <a:avLst/>
          </a:prstGeom>
        </p:spPr>
      </p:pic>
    </p:spTree>
    <p:extLst>
      <p:ext uri="{BB962C8B-B14F-4D97-AF65-F5344CB8AC3E}">
        <p14:creationId xmlns:p14="http://schemas.microsoft.com/office/powerpoint/2010/main" val="17354713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2" descr="Graphical user interface, text, application&#10;&#10;Description automatically generated">
            <a:extLst>
              <a:ext uri="{FF2B5EF4-FFF2-40B4-BE49-F238E27FC236}">
                <a16:creationId xmlns:a16="http://schemas.microsoft.com/office/drawing/2014/main" id="{FA3AEE18-9262-8DB3-F2BC-85BAFA77FC22}"/>
              </a:ext>
            </a:extLst>
          </p:cNvPr>
          <p:cNvPicPr>
            <a:picLocks noChangeAspect="1"/>
          </p:cNvPicPr>
          <p:nvPr/>
        </p:nvPicPr>
        <p:blipFill rotWithShape="1">
          <a:blip r:embed="rId2"/>
          <a:srcRect t="4334" r="-1" b="-1"/>
          <a:stretch/>
        </p:blipFill>
        <p:spPr>
          <a:xfrm>
            <a:off x="321733" y="321733"/>
            <a:ext cx="11548534" cy="6214534"/>
          </a:xfrm>
          <a:prstGeom prst="rect">
            <a:avLst/>
          </a:prstGeom>
        </p:spPr>
      </p:pic>
    </p:spTree>
    <p:extLst>
      <p:ext uri="{BB962C8B-B14F-4D97-AF65-F5344CB8AC3E}">
        <p14:creationId xmlns:p14="http://schemas.microsoft.com/office/powerpoint/2010/main" val="2087311008"/>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Graphical user interface, text, application&#10;&#10;Description automatically generated">
            <a:extLst>
              <a:ext uri="{FF2B5EF4-FFF2-40B4-BE49-F238E27FC236}">
                <a16:creationId xmlns:a16="http://schemas.microsoft.com/office/drawing/2014/main" id="{27C98D9D-E8C9-539D-1847-8B13393DFDDE}"/>
              </a:ext>
            </a:extLst>
          </p:cNvPr>
          <p:cNvPicPr>
            <a:picLocks noChangeAspect="1"/>
          </p:cNvPicPr>
          <p:nvPr/>
        </p:nvPicPr>
        <p:blipFill rotWithShape="1">
          <a:blip r:embed="rId2"/>
          <a:srcRect b="19"/>
          <a:stretch/>
        </p:blipFill>
        <p:spPr>
          <a:xfrm>
            <a:off x="20" y="1282"/>
            <a:ext cx="12191980" cy="6856718"/>
          </a:xfrm>
          <a:prstGeom prst="rect">
            <a:avLst/>
          </a:prstGeom>
        </p:spPr>
      </p:pic>
    </p:spTree>
    <p:extLst>
      <p:ext uri="{BB962C8B-B14F-4D97-AF65-F5344CB8AC3E}">
        <p14:creationId xmlns:p14="http://schemas.microsoft.com/office/powerpoint/2010/main" val="20206142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22">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AFB568-9F38-6D44-28E3-2E00E1335156}"/>
              </a:ext>
            </a:extLst>
          </p:cNvPr>
          <p:cNvSpPr>
            <a:spLocks noGrp="1"/>
          </p:cNvSpPr>
          <p:nvPr>
            <p:ph type="title"/>
          </p:nvPr>
        </p:nvSpPr>
        <p:spPr>
          <a:xfrm>
            <a:off x="589009" y="502400"/>
            <a:ext cx="3367171" cy="1818064"/>
          </a:xfrm>
        </p:spPr>
        <p:txBody>
          <a:bodyPr>
            <a:normAutofit/>
          </a:bodyPr>
          <a:lstStyle/>
          <a:p>
            <a:pPr algn="ctr"/>
            <a:r>
              <a:rPr lang="en-GB" sz="2800" b="1">
                <a:ea typeface="+mj-lt"/>
                <a:cs typeface="+mj-lt"/>
              </a:rPr>
              <a:t>Brainstorm ideas in a group</a:t>
            </a:r>
          </a:p>
        </p:txBody>
      </p:sp>
      <p:pic>
        <p:nvPicPr>
          <p:cNvPr id="18" name="Picture 4" descr="Light bulb over people discussing">
            <a:extLst>
              <a:ext uri="{FF2B5EF4-FFF2-40B4-BE49-F238E27FC236}">
                <a16:creationId xmlns:a16="http://schemas.microsoft.com/office/drawing/2014/main" id="{98D52456-F327-1C0E-716C-0DD5C362171D}"/>
              </a:ext>
            </a:extLst>
          </p:cNvPr>
          <p:cNvPicPr>
            <a:picLocks noChangeAspect="1"/>
          </p:cNvPicPr>
          <p:nvPr/>
        </p:nvPicPr>
        <p:blipFill rotWithShape="1">
          <a:blip r:embed="rId2"/>
          <a:srcRect t="22901" b="22902"/>
          <a:stretch/>
        </p:blipFill>
        <p:spPr>
          <a:xfrm>
            <a:off x="4555236" y="6"/>
            <a:ext cx="7636763" cy="2762724"/>
          </a:xfrm>
          <a:prstGeom prst="rect">
            <a:avLst/>
          </a:prstGeom>
        </p:spPr>
      </p:pic>
      <p:sp>
        <p:nvSpPr>
          <p:cNvPr id="40" name="Rectangle 24">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5" name="Picture 4" descr="Light bulb over people discussing">
            <a:extLst>
              <a:ext uri="{FF2B5EF4-FFF2-40B4-BE49-F238E27FC236}">
                <a16:creationId xmlns:a16="http://schemas.microsoft.com/office/drawing/2014/main" id="{0B06327F-93FA-3E01-A415-371721624814}"/>
              </a:ext>
            </a:extLst>
          </p:cNvPr>
          <p:cNvPicPr>
            <a:picLocks noChangeAspect="1"/>
          </p:cNvPicPr>
          <p:nvPr/>
        </p:nvPicPr>
        <p:blipFill rotWithShape="1">
          <a:blip r:embed="rId2"/>
          <a:srcRect l="18245" r="6153" b="-2"/>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3D8E6A57-D64B-DD29-64DB-B742129116BC}"/>
              </a:ext>
            </a:extLst>
          </p:cNvPr>
          <p:cNvSpPr>
            <a:spLocks noGrp="1"/>
          </p:cNvSpPr>
          <p:nvPr>
            <p:ph idx="1"/>
          </p:nvPr>
        </p:nvSpPr>
        <p:spPr>
          <a:xfrm>
            <a:off x="5449633" y="3455208"/>
            <a:ext cx="5742432" cy="2344708"/>
          </a:xfrm>
        </p:spPr>
        <p:txBody>
          <a:bodyPr vert="horz" lIns="91440" tIns="45720" rIns="91440" bIns="45720" rtlCol="0" anchor="ctr">
            <a:normAutofit fontScale="77500" lnSpcReduction="20000"/>
          </a:bodyPr>
          <a:lstStyle/>
          <a:p>
            <a:r>
              <a:rPr lang="en-GB" sz="2000">
                <a:ea typeface="+mn-lt"/>
                <a:cs typeface="+mn-lt"/>
              </a:rPr>
              <a:t>Aim: Brainstorm new ideas and create solutions for scenarios we experience.</a:t>
            </a:r>
          </a:p>
          <a:p>
            <a:endParaRPr lang="en-GB" sz="2000">
              <a:ea typeface="+mn-lt"/>
              <a:cs typeface="+mn-lt"/>
            </a:endParaRPr>
          </a:p>
          <a:p>
            <a:r>
              <a:rPr lang="en-GB" sz="3600" dirty="0">
                <a:ea typeface="+mn-lt"/>
                <a:cs typeface="+mn-lt"/>
              </a:rPr>
              <a:t> created a mind mapping for brainstorming an idea in a group. I added members to the group and learnt with this course that brainstorming improves your critical thinking skills and you can work through problems with new ways of doing things.</a:t>
            </a:r>
          </a:p>
        </p:txBody>
      </p:sp>
      <p:sp>
        <p:nvSpPr>
          <p:cNvPr id="41" name="Rectangle 26">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0129905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B3D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descr="Graphical user interface, text, application, Word&#10;&#10;Description automatically generated">
            <a:extLst>
              <a:ext uri="{FF2B5EF4-FFF2-40B4-BE49-F238E27FC236}">
                <a16:creationId xmlns:a16="http://schemas.microsoft.com/office/drawing/2014/main" id="{9F03C4BA-BF49-F3C3-5E07-B77E9D0A639D}"/>
              </a:ext>
            </a:extLst>
          </p:cNvPr>
          <p:cNvPicPr>
            <a:picLocks noChangeAspect="1"/>
          </p:cNvPicPr>
          <p:nvPr/>
        </p:nvPicPr>
        <p:blipFill>
          <a:blip r:embed="rId2"/>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2371303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Graphical user interface, application&#10;&#10;Description automatically generated">
            <a:extLst>
              <a:ext uri="{FF2B5EF4-FFF2-40B4-BE49-F238E27FC236}">
                <a16:creationId xmlns:a16="http://schemas.microsoft.com/office/drawing/2014/main" id="{C1331C30-C9CF-63BD-D090-A643EDBCF6E8}"/>
              </a:ext>
            </a:extLst>
          </p:cNvPr>
          <p:cNvPicPr>
            <a:picLocks noChangeAspect="1"/>
          </p:cNvPicPr>
          <p:nvPr/>
        </p:nvPicPr>
        <p:blipFill rotWithShape="1">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14364759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2" descr="Graphical user interface&#10;&#10;Description automatically generated">
            <a:extLst>
              <a:ext uri="{FF2B5EF4-FFF2-40B4-BE49-F238E27FC236}">
                <a16:creationId xmlns:a16="http://schemas.microsoft.com/office/drawing/2014/main" id="{334EBE89-7DEA-3E99-4DE1-1FACCD1CBA25}"/>
              </a:ext>
            </a:extLst>
          </p:cNvPr>
          <p:cNvPicPr>
            <a:picLocks noChangeAspect="1"/>
          </p:cNvPicPr>
          <p:nvPr/>
        </p:nvPicPr>
        <p:blipFill rotWithShape="1">
          <a:blip r:embed="rId2"/>
          <a:srcRect t="3642" r="-1" b="690"/>
          <a:stretch/>
        </p:blipFill>
        <p:spPr>
          <a:xfrm>
            <a:off x="321733" y="321733"/>
            <a:ext cx="11548534" cy="6214534"/>
          </a:xfrm>
          <a:prstGeom prst="rect">
            <a:avLst/>
          </a:prstGeom>
        </p:spPr>
      </p:pic>
    </p:spTree>
    <p:extLst>
      <p:ext uri="{BB962C8B-B14F-4D97-AF65-F5344CB8AC3E}">
        <p14:creationId xmlns:p14="http://schemas.microsoft.com/office/powerpoint/2010/main" val="3925375150"/>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0913BB57-8A77-EC4C-5E53-03E7BB9BFCE8}"/>
              </a:ext>
            </a:extLst>
          </p:cNvPr>
          <p:cNvPicPr>
            <a:picLocks noChangeAspect="1"/>
          </p:cNvPicPr>
          <p:nvPr/>
        </p:nvPicPr>
        <p:blipFill rotWithShape="1">
          <a:blip r:embed="rId2"/>
          <a:srcRect t="6306"/>
          <a:stretch/>
        </p:blipFill>
        <p:spPr>
          <a:xfrm>
            <a:off x="457200" y="457200"/>
            <a:ext cx="11277600" cy="5943600"/>
          </a:xfrm>
          <a:prstGeom prst="rect">
            <a:avLst/>
          </a:prstGeom>
        </p:spPr>
      </p:pic>
    </p:spTree>
    <p:extLst>
      <p:ext uri="{BB962C8B-B14F-4D97-AF65-F5344CB8AC3E}">
        <p14:creationId xmlns:p14="http://schemas.microsoft.com/office/powerpoint/2010/main" val="9857509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BEA3DFF0-264A-807F-025A-2B4E9E2CD73B}"/>
              </a:ext>
            </a:extLst>
          </p:cNvPr>
          <p:cNvPicPr>
            <a:picLocks noChangeAspect="1"/>
          </p:cNvPicPr>
          <p:nvPr/>
        </p:nvPicPr>
        <p:blipFill rotWithShape="1">
          <a:blip r:embed="rId2"/>
          <a:srcRect t="4334" r="-1" b="-1"/>
          <a:stretch/>
        </p:blipFill>
        <p:spPr>
          <a:xfrm>
            <a:off x="321733" y="321733"/>
            <a:ext cx="11548534" cy="6214534"/>
          </a:xfrm>
          <a:prstGeom prst="rect">
            <a:avLst/>
          </a:prstGeom>
        </p:spPr>
      </p:pic>
    </p:spTree>
    <p:extLst>
      <p:ext uri="{BB962C8B-B14F-4D97-AF65-F5344CB8AC3E}">
        <p14:creationId xmlns:p14="http://schemas.microsoft.com/office/powerpoint/2010/main" val="3123874578"/>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and red cube illustration">
            <a:extLst>
              <a:ext uri="{FF2B5EF4-FFF2-40B4-BE49-F238E27FC236}">
                <a16:creationId xmlns:a16="http://schemas.microsoft.com/office/drawing/2014/main" id="{EE53BF75-4B59-98D6-3886-533A0ACB748F}"/>
              </a:ext>
            </a:extLst>
          </p:cNvPr>
          <p:cNvPicPr>
            <a:picLocks noChangeAspect="1"/>
          </p:cNvPicPr>
          <p:nvPr/>
        </p:nvPicPr>
        <p:blipFill rotWithShape="1">
          <a:blip r:embed="rId2"/>
          <a:srcRect r="-2" b="6263"/>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59596-7E6C-BA09-B1DC-84189D16292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Purpose of digital skills</a:t>
            </a:r>
          </a:p>
        </p:txBody>
      </p:sp>
    </p:spTree>
    <p:extLst>
      <p:ext uri="{BB962C8B-B14F-4D97-AF65-F5344CB8AC3E}">
        <p14:creationId xmlns:p14="http://schemas.microsoft.com/office/powerpoint/2010/main" val="284768010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D4B2DA2D-C076-236F-E988-51F8FCD91F43}"/>
              </a:ext>
            </a:extLst>
          </p:cNvPr>
          <p:cNvSpPr txBox="1"/>
          <p:nvPr/>
        </p:nvSpPr>
        <p:spPr>
          <a:xfrm>
            <a:off x="5358384" y="640081"/>
            <a:ext cx="6024654" cy="52578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r>
              <a:rPr lang="en-US" sz="2400"/>
              <a:t>Essential digital skills are a step towards learning lots of other new things. They can </a:t>
            </a:r>
            <a:r>
              <a:rPr lang="en-US" sz="2400" b="1"/>
              <a:t>improve your confidence to use technology for work, learning and daily life</a:t>
            </a:r>
            <a:r>
              <a:rPr lang="en-US" sz="2400"/>
              <a:t>. Many jobs today need digital skills. You need them even for jobs that do not ask for high levels of qualifications or experience.</a:t>
            </a:r>
          </a:p>
        </p:txBody>
      </p:sp>
    </p:spTree>
    <p:extLst>
      <p:ext uri="{BB962C8B-B14F-4D97-AF65-F5344CB8AC3E}">
        <p14:creationId xmlns:p14="http://schemas.microsoft.com/office/powerpoint/2010/main" val="116598419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bot in a cafe table">
            <a:extLst>
              <a:ext uri="{FF2B5EF4-FFF2-40B4-BE49-F238E27FC236}">
                <a16:creationId xmlns:a16="http://schemas.microsoft.com/office/drawing/2014/main" id="{11EFA9A4-D275-93D8-873A-77A253AAF97A}"/>
              </a:ext>
            </a:extLst>
          </p:cNvPr>
          <p:cNvPicPr>
            <a:picLocks noChangeAspect="1"/>
          </p:cNvPicPr>
          <p:nvPr/>
        </p:nvPicPr>
        <p:blipFill rotWithShape="1">
          <a:blip r:embed="rId2"/>
          <a:srcRect r="28770" b="4"/>
          <a:stretch/>
        </p:blipFill>
        <p:spPr>
          <a:xfrm>
            <a:off x="20" y="431"/>
            <a:ext cx="8115280" cy="6408311"/>
          </a:xfrm>
          <a:prstGeom prst="rect">
            <a:avLst/>
          </a:prstGeom>
        </p:spPr>
      </p:pic>
      <p:sp>
        <p:nvSpPr>
          <p:cNvPr id="2" name="TextBox 1">
            <a:extLst>
              <a:ext uri="{FF2B5EF4-FFF2-40B4-BE49-F238E27FC236}">
                <a16:creationId xmlns:a16="http://schemas.microsoft.com/office/drawing/2014/main" id="{8493F8DD-CAE8-AFE0-9A83-DBF12F905F43}"/>
              </a:ext>
            </a:extLst>
          </p:cNvPr>
          <p:cNvSpPr txBox="1"/>
          <p:nvPr/>
        </p:nvSpPr>
        <p:spPr>
          <a:xfrm>
            <a:off x="8643193" y="2418408"/>
            <a:ext cx="2942813" cy="354026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a:t>You can use the Applied Digital Skills lessons to learn valuable digital skills and create relevant projects you can use in your own life, all at your own pace.</a:t>
            </a:r>
          </a:p>
        </p:txBody>
      </p:sp>
      <p:sp>
        <p:nvSpPr>
          <p:cNvPr id="10" name="Rectangle 9">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923218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8F58EDD9-0685-44E6-9B72-108BB10E1A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FA4E2-71E7-D8BE-2F0C-DD0AD41E781A}"/>
              </a:ext>
            </a:extLst>
          </p:cNvPr>
          <p:cNvSpPr>
            <a:spLocks noGrp="1"/>
          </p:cNvSpPr>
          <p:nvPr>
            <p:ph type="title"/>
          </p:nvPr>
        </p:nvSpPr>
        <p:spPr>
          <a:xfrm>
            <a:off x="633446" y="640081"/>
            <a:ext cx="6562262" cy="3849244"/>
          </a:xfrm>
          <a:noFill/>
        </p:spPr>
        <p:txBody>
          <a:bodyPr vert="horz" lIns="91440" tIns="45720" rIns="91440" bIns="45720" rtlCol="0" anchor="b">
            <a:normAutofit/>
          </a:bodyPr>
          <a:lstStyle/>
          <a:p>
            <a:pPr algn="r"/>
            <a:r>
              <a:rPr lang="en-US" sz="6000" b="1"/>
              <a:t>End of presentation </a:t>
            </a:r>
          </a:p>
        </p:txBody>
      </p:sp>
      <p:sp>
        <p:nvSpPr>
          <p:cNvPr id="3" name="Content Placeholder 2">
            <a:extLst>
              <a:ext uri="{FF2B5EF4-FFF2-40B4-BE49-F238E27FC236}">
                <a16:creationId xmlns:a16="http://schemas.microsoft.com/office/drawing/2014/main" id="{D8FD15EC-5C94-6E70-4026-317255CF5732}"/>
              </a:ext>
            </a:extLst>
          </p:cNvPr>
          <p:cNvSpPr>
            <a:spLocks noGrp="1"/>
          </p:cNvSpPr>
          <p:nvPr>
            <p:ph idx="1"/>
          </p:nvPr>
        </p:nvSpPr>
        <p:spPr>
          <a:xfrm>
            <a:off x="633446" y="4627755"/>
            <a:ext cx="6562262" cy="1590165"/>
          </a:xfrm>
          <a:noFill/>
        </p:spPr>
        <p:txBody>
          <a:bodyPr vert="horz" lIns="91440" tIns="45720" rIns="91440" bIns="45720" rtlCol="0">
            <a:normAutofit/>
          </a:bodyPr>
          <a:lstStyle/>
          <a:p>
            <a:pPr marL="0" indent="0" algn="r">
              <a:buNone/>
            </a:pPr>
            <a:r>
              <a:rPr lang="en-US" sz="2400"/>
              <a:t>Thank you</a:t>
            </a:r>
          </a:p>
        </p:txBody>
      </p:sp>
      <p:pic>
        <p:nvPicPr>
          <p:cNvPr id="18" name="Picture 4" descr="Empty desk and whiteboard">
            <a:extLst>
              <a:ext uri="{FF2B5EF4-FFF2-40B4-BE49-F238E27FC236}">
                <a16:creationId xmlns:a16="http://schemas.microsoft.com/office/drawing/2014/main" id="{3FD0AF0D-E0B6-B9A1-C6E4-60066C207F13}"/>
              </a:ext>
            </a:extLst>
          </p:cNvPr>
          <p:cNvPicPr>
            <a:picLocks noChangeAspect="1"/>
          </p:cNvPicPr>
          <p:nvPr/>
        </p:nvPicPr>
        <p:blipFill rotWithShape="1">
          <a:blip r:embed="rId2"/>
          <a:srcRect l="13022" r="36280" b="4"/>
          <a:stretch/>
        </p:blipFill>
        <p:spPr>
          <a:xfrm>
            <a:off x="7552944" y="10"/>
            <a:ext cx="4636008" cy="6857990"/>
          </a:xfrm>
          <a:prstGeom prst="rect">
            <a:avLst/>
          </a:prstGeom>
        </p:spPr>
      </p:pic>
    </p:spTree>
    <p:extLst>
      <p:ext uri="{BB962C8B-B14F-4D97-AF65-F5344CB8AC3E}">
        <p14:creationId xmlns:p14="http://schemas.microsoft.com/office/powerpoint/2010/main" val="1089783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47</Slides>
  <Notes>0</Notes>
  <HiddenSlides>0</HiddenSlides>
  <MMClips>0</MMClips>
  <ScaleCrop>false</ScaleCrop>
  <HeadingPairs>
    <vt:vector size="4" baseType="variant">
      <vt:variant>
        <vt:lpstr>Theme</vt:lpstr>
      </vt:variant>
      <vt:variant>
        <vt:i4>1</vt:i4>
      </vt:variant>
      <vt:variant>
        <vt:lpstr>Slide Titles</vt:lpstr>
      </vt:variant>
      <vt:variant>
        <vt:i4>47</vt:i4>
      </vt:variant>
    </vt:vector>
  </HeadingPairs>
  <TitlesOfParts>
    <vt:vector size="48" baseType="lpstr">
      <vt:lpstr>office theme</vt:lpstr>
      <vt:lpstr>Digital Technologies module</vt:lpstr>
      <vt:lpstr>IT experience at the beginning of module</vt:lpstr>
      <vt:lpstr>What is Information Technology? </vt:lpstr>
      <vt:lpstr>Information Technology</vt:lpstr>
      <vt:lpstr>What is a computer?</vt:lpstr>
      <vt:lpstr>Computers and Laptops</vt:lpstr>
      <vt:lpstr>Three types of computers</vt:lpstr>
      <vt:lpstr>Personal computers</vt:lpstr>
      <vt:lpstr>Mainframe Computer</vt:lpstr>
      <vt:lpstr>Supercomputers</vt:lpstr>
      <vt:lpstr>Digital resources used in Construction</vt:lpstr>
      <vt:lpstr> Digital resources: Building information Modelling (BIM) </vt:lpstr>
      <vt:lpstr>Digital resources: Artificial intelligence (AI) </vt:lpstr>
      <vt:lpstr>Digital resources:3D printing  </vt:lpstr>
      <vt:lpstr>Digital resources: Drones</vt:lpstr>
      <vt:lpstr>Drones</vt:lpstr>
      <vt:lpstr>Software used in construction </vt:lpstr>
      <vt:lpstr>BIM 360</vt:lpstr>
      <vt:lpstr>Cloud-based software</vt:lpstr>
      <vt:lpstr>On-premises software</vt:lpstr>
      <vt:lpstr>On-premises software</vt:lpstr>
      <vt:lpstr>Letsbuild</vt:lpstr>
      <vt:lpstr>Procore</vt:lpstr>
      <vt:lpstr>Construction projects need software to manage  schedules, tasks, assignments, work duration, deadlines, dependencies, milestones, and issues. Built-in project management tools make it easy for users to prioritize, track, and report all construction activities and coordinate with the responsible teams.</vt:lpstr>
      <vt:lpstr>Applied Digital skills</vt:lpstr>
      <vt:lpstr>Make a promotional flyer</vt:lpstr>
      <vt:lpstr>PowerPoint Presentation</vt:lpstr>
      <vt:lpstr> Create and Safeguards passwords</vt:lpstr>
      <vt:lpstr>PowerPoint Presentation</vt:lpstr>
      <vt:lpstr>PowerPoint Presentation</vt:lpstr>
      <vt:lpstr>  Sending emails to workplace  </vt:lpstr>
      <vt:lpstr>PowerPoint Presentation</vt:lpstr>
      <vt:lpstr>PowerPoint Presentation</vt:lpstr>
      <vt:lpstr>Connect/Collaborate digital tools</vt:lpstr>
      <vt:lpstr>PowerPoint Presentation</vt:lpstr>
      <vt:lpstr>PowerPoint Presentation</vt:lpstr>
      <vt:lpstr>PowerPoint Presentation</vt:lpstr>
      <vt:lpstr>Brainstorm ideas in a group</vt:lpstr>
      <vt:lpstr>PowerPoint Presentation</vt:lpstr>
      <vt:lpstr>PowerPoint Presentation</vt:lpstr>
      <vt:lpstr>PowerPoint Presentation</vt:lpstr>
      <vt:lpstr>PowerPoint Presentation</vt:lpstr>
      <vt:lpstr>PowerPoint Presentation</vt:lpstr>
      <vt:lpstr>Purpose of digital skills</vt:lpstr>
      <vt:lpstr>PowerPoint Presentation</vt:lpstr>
      <vt:lpstr>PowerPoint Presentation</vt:lpstr>
      <vt:lpstr>End of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882</cp:revision>
  <dcterms:created xsi:type="dcterms:W3CDTF">2022-12-11T21:53:57Z</dcterms:created>
  <dcterms:modified xsi:type="dcterms:W3CDTF">2022-12-12T17:12:13Z</dcterms:modified>
</cp:coreProperties>
</file>