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7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7" r:id="rId21"/>
    <p:sldId id="275" r:id="rId22"/>
    <p:sldId id="276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304" r:id="rId32"/>
    <p:sldId id="308" r:id="rId33"/>
    <p:sldId id="307" r:id="rId34"/>
    <p:sldId id="306" r:id="rId35"/>
    <p:sldId id="305" r:id="rId36"/>
    <p:sldId id="297" r:id="rId37"/>
    <p:sldId id="309" r:id="rId38"/>
    <p:sldId id="311" r:id="rId39"/>
    <p:sldId id="313" r:id="rId40"/>
    <p:sldId id="310" r:id="rId41"/>
    <p:sldId id="312" r:id="rId42"/>
    <p:sldId id="316" r:id="rId43"/>
    <p:sldId id="315" r:id="rId44"/>
    <p:sldId id="318" r:id="rId45"/>
    <p:sldId id="317" r:id="rId46"/>
    <p:sldId id="319" r:id="rId47"/>
    <p:sldId id="320" r:id="rId48"/>
    <p:sldId id="323" r:id="rId49"/>
    <p:sldId id="321" r:id="rId50"/>
    <p:sldId id="322" r:id="rId51"/>
    <p:sldId id="314" r:id="rId52"/>
    <p:sldId id="324" r:id="rId53"/>
    <p:sldId id="325" r:id="rId54"/>
    <p:sldId id="286" r:id="rId55"/>
    <p:sldId id="287" r:id="rId56"/>
    <p:sldId id="288" r:id="rId57"/>
    <p:sldId id="289" r:id="rId58"/>
    <p:sldId id="291" r:id="rId59"/>
    <p:sldId id="290" r:id="rId60"/>
    <p:sldId id="292" r:id="rId61"/>
    <p:sldId id="293" r:id="rId62"/>
    <p:sldId id="295" r:id="rId63"/>
    <p:sldId id="296" r:id="rId64"/>
    <p:sldId id="294" r:id="rId65"/>
    <p:sldId id="298" r:id="rId66"/>
    <p:sldId id="299" r:id="rId67"/>
    <p:sldId id="300" r:id="rId68"/>
    <p:sldId id="301" r:id="rId69"/>
    <p:sldId id="302" r:id="rId70"/>
    <p:sldId id="303" r:id="rId7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23F3AB-7548-44C7-BE73-D3F9AE1707D8}" v="36" dt="2023-02-21T18:44:40.0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0" d="100"/>
        <a:sy n="110" d="100"/>
      </p:scale>
      <p:origin x="0" y="-1379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presProps" Target="presProps.xml"/><Relationship Id="rId78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 Durke" userId="0c974ed1-fc60-4471-bc87-793b58cadcc1" providerId="ADAL" clId="{6323F3AB-7548-44C7-BE73-D3F9AE1707D8}"/>
    <pc:docChg chg="undo custSel addSld delSld modSld sldOrd addMainMaster delMainMaster">
      <pc:chgData name="Mike Durke" userId="0c974ed1-fc60-4471-bc87-793b58cadcc1" providerId="ADAL" clId="{6323F3AB-7548-44C7-BE73-D3F9AE1707D8}" dt="2023-02-21T18:52:46.336" v="622" actId="1076"/>
      <pc:docMkLst>
        <pc:docMk/>
      </pc:docMkLst>
      <pc:sldChg chg="addSp delSp modSp new mod modMedia setBg modClrScheme delAnim chgLayout">
        <pc:chgData name="Mike Durke" userId="0c974ed1-fc60-4471-bc87-793b58cadcc1" providerId="ADAL" clId="{6323F3AB-7548-44C7-BE73-D3F9AE1707D8}" dt="2023-02-20T18:25:57.574" v="48" actId="14100"/>
        <pc:sldMkLst>
          <pc:docMk/>
          <pc:sldMk cId="1051890139" sldId="256"/>
        </pc:sldMkLst>
        <pc:spChg chg="mod">
          <ac:chgData name="Mike Durke" userId="0c974ed1-fc60-4471-bc87-793b58cadcc1" providerId="ADAL" clId="{6323F3AB-7548-44C7-BE73-D3F9AE1707D8}" dt="2023-02-20T18:25:53.684" v="47" actId="255"/>
          <ac:spMkLst>
            <pc:docMk/>
            <pc:sldMk cId="1051890139" sldId="256"/>
            <ac:spMk id="2" creationId="{AC5673CD-3EA0-1989-6B1C-33219A56073C}"/>
          </ac:spMkLst>
        </pc:spChg>
        <pc:spChg chg="mod">
          <ac:chgData name="Mike Durke" userId="0c974ed1-fc60-4471-bc87-793b58cadcc1" providerId="ADAL" clId="{6323F3AB-7548-44C7-BE73-D3F9AE1707D8}" dt="2023-02-20T18:25:57.574" v="48" actId="14100"/>
          <ac:spMkLst>
            <pc:docMk/>
            <pc:sldMk cId="1051890139" sldId="256"/>
            <ac:spMk id="3" creationId="{F1528B0E-6C95-2008-AD66-A64DE3C0C9EA}"/>
          </ac:spMkLst>
        </pc:spChg>
        <pc:spChg chg="add del">
          <ac:chgData name="Mike Durke" userId="0c974ed1-fc60-4471-bc87-793b58cadcc1" providerId="ADAL" clId="{6323F3AB-7548-44C7-BE73-D3F9AE1707D8}" dt="2023-02-20T18:25:28.520" v="33" actId="26606"/>
          <ac:spMkLst>
            <pc:docMk/>
            <pc:sldMk cId="1051890139" sldId="256"/>
            <ac:spMk id="9" creationId="{4AA13AD3-0A4F-475A-BEBB-DEEFF5C096C3}"/>
          </ac:spMkLst>
        </pc:spChg>
        <pc:spChg chg="add del">
          <ac:chgData name="Mike Durke" userId="0c974ed1-fc60-4471-bc87-793b58cadcc1" providerId="ADAL" clId="{6323F3AB-7548-44C7-BE73-D3F9AE1707D8}" dt="2023-02-20T18:25:28.520" v="33" actId="26606"/>
          <ac:spMkLst>
            <pc:docMk/>
            <pc:sldMk cId="1051890139" sldId="256"/>
            <ac:spMk id="11" creationId="{1C2F3FA0-960A-435A-AC72-8ADCBF50F7D2}"/>
          </ac:spMkLst>
        </pc:spChg>
        <pc:spChg chg="add">
          <ac:chgData name="Mike Durke" userId="0c974ed1-fc60-4471-bc87-793b58cadcc1" providerId="ADAL" clId="{6323F3AB-7548-44C7-BE73-D3F9AE1707D8}" dt="2023-02-20T18:25:28.643" v="34" actId="26606"/>
          <ac:spMkLst>
            <pc:docMk/>
            <pc:sldMk cId="1051890139" sldId="256"/>
            <ac:spMk id="13" creationId="{0D29D77D-2D4E-4868-960B-BEDA724F5CE2}"/>
          </ac:spMkLst>
        </pc:spChg>
        <pc:spChg chg="add">
          <ac:chgData name="Mike Durke" userId="0c974ed1-fc60-4471-bc87-793b58cadcc1" providerId="ADAL" clId="{6323F3AB-7548-44C7-BE73-D3F9AE1707D8}" dt="2023-02-20T18:25:28.643" v="34" actId="26606"/>
          <ac:spMkLst>
            <pc:docMk/>
            <pc:sldMk cId="1051890139" sldId="256"/>
            <ac:spMk id="14" creationId="{A7971386-B2B0-4A38-8D3B-8CF23AAA610C}"/>
          </ac:spMkLst>
        </pc:spChg>
        <pc:spChg chg="add">
          <ac:chgData name="Mike Durke" userId="0c974ed1-fc60-4471-bc87-793b58cadcc1" providerId="ADAL" clId="{6323F3AB-7548-44C7-BE73-D3F9AE1707D8}" dt="2023-02-20T18:25:28.643" v="34" actId="26606"/>
          <ac:spMkLst>
            <pc:docMk/>
            <pc:sldMk cId="1051890139" sldId="256"/>
            <ac:spMk id="15" creationId="{96AE4BD0-E2D6-4FE1-9295-59E338A45340}"/>
          </ac:spMkLst>
        </pc:spChg>
        <pc:picChg chg="add del mod">
          <ac:chgData name="Mike Durke" userId="0c974ed1-fc60-4471-bc87-793b58cadcc1" providerId="ADAL" clId="{6323F3AB-7548-44C7-BE73-D3F9AE1707D8}" dt="2023-02-20T18:25:28.520" v="33" actId="26606"/>
          <ac:picMkLst>
            <pc:docMk/>
            <pc:sldMk cId="1051890139" sldId="256"/>
            <ac:picMk id="4" creationId="{14C37214-A1E9-56A0-5206-76876B1487B5}"/>
          </ac:picMkLst>
        </pc:picChg>
        <pc:picChg chg="add">
          <ac:chgData name="Mike Durke" userId="0c974ed1-fc60-4471-bc87-793b58cadcc1" providerId="ADAL" clId="{6323F3AB-7548-44C7-BE73-D3F9AE1707D8}" dt="2023-02-20T18:25:28.643" v="34" actId="26606"/>
          <ac:picMkLst>
            <pc:docMk/>
            <pc:sldMk cId="1051890139" sldId="256"/>
            <ac:picMk id="16" creationId="{DB98854E-EC38-4320-AE37-C5B113F6311C}"/>
          </ac:picMkLst>
        </pc:picChg>
      </pc:sldChg>
      <pc:sldChg chg="addSp delSp modSp new mod">
        <pc:chgData name="Mike Durke" userId="0c974ed1-fc60-4471-bc87-793b58cadcc1" providerId="ADAL" clId="{6323F3AB-7548-44C7-BE73-D3F9AE1707D8}" dt="2023-02-20T18:27:57.114" v="63" actId="1076"/>
        <pc:sldMkLst>
          <pc:docMk/>
          <pc:sldMk cId="41293570" sldId="257"/>
        </pc:sldMkLst>
        <pc:spChg chg="del">
          <ac:chgData name="Mike Durke" userId="0c974ed1-fc60-4471-bc87-793b58cadcc1" providerId="ADAL" clId="{6323F3AB-7548-44C7-BE73-D3F9AE1707D8}" dt="2023-02-20T18:27:41.996" v="59" actId="478"/>
          <ac:spMkLst>
            <pc:docMk/>
            <pc:sldMk cId="41293570" sldId="257"/>
            <ac:spMk id="2" creationId="{F9959409-3019-EF9F-6F09-E99FC86D8226}"/>
          </ac:spMkLst>
        </pc:spChg>
        <pc:spChg chg="del">
          <ac:chgData name="Mike Durke" userId="0c974ed1-fc60-4471-bc87-793b58cadcc1" providerId="ADAL" clId="{6323F3AB-7548-44C7-BE73-D3F9AE1707D8}" dt="2023-02-20T18:27:45.297" v="60" actId="478"/>
          <ac:spMkLst>
            <pc:docMk/>
            <pc:sldMk cId="41293570" sldId="257"/>
            <ac:spMk id="3" creationId="{5F037F0E-7140-D481-BBD2-33F4536F218A}"/>
          </ac:spMkLst>
        </pc:spChg>
        <pc:picChg chg="add mod">
          <ac:chgData name="Mike Durke" userId="0c974ed1-fc60-4471-bc87-793b58cadcc1" providerId="ADAL" clId="{6323F3AB-7548-44C7-BE73-D3F9AE1707D8}" dt="2023-02-20T18:27:57.114" v="63" actId="1076"/>
          <ac:picMkLst>
            <pc:docMk/>
            <pc:sldMk cId="41293570" sldId="257"/>
            <ac:picMk id="5" creationId="{C995047C-7F72-739C-12B6-D31FC8448306}"/>
          </ac:picMkLst>
        </pc:picChg>
      </pc:sldChg>
      <pc:sldChg chg="new del">
        <pc:chgData name="Mike Durke" userId="0c974ed1-fc60-4471-bc87-793b58cadcc1" providerId="ADAL" clId="{6323F3AB-7548-44C7-BE73-D3F9AE1707D8}" dt="2023-02-20T18:26:06.775" v="50" actId="680"/>
        <pc:sldMkLst>
          <pc:docMk/>
          <pc:sldMk cId="1627778915" sldId="257"/>
        </pc:sldMkLst>
      </pc:sldChg>
      <pc:sldChg chg="addSp modSp new mod">
        <pc:chgData name="Mike Durke" userId="0c974ed1-fc60-4471-bc87-793b58cadcc1" providerId="ADAL" clId="{6323F3AB-7548-44C7-BE73-D3F9AE1707D8}" dt="2023-02-20T18:28:59.812" v="66" actId="1076"/>
        <pc:sldMkLst>
          <pc:docMk/>
          <pc:sldMk cId="1795724549" sldId="258"/>
        </pc:sldMkLst>
        <pc:picChg chg="add mod">
          <ac:chgData name="Mike Durke" userId="0c974ed1-fc60-4471-bc87-793b58cadcc1" providerId="ADAL" clId="{6323F3AB-7548-44C7-BE73-D3F9AE1707D8}" dt="2023-02-20T18:28:59.812" v="66" actId="1076"/>
          <ac:picMkLst>
            <pc:docMk/>
            <pc:sldMk cId="1795724549" sldId="258"/>
            <ac:picMk id="5" creationId="{D60FCD92-D7E7-C475-954A-0C9DF64CCFC4}"/>
          </ac:picMkLst>
        </pc:picChg>
      </pc:sldChg>
      <pc:sldChg chg="addSp modSp new mod modAnim">
        <pc:chgData name="Mike Durke" userId="0c974ed1-fc60-4471-bc87-793b58cadcc1" providerId="ADAL" clId="{6323F3AB-7548-44C7-BE73-D3F9AE1707D8}" dt="2023-02-20T18:31:42.919" v="76"/>
        <pc:sldMkLst>
          <pc:docMk/>
          <pc:sldMk cId="813337006" sldId="259"/>
        </pc:sldMkLst>
        <pc:picChg chg="add mod">
          <ac:chgData name="Mike Durke" userId="0c974ed1-fc60-4471-bc87-793b58cadcc1" providerId="ADAL" clId="{6323F3AB-7548-44C7-BE73-D3F9AE1707D8}" dt="2023-02-20T18:30:08.713" v="69" actId="1076"/>
          <ac:picMkLst>
            <pc:docMk/>
            <pc:sldMk cId="813337006" sldId="259"/>
            <ac:picMk id="5" creationId="{11B2CF66-E6F0-E897-FDB2-635476209902}"/>
          </ac:picMkLst>
        </pc:picChg>
        <pc:picChg chg="add mod">
          <ac:chgData name="Mike Durke" userId="0c974ed1-fc60-4471-bc87-793b58cadcc1" providerId="ADAL" clId="{6323F3AB-7548-44C7-BE73-D3F9AE1707D8}" dt="2023-02-20T18:31:36.602" v="75" actId="688"/>
          <ac:picMkLst>
            <pc:docMk/>
            <pc:sldMk cId="813337006" sldId="259"/>
            <ac:picMk id="7" creationId="{3FA77CC8-4B97-6E3E-E38E-EEEFCA7D65EA}"/>
          </ac:picMkLst>
        </pc:picChg>
      </pc:sldChg>
      <pc:sldChg chg="addSp new mod">
        <pc:chgData name="Mike Durke" userId="0c974ed1-fc60-4471-bc87-793b58cadcc1" providerId="ADAL" clId="{6323F3AB-7548-44C7-BE73-D3F9AE1707D8}" dt="2023-02-20T18:32:33.853" v="77" actId="22"/>
        <pc:sldMkLst>
          <pc:docMk/>
          <pc:sldMk cId="438106395" sldId="260"/>
        </pc:sldMkLst>
        <pc:picChg chg="add">
          <ac:chgData name="Mike Durke" userId="0c974ed1-fc60-4471-bc87-793b58cadcc1" providerId="ADAL" clId="{6323F3AB-7548-44C7-BE73-D3F9AE1707D8}" dt="2023-02-20T18:32:33.853" v="77" actId="22"/>
          <ac:picMkLst>
            <pc:docMk/>
            <pc:sldMk cId="438106395" sldId="260"/>
            <ac:picMk id="5" creationId="{BA4A2D05-FF4D-83F7-2A13-067D5CF46ACF}"/>
          </ac:picMkLst>
        </pc:picChg>
      </pc:sldChg>
      <pc:sldChg chg="addSp add mod">
        <pc:chgData name="Mike Durke" userId="0c974ed1-fc60-4471-bc87-793b58cadcc1" providerId="ADAL" clId="{6323F3AB-7548-44C7-BE73-D3F9AE1707D8}" dt="2023-02-20T18:33:29.454" v="78" actId="22"/>
        <pc:sldMkLst>
          <pc:docMk/>
          <pc:sldMk cId="3970298179" sldId="261"/>
        </pc:sldMkLst>
        <pc:picChg chg="add">
          <ac:chgData name="Mike Durke" userId="0c974ed1-fc60-4471-bc87-793b58cadcc1" providerId="ADAL" clId="{6323F3AB-7548-44C7-BE73-D3F9AE1707D8}" dt="2023-02-20T18:33:29.454" v="78" actId="22"/>
          <ac:picMkLst>
            <pc:docMk/>
            <pc:sldMk cId="3970298179" sldId="261"/>
            <ac:picMk id="5" creationId="{6E03235D-E4CB-0B66-85C7-36097A0083E4}"/>
          </ac:picMkLst>
        </pc:picChg>
      </pc:sldChg>
      <pc:sldChg chg="addSp add mod">
        <pc:chgData name="Mike Durke" userId="0c974ed1-fc60-4471-bc87-793b58cadcc1" providerId="ADAL" clId="{6323F3AB-7548-44C7-BE73-D3F9AE1707D8}" dt="2023-02-20T18:35:26.254" v="79" actId="22"/>
        <pc:sldMkLst>
          <pc:docMk/>
          <pc:sldMk cId="4057961016" sldId="262"/>
        </pc:sldMkLst>
        <pc:picChg chg="add">
          <ac:chgData name="Mike Durke" userId="0c974ed1-fc60-4471-bc87-793b58cadcc1" providerId="ADAL" clId="{6323F3AB-7548-44C7-BE73-D3F9AE1707D8}" dt="2023-02-20T18:35:26.254" v="79" actId="22"/>
          <ac:picMkLst>
            <pc:docMk/>
            <pc:sldMk cId="4057961016" sldId="262"/>
            <ac:picMk id="5" creationId="{883278D6-B130-9C44-70F8-844282EA1BAD}"/>
          </ac:picMkLst>
        </pc:picChg>
      </pc:sldChg>
      <pc:sldChg chg="addSp add mod">
        <pc:chgData name="Mike Durke" userId="0c974ed1-fc60-4471-bc87-793b58cadcc1" providerId="ADAL" clId="{6323F3AB-7548-44C7-BE73-D3F9AE1707D8}" dt="2023-02-20T18:36:33.775" v="80" actId="22"/>
        <pc:sldMkLst>
          <pc:docMk/>
          <pc:sldMk cId="56797412" sldId="263"/>
        </pc:sldMkLst>
        <pc:picChg chg="add">
          <ac:chgData name="Mike Durke" userId="0c974ed1-fc60-4471-bc87-793b58cadcc1" providerId="ADAL" clId="{6323F3AB-7548-44C7-BE73-D3F9AE1707D8}" dt="2023-02-20T18:36:33.775" v="80" actId="22"/>
          <ac:picMkLst>
            <pc:docMk/>
            <pc:sldMk cId="56797412" sldId="263"/>
            <ac:picMk id="5" creationId="{9A7C801C-A060-5398-1F90-8E715F26FDB2}"/>
          </ac:picMkLst>
        </pc:picChg>
      </pc:sldChg>
      <pc:sldChg chg="addSp delSp modSp add mod modAnim">
        <pc:chgData name="Mike Durke" userId="0c974ed1-fc60-4471-bc87-793b58cadcc1" providerId="ADAL" clId="{6323F3AB-7548-44C7-BE73-D3F9AE1707D8}" dt="2023-02-20T18:43:47.638" v="107" actId="1076"/>
        <pc:sldMkLst>
          <pc:docMk/>
          <pc:sldMk cId="2167884776" sldId="264"/>
        </pc:sldMkLst>
        <pc:spChg chg="del">
          <ac:chgData name="Mike Durke" userId="0c974ed1-fc60-4471-bc87-793b58cadcc1" providerId="ADAL" clId="{6323F3AB-7548-44C7-BE73-D3F9AE1707D8}" dt="2023-02-20T18:37:31.562" v="81" actId="22"/>
          <ac:spMkLst>
            <pc:docMk/>
            <pc:sldMk cId="2167884776" sldId="264"/>
            <ac:spMk id="3" creationId="{C07E591C-FB3B-4D67-057C-4D13B67E016D}"/>
          </ac:spMkLst>
        </pc:spChg>
        <pc:picChg chg="add mod ord">
          <ac:chgData name="Mike Durke" userId="0c974ed1-fc60-4471-bc87-793b58cadcc1" providerId="ADAL" clId="{6323F3AB-7548-44C7-BE73-D3F9AE1707D8}" dt="2023-02-20T18:38:18.929" v="86" actId="1076"/>
          <ac:picMkLst>
            <pc:docMk/>
            <pc:sldMk cId="2167884776" sldId="264"/>
            <ac:picMk id="5" creationId="{135A30F4-14BB-043E-025B-111B60C7B68A}"/>
          </ac:picMkLst>
        </pc:picChg>
        <pc:picChg chg="add mod">
          <ac:chgData name="Mike Durke" userId="0c974ed1-fc60-4471-bc87-793b58cadcc1" providerId="ADAL" clId="{6323F3AB-7548-44C7-BE73-D3F9AE1707D8}" dt="2023-02-20T18:42:49.153" v="102" actId="1076"/>
          <ac:picMkLst>
            <pc:docMk/>
            <pc:sldMk cId="2167884776" sldId="264"/>
            <ac:picMk id="7" creationId="{225D79C6-B211-385C-F05D-64D7C245F33E}"/>
          </ac:picMkLst>
        </pc:picChg>
        <pc:picChg chg="add mod">
          <ac:chgData name="Mike Durke" userId="0c974ed1-fc60-4471-bc87-793b58cadcc1" providerId="ADAL" clId="{6323F3AB-7548-44C7-BE73-D3F9AE1707D8}" dt="2023-02-20T18:42:43.700" v="101" actId="14100"/>
          <ac:picMkLst>
            <pc:docMk/>
            <pc:sldMk cId="2167884776" sldId="264"/>
            <ac:picMk id="9" creationId="{4D7AF7EC-175B-1C47-BA07-15334B4776B7}"/>
          </ac:picMkLst>
        </pc:picChg>
        <pc:picChg chg="add mod">
          <ac:chgData name="Mike Durke" userId="0c974ed1-fc60-4471-bc87-793b58cadcc1" providerId="ADAL" clId="{6323F3AB-7548-44C7-BE73-D3F9AE1707D8}" dt="2023-02-20T18:42:35.373" v="99" actId="1076"/>
          <ac:picMkLst>
            <pc:docMk/>
            <pc:sldMk cId="2167884776" sldId="264"/>
            <ac:picMk id="11" creationId="{9EDEAE3D-E40F-A9A0-6451-B98C9A1D3687}"/>
          </ac:picMkLst>
        </pc:picChg>
        <pc:picChg chg="add mod">
          <ac:chgData name="Mike Durke" userId="0c974ed1-fc60-4471-bc87-793b58cadcc1" providerId="ADAL" clId="{6323F3AB-7548-44C7-BE73-D3F9AE1707D8}" dt="2023-02-20T18:43:47.638" v="107" actId="1076"/>
          <ac:picMkLst>
            <pc:docMk/>
            <pc:sldMk cId="2167884776" sldId="264"/>
            <ac:picMk id="13" creationId="{4E9B3024-12E8-A0ED-97FC-243340F77C62}"/>
          </ac:picMkLst>
        </pc:picChg>
      </pc:sldChg>
      <pc:sldChg chg="addSp delSp modSp add mod">
        <pc:chgData name="Mike Durke" userId="0c974ed1-fc60-4471-bc87-793b58cadcc1" providerId="ADAL" clId="{6323F3AB-7548-44C7-BE73-D3F9AE1707D8}" dt="2023-02-20T18:44:49.720" v="110" actId="22"/>
        <pc:sldMkLst>
          <pc:docMk/>
          <pc:sldMk cId="3618294209" sldId="265"/>
        </pc:sldMkLst>
        <pc:spChg chg="add del">
          <ac:chgData name="Mike Durke" userId="0c974ed1-fc60-4471-bc87-793b58cadcc1" providerId="ADAL" clId="{6323F3AB-7548-44C7-BE73-D3F9AE1707D8}" dt="2023-02-20T18:44:37.044" v="109" actId="22"/>
          <ac:spMkLst>
            <pc:docMk/>
            <pc:sldMk cId="3618294209" sldId="265"/>
            <ac:spMk id="3" creationId="{5F037F0E-7140-D481-BBD2-33F4536F218A}"/>
          </ac:spMkLst>
        </pc:spChg>
        <pc:picChg chg="add del mod ord">
          <ac:chgData name="Mike Durke" userId="0c974ed1-fc60-4471-bc87-793b58cadcc1" providerId="ADAL" clId="{6323F3AB-7548-44C7-BE73-D3F9AE1707D8}" dt="2023-02-20T18:44:37.044" v="109" actId="22"/>
          <ac:picMkLst>
            <pc:docMk/>
            <pc:sldMk cId="3618294209" sldId="265"/>
            <ac:picMk id="5" creationId="{DC9AD587-E969-8629-7720-EF23C8E4811D}"/>
          </ac:picMkLst>
        </pc:picChg>
        <pc:picChg chg="add">
          <ac:chgData name="Mike Durke" userId="0c974ed1-fc60-4471-bc87-793b58cadcc1" providerId="ADAL" clId="{6323F3AB-7548-44C7-BE73-D3F9AE1707D8}" dt="2023-02-20T18:44:49.720" v="110" actId="22"/>
          <ac:picMkLst>
            <pc:docMk/>
            <pc:sldMk cId="3618294209" sldId="265"/>
            <ac:picMk id="7" creationId="{DD47BFA0-4FDC-B2F5-75A6-335889ECA11D}"/>
          </ac:picMkLst>
        </pc:picChg>
      </pc:sldChg>
      <pc:sldChg chg="addSp add mod">
        <pc:chgData name="Mike Durke" userId="0c974ed1-fc60-4471-bc87-793b58cadcc1" providerId="ADAL" clId="{6323F3AB-7548-44C7-BE73-D3F9AE1707D8}" dt="2023-02-20T18:45:33.961" v="111" actId="22"/>
        <pc:sldMkLst>
          <pc:docMk/>
          <pc:sldMk cId="543796241" sldId="266"/>
        </pc:sldMkLst>
        <pc:picChg chg="add">
          <ac:chgData name="Mike Durke" userId="0c974ed1-fc60-4471-bc87-793b58cadcc1" providerId="ADAL" clId="{6323F3AB-7548-44C7-BE73-D3F9AE1707D8}" dt="2023-02-20T18:45:33.961" v="111" actId="22"/>
          <ac:picMkLst>
            <pc:docMk/>
            <pc:sldMk cId="543796241" sldId="266"/>
            <ac:picMk id="5" creationId="{549FE115-7371-6DF3-B786-E8A59B414B75}"/>
          </ac:picMkLst>
        </pc:picChg>
      </pc:sldChg>
      <pc:sldChg chg="addSp add mod">
        <pc:chgData name="Mike Durke" userId="0c974ed1-fc60-4471-bc87-793b58cadcc1" providerId="ADAL" clId="{6323F3AB-7548-44C7-BE73-D3F9AE1707D8}" dt="2023-02-20T18:46:13.443" v="112" actId="22"/>
        <pc:sldMkLst>
          <pc:docMk/>
          <pc:sldMk cId="3239192573" sldId="267"/>
        </pc:sldMkLst>
        <pc:picChg chg="add">
          <ac:chgData name="Mike Durke" userId="0c974ed1-fc60-4471-bc87-793b58cadcc1" providerId="ADAL" clId="{6323F3AB-7548-44C7-BE73-D3F9AE1707D8}" dt="2023-02-20T18:46:13.443" v="112" actId="22"/>
          <ac:picMkLst>
            <pc:docMk/>
            <pc:sldMk cId="3239192573" sldId="267"/>
            <ac:picMk id="5" creationId="{64B0C169-4C66-8A10-19A7-20CF8A9F0FC4}"/>
          </ac:picMkLst>
        </pc:picChg>
      </pc:sldChg>
      <pc:sldChg chg="addSp delSp modSp add mod">
        <pc:chgData name="Mike Durke" userId="0c974ed1-fc60-4471-bc87-793b58cadcc1" providerId="ADAL" clId="{6323F3AB-7548-44C7-BE73-D3F9AE1707D8}" dt="2023-02-20T18:47:26.533" v="115" actId="22"/>
        <pc:sldMkLst>
          <pc:docMk/>
          <pc:sldMk cId="4235647238" sldId="268"/>
        </pc:sldMkLst>
        <pc:spChg chg="add del">
          <ac:chgData name="Mike Durke" userId="0c974ed1-fc60-4471-bc87-793b58cadcc1" providerId="ADAL" clId="{6323F3AB-7548-44C7-BE73-D3F9AE1707D8}" dt="2023-02-20T18:47:23.633" v="114" actId="22"/>
          <ac:spMkLst>
            <pc:docMk/>
            <pc:sldMk cId="4235647238" sldId="268"/>
            <ac:spMk id="3" creationId="{C07E591C-FB3B-4D67-057C-4D13B67E016D}"/>
          </ac:spMkLst>
        </pc:spChg>
        <pc:picChg chg="add del mod ord">
          <ac:chgData name="Mike Durke" userId="0c974ed1-fc60-4471-bc87-793b58cadcc1" providerId="ADAL" clId="{6323F3AB-7548-44C7-BE73-D3F9AE1707D8}" dt="2023-02-20T18:47:23.633" v="114" actId="22"/>
          <ac:picMkLst>
            <pc:docMk/>
            <pc:sldMk cId="4235647238" sldId="268"/>
            <ac:picMk id="5" creationId="{1F63D08E-3D5F-1BE7-4E57-52D888C3D075}"/>
          </ac:picMkLst>
        </pc:picChg>
        <pc:picChg chg="add">
          <ac:chgData name="Mike Durke" userId="0c974ed1-fc60-4471-bc87-793b58cadcc1" providerId="ADAL" clId="{6323F3AB-7548-44C7-BE73-D3F9AE1707D8}" dt="2023-02-20T18:47:26.533" v="115" actId="22"/>
          <ac:picMkLst>
            <pc:docMk/>
            <pc:sldMk cId="4235647238" sldId="268"/>
            <ac:picMk id="7" creationId="{F626640D-29B3-7AB2-805E-1B66CB949A67}"/>
          </ac:picMkLst>
        </pc:picChg>
      </pc:sldChg>
      <pc:sldChg chg="addSp delSp modSp add mod">
        <pc:chgData name="Mike Durke" userId="0c974ed1-fc60-4471-bc87-793b58cadcc1" providerId="ADAL" clId="{6323F3AB-7548-44C7-BE73-D3F9AE1707D8}" dt="2023-02-20T18:49:16.804" v="122" actId="1076"/>
        <pc:sldMkLst>
          <pc:docMk/>
          <pc:sldMk cId="1217734431" sldId="269"/>
        </pc:sldMkLst>
        <pc:picChg chg="add del mod">
          <ac:chgData name="Mike Durke" userId="0c974ed1-fc60-4471-bc87-793b58cadcc1" providerId="ADAL" clId="{6323F3AB-7548-44C7-BE73-D3F9AE1707D8}" dt="2023-02-20T18:49:07.749" v="119" actId="478"/>
          <ac:picMkLst>
            <pc:docMk/>
            <pc:sldMk cId="1217734431" sldId="269"/>
            <ac:picMk id="5" creationId="{E7819B1F-6344-A096-EB6D-D11A03225329}"/>
          </ac:picMkLst>
        </pc:picChg>
        <pc:picChg chg="add mod">
          <ac:chgData name="Mike Durke" userId="0c974ed1-fc60-4471-bc87-793b58cadcc1" providerId="ADAL" clId="{6323F3AB-7548-44C7-BE73-D3F9AE1707D8}" dt="2023-02-20T18:49:16.804" v="122" actId="1076"/>
          <ac:picMkLst>
            <pc:docMk/>
            <pc:sldMk cId="1217734431" sldId="269"/>
            <ac:picMk id="7" creationId="{08FB4A96-D432-0D0A-F533-018F9EAC4EDB}"/>
          </ac:picMkLst>
        </pc:picChg>
      </pc:sldChg>
      <pc:sldChg chg="addSp add mod">
        <pc:chgData name="Mike Durke" userId="0c974ed1-fc60-4471-bc87-793b58cadcc1" providerId="ADAL" clId="{6323F3AB-7548-44C7-BE73-D3F9AE1707D8}" dt="2023-02-20T18:50:22.402" v="123" actId="22"/>
        <pc:sldMkLst>
          <pc:docMk/>
          <pc:sldMk cId="3996639261" sldId="270"/>
        </pc:sldMkLst>
        <pc:picChg chg="add">
          <ac:chgData name="Mike Durke" userId="0c974ed1-fc60-4471-bc87-793b58cadcc1" providerId="ADAL" clId="{6323F3AB-7548-44C7-BE73-D3F9AE1707D8}" dt="2023-02-20T18:50:22.402" v="123" actId="22"/>
          <ac:picMkLst>
            <pc:docMk/>
            <pc:sldMk cId="3996639261" sldId="270"/>
            <ac:picMk id="5" creationId="{A96BCD92-97E5-98DC-E6DB-8AFA73F8C54C}"/>
          </ac:picMkLst>
        </pc:picChg>
      </pc:sldChg>
      <pc:sldChg chg="addSp delSp add mod">
        <pc:chgData name="Mike Durke" userId="0c974ed1-fc60-4471-bc87-793b58cadcc1" providerId="ADAL" clId="{6323F3AB-7548-44C7-BE73-D3F9AE1707D8}" dt="2023-02-20T18:52:32.994" v="126" actId="22"/>
        <pc:sldMkLst>
          <pc:docMk/>
          <pc:sldMk cId="192720104" sldId="271"/>
        </pc:sldMkLst>
        <pc:picChg chg="add del">
          <ac:chgData name="Mike Durke" userId="0c974ed1-fc60-4471-bc87-793b58cadcc1" providerId="ADAL" clId="{6323F3AB-7548-44C7-BE73-D3F9AE1707D8}" dt="2023-02-20T18:52:07.948" v="125" actId="478"/>
          <ac:picMkLst>
            <pc:docMk/>
            <pc:sldMk cId="192720104" sldId="271"/>
            <ac:picMk id="5" creationId="{89265818-34FB-0B87-80AF-EC815B2E0F36}"/>
          </ac:picMkLst>
        </pc:picChg>
        <pc:picChg chg="add">
          <ac:chgData name="Mike Durke" userId="0c974ed1-fc60-4471-bc87-793b58cadcc1" providerId="ADAL" clId="{6323F3AB-7548-44C7-BE73-D3F9AE1707D8}" dt="2023-02-20T18:52:32.994" v="126" actId="22"/>
          <ac:picMkLst>
            <pc:docMk/>
            <pc:sldMk cId="192720104" sldId="271"/>
            <ac:picMk id="7" creationId="{47314597-5050-DB00-1440-745BD00504D0}"/>
          </ac:picMkLst>
        </pc:picChg>
      </pc:sldChg>
      <pc:sldChg chg="addSp delSp modSp add mod modAnim">
        <pc:chgData name="Mike Durke" userId="0c974ed1-fc60-4471-bc87-793b58cadcc1" providerId="ADAL" clId="{6323F3AB-7548-44C7-BE73-D3F9AE1707D8}" dt="2023-02-20T18:53:45.204" v="129" actId="1076"/>
        <pc:sldMkLst>
          <pc:docMk/>
          <pc:sldMk cId="47206668" sldId="272"/>
        </pc:sldMkLst>
        <pc:spChg chg="del">
          <ac:chgData name="Mike Durke" userId="0c974ed1-fc60-4471-bc87-793b58cadcc1" providerId="ADAL" clId="{6323F3AB-7548-44C7-BE73-D3F9AE1707D8}" dt="2023-02-20T18:53:39.799" v="127"/>
          <ac:spMkLst>
            <pc:docMk/>
            <pc:sldMk cId="47206668" sldId="272"/>
            <ac:spMk id="3" creationId="{C07E591C-FB3B-4D67-057C-4D13B67E016D}"/>
          </ac:spMkLst>
        </pc:spChg>
        <pc:picChg chg="add mod">
          <ac:chgData name="Mike Durke" userId="0c974ed1-fc60-4471-bc87-793b58cadcc1" providerId="ADAL" clId="{6323F3AB-7548-44C7-BE73-D3F9AE1707D8}" dt="2023-02-20T18:53:45.204" v="129" actId="1076"/>
          <ac:picMkLst>
            <pc:docMk/>
            <pc:sldMk cId="47206668" sldId="272"/>
            <ac:picMk id="4" creationId="{BD747143-FFFF-3D72-888A-27617CB7C65B}"/>
          </ac:picMkLst>
        </pc:picChg>
      </pc:sldChg>
      <pc:sldChg chg="addSp add mod">
        <pc:chgData name="Mike Durke" userId="0c974ed1-fc60-4471-bc87-793b58cadcc1" providerId="ADAL" clId="{6323F3AB-7548-44C7-BE73-D3F9AE1707D8}" dt="2023-02-20T18:54:45.441" v="130" actId="22"/>
        <pc:sldMkLst>
          <pc:docMk/>
          <pc:sldMk cId="4100783914" sldId="273"/>
        </pc:sldMkLst>
        <pc:picChg chg="add">
          <ac:chgData name="Mike Durke" userId="0c974ed1-fc60-4471-bc87-793b58cadcc1" providerId="ADAL" clId="{6323F3AB-7548-44C7-BE73-D3F9AE1707D8}" dt="2023-02-20T18:54:45.441" v="130" actId="22"/>
          <ac:picMkLst>
            <pc:docMk/>
            <pc:sldMk cId="4100783914" sldId="273"/>
            <ac:picMk id="5" creationId="{BF5ED4C9-B3CE-82EB-F981-D9FCE178CF23}"/>
          </ac:picMkLst>
        </pc:picChg>
      </pc:sldChg>
      <pc:sldChg chg="addSp modSp add mod">
        <pc:chgData name="Mike Durke" userId="0c974ed1-fc60-4471-bc87-793b58cadcc1" providerId="ADAL" clId="{6323F3AB-7548-44C7-BE73-D3F9AE1707D8}" dt="2023-02-21T17:13:16.468" v="133" actId="1076"/>
        <pc:sldMkLst>
          <pc:docMk/>
          <pc:sldMk cId="1052496987" sldId="274"/>
        </pc:sldMkLst>
        <pc:picChg chg="add mod">
          <ac:chgData name="Mike Durke" userId="0c974ed1-fc60-4471-bc87-793b58cadcc1" providerId="ADAL" clId="{6323F3AB-7548-44C7-BE73-D3F9AE1707D8}" dt="2023-02-21T17:13:16.468" v="133" actId="1076"/>
          <ac:picMkLst>
            <pc:docMk/>
            <pc:sldMk cId="1052496987" sldId="274"/>
            <ac:picMk id="5" creationId="{24F63AF4-382D-9909-0AC6-C4E0BE2A66ED}"/>
          </ac:picMkLst>
        </pc:picChg>
      </pc:sldChg>
      <pc:sldChg chg="addSp modSp add mod">
        <pc:chgData name="Mike Durke" userId="0c974ed1-fc60-4471-bc87-793b58cadcc1" providerId="ADAL" clId="{6323F3AB-7548-44C7-BE73-D3F9AE1707D8}" dt="2023-02-21T17:13:47.227" v="136" actId="1076"/>
        <pc:sldMkLst>
          <pc:docMk/>
          <pc:sldMk cId="3354920940" sldId="275"/>
        </pc:sldMkLst>
        <pc:picChg chg="add mod">
          <ac:chgData name="Mike Durke" userId="0c974ed1-fc60-4471-bc87-793b58cadcc1" providerId="ADAL" clId="{6323F3AB-7548-44C7-BE73-D3F9AE1707D8}" dt="2023-02-21T17:13:47.227" v="136" actId="1076"/>
          <ac:picMkLst>
            <pc:docMk/>
            <pc:sldMk cId="3354920940" sldId="275"/>
            <ac:picMk id="5" creationId="{4C31C896-4E0F-81D3-7A59-E4A9C2E2DCB5}"/>
          </ac:picMkLst>
        </pc:picChg>
      </pc:sldChg>
      <pc:sldChg chg="addSp add mod">
        <pc:chgData name="Mike Durke" userId="0c974ed1-fc60-4471-bc87-793b58cadcc1" providerId="ADAL" clId="{6323F3AB-7548-44C7-BE73-D3F9AE1707D8}" dt="2023-02-21T17:16:19.761" v="141" actId="22"/>
        <pc:sldMkLst>
          <pc:docMk/>
          <pc:sldMk cId="65247412" sldId="276"/>
        </pc:sldMkLst>
        <pc:picChg chg="add">
          <ac:chgData name="Mike Durke" userId="0c974ed1-fc60-4471-bc87-793b58cadcc1" providerId="ADAL" clId="{6323F3AB-7548-44C7-BE73-D3F9AE1707D8}" dt="2023-02-21T17:16:19.761" v="141" actId="22"/>
          <ac:picMkLst>
            <pc:docMk/>
            <pc:sldMk cId="65247412" sldId="276"/>
            <ac:picMk id="5" creationId="{67133777-72F3-548A-F568-98E450BAAD92}"/>
          </ac:picMkLst>
        </pc:picChg>
      </pc:sldChg>
      <pc:sldChg chg="addSp modSp new mod">
        <pc:chgData name="Mike Durke" userId="0c974ed1-fc60-4471-bc87-793b58cadcc1" providerId="ADAL" clId="{6323F3AB-7548-44C7-BE73-D3F9AE1707D8}" dt="2023-02-21T17:14:41.537" v="140" actId="1076"/>
        <pc:sldMkLst>
          <pc:docMk/>
          <pc:sldMk cId="1127653190" sldId="277"/>
        </pc:sldMkLst>
        <pc:picChg chg="add mod">
          <ac:chgData name="Mike Durke" userId="0c974ed1-fc60-4471-bc87-793b58cadcc1" providerId="ADAL" clId="{6323F3AB-7548-44C7-BE73-D3F9AE1707D8}" dt="2023-02-21T17:14:41.537" v="140" actId="1076"/>
          <ac:picMkLst>
            <pc:docMk/>
            <pc:sldMk cId="1127653190" sldId="277"/>
            <ac:picMk id="5" creationId="{0A59EB77-E9DC-93F3-2CD1-0B605E1CCD9D}"/>
          </ac:picMkLst>
        </pc:picChg>
      </pc:sldChg>
      <pc:sldChg chg="addSp modSp new mod">
        <pc:chgData name="Mike Durke" userId="0c974ed1-fc60-4471-bc87-793b58cadcc1" providerId="ADAL" clId="{6323F3AB-7548-44C7-BE73-D3F9AE1707D8}" dt="2023-02-21T17:17:04.823" v="145" actId="1076"/>
        <pc:sldMkLst>
          <pc:docMk/>
          <pc:sldMk cId="3203761177" sldId="278"/>
        </pc:sldMkLst>
        <pc:picChg chg="add mod">
          <ac:chgData name="Mike Durke" userId="0c974ed1-fc60-4471-bc87-793b58cadcc1" providerId="ADAL" clId="{6323F3AB-7548-44C7-BE73-D3F9AE1707D8}" dt="2023-02-21T17:17:04.823" v="145" actId="1076"/>
          <ac:picMkLst>
            <pc:docMk/>
            <pc:sldMk cId="3203761177" sldId="278"/>
            <ac:picMk id="5" creationId="{4273837A-93DB-C8BE-F23B-D033EF545F9C}"/>
          </ac:picMkLst>
        </pc:picChg>
      </pc:sldChg>
      <pc:sldChg chg="addSp modSp new mod">
        <pc:chgData name="Mike Durke" userId="0c974ed1-fc60-4471-bc87-793b58cadcc1" providerId="ADAL" clId="{6323F3AB-7548-44C7-BE73-D3F9AE1707D8}" dt="2023-02-21T17:18:16.193" v="149" actId="1076"/>
        <pc:sldMkLst>
          <pc:docMk/>
          <pc:sldMk cId="2888916882" sldId="279"/>
        </pc:sldMkLst>
        <pc:picChg chg="add mod">
          <ac:chgData name="Mike Durke" userId="0c974ed1-fc60-4471-bc87-793b58cadcc1" providerId="ADAL" clId="{6323F3AB-7548-44C7-BE73-D3F9AE1707D8}" dt="2023-02-21T17:18:16.193" v="149" actId="1076"/>
          <ac:picMkLst>
            <pc:docMk/>
            <pc:sldMk cId="2888916882" sldId="279"/>
            <ac:picMk id="5" creationId="{505557DE-13FF-9748-830C-CAF05747ECF9}"/>
          </ac:picMkLst>
        </pc:picChg>
      </pc:sldChg>
      <pc:sldChg chg="addSp modSp new mod">
        <pc:chgData name="Mike Durke" userId="0c974ed1-fc60-4471-bc87-793b58cadcc1" providerId="ADAL" clId="{6323F3AB-7548-44C7-BE73-D3F9AE1707D8}" dt="2023-02-21T17:19:08.572" v="155" actId="1076"/>
        <pc:sldMkLst>
          <pc:docMk/>
          <pc:sldMk cId="2892898079" sldId="280"/>
        </pc:sldMkLst>
        <pc:picChg chg="add mod">
          <ac:chgData name="Mike Durke" userId="0c974ed1-fc60-4471-bc87-793b58cadcc1" providerId="ADAL" clId="{6323F3AB-7548-44C7-BE73-D3F9AE1707D8}" dt="2023-02-21T17:19:08.572" v="155" actId="1076"/>
          <ac:picMkLst>
            <pc:docMk/>
            <pc:sldMk cId="2892898079" sldId="280"/>
            <ac:picMk id="5" creationId="{A29179A5-3857-B913-9533-0439DDA2F6B7}"/>
          </ac:picMkLst>
        </pc:picChg>
      </pc:sldChg>
      <pc:sldChg chg="addSp modSp new mod">
        <pc:chgData name="Mike Durke" userId="0c974ed1-fc60-4471-bc87-793b58cadcc1" providerId="ADAL" clId="{6323F3AB-7548-44C7-BE73-D3F9AE1707D8}" dt="2023-02-21T17:20:38.946" v="158" actId="1076"/>
        <pc:sldMkLst>
          <pc:docMk/>
          <pc:sldMk cId="2533379892" sldId="281"/>
        </pc:sldMkLst>
        <pc:picChg chg="add mod">
          <ac:chgData name="Mike Durke" userId="0c974ed1-fc60-4471-bc87-793b58cadcc1" providerId="ADAL" clId="{6323F3AB-7548-44C7-BE73-D3F9AE1707D8}" dt="2023-02-21T17:20:38.946" v="158" actId="1076"/>
          <ac:picMkLst>
            <pc:docMk/>
            <pc:sldMk cId="2533379892" sldId="281"/>
            <ac:picMk id="5" creationId="{4D75A01F-3904-9E4B-453F-3695FAFD1E7B}"/>
          </ac:picMkLst>
        </pc:picChg>
      </pc:sldChg>
      <pc:sldChg chg="addSp modSp new mod">
        <pc:chgData name="Mike Durke" userId="0c974ed1-fc60-4471-bc87-793b58cadcc1" providerId="ADAL" clId="{6323F3AB-7548-44C7-BE73-D3F9AE1707D8}" dt="2023-02-21T17:21:07.123" v="161" actId="1076"/>
        <pc:sldMkLst>
          <pc:docMk/>
          <pc:sldMk cId="3235358443" sldId="282"/>
        </pc:sldMkLst>
        <pc:picChg chg="add mod">
          <ac:chgData name="Mike Durke" userId="0c974ed1-fc60-4471-bc87-793b58cadcc1" providerId="ADAL" clId="{6323F3AB-7548-44C7-BE73-D3F9AE1707D8}" dt="2023-02-21T17:21:07.123" v="161" actId="1076"/>
          <ac:picMkLst>
            <pc:docMk/>
            <pc:sldMk cId="3235358443" sldId="282"/>
            <ac:picMk id="5" creationId="{12286C4B-4F2C-B6AF-77D1-DF7FC7DA53B9}"/>
          </ac:picMkLst>
        </pc:picChg>
      </pc:sldChg>
      <pc:sldChg chg="addSp modSp new mod">
        <pc:chgData name="Mike Durke" userId="0c974ed1-fc60-4471-bc87-793b58cadcc1" providerId="ADAL" clId="{6323F3AB-7548-44C7-BE73-D3F9AE1707D8}" dt="2023-02-21T17:21:59.831" v="165" actId="1076"/>
        <pc:sldMkLst>
          <pc:docMk/>
          <pc:sldMk cId="594646908" sldId="283"/>
        </pc:sldMkLst>
        <pc:picChg chg="add mod">
          <ac:chgData name="Mike Durke" userId="0c974ed1-fc60-4471-bc87-793b58cadcc1" providerId="ADAL" clId="{6323F3AB-7548-44C7-BE73-D3F9AE1707D8}" dt="2023-02-21T17:21:59.831" v="165" actId="1076"/>
          <ac:picMkLst>
            <pc:docMk/>
            <pc:sldMk cId="594646908" sldId="283"/>
            <ac:picMk id="5" creationId="{1050D1D0-BDF3-CAE5-34F4-97EE1743D091}"/>
          </ac:picMkLst>
        </pc:picChg>
      </pc:sldChg>
      <pc:sldChg chg="addSp modSp new mod modAnim">
        <pc:chgData name="Mike Durke" userId="0c974ed1-fc60-4471-bc87-793b58cadcc1" providerId="ADAL" clId="{6323F3AB-7548-44C7-BE73-D3F9AE1707D8}" dt="2023-02-21T17:24:17.168" v="178"/>
        <pc:sldMkLst>
          <pc:docMk/>
          <pc:sldMk cId="3975740804" sldId="284"/>
        </pc:sldMkLst>
        <pc:picChg chg="add mod">
          <ac:chgData name="Mike Durke" userId="0c974ed1-fc60-4471-bc87-793b58cadcc1" providerId="ADAL" clId="{6323F3AB-7548-44C7-BE73-D3F9AE1707D8}" dt="2023-02-21T17:22:50.282" v="169" actId="1076"/>
          <ac:picMkLst>
            <pc:docMk/>
            <pc:sldMk cId="3975740804" sldId="284"/>
            <ac:picMk id="5" creationId="{5A2F4506-1A83-C988-D174-6A394AE5E511}"/>
          </ac:picMkLst>
        </pc:picChg>
        <pc:picChg chg="add mod">
          <ac:chgData name="Mike Durke" userId="0c974ed1-fc60-4471-bc87-793b58cadcc1" providerId="ADAL" clId="{6323F3AB-7548-44C7-BE73-D3F9AE1707D8}" dt="2023-02-21T17:23:32.296" v="174" actId="1076"/>
          <ac:picMkLst>
            <pc:docMk/>
            <pc:sldMk cId="3975740804" sldId="284"/>
            <ac:picMk id="7" creationId="{00566405-6329-F6C3-AA8F-E09A589B04D1}"/>
          </ac:picMkLst>
        </pc:picChg>
        <pc:picChg chg="add mod">
          <ac:chgData name="Mike Durke" userId="0c974ed1-fc60-4471-bc87-793b58cadcc1" providerId="ADAL" clId="{6323F3AB-7548-44C7-BE73-D3F9AE1707D8}" dt="2023-02-21T17:24:13.808" v="177" actId="1076"/>
          <ac:picMkLst>
            <pc:docMk/>
            <pc:sldMk cId="3975740804" sldId="284"/>
            <ac:picMk id="9" creationId="{D02269C2-2A15-2A05-9AD3-C22914642CF5}"/>
          </ac:picMkLst>
        </pc:picChg>
      </pc:sldChg>
      <pc:sldChg chg="addSp modSp new mod">
        <pc:chgData name="Mike Durke" userId="0c974ed1-fc60-4471-bc87-793b58cadcc1" providerId="ADAL" clId="{6323F3AB-7548-44C7-BE73-D3F9AE1707D8}" dt="2023-02-21T17:26:03.363" v="181" actId="1076"/>
        <pc:sldMkLst>
          <pc:docMk/>
          <pc:sldMk cId="2808275855" sldId="285"/>
        </pc:sldMkLst>
        <pc:picChg chg="add mod">
          <ac:chgData name="Mike Durke" userId="0c974ed1-fc60-4471-bc87-793b58cadcc1" providerId="ADAL" clId="{6323F3AB-7548-44C7-BE73-D3F9AE1707D8}" dt="2023-02-21T17:26:03.363" v="181" actId="1076"/>
          <ac:picMkLst>
            <pc:docMk/>
            <pc:sldMk cId="2808275855" sldId="285"/>
            <ac:picMk id="5" creationId="{989DE3B9-E1E3-1CEA-299D-AF80ACCFBB39}"/>
          </ac:picMkLst>
        </pc:picChg>
      </pc:sldChg>
      <pc:sldChg chg="addSp modSp new mod ord">
        <pc:chgData name="Mike Durke" userId="0c974ed1-fc60-4471-bc87-793b58cadcc1" providerId="ADAL" clId="{6323F3AB-7548-44C7-BE73-D3F9AE1707D8}" dt="2023-02-21T18:31:08.096" v="487"/>
        <pc:sldMkLst>
          <pc:docMk/>
          <pc:sldMk cId="2785014640" sldId="286"/>
        </pc:sldMkLst>
        <pc:picChg chg="add mod">
          <ac:chgData name="Mike Durke" userId="0c974ed1-fc60-4471-bc87-793b58cadcc1" providerId="ADAL" clId="{6323F3AB-7548-44C7-BE73-D3F9AE1707D8}" dt="2023-02-21T17:32:16.616" v="184" actId="1076"/>
          <ac:picMkLst>
            <pc:docMk/>
            <pc:sldMk cId="2785014640" sldId="286"/>
            <ac:picMk id="5" creationId="{C2C3966F-0C22-4E49-A23F-7C2BB67789A8}"/>
          </ac:picMkLst>
        </pc:picChg>
      </pc:sldChg>
      <pc:sldChg chg="addSp delSp modSp new mod setBg">
        <pc:chgData name="Mike Durke" userId="0c974ed1-fc60-4471-bc87-793b58cadcc1" providerId="ADAL" clId="{6323F3AB-7548-44C7-BE73-D3F9AE1707D8}" dt="2023-02-21T17:37:12.271" v="314" actId="26606"/>
        <pc:sldMkLst>
          <pc:docMk/>
          <pc:sldMk cId="1132132065" sldId="287"/>
        </pc:sldMkLst>
        <pc:spChg chg="mod">
          <ac:chgData name="Mike Durke" userId="0c974ed1-fc60-4471-bc87-793b58cadcc1" providerId="ADAL" clId="{6323F3AB-7548-44C7-BE73-D3F9AE1707D8}" dt="2023-02-21T17:37:12.271" v="314" actId="26606"/>
          <ac:spMkLst>
            <pc:docMk/>
            <pc:sldMk cId="1132132065" sldId="287"/>
            <ac:spMk id="2" creationId="{43A539C1-F51C-22E3-1774-18777DF683E0}"/>
          </ac:spMkLst>
        </pc:spChg>
        <pc:spChg chg="del mod">
          <ac:chgData name="Mike Durke" userId="0c974ed1-fc60-4471-bc87-793b58cadcc1" providerId="ADAL" clId="{6323F3AB-7548-44C7-BE73-D3F9AE1707D8}" dt="2023-02-21T17:37:12.271" v="314" actId="26606"/>
          <ac:spMkLst>
            <pc:docMk/>
            <pc:sldMk cId="1132132065" sldId="287"/>
            <ac:spMk id="3" creationId="{1D48C713-DEBB-7708-CFFB-8B93B3B0AE80}"/>
          </ac:spMkLst>
        </pc:spChg>
        <pc:spChg chg="add">
          <ac:chgData name="Mike Durke" userId="0c974ed1-fc60-4471-bc87-793b58cadcc1" providerId="ADAL" clId="{6323F3AB-7548-44C7-BE73-D3F9AE1707D8}" dt="2023-02-21T17:37:12.271" v="314" actId="26606"/>
          <ac:spMkLst>
            <pc:docMk/>
            <pc:sldMk cId="1132132065" sldId="287"/>
            <ac:spMk id="9" creationId="{973CFC7D-374D-4D67-8994-8DA9D4E23B62}"/>
          </ac:spMkLst>
        </pc:spChg>
        <pc:spChg chg="add">
          <ac:chgData name="Mike Durke" userId="0c974ed1-fc60-4471-bc87-793b58cadcc1" providerId="ADAL" clId="{6323F3AB-7548-44C7-BE73-D3F9AE1707D8}" dt="2023-02-21T17:37:12.271" v="314" actId="26606"/>
          <ac:spMkLst>
            <pc:docMk/>
            <pc:sldMk cId="1132132065" sldId="287"/>
            <ac:spMk id="11" creationId="{8F7FA731-5B6E-499C-926D-C2D2D4946616}"/>
          </ac:spMkLst>
        </pc:spChg>
        <pc:spChg chg="add">
          <ac:chgData name="Mike Durke" userId="0c974ed1-fc60-4471-bc87-793b58cadcc1" providerId="ADAL" clId="{6323F3AB-7548-44C7-BE73-D3F9AE1707D8}" dt="2023-02-21T17:37:12.271" v="314" actId="26606"/>
          <ac:spMkLst>
            <pc:docMk/>
            <pc:sldMk cId="1132132065" sldId="287"/>
            <ac:spMk id="21" creationId="{8592B821-10D5-48C0-8022-A904844B7FF4}"/>
          </ac:spMkLst>
        </pc:spChg>
        <pc:grpChg chg="add">
          <ac:chgData name="Mike Durke" userId="0c974ed1-fc60-4471-bc87-793b58cadcc1" providerId="ADAL" clId="{6323F3AB-7548-44C7-BE73-D3F9AE1707D8}" dt="2023-02-21T17:37:12.271" v="314" actId="26606"/>
          <ac:grpSpMkLst>
            <pc:docMk/>
            <pc:sldMk cId="1132132065" sldId="287"/>
            <ac:grpSpMk id="13" creationId="{B86AF8CF-633E-412E-96E3-67B7B963249A}"/>
          </ac:grpSpMkLst>
        </pc:grpChg>
        <pc:graphicFrameChg chg="add">
          <ac:chgData name="Mike Durke" userId="0c974ed1-fc60-4471-bc87-793b58cadcc1" providerId="ADAL" clId="{6323F3AB-7548-44C7-BE73-D3F9AE1707D8}" dt="2023-02-21T17:37:12.271" v="314" actId="26606"/>
          <ac:graphicFrameMkLst>
            <pc:docMk/>
            <pc:sldMk cId="1132132065" sldId="287"/>
            <ac:graphicFrameMk id="5" creationId="{D453B6FC-4311-21B4-448E-CBE3FDD0A04E}"/>
          </ac:graphicFrameMkLst>
        </pc:graphicFrameChg>
      </pc:sldChg>
      <pc:sldChg chg="addSp modSp new mod modAnim">
        <pc:chgData name="Mike Durke" userId="0c974ed1-fc60-4471-bc87-793b58cadcc1" providerId="ADAL" clId="{6323F3AB-7548-44C7-BE73-D3F9AE1707D8}" dt="2023-02-21T17:39:28.860" v="319"/>
        <pc:sldMkLst>
          <pc:docMk/>
          <pc:sldMk cId="2468397" sldId="288"/>
        </pc:sldMkLst>
        <pc:picChg chg="add mod">
          <ac:chgData name="Mike Durke" userId="0c974ed1-fc60-4471-bc87-793b58cadcc1" providerId="ADAL" clId="{6323F3AB-7548-44C7-BE73-D3F9AE1707D8}" dt="2023-02-21T17:35:36.847" v="189" actId="1076"/>
          <ac:picMkLst>
            <pc:docMk/>
            <pc:sldMk cId="2468397" sldId="288"/>
            <ac:picMk id="5" creationId="{062B60F7-8E13-541D-FAB8-1B631A1FB58B}"/>
          </ac:picMkLst>
        </pc:picChg>
        <pc:picChg chg="add mod">
          <ac:chgData name="Mike Durke" userId="0c974ed1-fc60-4471-bc87-793b58cadcc1" providerId="ADAL" clId="{6323F3AB-7548-44C7-BE73-D3F9AE1707D8}" dt="2023-02-21T17:39:24.513" v="318" actId="1076"/>
          <ac:picMkLst>
            <pc:docMk/>
            <pc:sldMk cId="2468397" sldId="288"/>
            <ac:picMk id="7" creationId="{676819BF-74FB-083C-EB28-7E3183131E59}"/>
          </ac:picMkLst>
        </pc:picChg>
      </pc:sldChg>
      <pc:sldChg chg="addSp modSp new mod">
        <pc:chgData name="Mike Durke" userId="0c974ed1-fc60-4471-bc87-793b58cadcc1" providerId="ADAL" clId="{6323F3AB-7548-44C7-BE73-D3F9AE1707D8}" dt="2023-02-21T17:41:25.959" v="322" actId="1076"/>
        <pc:sldMkLst>
          <pc:docMk/>
          <pc:sldMk cId="178471943" sldId="289"/>
        </pc:sldMkLst>
        <pc:picChg chg="add mod">
          <ac:chgData name="Mike Durke" userId="0c974ed1-fc60-4471-bc87-793b58cadcc1" providerId="ADAL" clId="{6323F3AB-7548-44C7-BE73-D3F9AE1707D8}" dt="2023-02-21T17:41:25.959" v="322" actId="1076"/>
          <ac:picMkLst>
            <pc:docMk/>
            <pc:sldMk cId="178471943" sldId="289"/>
            <ac:picMk id="5" creationId="{33A223D9-EC9C-F2A2-239E-D41100AF4532}"/>
          </ac:picMkLst>
        </pc:picChg>
      </pc:sldChg>
      <pc:sldChg chg="addSp modSp new mod">
        <pc:chgData name="Mike Durke" userId="0c974ed1-fc60-4471-bc87-793b58cadcc1" providerId="ADAL" clId="{6323F3AB-7548-44C7-BE73-D3F9AE1707D8}" dt="2023-02-21T17:43:45.428" v="330" actId="1076"/>
        <pc:sldMkLst>
          <pc:docMk/>
          <pc:sldMk cId="1183976654" sldId="290"/>
        </pc:sldMkLst>
        <pc:picChg chg="add mod">
          <ac:chgData name="Mike Durke" userId="0c974ed1-fc60-4471-bc87-793b58cadcc1" providerId="ADAL" clId="{6323F3AB-7548-44C7-BE73-D3F9AE1707D8}" dt="2023-02-21T17:43:45.428" v="330" actId="1076"/>
          <ac:picMkLst>
            <pc:docMk/>
            <pc:sldMk cId="1183976654" sldId="290"/>
            <ac:picMk id="5" creationId="{5BF64828-C460-FFD9-BF5E-5FC6E33BEAFD}"/>
          </ac:picMkLst>
        </pc:picChg>
      </pc:sldChg>
      <pc:sldChg chg="addSp modSp new mod">
        <pc:chgData name="Mike Durke" userId="0c974ed1-fc60-4471-bc87-793b58cadcc1" providerId="ADAL" clId="{6323F3AB-7548-44C7-BE73-D3F9AE1707D8}" dt="2023-02-21T17:42:48.810" v="327" actId="1076"/>
        <pc:sldMkLst>
          <pc:docMk/>
          <pc:sldMk cId="516090193" sldId="291"/>
        </pc:sldMkLst>
        <pc:picChg chg="add mod">
          <ac:chgData name="Mike Durke" userId="0c974ed1-fc60-4471-bc87-793b58cadcc1" providerId="ADAL" clId="{6323F3AB-7548-44C7-BE73-D3F9AE1707D8}" dt="2023-02-21T17:42:48.810" v="327" actId="1076"/>
          <ac:picMkLst>
            <pc:docMk/>
            <pc:sldMk cId="516090193" sldId="291"/>
            <ac:picMk id="5" creationId="{733BC87C-1C51-C458-31CA-03700F45B347}"/>
          </ac:picMkLst>
        </pc:picChg>
      </pc:sldChg>
      <pc:sldChg chg="addSp modSp new mod">
        <pc:chgData name="Mike Durke" userId="0c974ed1-fc60-4471-bc87-793b58cadcc1" providerId="ADAL" clId="{6323F3AB-7548-44C7-BE73-D3F9AE1707D8}" dt="2023-02-21T17:44:30.017" v="333" actId="1076"/>
        <pc:sldMkLst>
          <pc:docMk/>
          <pc:sldMk cId="872210098" sldId="292"/>
        </pc:sldMkLst>
        <pc:picChg chg="add mod">
          <ac:chgData name="Mike Durke" userId="0c974ed1-fc60-4471-bc87-793b58cadcc1" providerId="ADAL" clId="{6323F3AB-7548-44C7-BE73-D3F9AE1707D8}" dt="2023-02-21T17:44:30.017" v="333" actId="1076"/>
          <ac:picMkLst>
            <pc:docMk/>
            <pc:sldMk cId="872210098" sldId="292"/>
            <ac:picMk id="5" creationId="{951DBA7E-F91C-656E-CAB7-6DC15508597F}"/>
          </ac:picMkLst>
        </pc:picChg>
      </pc:sldChg>
      <pc:sldChg chg="addSp modSp new mod">
        <pc:chgData name="Mike Durke" userId="0c974ed1-fc60-4471-bc87-793b58cadcc1" providerId="ADAL" clId="{6323F3AB-7548-44C7-BE73-D3F9AE1707D8}" dt="2023-02-21T17:45:02.762" v="337" actId="1076"/>
        <pc:sldMkLst>
          <pc:docMk/>
          <pc:sldMk cId="4275213431" sldId="293"/>
        </pc:sldMkLst>
        <pc:picChg chg="add mod">
          <ac:chgData name="Mike Durke" userId="0c974ed1-fc60-4471-bc87-793b58cadcc1" providerId="ADAL" clId="{6323F3AB-7548-44C7-BE73-D3F9AE1707D8}" dt="2023-02-21T17:45:02.762" v="337" actId="1076"/>
          <ac:picMkLst>
            <pc:docMk/>
            <pc:sldMk cId="4275213431" sldId="293"/>
            <ac:picMk id="5" creationId="{8047B493-07BC-452C-3F7E-481E1644F6D3}"/>
          </ac:picMkLst>
        </pc:picChg>
      </pc:sldChg>
      <pc:sldChg chg="addSp delSp modSp new mod ord">
        <pc:chgData name="Mike Durke" userId="0c974ed1-fc60-4471-bc87-793b58cadcc1" providerId="ADAL" clId="{6323F3AB-7548-44C7-BE73-D3F9AE1707D8}" dt="2023-02-21T17:50:16.981" v="358" actId="1076"/>
        <pc:sldMkLst>
          <pc:docMk/>
          <pc:sldMk cId="436216169" sldId="294"/>
        </pc:sldMkLst>
        <pc:spChg chg="add del">
          <ac:chgData name="Mike Durke" userId="0c974ed1-fc60-4471-bc87-793b58cadcc1" providerId="ADAL" clId="{6323F3AB-7548-44C7-BE73-D3F9AE1707D8}" dt="2023-02-21T17:50:10.209" v="355" actId="22"/>
          <ac:spMkLst>
            <pc:docMk/>
            <pc:sldMk cId="436216169" sldId="294"/>
            <ac:spMk id="3" creationId="{AD47357A-684A-B36D-7F12-6EC12CD4FDA3}"/>
          </ac:spMkLst>
        </pc:spChg>
        <pc:picChg chg="add del mod ord">
          <ac:chgData name="Mike Durke" userId="0c974ed1-fc60-4471-bc87-793b58cadcc1" providerId="ADAL" clId="{6323F3AB-7548-44C7-BE73-D3F9AE1707D8}" dt="2023-02-21T17:50:10.209" v="355" actId="22"/>
          <ac:picMkLst>
            <pc:docMk/>
            <pc:sldMk cId="436216169" sldId="294"/>
            <ac:picMk id="5" creationId="{037FA9ED-4256-2BBB-7281-EBA9127C242D}"/>
          </ac:picMkLst>
        </pc:picChg>
        <pc:picChg chg="add mod">
          <ac:chgData name="Mike Durke" userId="0c974ed1-fc60-4471-bc87-793b58cadcc1" providerId="ADAL" clId="{6323F3AB-7548-44C7-BE73-D3F9AE1707D8}" dt="2023-02-21T17:50:16.981" v="358" actId="1076"/>
          <ac:picMkLst>
            <pc:docMk/>
            <pc:sldMk cId="436216169" sldId="294"/>
            <ac:picMk id="7" creationId="{6B894A5F-D6B3-2D84-ED52-FF1488313F72}"/>
          </ac:picMkLst>
        </pc:picChg>
      </pc:sldChg>
      <pc:sldChg chg="addSp modSp new mod">
        <pc:chgData name="Mike Durke" userId="0c974ed1-fc60-4471-bc87-793b58cadcc1" providerId="ADAL" clId="{6323F3AB-7548-44C7-BE73-D3F9AE1707D8}" dt="2023-02-21T17:45:53.498" v="342" actId="1076"/>
        <pc:sldMkLst>
          <pc:docMk/>
          <pc:sldMk cId="3026493417" sldId="295"/>
        </pc:sldMkLst>
        <pc:picChg chg="add mod">
          <ac:chgData name="Mike Durke" userId="0c974ed1-fc60-4471-bc87-793b58cadcc1" providerId="ADAL" clId="{6323F3AB-7548-44C7-BE73-D3F9AE1707D8}" dt="2023-02-21T17:45:53.498" v="342" actId="1076"/>
          <ac:picMkLst>
            <pc:docMk/>
            <pc:sldMk cId="3026493417" sldId="295"/>
            <ac:picMk id="5" creationId="{63569A5F-B780-13C3-27D8-D4D61E99175B}"/>
          </ac:picMkLst>
        </pc:picChg>
      </pc:sldChg>
      <pc:sldChg chg="addSp delSp modSp new mod">
        <pc:chgData name="Mike Durke" userId="0c974ed1-fc60-4471-bc87-793b58cadcc1" providerId="ADAL" clId="{6323F3AB-7548-44C7-BE73-D3F9AE1707D8}" dt="2023-02-21T17:49:12.849" v="350" actId="14100"/>
        <pc:sldMkLst>
          <pc:docMk/>
          <pc:sldMk cId="1444670174" sldId="296"/>
        </pc:sldMkLst>
        <pc:spChg chg="del">
          <ac:chgData name="Mike Durke" userId="0c974ed1-fc60-4471-bc87-793b58cadcc1" providerId="ADAL" clId="{6323F3AB-7548-44C7-BE73-D3F9AE1707D8}" dt="2023-02-21T17:49:06.946" v="348" actId="22"/>
          <ac:spMkLst>
            <pc:docMk/>
            <pc:sldMk cId="1444670174" sldId="296"/>
            <ac:spMk id="3" creationId="{57223AD2-DC53-F72D-F956-2D843F86B2CB}"/>
          </ac:spMkLst>
        </pc:spChg>
        <pc:spChg chg="add mod">
          <ac:chgData name="Mike Durke" userId="0c974ed1-fc60-4471-bc87-793b58cadcc1" providerId="ADAL" clId="{6323F3AB-7548-44C7-BE73-D3F9AE1707D8}" dt="2023-02-21T17:48:45.975" v="347" actId="1076"/>
          <ac:spMkLst>
            <pc:docMk/>
            <pc:sldMk cId="1444670174" sldId="296"/>
            <ac:spMk id="5" creationId="{A46B307F-4395-11D6-6587-E42CBF7A3E1C}"/>
          </ac:spMkLst>
        </pc:spChg>
        <pc:picChg chg="add mod ord">
          <ac:chgData name="Mike Durke" userId="0c974ed1-fc60-4471-bc87-793b58cadcc1" providerId="ADAL" clId="{6323F3AB-7548-44C7-BE73-D3F9AE1707D8}" dt="2023-02-21T17:49:12.849" v="350" actId="14100"/>
          <ac:picMkLst>
            <pc:docMk/>
            <pc:sldMk cId="1444670174" sldId="296"/>
            <ac:picMk id="7" creationId="{3A71629A-1ED0-4F80-53B2-4069B3DF127B}"/>
          </ac:picMkLst>
        </pc:picChg>
      </pc:sldChg>
      <pc:sldChg chg="addSp modSp new mod">
        <pc:chgData name="Mike Durke" userId="0c974ed1-fc60-4471-bc87-793b58cadcc1" providerId="ADAL" clId="{6323F3AB-7548-44C7-BE73-D3F9AE1707D8}" dt="2023-02-21T18:14:02.664" v="421" actId="1076"/>
        <pc:sldMkLst>
          <pc:docMk/>
          <pc:sldMk cId="501973070" sldId="297"/>
        </pc:sldMkLst>
        <pc:picChg chg="add mod">
          <ac:chgData name="Mike Durke" userId="0c974ed1-fc60-4471-bc87-793b58cadcc1" providerId="ADAL" clId="{6323F3AB-7548-44C7-BE73-D3F9AE1707D8}" dt="2023-02-21T18:14:02.664" v="421" actId="1076"/>
          <ac:picMkLst>
            <pc:docMk/>
            <pc:sldMk cId="501973070" sldId="297"/>
            <ac:picMk id="5" creationId="{AF3D4A7C-A02D-F028-568F-7800314547A3}"/>
          </ac:picMkLst>
        </pc:picChg>
      </pc:sldChg>
      <pc:sldChg chg="addSp modSp new mod">
        <pc:chgData name="Mike Durke" userId="0c974ed1-fc60-4471-bc87-793b58cadcc1" providerId="ADAL" clId="{6323F3AB-7548-44C7-BE73-D3F9AE1707D8}" dt="2023-02-21T17:51:24.750" v="362" actId="1076"/>
        <pc:sldMkLst>
          <pc:docMk/>
          <pc:sldMk cId="3024764451" sldId="298"/>
        </pc:sldMkLst>
        <pc:picChg chg="add mod">
          <ac:chgData name="Mike Durke" userId="0c974ed1-fc60-4471-bc87-793b58cadcc1" providerId="ADAL" clId="{6323F3AB-7548-44C7-BE73-D3F9AE1707D8}" dt="2023-02-21T17:51:24.750" v="362" actId="1076"/>
          <ac:picMkLst>
            <pc:docMk/>
            <pc:sldMk cId="3024764451" sldId="298"/>
            <ac:picMk id="5" creationId="{7180E516-6FF3-46B3-C650-81B3428FBE94}"/>
          </ac:picMkLst>
        </pc:picChg>
      </pc:sldChg>
      <pc:sldChg chg="addSp modSp new mod modAnim">
        <pc:chgData name="Mike Durke" userId="0c974ed1-fc60-4471-bc87-793b58cadcc1" providerId="ADAL" clId="{6323F3AB-7548-44C7-BE73-D3F9AE1707D8}" dt="2023-02-21T17:53:49.800" v="375"/>
        <pc:sldMkLst>
          <pc:docMk/>
          <pc:sldMk cId="4233527911" sldId="299"/>
        </pc:sldMkLst>
        <pc:spChg chg="add">
          <ac:chgData name="Mike Durke" userId="0c974ed1-fc60-4471-bc87-793b58cadcc1" providerId="ADAL" clId="{6323F3AB-7548-44C7-BE73-D3F9AE1707D8}" dt="2023-02-21T17:53:05.741" v="367" actId="11529"/>
          <ac:spMkLst>
            <pc:docMk/>
            <pc:sldMk cId="4233527911" sldId="299"/>
            <ac:spMk id="6" creationId="{A140C5AC-9ABC-1F87-83CB-6513AF4CBABC}"/>
          </ac:spMkLst>
        </pc:spChg>
        <pc:spChg chg="add mod">
          <ac:chgData name="Mike Durke" userId="0c974ed1-fc60-4471-bc87-793b58cadcc1" providerId="ADAL" clId="{6323F3AB-7548-44C7-BE73-D3F9AE1707D8}" dt="2023-02-21T17:53:14.529" v="369" actId="1076"/>
          <ac:spMkLst>
            <pc:docMk/>
            <pc:sldMk cId="4233527911" sldId="299"/>
            <ac:spMk id="7" creationId="{A72ABA8C-3075-2890-E313-08426106D237}"/>
          </ac:spMkLst>
        </pc:spChg>
        <pc:spChg chg="add mod">
          <ac:chgData name="Mike Durke" userId="0c974ed1-fc60-4471-bc87-793b58cadcc1" providerId="ADAL" clId="{6323F3AB-7548-44C7-BE73-D3F9AE1707D8}" dt="2023-02-21T17:53:31.035" v="372" actId="14100"/>
          <ac:spMkLst>
            <pc:docMk/>
            <pc:sldMk cId="4233527911" sldId="299"/>
            <ac:spMk id="8" creationId="{2CCB6610-E495-9EBB-0F7F-D619EE516206}"/>
          </ac:spMkLst>
        </pc:spChg>
        <pc:picChg chg="add mod">
          <ac:chgData name="Mike Durke" userId="0c974ed1-fc60-4471-bc87-793b58cadcc1" providerId="ADAL" clId="{6323F3AB-7548-44C7-BE73-D3F9AE1707D8}" dt="2023-02-21T17:52:50.091" v="366" actId="1076"/>
          <ac:picMkLst>
            <pc:docMk/>
            <pc:sldMk cId="4233527911" sldId="299"/>
            <ac:picMk id="5" creationId="{A3F60E65-6A9F-557E-6718-B8282663EE0D}"/>
          </ac:picMkLst>
        </pc:picChg>
      </pc:sldChg>
      <pc:sldChg chg="addSp modSp new mod">
        <pc:chgData name="Mike Durke" userId="0c974ed1-fc60-4471-bc87-793b58cadcc1" providerId="ADAL" clId="{6323F3AB-7548-44C7-BE73-D3F9AE1707D8}" dt="2023-02-21T17:54:39.887" v="379" actId="1076"/>
        <pc:sldMkLst>
          <pc:docMk/>
          <pc:sldMk cId="2402281510" sldId="300"/>
        </pc:sldMkLst>
        <pc:picChg chg="add mod">
          <ac:chgData name="Mike Durke" userId="0c974ed1-fc60-4471-bc87-793b58cadcc1" providerId="ADAL" clId="{6323F3AB-7548-44C7-BE73-D3F9AE1707D8}" dt="2023-02-21T17:54:39.887" v="379" actId="1076"/>
          <ac:picMkLst>
            <pc:docMk/>
            <pc:sldMk cId="2402281510" sldId="300"/>
            <ac:picMk id="5" creationId="{22F2572E-5134-597D-A2E9-C4B66DBD9CFD}"/>
          </ac:picMkLst>
        </pc:picChg>
      </pc:sldChg>
      <pc:sldChg chg="addSp modSp new mod">
        <pc:chgData name="Mike Durke" userId="0c974ed1-fc60-4471-bc87-793b58cadcc1" providerId="ADAL" clId="{6323F3AB-7548-44C7-BE73-D3F9AE1707D8}" dt="2023-02-21T17:55:15.525" v="383" actId="1076"/>
        <pc:sldMkLst>
          <pc:docMk/>
          <pc:sldMk cId="1894583377" sldId="301"/>
        </pc:sldMkLst>
        <pc:picChg chg="add mod">
          <ac:chgData name="Mike Durke" userId="0c974ed1-fc60-4471-bc87-793b58cadcc1" providerId="ADAL" clId="{6323F3AB-7548-44C7-BE73-D3F9AE1707D8}" dt="2023-02-21T17:55:15.525" v="383" actId="1076"/>
          <ac:picMkLst>
            <pc:docMk/>
            <pc:sldMk cId="1894583377" sldId="301"/>
            <ac:picMk id="5" creationId="{E01E59A0-8478-CDF8-25CC-51F56E29DE63}"/>
          </ac:picMkLst>
        </pc:picChg>
      </pc:sldChg>
      <pc:sldChg chg="addSp delSp modSp new mod">
        <pc:chgData name="Mike Durke" userId="0c974ed1-fc60-4471-bc87-793b58cadcc1" providerId="ADAL" clId="{6323F3AB-7548-44C7-BE73-D3F9AE1707D8}" dt="2023-02-21T17:56:36.262" v="391" actId="1076"/>
        <pc:sldMkLst>
          <pc:docMk/>
          <pc:sldMk cId="3240290767" sldId="302"/>
        </pc:sldMkLst>
        <pc:picChg chg="add del mod">
          <ac:chgData name="Mike Durke" userId="0c974ed1-fc60-4471-bc87-793b58cadcc1" providerId="ADAL" clId="{6323F3AB-7548-44C7-BE73-D3F9AE1707D8}" dt="2023-02-21T17:56:28.856" v="388" actId="478"/>
          <ac:picMkLst>
            <pc:docMk/>
            <pc:sldMk cId="3240290767" sldId="302"/>
            <ac:picMk id="5" creationId="{6788A5D0-91D6-CC87-018E-0851C2D97CB7}"/>
          </ac:picMkLst>
        </pc:picChg>
        <pc:picChg chg="add mod">
          <ac:chgData name="Mike Durke" userId="0c974ed1-fc60-4471-bc87-793b58cadcc1" providerId="ADAL" clId="{6323F3AB-7548-44C7-BE73-D3F9AE1707D8}" dt="2023-02-21T17:56:36.262" v="391" actId="1076"/>
          <ac:picMkLst>
            <pc:docMk/>
            <pc:sldMk cId="3240290767" sldId="302"/>
            <ac:picMk id="7" creationId="{68776597-DBDD-6E12-2A6F-A3BE2097A31D}"/>
          </ac:picMkLst>
        </pc:picChg>
      </pc:sldChg>
      <pc:sldChg chg="addSp modSp new mod">
        <pc:chgData name="Mike Durke" userId="0c974ed1-fc60-4471-bc87-793b58cadcc1" providerId="ADAL" clId="{6323F3AB-7548-44C7-BE73-D3F9AE1707D8}" dt="2023-02-21T17:57:44.669" v="396" actId="1076"/>
        <pc:sldMkLst>
          <pc:docMk/>
          <pc:sldMk cId="4012581683" sldId="303"/>
        </pc:sldMkLst>
        <pc:picChg chg="add mod">
          <ac:chgData name="Mike Durke" userId="0c974ed1-fc60-4471-bc87-793b58cadcc1" providerId="ADAL" clId="{6323F3AB-7548-44C7-BE73-D3F9AE1707D8}" dt="2023-02-21T17:57:44.669" v="396" actId="1076"/>
          <ac:picMkLst>
            <pc:docMk/>
            <pc:sldMk cId="4012581683" sldId="303"/>
            <ac:picMk id="5" creationId="{CE54FADD-6070-AE98-92F3-BF14B1273977}"/>
          </ac:picMkLst>
        </pc:picChg>
      </pc:sldChg>
      <pc:sldChg chg="add">
        <pc:chgData name="Mike Durke" userId="0c974ed1-fc60-4471-bc87-793b58cadcc1" providerId="ADAL" clId="{6323F3AB-7548-44C7-BE73-D3F9AE1707D8}" dt="2023-02-21T18:10:20.225" v="402"/>
        <pc:sldMkLst>
          <pc:docMk/>
          <pc:sldMk cId="667555731" sldId="304"/>
        </pc:sldMkLst>
      </pc:sldChg>
      <pc:sldChg chg="addSp modSp new del mod">
        <pc:chgData name="Mike Durke" userId="0c974ed1-fc60-4471-bc87-793b58cadcc1" providerId="ADAL" clId="{6323F3AB-7548-44C7-BE73-D3F9AE1707D8}" dt="2023-02-21T18:09:08.978" v="401" actId="2696"/>
        <pc:sldMkLst>
          <pc:docMk/>
          <pc:sldMk cId="3404316170" sldId="304"/>
        </pc:sldMkLst>
        <pc:picChg chg="add mod">
          <ac:chgData name="Mike Durke" userId="0c974ed1-fc60-4471-bc87-793b58cadcc1" providerId="ADAL" clId="{6323F3AB-7548-44C7-BE73-D3F9AE1707D8}" dt="2023-02-21T18:04:59.448" v="400" actId="1076"/>
          <ac:picMkLst>
            <pc:docMk/>
            <pc:sldMk cId="3404316170" sldId="304"/>
            <ac:picMk id="5" creationId="{F65C332B-EBB2-6EDC-D4BC-5CD801F0A332}"/>
          </ac:picMkLst>
        </pc:picChg>
      </pc:sldChg>
      <pc:sldChg chg="addSp modSp new mod">
        <pc:chgData name="Mike Durke" userId="0c974ed1-fc60-4471-bc87-793b58cadcc1" providerId="ADAL" clId="{6323F3AB-7548-44C7-BE73-D3F9AE1707D8}" dt="2023-02-21T18:13:27.987" v="418" actId="1076"/>
        <pc:sldMkLst>
          <pc:docMk/>
          <pc:sldMk cId="2495409740" sldId="305"/>
        </pc:sldMkLst>
        <pc:picChg chg="add mod">
          <ac:chgData name="Mike Durke" userId="0c974ed1-fc60-4471-bc87-793b58cadcc1" providerId="ADAL" clId="{6323F3AB-7548-44C7-BE73-D3F9AE1707D8}" dt="2023-02-21T18:13:27.987" v="418" actId="1076"/>
          <ac:picMkLst>
            <pc:docMk/>
            <pc:sldMk cId="2495409740" sldId="305"/>
            <ac:picMk id="5" creationId="{9963760F-3EDC-F7B8-526E-5DEEEAAB50BF}"/>
          </ac:picMkLst>
        </pc:picChg>
      </pc:sldChg>
      <pc:sldChg chg="addSp modSp new mod">
        <pc:chgData name="Mike Durke" userId="0c974ed1-fc60-4471-bc87-793b58cadcc1" providerId="ADAL" clId="{6323F3AB-7548-44C7-BE73-D3F9AE1707D8}" dt="2023-02-21T18:12:54.940" v="415" actId="1076"/>
        <pc:sldMkLst>
          <pc:docMk/>
          <pc:sldMk cId="3660368416" sldId="306"/>
        </pc:sldMkLst>
        <pc:picChg chg="add mod">
          <ac:chgData name="Mike Durke" userId="0c974ed1-fc60-4471-bc87-793b58cadcc1" providerId="ADAL" clId="{6323F3AB-7548-44C7-BE73-D3F9AE1707D8}" dt="2023-02-21T18:12:54.940" v="415" actId="1076"/>
          <ac:picMkLst>
            <pc:docMk/>
            <pc:sldMk cId="3660368416" sldId="306"/>
            <ac:picMk id="5" creationId="{8EAD0BF6-4DC9-B2FA-C3F9-A26B020E74C5}"/>
          </ac:picMkLst>
        </pc:picChg>
      </pc:sldChg>
      <pc:sldChg chg="addSp modSp new mod">
        <pc:chgData name="Mike Durke" userId="0c974ed1-fc60-4471-bc87-793b58cadcc1" providerId="ADAL" clId="{6323F3AB-7548-44C7-BE73-D3F9AE1707D8}" dt="2023-02-21T18:12:06.344" v="412" actId="1076"/>
        <pc:sldMkLst>
          <pc:docMk/>
          <pc:sldMk cId="3640782951" sldId="307"/>
        </pc:sldMkLst>
        <pc:picChg chg="add mod">
          <ac:chgData name="Mike Durke" userId="0c974ed1-fc60-4471-bc87-793b58cadcc1" providerId="ADAL" clId="{6323F3AB-7548-44C7-BE73-D3F9AE1707D8}" dt="2023-02-21T18:12:06.344" v="412" actId="1076"/>
          <ac:picMkLst>
            <pc:docMk/>
            <pc:sldMk cId="3640782951" sldId="307"/>
            <ac:picMk id="5" creationId="{7EA387D9-CADE-ED9D-F7BF-22C53368986F}"/>
          </ac:picMkLst>
        </pc:picChg>
      </pc:sldChg>
      <pc:sldChg chg="addSp modSp new mod">
        <pc:chgData name="Mike Durke" userId="0c974ed1-fc60-4471-bc87-793b58cadcc1" providerId="ADAL" clId="{6323F3AB-7548-44C7-BE73-D3F9AE1707D8}" dt="2023-02-21T18:11:28.371" v="409" actId="1076"/>
        <pc:sldMkLst>
          <pc:docMk/>
          <pc:sldMk cId="154958285" sldId="308"/>
        </pc:sldMkLst>
        <pc:picChg chg="add mod">
          <ac:chgData name="Mike Durke" userId="0c974ed1-fc60-4471-bc87-793b58cadcc1" providerId="ADAL" clId="{6323F3AB-7548-44C7-BE73-D3F9AE1707D8}" dt="2023-02-21T18:11:28.371" v="409" actId="1076"/>
          <ac:picMkLst>
            <pc:docMk/>
            <pc:sldMk cId="154958285" sldId="308"/>
            <ac:picMk id="5" creationId="{F9A4DA41-D0A9-29EF-AA21-2B589C7A31DC}"/>
          </ac:picMkLst>
        </pc:picChg>
      </pc:sldChg>
      <pc:sldChg chg="addSp modSp new mod">
        <pc:chgData name="Mike Durke" userId="0c974ed1-fc60-4471-bc87-793b58cadcc1" providerId="ADAL" clId="{6323F3AB-7548-44C7-BE73-D3F9AE1707D8}" dt="2023-02-21T18:15:04.777" v="427" actId="1076"/>
        <pc:sldMkLst>
          <pc:docMk/>
          <pc:sldMk cId="2764642544" sldId="309"/>
        </pc:sldMkLst>
        <pc:picChg chg="add mod">
          <ac:chgData name="Mike Durke" userId="0c974ed1-fc60-4471-bc87-793b58cadcc1" providerId="ADAL" clId="{6323F3AB-7548-44C7-BE73-D3F9AE1707D8}" dt="2023-02-21T18:15:04.777" v="427" actId="1076"/>
          <ac:picMkLst>
            <pc:docMk/>
            <pc:sldMk cId="2764642544" sldId="309"/>
            <ac:picMk id="5" creationId="{7F5BA21D-EB75-52C4-8A97-2EBDC1980025}"/>
          </ac:picMkLst>
        </pc:picChg>
      </pc:sldChg>
      <pc:sldChg chg="addSp modSp new mod">
        <pc:chgData name="Mike Durke" userId="0c974ed1-fc60-4471-bc87-793b58cadcc1" providerId="ADAL" clId="{6323F3AB-7548-44C7-BE73-D3F9AE1707D8}" dt="2023-02-21T18:27:45.805" v="471" actId="1076"/>
        <pc:sldMkLst>
          <pc:docMk/>
          <pc:sldMk cId="350081622" sldId="310"/>
        </pc:sldMkLst>
        <pc:picChg chg="add mod">
          <ac:chgData name="Mike Durke" userId="0c974ed1-fc60-4471-bc87-793b58cadcc1" providerId="ADAL" clId="{6323F3AB-7548-44C7-BE73-D3F9AE1707D8}" dt="2023-02-21T18:27:45.805" v="471" actId="1076"/>
          <ac:picMkLst>
            <pc:docMk/>
            <pc:sldMk cId="350081622" sldId="310"/>
            <ac:picMk id="5" creationId="{500CFCE7-7B80-AF87-65C6-F3346E88F6EA}"/>
          </ac:picMkLst>
        </pc:picChg>
      </pc:sldChg>
      <pc:sldChg chg="addSp modSp new mod">
        <pc:chgData name="Mike Durke" userId="0c974ed1-fc60-4471-bc87-793b58cadcc1" providerId="ADAL" clId="{6323F3AB-7548-44C7-BE73-D3F9AE1707D8}" dt="2023-02-21T18:15:45.456" v="430" actId="1076"/>
        <pc:sldMkLst>
          <pc:docMk/>
          <pc:sldMk cId="1905287883" sldId="311"/>
        </pc:sldMkLst>
        <pc:picChg chg="add mod">
          <ac:chgData name="Mike Durke" userId="0c974ed1-fc60-4471-bc87-793b58cadcc1" providerId="ADAL" clId="{6323F3AB-7548-44C7-BE73-D3F9AE1707D8}" dt="2023-02-21T18:15:45.456" v="430" actId="1076"/>
          <ac:picMkLst>
            <pc:docMk/>
            <pc:sldMk cId="1905287883" sldId="311"/>
            <ac:picMk id="5" creationId="{2EACD992-C360-1DE9-8F58-8A0C71CC05C9}"/>
          </ac:picMkLst>
        </pc:picChg>
      </pc:sldChg>
      <pc:sldChg chg="addSp modSp new mod">
        <pc:chgData name="Mike Durke" userId="0c974ed1-fc60-4471-bc87-793b58cadcc1" providerId="ADAL" clId="{6323F3AB-7548-44C7-BE73-D3F9AE1707D8}" dt="2023-02-21T18:28:22.990" v="474" actId="1076"/>
        <pc:sldMkLst>
          <pc:docMk/>
          <pc:sldMk cId="1779116618" sldId="312"/>
        </pc:sldMkLst>
        <pc:picChg chg="add mod">
          <ac:chgData name="Mike Durke" userId="0c974ed1-fc60-4471-bc87-793b58cadcc1" providerId="ADAL" clId="{6323F3AB-7548-44C7-BE73-D3F9AE1707D8}" dt="2023-02-21T18:28:22.990" v="474" actId="1076"/>
          <ac:picMkLst>
            <pc:docMk/>
            <pc:sldMk cId="1779116618" sldId="312"/>
            <ac:picMk id="5" creationId="{A9FA2FB9-48C0-15CE-E281-7F5FF17AC05F}"/>
          </ac:picMkLst>
        </pc:picChg>
      </pc:sldChg>
      <pc:sldChg chg="addSp modSp new mod">
        <pc:chgData name="Mike Durke" userId="0c974ed1-fc60-4471-bc87-793b58cadcc1" providerId="ADAL" clId="{6323F3AB-7548-44C7-BE73-D3F9AE1707D8}" dt="2023-02-21T18:20:44.337" v="468" actId="14100"/>
        <pc:sldMkLst>
          <pc:docMk/>
          <pc:sldMk cId="3666116087" sldId="313"/>
        </pc:sldMkLst>
        <pc:spChg chg="mod">
          <ac:chgData name="Mike Durke" userId="0c974ed1-fc60-4471-bc87-793b58cadcc1" providerId="ADAL" clId="{6323F3AB-7548-44C7-BE73-D3F9AE1707D8}" dt="2023-02-21T18:20:44.337" v="468" actId="14100"/>
          <ac:spMkLst>
            <pc:docMk/>
            <pc:sldMk cId="3666116087" sldId="313"/>
            <ac:spMk id="2" creationId="{75B1CA89-9690-16EE-B8EA-A8E7E48F4CB8}"/>
          </ac:spMkLst>
        </pc:spChg>
        <pc:spChg chg="add mod">
          <ac:chgData name="Mike Durke" userId="0c974ed1-fc60-4471-bc87-793b58cadcc1" providerId="ADAL" clId="{6323F3AB-7548-44C7-BE73-D3F9AE1707D8}" dt="2023-02-21T18:20:16.713" v="440" actId="1076"/>
          <ac:spMkLst>
            <pc:docMk/>
            <pc:sldMk cId="3666116087" sldId="313"/>
            <ac:spMk id="5" creationId="{CAF9B02B-5236-98FB-A427-4DBB19AAB332}"/>
          </ac:spMkLst>
        </pc:spChg>
        <pc:picChg chg="add mod">
          <ac:chgData name="Mike Durke" userId="0c974ed1-fc60-4471-bc87-793b58cadcc1" providerId="ADAL" clId="{6323F3AB-7548-44C7-BE73-D3F9AE1707D8}" dt="2023-02-21T18:20:25.827" v="442" actId="1076"/>
          <ac:picMkLst>
            <pc:docMk/>
            <pc:sldMk cId="3666116087" sldId="313"/>
            <ac:picMk id="7" creationId="{FE23CF23-5C1D-E611-5F95-57446EEBF175}"/>
          </ac:picMkLst>
        </pc:picChg>
      </pc:sldChg>
      <pc:sldChg chg="addSp modSp new mod">
        <pc:chgData name="Mike Durke" userId="0c974ed1-fc60-4471-bc87-793b58cadcc1" providerId="ADAL" clId="{6323F3AB-7548-44C7-BE73-D3F9AE1707D8}" dt="2023-02-21T18:47:33.174" v="579" actId="1076"/>
        <pc:sldMkLst>
          <pc:docMk/>
          <pc:sldMk cId="2474383598" sldId="314"/>
        </pc:sldMkLst>
        <pc:picChg chg="add mod">
          <ac:chgData name="Mike Durke" userId="0c974ed1-fc60-4471-bc87-793b58cadcc1" providerId="ADAL" clId="{6323F3AB-7548-44C7-BE73-D3F9AE1707D8}" dt="2023-02-21T18:47:33.174" v="579" actId="1076"/>
          <ac:picMkLst>
            <pc:docMk/>
            <pc:sldMk cId="2474383598" sldId="314"/>
            <ac:picMk id="5" creationId="{E6CBB693-7E61-B545-D3BB-23DB7C1F328C}"/>
          </ac:picMkLst>
        </pc:picChg>
      </pc:sldChg>
      <pc:sldChg chg="addSp modSp new mod">
        <pc:chgData name="Mike Durke" userId="0c974ed1-fc60-4471-bc87-793b58cadcc1" providerId="ADAL" clId="{6323F3AB-7548-44C7-BE73-D3F9AE1707D8}" dt="2023-02-21T18:30:48.627" v="483" actId="1076"/>
        <pc:sldMkLst>
          <pc:docMk/>
          <pc:sldMk cId="3334122766" sldId="315"/>
        </pc:sldMkLst>
        <pc:picChg chg="add mod">
          <ac:chgData name="Mike Durke" userId="0c974ed1-fc60-4471-bc87-793b58cadcc1" providerId="ADAL" clId="{6323F3AB-7548-44C7-BE73-D3F9AE1707D8}" dt="2023-02-21T18:30:48.627" v="483" actId="1076"/>
          <ac:picMkLst>
            <pc:docMk/>
            <pc:sldMk cId="3334122766" sldId="315"/>
            <ac:picMk id="5" creationId="{4C81C52B-23CA-7D13-4971-1AEC29B24F24}"/>
          </ac:picMkLst>
        </pc:picChg>
      </pc:sldChg>
      <pc:sldChg chg="addSp modSp new mod">
        <pc:chgData name="Mike Durke" userId="0c974ed1-fc60-4471-bc87-793b58cadcc1" providerId="ADAL" clId="{6323F3AB-7548-44C7-BE73-D3F9AE1707D8}" dt="2023-02-21T18:29:29.218" v="480" actId="1076"/>
        <pc:sldMkLst>
          <pc:docMk/>
          <pc:sldMk cId="1997194990" sldId="316"/>
        </pc:sldMkLst>
        <pc:picChg chg="add mod">
          <ac:chgData name="Mike Durke" userId="0c974ed1-fc60-4471-bc87-793b58cadcc1" providerId="ADAL" clId="{6323F3AB-7548-44C7-BE73-D3F9AE1707D8}" dt="2023-02-21T18:29:29.218" v="480" actId="1076"/>
          <ac:picMkLst>
            <pc:docMk/>
            <pc:sldMk cId="1997194990" sldId="316"/>
            <ac:picMk id="5" creationId="{A5E8F5A9-81C5-613E-35F4-07DBE6F54C27}"/>
          </ac:picMkLst>
        </pc:picChg>
      </pc:sldChg>
      <pc:sldChg chg="addSp modSp new mod">
        <pc:chgData name="Mike Durke" userId="0c974ed1-fc60-4471-bc87-793b58cadcc1" providerId="ADAL" clId="{6323F3AB-7548-44C7-BE73-D3F9AE1707D8}" dt="2023-02-21T18:34:32.562" v="519" actId="14100"/>
        <pc:sldMkLst>
          <pc:docMk/>
          <pc:sldMk cId="3439851533" sldId="317"/>
        </pc:sldMkLst>
        <pc:picChg chg="add mod">
          <ac:chgData name="Mike Durke" userId="0c974ed1-fc60-4471-bc87-793b58cadcc1" providerId="ADAL" clId="{6323F3AB-7548-44C7-BE73-D3F9AE1707D8}" dt="2023-02-21T18:34:32.562" v="519" actId="14100"/>
          <ac:picMkLst>
            <pc:docMk/>
            <pc:sldMk cId="3439851533" sldId="317"/>
            <ac:picMk id="4" creationId="{D91F04EC-4A42-F9AF-6D5E-9C08A260C394}"/>
          </ac:picMkLst>
        </pc:picChg>
      </pc:sldChg>
      <pc:sldChg chg="addSp delSp modSp new mod">
        <pc:chgData name="Mike Durke" userId="0c974ed1-fc60-4471-bc87-793b58cadcc1" providerId="ADAL" clId="{6323F3AB-7548-44C7-BE73-D3F9AE1707D8}" dt="2023-02-21T18:35:08.436" v="523" actId="1076"/>
        <pc:sldMkLst>
          <pc:docMk/>
          <pc:sldMk cId="1238137447" sldId="318"/>
        </pc:sldMkLst>
        <pc:spChg chg="mod">
          <ac:chgData name="Mike Durke" userId="0c974ed1-fc60-4471-bc87-793b58cadcc1" providerId="ADAL" clId="{6323F3AB-7548-44C7-BE73-D3F9AE1707D8}" dt="2023-02-21T18:34:39.299" v="520" actId="20577"/>
          <ac:spMkLst>
            <pc:docMk/>
            <pc:sldMk cId="1238137447" sldId="318"/>
            <ac:spMk id="3" creationId="{28746D6A-4A92-C9DC-FBDF-440DEE975E8C}"/>
          </ac:spMkLst>
        </pc:spChg>
        <pc:picChg chg="add del mod">
          <ac:chgData name="Mike Durke" userId="0c974ed1-fc60-4471-bc87-793b58cadcc1" providerId="ADAL" clId="{6323F3AB-7548-44C7-BE73-D3F9AE1707D8}" dt="2023-02-21T18:34:21.816" v="517" actId="21"/>
          <ac:picMkLst>
            <pc:docMk/>
            <pc:sldMk cId="1238137447" sldId="318"/>
            <ac:picMk id="5" creationId="{D0C8079B-C2C2-6152-AC07-2CE5121F754D}"/>
          </ac:picMkLst>
        </pc:picChg>
        <pc:picChg chg="add mod">
          <ac:chgData name="Mike Durke" userId="0c974ed1-fc60-4471-bc87-793b58cadcc1" providerId="ADAL" clId="{6323F3AB-7548-44C7-BE73-D3F9AE1707D8}" dt="2023-02-21T18:35:08.436" v="523" actId="1076"/>
          <ac:picMkLst>
            <pc:docMk/>
            <pc:sldMk cId="1238137447" sldId="318"/>
            <ac:picMk id="7" creationId="{6ACE4AE9-EFA7-3D9B-C6C8-860EEA7EF42B}"/>
          </ac:picMkLst>
        </pc:picChg>
      </pc:sldChg>
      <pc:sldChg chg="addSp modSp new mod">
        <pc:chgData name="Mike Durke" userId="0c974ed1-fc60-4471-bc87-793b58cadcc1" providerId="ADAL" clId="{6323F3AB-7548-44C7-BE73-D3F9AE1707D8}" dt="2023-02-21T18:35:59.063" v="528" actId="1076"/>
        <pc:sldMkLst>
          <pc:docMk/>
          <pc:sldMk cId="2256964588" sldId="319"/>
        </pc:sldMkLst>
        <pc:picChg chg="add mod">
          <ac:chgData name="Mike Durke" userId="0c974ed1-fc60-4471-bc87-793b58cadcc1" providerId="ADAL" clId="{6323F3AB-7548-44C7-BE73-D3F9AE1707D8}" dt="2023-02-21T18:35:59.063" v="528" actId="1076"/>
          <ac:picMkLst>
            <pc:docMk/>
            <pc:sldMk cId="2256964588" sldId="319"/>
            <ac:picMk id="5" creationId="{F11BFEAA-E7BC-5B15-4358-69B684424D3B}"/>
          </ac:picMkLst>
        </pc:picChg>
      </pc:sldChg>
      <pc:sldChg chg="addSp modSp new mod">
        <pc:chgData name="Mike Durke" userId="0c974ed1-fc60-4471-bc87-793b58cadcc1" providerId="ADAL" clId="{6323F3AB-7548-44C7-BE73-D3F9AE1707D8}" dt="2023-02-21T18:36:43.919" v="531" actId="1076"/>
        <pc:sldMkLst>
          <pc:docMk/>
          <pc:sldMk cId="2272748048" sldId="320"/>
        </pc:sldMkLst>
        <pc:picChg chg="add mod">
          <ac:chgData name="Mike Durke" userId="0c974ed1-fc60-4471-bc87-793b58cadcc1" providerId="ADAL" clId="{6323F3AB-7548-44C7-BE73-D3F9AE1707D8}" dt="2023-02-21T18:36:43.919" v="531" actId="1076"/>
          <ac:picMkLst>
            <pc:docMk/>
            <pc:sldMk cId="2272748048" sldId="320"/>
            <ac:picMk id="5" creationId="{4E674D51-7389-0734-9F2D-4B9D7B4FF4A3}"/>
          </ac:picMkLst>
        </pc:picChg>
      </pc:sldChg>
      <pc:sldChg chg="addSp delSp modSp new mod modAnim">
        <pc:chgData name="Mike Durke" userId="0c974ed1-fc60-4471-bc87-793b58cadcc1" providerId="ADAL" clId="{6323F3AB-7548-44C7-BE73-D3F9AE1707D8}" dt="2023-02-21T18:44:40.016" v="573"/>
        <pc:sldMkLst>
          <pc:docMk/>
          <pc:sldMk cId="2185916762" sldId="321"/>
        </pc:sldMkLst>
        <pc:spChg chg="add del">
          <ac:chgData name="Mike Durke" userId="0c974ed1-fc60-4471-bc87-793b58cadcc1" providerId="ADAL" clId="{6323F3AB-7548-44C7-BE73-D3F9AE1707D8}" dt="2023-02-21T18:41:09.211" v="538" actId="478"/>
          <ac:spMkLst>
            <pc:docMk/>
            <pc:sldMk cId="2185916762" sldId="321"/>
            <ac:spMk id="7" creationId="{A5F36172-F572-85F7-DD97-3EEBF2B02F89}"/>
          </ac:spMkLst>
        </pc:spChg>
        <pc:spChg chg="add">
          <ac:chgData name="Mike Durke" userId="0c974ed1-fc60-4471-bc87-793b58cadcc1" providerId="ADAL" clId="{6323F3AB-7548-44C7-BE73-D3F9AE1707D8}" dt="2023-02-21T18:42:00.878" v="545" actId="11529"/>
          <ac:spMkLst>
            <pc:docMk/>
            <pc:sldMk cId="2185916762" sldId="321"/>
            <ac:spMk id="9" creationId="{DC0B39A5-BB67-87E3-DE55-6B2E5462D74C}"/>
          </ac:spMkLst>
        </pc:spChg>
        <pc:spChg chg="add mod">
          <ac:chgData name="Mike Durke" userId="0c974ed1-fc60-4471-bc87-793b58cadcc1" providerId="ADAL" clId="{6323F3AB-7548-44C7-BE73-D3F9AE1707D8}" dt="2023-02-21T18:42:28.452" v="553" actId="1076"/>
          <ac:spMkLst>
            <pc:docMk/>
            <pc:sldMk cId="2185916762" sldId="321"/>
            <ac:spMk id="10" creationId="{7C8F656E-6D63-7F24-95DB-AD02C2DAA20C}"/>
          </ac:spMkLst>
        </pc:spChg>
        <pc:spChg chg="add mod">
          <ac:chgData name="Mike Durke" userId="0c974ed1-fc60-4471-bc87-793b58cadcc1" providerId="ADAL" clId="{6323F3AB-7548-44C7-BE73-D3F9AE1707D8}" dt="2023-02-21T18:42:23.759" v="552" actId="1076"/>
          <ac:spMkLst>
            <pc:docMk/>
            <pc:sldMk cId="2185916762" sldId="321"/>
            <ac:spMk id="11" creationId="{FE3102A6-FC04-A997-C108-21CC848C831A}"/>
          </ac:spMkLst>
        </pc:spChg>
        <pc:spChg chg="add mod">
          <ac:chgData name="Mike Durke" userId="0c974ed1-fc60-4471-bc87-793b58cadcc1" providerId="ADAL" clId="{6323F3AB-7548-44C7-BE73-D3F9AE1707D8}" dt="2023-02-21T18:42:19.861" v="551" actId="1076"/>
          <ac:spMkLst>
            <pc:docMk/>
            <pc:sldMk cId="2185916762" sldId="321"/>
            <ac:spMk id="12" creationId="{6F2AFA71-14A4-89D2-A2A1-0E8EA46D651C}"/>
          </ac:spMkLst>
        </pc:spChg>
        <pc:spChg chg="add mod">
          <ac:chgData name="Mike Durke" userId="0c974ed1-fc60-4471-bc87-793b58cadcc1" providerId="ADAL" clId="{6323F3AB-7548-44C7-BE73-D3F9AE1707D8}" dt="2023-02-21T18:42:15.532" v="550" actId="1076"/>
          <ac:spMkLst>
            <pc:docMk/>
            <pc:sldMk cId="2185916762" sldId="321"/>
            <ac:spMk id="13" creationId="{B45D3969-088A-E774-2AE8-8CAC882E2334}"/>
          </ac:spMkLst>
        </pc:spChg>
        <pc:picChg chg="add del mod">
          <ac:chgData name="Mike Durke" userId="0c974ed1-fc60-4471-bc87-793b58cadcc1" providerId="ADAL" clId="{6323F3AB-7548-44C7-BE73-D3F9AE1707D8}" dt="2023-02-21T18:44:09.061" v="570" actId="478"/>
          <ac:picMkLst>
            <pc:docMk/>
            <pc:sldMk cId="2185916762" sldId="321"/>
            <ac:picMk id="5" creationId="{62FF9C32-8917-037B-BF54-08D3074E989B}"/>
          </ac:picMkLst>
        </pc:picChg>
        <pc:picChg chg="add mod">
          <ac:chgData name="Mike Durke" userId="0c974ed1-fc60-4471-bc87-793b58cadcc1" providerId="ADAL" clId="{6323F3AB-7548-44C7-BE73-D3F9AE1707D8}" dt="2023-02-21T18:44:20.584" v="572" actId="14100"/>
          <ac:picMkLst>
            <pc:docMk/>
            <pc:sldMk cId="2185916762" sldId="321"/>
            <ac:picMk id="8" creationId="{D688563A-D2D1-E47C-AD9F-7CEDF87A42F3}"/>
          </ac:picMkLst>
        </pc:picChg>
      </pc:sldChg>
      <pc:sldChg chg="addSp modSp new mod">
        <pc:chgData name="Mike Durke" userId="0c974ed1-fc60-4471-bc87-793b58cadcc1" providerId="ADAL" clId="{6323F3AB-7548-44C7-BE73-D3F9AE1707D8}" dt="2023-02-21T18:45:59.919" v="576" actId="1076"/>
        <pc:sldMkLst>
          <pc:docMk/>
          <pc:sldMk cId="1904170506" sldId="322"/>
        </pc:sldMkLst>
        <pc:picChg chg="add mod">
          <ac:chgData name="Mike Durke" userId="0c974ed1-fc60-4471-bc87-793b58cadcc1" providerId="ADAL" clId="{6323F3AB-7548-44C7-BE73-D3F9AE1707D8}" dt="2023-02-21T18:45:59.919" v="576" actId="1076"/>
          <ac:picMkLst>
            <pc:docMk/>
            <pc:sldMk cId="1904170506" sldId="322"/>
            <ac:picMk id="5" creationId="{7622F7A8-6E43-654C-04F6-4BE52A52981D}"/>
          </ac:picMkLst>
        </pc:picChg>
      </pc:sldChg>
      <pc:sldChg chg="delSp modSp add mod ord delAnim">
        <pc:chgData name="Mike Durke" userId="0c974ed1-fc60-4471-bc87-793b58cadcc1" providerId="ADAL" clId="{6323F3AB-7548-44C7-BE73-D3F9AE1707D8}" dt="2023-02-21T18:43:57.029" v="568" actId="478"/>
        <pc:sldMkLst>
          <pc:docMk/>
          <pc:sldMk cId="2444214656" sldId="323"/>
        </pc:sldMkLst>
        <pc:spChg chg="del">
          <ac:chgData name="Mike Durke" userId="0c974ed1-fc60-4471-bc87-793b58cadcc1" providerId="ADAL" clId="{6323F3AB-7548-44C7-BE73-D3F9AE1707D8}" dt="2023-02-21T18:43:44.362" v="562" actId="478"/>
          <ac:spMkLst>
            <pc:docMk/>
            <pc:sldMk cId="2444214656" sldId="323"/>
            <ac:spMk id="9" creationId="{DC0B39A5-BB67-87E3-DE55-6B2E5462D74C}"/>
          </ac:spMkLst>
        </pc:spChg>
        <pc:spChg chg="del">
          <ac:chgData name="Mike Durke" userId="0c974ed1-fc60-4471-bc87-793b58cadcc1" providerId="ADAL" clId="{6323F3AB-7548-44C7-BE73-D3F9AE1707D8}" dt="2023-02-21T18:43:48.199" v="563" actId="478"/>
          <ac:spMkLst>
            <pc:docMk/>
            <pc:sldMk cId="2444214656" sldId="323"/>
            <ac:spMk id="10" creationId="{7C8F656E-6D63-7F24-95DB-AD02C2DAA20C}"/>
          </ac:spMkLst>
        </pc:spChg>
        <pc:spChg chg="del">
          <ac:chgData name="Mike Durke" userId="0c974ed1-fc60-4471-bc87-793b58cadcc1" providerId="ADAL" clId="{6323F3AB-7548-44C7-BE73-D3F9AE1707D8}" dt="2023-02-21T18:43:50.154" v="564" actId="478"/>
          <ac:spMkLst>
            <pc:docMk/>
            <pc:sldMk cId="2444214656" sldId="323"/>
            <ac:spMk id="11" creationId="{FE3102A6-FC04-A997-C108-21CC848C831A}"/>
          </ac:spMkLst>
        </pc:spChg>
        <pc:spChg chg="del">
          <ac:chgData name="Mike Durke" userId="0c974ed1-fc60-4471-bc87-793b58cadcc1" providerId="ADAL" clId="{6323F3AB-7548-44C7-BE73-D3F9AE1707D8}" dt="2023-02-21T18:43:52.096" v="565" actId="478"/>
          <ac:spMkLst>
            <pc:docMk/>
            <pc:sldMk cId="2444214656" sldId="323"/>
            <ac:spMk id="12" creationId="{6F2AFA71-14A4-89D2-A2A1-0E8EA46D651C}"/>
          </ac:spMkLst>
        </pc:spChg>
        <pc:spChg chg="del">
          <ac:chgData name="Mike Durke" userId="0c974ed1-fc60-4471-bc87-793b58cadcc1" providerId="ADAL" clId="{6323F3AB-7548-44C7-BE73-D3F9AE1707D8}" dt="2023-02-21T18:43:53.965" v="566" actId="478"/>
          <ac:spMkLst>
            <pc:docMk/>
            <pc:sldMk cId="2444214656" sldId="323"/>
            <ac:spMk id="13" creationId="{B45D3969-088A-E774-2AE8-8CAC882E2334}"/>
          </ac:spMkLst>
        </pc:spChg>
        <pc:picChg chg="del mod">
          <ac:chgData name="Mike Durke" userId="0c974ed1-fc60-4471-bc87-793b58cadcc1" providerId="ADAL" clId="{6323F3AB-7548-44C7-BE73-D3F9AE1707D8}" dt="2023-02-21T18:43:57.029" v="568" actId="478"/>
          <ac:picMkLst>
            <pc:docMk/>
            <pc:sldMk cId="2444214656" sldId="323"/>
            <ac:picMk id="8" creationId="{D688563A-D2D1-E47C-AD9F-7CEDF87A42F3}"/>
          </ac:picMkLst>
        </pc:picChg>
      </pc:sldChg>
      <pc:sldChg chg="addSp modSp new mod">
        <pc:chgData name="Mike Durke" userId="0c974ed1-fc60-4471-bc87-793b58cadcc1" providerId="ADAL" clId="{6323F3AB-7548-44C7-BE73-D3F9AE1707D8}" dt="2023-02-21T18:48:36.063" v="583" actId="1076"/>
        <pc:sldMkLst>
          <pc:docMk/>
          <pc:sldMk cId="339988306" sldId="324"/>
        </pc:sldMkLst>
        <pc:picChg chg="add mod">
          <ac:chgData name="Mike Durke" userId="0c974ed1-fc60-4471-bc87-793b58cadcc1" providerId="ADAL" clId="{6323F3AB-7548-44C7-BE73-D3F9AE1707D8}" dt="2023-02-21T18:48:36.063" v="583" actId="1076"/>
          <ac:picMkLst>
            <pc:docMk/>
            <pc:sldMk cId="339988306" sldId="324"/>
            <ac:picMk id="5" creationId="{2F008E92-931E-B9BC-62EC-2DF8896FFD8C}"/>
          </ac:picMkLst>
        </pc:picChg>
      </pc:sldChg>
      <pc:sldChg chg="addSp delSp modSp new mod setBg">
        <pc:chgData name="Mike Durke" userId="0c974ed1-fc60-4471-bc87-793b58cadcc1" providerId="ADAL" clId="{6323F3AB-7548-44C7-BE73-D3F9AE1707D8}" dt="2023-02-21T18:52:46.336" v="622" actId="1076"/>
        <pc:sldMkLst>
          <pc:docMk/>
          <pc:sldMk cId="2925791403" sldId="325"/>
        </pc:sldMkLst>
        <pc:spChg chg="mod ord">
          <ac:chgData name="Mike Durke" userId="0c974ed1-fc60-4471-bc87-793b58cadcc1" providerId="ADAL" clId="{6323F3AB-7548-44C7-BE73-D3F9AE1707D8}" dt="2023-02-21T18:52:46.336" v="622" actId="1076"/>
          <ac:spMkLst>
            <pc:docMk/>
            <pc:sldMk cId="2925791403" sldId="325"/>
            <ac:spMk id="2" creationId="{83C251FA-0CC7-4981-27AF-352C784048EF}"/>
          </ac:spMkLst>
        </pc:spChg>
        <pc:spChg chg="del">
          <ac:chgData name="Mike Durke" userId="0c974ed1-fc60-4471-bc87-793b58cadcc1" providerId="ADAL" clId="{6323F3AB-7548-44C7-BE73-D3F9AE1707D8}" dt="2023-02-21T18:51:25.633" v="603" actId="22"/>
          <ac:spMkLst>
            <pc:docMk/>
            <pc:sldMk cId="2925791403" sldId="325"/>
            <ac:spMk id="3" creationId="{6A058C1B-10EA-3B0A-BF2F-B2DF62B32FB9}"/>
          </ac:spMkLst>
        </pc:spChg>
        <pc:spChg chg="add del">
          <ac:chgData name="Mike Durke" userId="0c974ed1-fc60-4471-bc87-793b58cadcc1" providerId="ADAL" clId="{6323F3AB-7548-44C7-BE73-D3F9AE1707D8}" dt="2023-02-21T18:52:11.972" v="616" actId="26606"/>
          <ac:spMkLst>
            <pc:docMk/>
            <pc:sldMk cId="2925791403" sldId="325"/>
            <ac:spMk id="10" creationId="{0F358BAA-9C8A-4E17-BAD8-32FD6FFEA730}"/>
          </ac:spMkLst>
        </pc:spChg>
        <pc:spChg chg="add del">
          <ac:chgData name="Mike Durke" userId="0c974ed1-fc60-4471-bc87-793b58cadcc1" providerId="ADAL" clId="{6323F3AB-7548-44C7-BE73-D3F9AE1707D8}" dt="2023-02-21T18:52:11.972" v="616" actId="26606"/>
          <ac:spMkLst>
            <pc:docMk/>
            <pc:sldMk cId="2925791403" sldId="325"/>
            <ac:spMk id="12" creationId="{4D6F41A4-BEE3-4935-9371-4ADEA67A22F9}"/>
          </ac:spMkLst>
        </pc:spChg>
        <pc:spChg chg="add del">
          <ac:chgData name="Mike Durke" userId="0c974ed1-fc60-4471-bc87-793b58cadcc1" providerId="ADAL" clId="{6323F3AB-7548-44C7-BE73-D3F9AE1707D8}" dt="2023-02-21T18:52:11.972" v="616" actId="26606"/>
          <ac:spMkLst>
            <pc:docMk/>
            <pc:sldMk cId="2925791403" sldId="325"/>
            <ac:spMk id="21" creationId="{7FE1D329-7CB2-4DF5-B0C0-36DD19EBC66D}"/>
          </ac:spMkLst>
        </pc:spChg>
        <pc:spChg chg="add del">
          <ac:chgData name="Mike Durke" userId="0c974ed1-fc60-4471-bc87-793b58cadcc1" providerId="ADAL" clId="{6323F3AB-7548-44C7-BE73-D3F9AE1707D8}" dt="2023-02-21T18:52:11.972" v="616" actId="26606"/>
          <ac:spMkLst>
            <pc:docMk/>
            <pc:sldMk cId="2925791403" sldId="325"/>
            <ac:spMk id="23" creationId="{EA7E347D-B32A-4759-B7FF-FD25A9AEE645}"/>
          </ac:spMkLst>
        </pc:spChg>
        <pc:spChg chg="add del">
          <ac:chgData name="Mike Durke" userId="0c974ed1-fc60-4471-bc87-793b58cadcc1" providerId="ADAL" clId="{6323F3AB-7548-44C7-BE73-D3F9AE1707D8}" dt="2023-02-21T18:52:11.972" v="616" actId="26606"/>
          <ac:spMkLst>
            <pc:docMk/>
            <pc:sldMk cId="2925791403" sldId="325"/>
            <ac:spMk id="25" creationId="{681F9FCB-1E38-43E9-8567-6292F4842051}"/>
          </ac:spMkLst>
        </pc:spChg>
        <pc:spChg chg="add del">
          <ac:chgData name="Mike Durke" userId="0c974ed1-fc60-4471-bc87-793b58cadcc1" providerId="ADAL" clId="{6323F3AB-7548-44C7-BE73-D3F9AE1707D8}" dt="2023-02-21T18:52:11.972" v="616" actId="26606"/>
          <ac:spMkLst>
            <pc:docMk/>
            <pc:sldMk cId="2925791403" sldId="325"/>
            <ac:spMk id="27" creationId="{E687037D-D197-4CDD-BB5E-43AEE9E53408}"/>
          </ac:spMkLst>
        </pc:spChg>
        <pc:spChg chg="add del">
          <ac:chgData name="Mike Durke" userId="0c974ed1-fc60-4471-bc87-793b58cadcc1" providerId="ADAL" clId="{6323F3AB-7548-44C7-BE73-D3F9AE1707D8}" dt="2023-02-21T18:52:11.972" v="616" actId="26606"/>
          <ac:spMkLst>
            <pc:docMk/>
            <pc:sldMk cId="2925791403" sldId="325"/>
            <ac:spMk id="29" creationId="{DF862680-7FF3-4F94-B3EC-A17BECACFD1D}"/>
          </ac:spMkLst>
        </pc:spChg>
        <pc:spChg chg="add del">
          <ac:chgData name="Mike Durke" userId="0c974ed1-fc60-4471-bc87-793b58cadcc1" providerId="ADAL" clId="{6323F3AB-7548-44C7-BE73-D3F9AE1707D8}" dt="2023-02-21T18:52:11.972" v="616" actId="26606"/>
          <ac:spMkLst>
            <pc:docMk/>
            <pc:sldMk cId="2925791403" sldId="325"/>
            <ac:spMk id="31" creationId="{E579D572-0B2B-49CD-A3A7-BE6B3FD44C47}"/>
          </ac:spMkLst>
        </pc:spChg>
        <pc:spChg chg="add">
          <ac:chgData name="Mike Durke" userId="0c974ed1-fc60-4471-bc87-793b58cadcc1" providerId="ADAL" clId="{6323F3AB-7548-44C7-BE73-D3F9AE1707D8}" dt="2023-02-21T18:52:12.036" v="617" actId="26606"/>
          <ac:spMkLst>
            <pc:docMk/>
            <pc:sldMk cId="2925791403" sldId="325"/>
            <ac:spMk id="36" creationId="{0F358BAA-9C8A-4E17-BAD8-32FD6FFEA730}"/>
          </ac:spMkLst>
        </pc:spChg>
        <pc:spChg chg="add">
          <ac:chgData name="Mike Durke" userId="0c974ed1-fc60-4471-bc87-793b58cadcc1" providerId="ADAL" clId="{6323F3AB-7548-44C7-BE73-D3F9AE1707D8}" dt="2023-02-21T18:52:12.036" v="617" actId="26606"/>
          <ac:spMkLst>
            <pc:docMk/>
            <pc:sldMk cId="2925791403" sldId="325"/>
            <ac:spMk id="37" creationId="{4D6F41A4-BEE3-4935-9371-4ADEA67A22F9}"/>
          </ac:spMkLst>
        </pc:spChg>
        <pc:spChg chg="add">
          <ac:chgData name="Mike Durke" userId="0c974ed1-fc60-4471-bc87-793b58cadcc1" providerId="ADAL" clId="{6323F3AB-7548-44C7-BE73-D3F9AE1707D8}" dt="2023-02-21T18:52:12.036" v="617" actId="26606"/>
          <ac:spMkLst>
            <pc:docMk/>
            <pc:sldMk cId="2925791403" sldId="325"/>
            <ac:spMk id="44" creationId="{7FE1D329-7CB2-4DF5-B0C0-36DD19EBC66D}"/>
          </ac:spMkLst>
        </pc:spChg>
        <pc:spChg chg="add">
          <ac:chgData name="Mike Durke" userId="0c974ed1-fc60-4471-bc87-793b58cadcc1" providerId="ADAL" clId="{6323F3AB-7548-44C7-BE73-D3F9AE1707D8}" dt="2023-02-21T18:52:12.036" v="617" actId="26606"/>
          <ac:spMkLst>
            <pc:docMk/>
            <pc:sldMk cId="2925791403" sldId="325"/>
            <ac:spMk id="45" creationId="{EA7E347D-B32A-4759-B7FF-FD25A9AEE645}"/>
          </ac:spMkLst>
        </pc:spChg>
        <pc:spChg chg="add">
          <ac:chgData name="Mike Durke" userId="0c974ed1-fc60-4471-bc87-793b58cadcc1" providerId="ADAL" clId="{6323F3AB-7548-44C7-BE73-D3F9AE1707D8}" dt="2023-02-21T18:52:12.036" v="617" actId="26606"/>
          <ac:spMkLst>
            <pc:docMk/>
            <pc:sldMk cId="2925791403" sldId="325"/>
            <ac:spMk id="46" creationId="{681F9FCB-1E38-43E9-8567-6292F4842051}"/>
          </ac:spMkLst>
        </pc:spChg>
        <pc:spChg chg="add">
          <ac:chgData name="Mike Durke" userId="0c974ed1-fc60-4471-bc87-793b58cadcc1" providerId="ADAL" clId="{6323F3AB-7548-44C7-BE73-D3F9AE1707D8}" dt="2023-02-21T18:52:12.036" v="617" actId="26606"/>
          <ac:spMkLst>
            <pc:docMk/>
            <pc:sldMk cId="2925791403" sldId="325"/>
            <ac:spMk id="47" creationId="{ED029D64-BBDD-43FA-92CF-C6BF515141E0}"/>
          </ac:spMkLst>
        </pc:spChg>
        <pc:grpChg chg="add del">
          <ac:chgData name="Mike Durke" userId="0c974ed1-fc60-4471-bc87-793b58cadcc1" providerId="ADAL" clId="{6323F3AB-7548-44C7-BE73-D3F9AE1707D8}" dt="2023-02-21T18:52:11.972" v="616" actId="26606"/>
          <ac:grpSpMkLst>
            <pc:docMk/>
            <pc:sldMk cId="2925791403" sldId="325"/>
            <ac:grpSpMk id="14" creationId="{7726F010-956A-40BC-8A1F-8002DC729B4C}"/>
          </ac:grpSpMkLst>
        </pc:grpChg>
        <pc:grpChg chg="add">
          <ac:chgData name="Mike Durke" userId="0c974ed1-fc60-4471-bc87-793b58cadcc1" providerId="ADAL" clId="{6323F3AB-7548-44C7-BE73-D3F9AE1707D8}" dt="2023-02-21T18:52:12.036" v="617" actId="26606"/>
          <ac:grpSpMkLst>
            <pc:docMk/>
            <pc:sldMk cId="2925791403" sldId="325"/>
            <ac:grpSpMk id="38" creationId="{7726F010-956A-40BC-8A1F-8002DC729B4C}"/>
          </ac:grpSpMkLst>
        </pc:grpChg>
        <pc:grpChg chg="add">
          <ac:chgData name="Mike Durke" userId="0c974ed1-fc60-4471-bc87-793b58cadcc1" providerId="ADAL" clId="{6323F3AB-7548-44C7-BE73-D3F9AE1707D8}" dt="2023-02-21T18:52:12.036" v="617" actId="26606"/>
          <ac:grpSpMkLst>
            <pc:docMk/>
            <pc:sldMk cId="2925791403" sldId="325"/>
            <ac:grpSpMk id="48" creationId="{33A010B0-A5DE-4DFD-BBB1-9EDEE8CDC8AE}"/>
          </ac:grpSpMkLst>
        </pc:grpChg>
        <pc:picChg chg="add mod ord">
          <ac:chgData name="Mike Durke" userId="0c974ed1-fc60-4471-bc87-793b58cadcc1" providerId="ADAL" clId="{6323F3AB-7548-44C7-BE73-D3F9AE1707D8}" dt="2023-02-21T18:52:12.036" v="617" actId="26606"/>
          <ac:picMkLst>
            <pc:docMk/>
            <pc:sldMk cId="2925791403" sldId="325"/>
            <ac:picMk id="5" creationId="{06287D75-C8FC-AF21-3E70-F4302C6FEB28}"/>
          </ac:picMkLst>
        </pc:picChg>
      </pc:sldChg>
      <pc:sldMasterChg chg="add del addSldLayout delSldLayout">
        <pc:chgData name="Mike Durke" userId="0c974ed1-fc60-4471-bc87-793b58cadcc1" providerId="ADAL" clId="{6323F3AB-7548-44C7-BE73-D3F9AE1707D8}" dt="2023-02-20T18:25:28.643" v="34" actId="26606"/>
        <pc:sldMasterMkLst>
          <pc:docMk/>
          <pc:sldMasterMk cId="1910411475" sldId="2147483648"/>
        </pc:sldMasterMkLst>
        <pc:sldLayoutChg chg="add del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1910411475" sldId="2147483648"/>
            <pc:sldLayoutMk cId="492786526" sldId="2147483649"/>
          </pc:sldLayoutMkLst>
        </pc:sldLayoutChg>
        <pc:sldLayoutChg chg="add del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1910411475" sldId="2147483648"/>
            <pc:sldLayoutMk cId="4109841533" sldId="2147483650"/>
          </pc:sldLayoutMkLst>
        </pc:sldLayoutChg>
        <pc:sldLayoutChg chg="add del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1910411475" sldId="2147483648"/>
            <pc:sldLayoutMk cId="4075553661" sldId="2147483651"/>
          </pc:sldLayoutMkLst>
        </pc:sldLayoutChg>
        <pc:sldLayoutChg chg="add del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1910411475" sldId="2147483648"/>
            <pc:sldLayoutMk cId="691794350" sldId="2147483652"/>
          </pc:sldLayoutMkLst>
        </pc:sldLayoutChg>
        <pc:sldLayoutChg chg="add del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1910411475" sldId="2147483648"/>
            <pc:sldLayoutMk cId="371501337" sldId="2147483653"/>
          </pc:sldLayoutMkLst>
        </pc:sldLayoutChg>
        <pc:sldLayoutChg chg="add del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1910411475" sldId="2147483648"/>
            <pc:sldLayoutMk cId="301629663" sldId="2147483654"/>
          </pc:sldLayoutMkLst>
        </pc:sldLayoutChg>
        <pc:sldLayoutChg chg="add del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1910411475" sldId="2147483648"/>
            <pc:sldLayoutMk cId="2214191834" sldId="2147483655"/>
          </pc:sldLayoutMkLst>
        </pc:sldLayoutChg>
        <pc:sldLayoutChg chg="add del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1910411475" sldId="2147483648"/>
            <pc:sldLayoutMk cId="1416440703" sldId="2147483656"/>
          </pc:sldLayoutMkLst>
        </pc:sldLayoutChg>
        <pc:sldLayoutChg chg="add del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1910411475" sldId="2147483648"/>
            <pc:sldLayoutMk cId="504030676" sldId="2147483657"/>
          </pc:sldLayoutMkLst>
        </pc:sldLayoutChg>
        <pc:sldLayoutChg chg="add del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1910411475" sldId="2147483648"/>
            <pc:sldLayoutMk cId="564174209" sldId="2147483658"/>
          </pc:sldLayoutMkLst>
        </pc:sldLayoutChg>
        <pc:sldLayoutChg chg="add del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1910411475" sldId="2147483648"/>
            <pc:sldLayoutMk cId="833269313" sldId="2147483659"/>
          </pc:sldLayoutMkLst>
        </pc:sldLayoutChg>
      </pc:sldMasterChg>
      <pc:sldMasterChg chg="add del replId addSldLayout delSldLayout">
        <pc:chgData name="Mike Durke" userId="0c974ed1-fc60-4471-bc87-793b58cadcc1" providerId="ADAL" clId="{6323F3AB-7548-44C7-BE73-D3F9AE1707D8}" dt="2023-02-20T18:25:28.520" v="33" actId="26606"/>
        <pc:sldMasterMkLst>
          <pc:docMk/>
          <pc:sldMasterMk cId="487109408" sldId="2147483660"/>
        </pc:sldMasterMkLst>
        <pc:sldLayoutChg chg="add del">
          <pc:chgData name="Mike Durke" userId="0c974ed1-fc60-4471-bc87-793b58cadcc1" providerId="ADAL" clId="{6323F3AB-7548-44C7-BE73-D3F9AE1707D8}" dt="2023-02-20T18:25:28.520" v="33" actId="26606"/>
          <pc:sldLayoutMkLst>
            <pc:docMk/>
            <pc:sldMasterMk cId="487109408" sldId="2147483660"/>
            <pc:sldLayoutMk cId="2926155722" sldId="2147483661"/>
          </pc:sldLayoutMkLst>
        </pc:sldLayoutChg>
        <pc:sldLayoutChg chg="add del replId">
          <pc:chgData name="Mike Durke" userId="0c974ed1-fc60-4471-bc87-793b58cadcc1" providerId="ADAL" clId="{6323F3AB-7548-44C7-BE73-D3F9AE1707D8}" dt="2023-02-20T18:25:28.520" v="33" actId="26606"/>
          <pc:sldLayoutMkLst>
            <pc:docMk/>
            <pc:sldMasterMk cId="487109408" sldId="2147483660"/>
            <pc:sldLayoutMk cId="1180120363" sldId="2147483662"/>
          </pc:sldLayoutMkLst>
        </pc:sldLayoutChg>
        <pc:sldLayoutChg chg="add del replId">
          <pc:chgData name="Mike Durke" userId="0c974ed1-fc60-4471-bc87-793b58cadcc1" providerId="ADAL" clId="{6323F3AB-7548-44C7-BE73-D3F9AE1707D8}" dt="2023-02-20T18:25:28.520" v="33" actId="26606"/>
          <pc:sldLayoutMkLst>
            <pc:docMk/>
            <pc:sldMasterMk cId="487109408" sldId="2147483660"/>
            <pc:sldLayoutMk cId="2898309054" sldId="2147483663"/>
          </pc:sldLayoutMkLst>
        </pc:sldLayoutChg>
        <pc:sldLayoutChg chg="add del replId">
          <pc:chgData name="Mike Durke" userId="0c974ed1-fc60-4471-bc87-793b58cadcc1" providerId="ADAL" clId="{6323F3AB-7548-44C7-BE73-D3F9AE1707D8}" dt="2023-02-20T18:25:28.520" v="33" actId="26606"/>
          <pc:sldLayoutMkLst>
            <pc:docMk/>
            <pc:sldMasterMk cId="487109408" sldId="2147483660"/>
            <pc:sldLayoutMk cId="4289364141" sldId="2147483664"/>
          </pc:sldLayoutMkLst>
        </pc:sldLayoutChg>
        <pc:sldLayoutChg chg="add del replId">
          <pc:chgData name="Mike Durke" userId="0c974ed1-fc60-4471-bc87-793b58cadcc1" providerId="ADAL" clId="{6323F3AB-7548-44C7-BE73-D3F9AE1707D8}" dt="2023-02-20T18:25:28.520" v="33" actId="26606"/>
          <pc:sldLayoutMkLst>
            <pc:docMk/>
            <pc:sldMasterMk cId="487109408" sldId="2147483660"/>
            <pc:sldLayoutMk cId="3780699863" sldId="2147483665"/>
          </pc:sldLayoutMkLst>
        </pc:sldLayoutChg>
        <pc:sldLayoutChg chg="add del replId">
          <pc:chgData name="Mike Durke" userId="0c974ed1-fc60-4471-bc87-793b58cadcc1" providerId="ADAL" clId="{6323F3AB-7548-44C7-BE73-D3F9AE1707D8}" dt="2023-02-20T18:25:28.520" v="33" actId="26606"/>
          <pc:sldLayoutMkLst>
            <pc:docMk/>
            <pc:sldMasterMk cId="487109408" sldId="2147483660"/>
            <pc:sldLayoutMk cId="1977978639" sldId="2147483666"/>
          </pc:sldLayoutMkLst>
        </pc:sldLayoutChg>
        <pc:sldLayoutChg chg="add del replId">
          <pc:chgData name="Mike Durke" userId="0c974ed1-fc60-4471-bc87-793b58cadcc1" providerId="ADAL" clId="{6323F3AB-7548-44C7-BE73-D3F9AE1707D8}" dt="2023-02-20T18:25:28.520" v="33" actId="26606"/>
          <pc:sldLayoutMkLst>
            <pc:docMk/>
            <pc:sldMasterMk cId="487109408" sldId="2147483660"/>
            <pc:sldLayoutMk cId="3362591544" sldId="2147483667"/>
          </pc:sldLayoutMkLst>
        </pc:sldLayoutChg>
        <pc:sldLayoutChg chg="add del replId">
          <pc:chgData name="Mike Durke" userId="0c974ed1-fc60-4471-bc87-793b58cadcc1" providerId="ADAL" clId="{6323F3AB-7548-44C7-BE73-D3F9AE1707D8}" dt="2023-02-20T18:25:28.520" v="33" actId="26606"/>
          <pc:sldLayoutMkLst>
            <pc:docMk/>
            <pc:sldMasterMk cId="487109408" sldId="2147483660"/>
            <pc:sldLayoutMk cId="4117099721" sldId="2147483668"/>
          </pc:sldLayoutMkLst>
        </pc:sldLayoutChg>
        <pc:sldLayoutChg chg="add del replId">
          <pc:chgData name="Mike Durke" userId="0c974ed1-fc60-4471-bc87-793b58cadcc1" providerId="ADAL" clId="{6323F3AB-7548-44C7-BE73-D3F9AE1707D8}" dt="2023-02-20T18:25:28.520" v="33" actId="26606"/>
          <pc:sldLayoutMkLst>
            <pc:docMk/>
            <pc:sldMasterMk cId="487109408" sldId="2147483660"/>
            <pc:sldLayoutMk cId="1537866704" sldId="2147483669"/>
          </pc:sldLayoutMkLst>
        </pc:sldLayoutChg>
        <pc:sldLayoutChg chg="add del replId">
          <pc:chgData name="Mike Durke" userId="0c974ed1-fc60-4471-bc87-793b58cadcc1" providerId="ADAL" clId="{6323F3AB-7548-44C7-BE73-D3F9AE1707D8}" dt="2023-02-20T18:25:28.520" v="33" actId="26606"/>
          <pc:sldLayoutMkLst>
            <pc:docMk/>
            <pc:sldMasterMk cId="487109408" sldId="2147483660"/>
            <pc:sldLayoutMk cId="2353014273" sldId="2147483670"/>
          </pc:sldLayoutMkLst>
        </pc:sldLayoutChg>
        <pc:sldLayoutChg chg="add del replId">
          <pc:chgData name="Mike Durke" userId="0c974ed1-fc60-4471-bc87-793b58cadcc1" providerId="ADAL" clId="{6323F3AB-7548-44C7-BE73-D3F9AE1707D8}" dt="2023-02-20T18:25:28.520" v="33" actId="26606"/>
          <pc:sldLayoutMkLst>
            <pc:docMk/>
            <pc:sldMasterMk cId="487109408" sldId="2147483660"/>
            <pc:sldLayoutMk cId="282952575" sldId="2147483671"/>
          </pc:sldLayoutMkLst>
        </pc:sldLayoutChg>
      </pc:sldMasterChg>
      <pc:sldMasterChg chg="add addSldLayout">
        <pc:chgData name="Mike Durke" userId="0c974ed1-fc60-4471-bc87-793b58cadcc1" providerId="ADAL" clId="{6323F3AB-7548-44C7-BE73-D3F9AE1707D8}" dt="2023-02-20T18:25:28.643" v="34" actId="26606"/>
        <pc:sldMasterMkLst>
          <pc:docMk/>
          <pc:sldMasterMk cId="3409779253" sldId="2147483673"/>
        </pc:sldMasterMkLst>
        <pc:sldLayoutChg chg="add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3409779253" sldId="2147483673"/>
            <pc:sldLayoutMk cId="3611802457" sldId="2147483662"/>
          </pc:sldLayoutMkLst>
        </pc:sldLayoutChg>
        <pc:sldLayoutChg chg="add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3409779253" sldId="2147483673"/>
            <pc:sldLayoutMk cId="3060624352" sldId="2147483663"/>
          </pc:sldLayoutMkLst>
        </pc:sldLayoutChg>
        <pc:sldLayoutChg chg="add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3409779253" sldId="2147483673"/>
            <pc:sldLayoutMk cId="2946150708" sldId="2147483664"/>
          </pc:sldLayoutMkLst>
        </pc:sldLayoutChg>
        <pc:sldLayoutChg chg="add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3409779253" sldId="2147483673"/>
            <pc:sldLayoutMk cId="2272316325" sldId="2147483665"/>
          </pc:sldLayoutMkLst>
        </pc:sldLayoutChg>
        <pc:sldLayoutChg chg="add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3409779253" sldId="2147483673"/>
            <pc:sldLayoutMk cId="1777582482" sldId="2147483666"/>
          </pc:sldLayoutMkLst>
        </pc:sldLayoutChg>
        <pc:sldLayoutChg chg="add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3409779253" sldId="2147483673"/>
            <pc:sldLayoutMk cId="2595848004" sldId="2147483667"/>
          </pc:sldLayoutMkLst>
        </pc:sldLayoutChg>
        <pc:sldLayoutChg chg="add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3409779253" sldId="2147483673"/>
            <pc:sldLayoutMk cId="231375307" sldId="2147483668"/>
          </pc:sldLayoutMkLst>
        </pc:sldLayoutChg>
        <pc:sldLayoutChg chg="add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3409779253" sldId="2147483673"/>
            <pc:sldLayoutMk cId="192720785" sldId="2147483669"/>
          </pc:sldLayoutMkLst>
        </pc:sldLayoutChg>
        <pc:sldLayoutChg chg="add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3409779253" sldId="2147483673"/>
            <pc:sldLayoutMk cId="1425920692" sldId="2147483670"/>
          </pc:sldLayoutMkLst>
        </pc:sldLayoutChg>
        <pc:sldLayoutChg chg="add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3409779253" sldId="2147483673"/>
            <pc:sldLayoutMk cId="966567430" sldId="2147483671"/>
          </pc:sldLayoutMkLst>
        </pc:sldLayoutChg>
        <pc:sldLayoutChg chg="add">
          <pc:chgData name="Mike Durke" userId="0c974ed1-fc60-4471-bc87-793b58cadcc1" providerId="ADAL" clId="{6323F3AB-7548-44C7-BE73-D3F9AE1707D8}" dt="2023-02-20T18:25:28.643" v="34" actId="26606"/>
          <pc:sldLayoutMkLst>
            <pc:docMk/>
            <pc:sldMasterMk cId="3409779253" sldId="2147483673"/>
            <pc:sldLayoutMk cId="1196491762" sldId="2147483672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29EC41-C411-4424-A633-D15991EB74B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104491-5711-47C1-8370-322B02C02486}">
      <dgm:prSet/>
      <dgm:spPr/>
      <dgm:t>
        <a:bodyPr/>
        <a:lstStyle/>
        <a:p>
          <a:r>
            <a:rPr lang="en-GB"/>
            <a:t>FW Taylor</a:t>
          </a:r>
          <a:endParaRPr lang="en-US"/>
        </a:p>
      </dgm:t>
    </dgm:pt>
    <dgm:pt modelId="{ABAF05D2-5B10-4F93-A87A-D8FE4B3B2564}" type="parTrans" cxnId="{121B58E3-DF72-4FB1-8220-EEC36AB22D70}">
      <dgm:prSet/>
      <dgm:spPr/>
      <dgm:t>
        <a:bodyPr/>
        <a:lstStyle/>
        <a:p>
          <a:endParaRPr lang="en-US"/>
        </a:p>
      </dgm:t>
    </dgm:pt>
    <dgm:pt modelId="{7A2122D6-BB93-486F-9610-08F61C8AF2FF}" type="sibTrans" cxnId="{121B58E3-DF72-4FB1-8220-EEC36AB22D70}">
      <dgm:prSet/>
      <dgm:spPr/>
      <dgm:t>
        <a:bodyPr/>
        <a:lstStyle/>
        <a:p>
          <a:endParaRPr lang="en-US"/>
        </a:p>
      </dgm:t>
    </dgm:pt>
    <dgm:pt modelId="{8C899625-3CF3-40A7-8E63-FC5AC05F3777}">
      <dgm:prSet/>
      <dgm:spPr/>
      <dgm:t>
        <a:bodyPr/>
        <a:lstStyle/>
        <a:p>
          <a:r>
            <a:rPr lang="en-GB"/>
            <a:t>Henri Fayol</a:t>
          </a:r>
          <a:endParaRPr lang="en-US"/>
        </a:p>
      </dgm:t>
    </dgm:pt>
    <dgm:pt modelId="{F79485D0-CF5C-4223-9CD8-EEE6A44E844A}" type="parTrans" cxnId="{D0EF9085-D45D-464E-A796-5325B66B181F}">
      <dgm:prSet/>
      <dgm:spPr/>
      <dgm:t>
        <a:bodyPr/>
        <a:lstStyle/>
        <a:p>
          <a:endParaRPr lang="en-US"/>
        </a:p>
      </dgm:t>
    </dgm:pt>
    <dgm:pt modelId="{4C40DD04-1B14-4F37-A5A3-ECBC444D392C}" type="sibTrans" cxnId="{D0EF9085-D45D-464E-A796-5325B66B181F}">
      <dgm:prSet/>
      <dgm:spPr/>
      <dgm:t>
        <a:bodyPr/>
        <a:lstStyle/>
        <a:p>
          <a:endParaRPr lang="en-US"/>
        </a:p>
      </dgm:t>
    </dgm:pt>
    <dgm:pt modelId="{ACD783D8-EDFE-473A-8D26-64C3AD24BBA2}">
      <dgm:prSet/>
      <dgm:spPr/>
      <dgm:t>
        <a:bodyPr/>
        <a:lstStyle/>
        <a:p>
          <a:r>
            <a:rPr lang="en-GB"/>
            <a:t>Max Weber</a:t>
          </a:r>
          <a:endParaRPr lang="en-US"/>
        </a:p>
      </dgm:t>
    </dgm:pt>
    <dgm:pt modelId="{4F9F8BB3-F55F-4196-A02A-CFF0DC2EDB8D}" type="parTrans" cxnId="{C5D3EABF-F623-4012-BFD5-E09D7E5448AA}">
      <dgm:prSet/>
      <dgm:spPr/>
      <dgm:t>
        <a:bodyPr/>
        <a:lstStyle/>
        <a:p>
          <a:endParaRPr lang="en-US"/>
        </a:p>
      </dgm:t>
    </dgm:pt>
    <dgm:pt modelId="{0F8A4B47-B49A-4E8C-B71A-AD82BACD7837}" type="sibTrans" cxnId="{C5D3EABF-F623-4012-BFD5-E09D7E5448AA}">
      <dgm:prSet/>
      <dgm:spPr/>
      <dgm:t>
        <a:bodyPr/>
        <a:lstStyle/>
        <a:p>
          <a:endParaRPr lang="en-US"/>
        </a:p>
      </dgm:t>
    </dgm:pt>
    <dgm:pt modelId="{B66B5C80-1CF1-45AF-9D56-160E1ABE702D}" type="pres">
      <dgm:prSet presAssocID="{A629EC41-C411-4424-A633-D15991EB74B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46F7863-1A10-4CC2-A83B-0F0EA5041C91}" type="pres">
      <dgm:prSet presAssocID="{96104491-5711-47C1-8370-322B02C02486}" presName="hierRoot1" presStyleCnt="0"/>
      <dgm:spPr/>
    </dgm:pt>
    <dgm:pt modelId="{61F89632-D94F-4716-A8E3-617A8B1B2907}" type="pres">
      <dgm:prSet presAssocID="{96104491-5711-47C1-8370-322B02C02486}" presName="composite" presStyleCnt="0"/>
      <dgm:spPr/>
    </dgm:pt>
    <dgm:pt modelId="{0A4B12FB-04E8-4DD5-87D4-44CCF9A4DB87}" type="pres">
      <dgm:prSet presAssocID="{96104491-5711-47C1-8370-322B02C02486}" presName="background" presStyleLbl="node0" presStyleIdx="0" presStyleCnt="3"/>
      <dgm:spPr/>
    </dgm:pt>
    <dgm:pt modelId="{BC5B3538-AD26-45A2-8F19-8E7446F4EA2D}" type="pres">
      <dgm:prSet presAssocID="{96104491-5711-47C1-8370-322B02C02486}" presName="text" presStyleLbl="fgAcc0" presStyleIdx="0" presStyleCnt="3">
        <dgm:presLayoutVars>
          <dgm:chPref val="3"/>
        </dgm:presLayoutVars>
      </dgm:prSet>
      <dgm:spPr/>
    </dgm:pt>
    <dgm:pt modelId="{69D402C1-B792-4FAD-9D87-B0EB0B6A3763}" type="pres">
      <dgm:prSet presAssocID="{96104491-5711-47C1-8370-322B02C02486}" presName="hierChild2" presStyleCnt="0"/>
      <dgm:spPr/>
    </dgm:pt>
    <dgm:pt modelId="{B8034981-920D-4CDC-B986-9429F7EE427D}" type="pres">
      <dgm:prSet presAssocID="{8C899625-3CF3-40A7-8E63-FC5AC05F3777}" presName="hierRoot1" presStyleCnt="0"/>
      <dgm:spPr/>
    </dgm:pt>
    <dgm:pt modelId="{D7C66F31-023A-40AF-A079-8858E35620DA}" type="pres">
      <dgm:prSet presAssocID="{8C899625-3CF3-40A7-8E63-FC5AC05F3777}" presName="composite" presStyleCnt="0"/>
      <dgm:spPr/>
    </dgm:pt>
    <dgm:pt modelId="{57C3EC62-E15B-443F-9586-328E0FC07B14}" type="pres">
      <dgm:prSet presAssocID="{8C899625-3CF3-40A7-8E63-FC5AC05F3777}" presName="background" presStyleLbl="node0" presStyleIdx="1" presStyleCnt="3"/>
      <dgm:spPr/>
    </dgm:pt>
    <dgm:pt modelId="{C118AA1B-8215-4671-8C4D-6239365FE8DE}" type="pres">
      <dgm:prSet presAssocID="{8C899625-3CF3-40A7-8E63-FC5AC05F3777}" presName="text" presStyleLbl="fgAcc0" presStyleIdx="1" presStyleCnt="3">
        <dgm:presLayoutVars>
          <dgm:chPref val="3"/>
        </dgm:presLayoutVars>
      </dgm:prSet>
      <dgm:spPr/>
    </dgm:pt>
    <dgm:pt modelId="{ED81B943-11C4-4A12-8859-2CAFC1C38F8F}" type="pres">
      <dgm:prSet presAssocID="{8C899625-3CF3-40A7-8E63-FC5AC05F3777}" presName="hierChild2" presStyleCnt="0"/>
      <dgm:spPr/>
    </dgm:pt>
    <dgm:pt modelId="{6F3C7299-DE7A-4AD5-8DBC-D048C43856F0}" type="pres">
      <dgm:prSet presAssocID="{ACD783D8-EDFE-473A-8D26-64C3AD24BBA2}" presName="hierRoot1" presStyleCnt="0"/>
      <dgm:spPr/>
    </dgm:pt>
    <dgm:pt modelId="{890A00A1-6F04-4B94-82C0-CB2BF77260E9}" type="pres">
      <dgm:prSet presAssocID="{ACD783D8-EDFE-473A-8D26-64C3AD24BBA2}" presName="composite" presStyleCnt="0"/>
      <dgm:spPr/>
    </dgm:pt>
    <dgm:pt modelId="{869D8830-9015-47C0-8DAC-EA0652EE1D98}" type="pres">
      <dgm:prSet presAssocID="{ACD783D8-EDFE-473A-8D26-64C3AD24BBA2}" presName="background" presStyleLbl="node0" presStyleIdx="2" presStyleCnt="3"/>
      <dgm:spPr/>
    </dgm:pt>
    <dgm:pt modelId="{74AE6BEB-57BE-455B-B3AF-4D2C578E2C45}" type="pres">
      <dgm:prSet presAssocID="{ACD783D8-EDFE-473A-8D26-64C3AD24BBA2}" presName="text" presStyleLbl="fgAcc0" presStyleIdx="2" presStyleCnt="3">
        <dgm:presLayoutVars>
          <dgm:chPref val="3"/>
        </dgm:presLayoutVars>
      </dgm:prSet>
      <dgm:spPr/>
    </dgm:pt>
    <dgm:pt modelId="{3E59C25F-8107-436F-B2B8-C49D9D71FEEA}" type="pres">
      <dgm:prSet presAssocID="{ACD783D8-EDFE-473A-8D26-64C3AD24BBA2}" presName="hierChild2" presStyleCnt="0"/>
      <dgm:spPr/>
    </dgm:pt>
  </dgm:ptLst>
  <dgm:cxnLst>
    <dgm:cxn modelId="{24DA2C5F-7B6D-4D35-9D87-87894423A431}" type="presOf" srcId="{ACD783D8-EDFE-473A-8D26-64C3AD24BBA2}" destId="{74AE6BEB-57BE-455B-B3AF-4D2C578E2C45}" srcOrd="0" destOrd="0" presId="urn:microsoft.com/office/officeart/2005/8/layout/hierarchy1"/>
    <dgm:cxn modelId="{E02BB884-F7AF-4637-B210-4B30DDC28CE5}" type="presOf" srcId="{96104491-5711-47C1-8370-322B02C02486}" destId="{BC5B3538-AD26-45A2-8F19-8E7446F4EA2D}" srcOrd="0" destOrd="0" presId="urn:microsoft.com/office/officeart/2005/8/layout/hierarchy1"/>
    <dgm:cxn modelId="{D0EF9085-D45D-464E-A796-5325B66B181F}" srcId="{A629EC41-C411-4424-A633-D15991EB74BF}" destId="{8C899625-3CF3-40A7-8E63-FC5AC05F3777}" srcOrd="1" destOrd="0" parTransId="{F79485D0-CF5C-4223-9CD8-EEE6A44E844A}" sibTransId="{4C40DD04-1B14-4F37-A5A3-ECBC444D392C}"/>
    <dgm:cxn modelId="{69D1769C-8DC9-4939-AC33-9352820F0955}" type="presOf" srcId="{A629EC41-C411-4424-A633-D15991EB74BF}" destId="{B66B5C80-1CF1-45AF-9D56-160E1ABE702D}" srcOrd="0" destOrd="0" presId="urn:microsoft.com/office/officeart/2005/8/layout/hierarchy1"/>
    <dgm:cxn modelId="{08BBADB9-F0E4-40F8-BE1A-7FB7DDBEAA77}" type="presOf" srcId="{8C899625-3CF3-40A7-8E63-FC5AC05F3777}" destId="{C118AA1B-8215-4671-8C4D-6239365FE8DE}" srcOrd="0" destOrd="0" presId="urn:microsoft.com/office/officeart/2005/8/layout/hierarchy1"/>
    <dgm:cxn modelId="{C5D3EABF-F623-4012-BFD5-E09D7E5448AA}" srcId="{A629EC41-C411-4424-A633-D15991EB74BF}" destId="{ACD783D8-EDFE-473A-8D26-64C3AD24BBA2}" srcOrd="2" destOrd="0" parTransId="{4F9F8BB3-F55F-4196-A02A-CFF0DC2EDB8D}" sibTransId="{0F8A4B47-B49A-4E8C-B71A-AD82BACD7837}"/>
    <dgm:cxn modelId="{121B58E3-DF72-4FB1-8220-EEC36AB22D70}" srcId="{A629EC41-C411-4424-A633-D15991EB74BF}" destId="{96104491-5711-47C1-8370-322B02C02486}" srcOrd="0" destOrd="0" parTransId="{ABAF05D2-5B10-4F93-A87A-D8FE4B3B2564}" sibTransId="{7A2122D6-BB93-486F-9610-08F61C8AF2FF}"/>
    <dgm:cxn modelId="{D3E825FF-2FD4-4F50-9C92-302AA939B537}" type="presParOf" srcId="{B66B5C80-1CF1-45AF-9D56-160E1ABE702D}" destId="{446F7863-1A10-4CC2-A83B-0F0EA5041C91}" srcOrd="0" destOrd="0" presId="urn:microsoft.com/office/officeart/2005/8/layout/hierarchy1"/>
    <dgm:cxn modelId="{D624932B-8E47-4CB8-8A92-8D28B6AA3C4C}" type="presParOf" srcId="{446F7863-1A10-4CC2-A83B-0F0EA5041C91}" destId="{61F89632-D94F-4716-A8E3-617A8B1B2907}" srcOrd="0" destOrd="0" presId="urn:microsoft.com/office/officeart/2005/8/layout/hierarchy1"/>
    <dgm:cxn modelId="{9F882DE5-43D5-4350-B156-DEB3FF58CD4A}" type="presParOf" srcId="{61F89632-D94F-4716-A8E3-617A8B1B2907}" destId="{0A4B12FB-04E8-4DD5-87D4-44CCF9A4DB87}" srcOrd="0" destOrd="0" presId="urn:microsoft.com/office/officeart/2005/8/layout/hierarchy1"/>
    <dgm:cxn modelId="{031140BC-F5A5-4CF3-A6CE-A084816382F5}" type="presParOf" srcId="{61F89632-D94F-4716-A8E3-617A8B1B2907}" destId="{BC5B3538-AD26-45A2-8F19-8E7446F4EA2D}" srcOrd="1" destOrd="0" presId="urn:microsoft.com/office/officeart/2005/8/layout/hierarchy1"/>
    <dgm:cxn modelId="{7249AC48-B6A7-40C8-944E-5D1BCF5B8CC5}" type="presParOf" srcId="{446F7863-1A10-4CC2-A83B-0F0EA5041C91}" destId="{69D402C1-B792-4FAD-9D87-B0EB0B6A3763}" srcOrd="1" destOrd="0" presId="urn:microsoft.com/office/officeart/2005/8/layout/hierarchy1"/>
    <dgm:cxn modelId="{372946F6-A13F-48AF-9F7E-F7122130EB07}" type="presParOf" srcId="{B66B5C80-1CF1-45AF-9D56-160E1ABE702D}" destId="{B8034981-920D-4CDC-B986-9429F7EE427D}" srcOrd="1" destOrd="0" presId="urn:microsoft.com/office/officeart/2005/8/layout/hierarchy1"/>
    <dgm:cxn modelId="{ED58A59A-B8AA-4F02-8C86-74743100238D}" type="presParOf" srcId="{B8034981-920D-4CDC-B986-9429F7EE427D}" destId="{D7C66F31-023A-40AF-A079-8858E35620DA}" srcOrd="0" destOrd="0" presId="urn:microsoft.com/office/officeart/2005/8/layout/hierarchy1"/>
    <dgm:cxn modelId="{F5AECA12-0217-4D4A-BE40-E38945D9E56B}" type="presParOf" srcId="{D7C66F31-023A-40AF-A079-8858E35620DA}" destId="{57C3EC62-E15B-443F-9586-328E0FC07B14}" srcOrd="0" destOrd="0" presId="urn:microsoft.com/office/officeart/2005/8/layout/hierarchy1"/>
    <dgm:cxn modelId="{8E5D5062-9645-4616-9C99-DE057A9E25BB}" type="presParOf" srcId="{D7C66F31-023A-40AF-A079-8858E35620DA}" destId="{C118AA1B-8215-4671-8C4D-6239365FE8DE}" srcOrd="1" destOrd="0" presId="urn:microsoft.com/office/officeart/2005/8/layout/hierarchy1"/>
    <dgm:cxn modelId="{17BB4869-7A5F-4934-B778-EC8DC835CFAA}" type="presParOf" srcId="{B8034981-920D-4CDC-B986-9429F7EE427D}" destId="{ED81B943-11C4-4A12-8859-2CAFC1C38F8F}" srcOrd="1" destOrd="0" presId="urn:microsoft.com/office/officeart/2005/8/layout/hierarchy1"/>
    <dgm:cxn modelId="{15BEFDBB-67D2-4AD0-BA98-1E692742096C}" type="presParOf" srcId="{B66B5C80-1CF1-45AF-9D56-160E1ABE702D}" destId="{6F3C7299-DE7A-4AD5-8DBC-D048C43856F0}" srcOrd="2" destOrd="0" presId="urn:microsoft.com/office/officeart/2005/8/layout/hierarchy1"/>
    <dgm:cxn modelId="{48CE1BF3-B56F-438A-A43E-40F40821225C}" type="presParOf" srcId="{6F3C7299-DE7A-4AD5-8DBC-D048C43856F0}" destId="{890A00A1-6F04-4B94-82C0-CB2BF77260E9}" srcOrd="0" destOrd="0" presId="urn:microsoft.com/office/officeart/2005/8/layout/hierarchy1"/>
    <dgm:cxn modelId="{56A20179-F4DA-43A3-8048-3DCC64278EF6}" type="presParOf" srcId="{890A00A1-6F04-4B94-82C0-CB2BF77260E9}" destId="{869D8830-9015-47C0-8DAC-EA0652EE1D98}" srcOrd="0" destOrd="0" presId="urn:microsoft.com/office/officeart/2005/8/layout/hierarchy1"/>
    <dgm:cxn modelId="{5779C798-1ADD-4439-A310-E5468CFB6D12}" type="presParOf" srcId="{890A00A1-6F04-4B94-82C0-CB2BF77260E9}" destId="{74AE6BEB-57BE-455B-B3AF-4D2C578E2C45}" srcOrd="1" destOrd="0" presId="urn:microsoft.com/office/officeart/2005/8/layout/hierarchy1"/>
    <dgm:cxn modelId="{01DCDCB2-0683-45D3-862F-14BB54B4EE94}" type="presParOf" srcId="{6F3C7299-DE7A-4AD5-8DBC-D048C43856F0}" destId="{3E59C25F-8107-436F-B2B8-C49D9D71FEE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4B12FB-04E8-4DD5-87D4-44CCF9A4DB87}">
      <dsp:nvSpPr>
        <dsp:cNvPr id="0" name=""/>
        <dsp:cNvSpPr/>
      </dsp:nvSpPr>
      <dsp:spPr>
        <a:xfrm>
          <a:off x="0" y="1052241"/>
          <a:ext cx="2667446" cy="1693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5B3538-AD26-45A2-8F19-8E7446F4EA2D}">
      <dsp:nvSpPr>
        <dsp:cNvPr id="0" name=""/>
        <dsp:cNvSpPr/>
      </dsp:nvSpPr>
      <dsp:spPr>
        <a:xfrm>
          <a:off x="296382" y="1333805"/>
          <a:ext cx="2667446" cy="16938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FW Taylor</a:t>
          </a:r>
          <a:endParaRPr lang="en-US" sz="4200" kern="1200"/>
        </a:p>
      </dsp:txBody>
      <dsp:txXfrm>
        <a:off x="345993" y="1383416"/>
        <a:ext cx="2568224" cy="1594606"/>
      </dsp:txXfrm>
    </dsp:sp>
    <dsp:sp modelId="{57C3EC62-E15B-443F-9586-328E0FC07B14}">
      <dsp:nvSpPr>
        <dsp:cNvPr id="0" name=""/>
        <dsp:cNvSpPr/>
      </dsp:nvSpPr>
      <dsp:spPr>
        <a:xfrm>
          <a:off x="3260212" y="1052241"/>
          <a:ext cx="2667446" cy="1693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18AA1B-8215-4671-8C4D-6239365FE8DE}">
      <dsp:nvSpPr>
        <dsp:cNvPr id="0" name=""/>
        <dsp:cNvSpPr/>
      </dsp:nvSpPr>
      <dsp:spPr>
        <a:xfrm>
          <a:off x="3556595" y="1333805"/>
          <a:ext cx="2667446" cy="16938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Henri Fayol</a:t>
          </a:r>
          <a:endParaRPr lang="en-US" sz="4200" kern="1200"/>
        </a:p>
      </dsp:txBody>
      <dsp:txXfrm>
        <a:off x="3606206" y="1383416"/>
        <a:ext cx="2568224" cy="1594606"/>
      </dsp:txXfrm>
    </dsp:sp>
    <dsp:sp modelId="{869D8830-9015-47C0-8DAC-EA0652EE1D98}">
      <dsp:nvSpPr>
        <dsp:cNvPr id="0" name=""/>
        <dsp:cNvSpPr/>
      </dsp:nvSpPr>
      <dsp:spPr>
        <a:xfrm>
          <a:off x="6520424" y="1052241"/>
          <a:ext cx="2667446" cy="1693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AE6BEB-57BE-455B-B3AF-4D2C578E2C45}">
      <dsp:nvSpPr>
        <dsp:cNvPr id="0" name=""/>
        <dsp:cNvSpPr/>
      </dsp:nvSpPr>
      <dsp:spPr>
        <a:xfrm>
          <a:off x="6816807" y="1333805"/>
          <a:ext cx="2667446" cy="16938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Max Weber</a:t>
          </a:r>
          <a:endParaRPr lang="en-US" sz="4200" kern="1200"/>
        </a:p>
      </dsp:txBody>
      <dsp:txXfrm>
        <a:off x="6866418" y="1383416"/>
        <a:ext cx="2568224" cy="1594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639E1B-E616-44E0-9EF6-3D3B76522910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C09E20-6F3B-4554-AAF1-C184F9CFFC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58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C09E20-6F3B-4554-AAF1-C184F9CFFC17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6037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802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624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150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316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582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848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75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20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920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567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491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2/21/2023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97792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e4sQ0aBvWc?feature=oembed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hyperlink" Target="https://youtu.be/TcxZSmzPw8k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0XTBYMfZyrM" TargetMode="External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Background Fill">
            <a:extLst>
              <a:ext uri="{FF2B5EF4-FFF2-40B4-BE49-F238E27FC236}">
                <a16:creationId xmlns:a16="http://schemas.microsoft.com/office/drawing/2014/main" id="{A7971386-B2B0-4A38-8D3B-8CF23AAA6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Color Fill">
            <a:extLst>
              <a:ext uri="{FF2B5EF4-FFF2-40B4-BE49-F238E27FC236}">
                <a16:creationId xmlns:a16="http://schemas.microsoft.com/office/drawing/2014/main" id="{96AE4BD0-E2D6-4FE1-9295-59E338A453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3" name="Texture">
            <a:extLst>
              <a:ext uri="{FF2B5EF4-FFF2-40B4-BE49-F238E27FC236}">
                <a16:creationId xmlns:a16="http://schemas.microsoft.com/office/drawing/2014/main" id="{0D29D77D-2D4E-4868-960B-BEDA724F5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7" y="-1"/>
            <a:ext cx="12195048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5673CD-3EA0-1989-6B1C-33219A5607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76656"/>
            <a:ext cx="3970962" cy="3063240"/>
          </a:xfrm>
        </p:spPr>
        <p:txBody>
          <a:bodyPr>
            <a:normAutofit/>
          </a:bodyPr>
          <a:lstStyle/>
          <a:p>
            <a:r>
              <a:rPr lang="en-GB" sz="6000" dirty="0"/>
              <a:t>It’s a Small World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528B0E-6C95-2008-AD66-A64DE3C0C9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4099389"/>
            <a:ext cx="3277432" cy="2088364"/>
          </a:xfrm>
        </p:spPr>
        <p:txBody>
          <a:bodyPr>
            <a:normAutofit/>
          </a:bodyPr>
          <a:lstStyle/>
          <a:p>
            <a:r>
              <a:rPr lang="en-GB" sz="3600" dirty="0"/>
              <a:t>Unit 2</a:t>
            </a:r>
          </a:p>
        </p:txBody>
      </p:sp>
      <p:pic>
        <p:nvPicPr>
          <p:cNvPr id="16" name="Picture 3" descr="A person holding a globe">
            <a:extLst>
              <a:ext uri="{FF2B5EF4-FFF2-40B4-BE49-F238E27FC236}">
                <a16:creationId xmlns:a16="http://schemas.microsoft.com/office/drawing/2014/main" id="{DB98854E-EC38-4320-AE37-C5B113F631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443" r="14112"/>
          <a:stretch/>
        </p:blipFill>
        <p:spPr>
          <a:xfrm>
            <a:off x="3957208" y="10"/>
            <a:ext cx="8234792" cy="6857990"/>
          </a:xfrm>
          <a:custGeom>
            <a:avLst/>
            <a:gdLst/>
            <a:ahLst/>
            <a:cxnLst/>
            <a:rect l="l" t="t" r="r" b="b"/>
            <a:pathLst>
              <a:path w="8234792" h="6821666">
                <a:moveTo>
                  <a:pt x="2322410" y="0"/>
                </a:moveTo>
                <a:lnTo>
                  <a:pt x="8234792" y="0"/>
                </a:lnTo>
                <a:lnTo>
                  <a:pt x="8234792" y="4503719"/>
                </a:lnTo>
                <a:lnTo>
                  <a:pt x="8215888" y="4629599"/>
                </a:lnTo>
                <a:cubicBezTo>
                  <a:pt x="8049795" y="5454493"/>
                  <a:pt x="7647096" y="6191792"/>
                  <a:pt x="7082996" y="6765066"/>
                </a:cubicBezTo>
                <a:lnTo>
                  <a:pt x="7021717" y="6821666"/>
                </a:lnTo>
                <a:lnTo>
                  <a:pt x="0" y="6821666"/>
                </a:lnTo>
                <a:lnTo>
                  <a:pt x="0" y="3790727"/>
                </a:lnTo>
                <a:cubicBezTo>
                  <a:pt x="0" y="2186928"/>
                  <a:pt x="879517" y="791919"/>
                  <a:pt x="2175128" y="7665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518901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995047C-7F72-739C-12B6-D31FC84483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639" y="468116"/>
            <a:ext cx="8893736" cy="6066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3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4023E-81F1-1A7A-3760-83BF95229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46825-99CB-DA61-1DD3-D6D5A53F6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0FCD92-D7E7-C475-954A-0C9DF64CC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47368"/>
            <a:ext cx="11734800" cy="6563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7245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23625-C23B-24F9-D8C1-2084BB5EE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0948C-B38F-9049-91A0-FAF65EF01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B2CF66-E6F0-E897-FDB2-6354762099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723" y="277402"/>
            <a:ext cx="11436077" cy="644991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A77CC8-4B97-6E3E-E38E-EEEFCA7D65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389504">
            <a:off x="143784" y="2926637"/>
            <a:ext cx="5490442" cy="2446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337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93987-D466-619C-33A1-37EE4C4FE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7E591C-FB3B-4D67-057C-4D13B67E01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4A2D05-FF4D-83F7-2A13-067D5CF46A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78" y="0"/>
            <a:ext cx="1168884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106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59409-3019-EF9F-6F09-E99FC86D8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37F0E-7140-D481-BBD2-33F4536F21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03235D-E4CB-0B66-85C7-36097A0083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043" y="0"/>
            <a:ext cx="117239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298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4023E-81F1-1A7A-3760-83BF95229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46825-99CB-DA61-1DD3-D6D5A53F6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3278D6-B130-9C44-70F8-844282EA1B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852"/>
            <a:ext cx="12192000" cy="6802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7961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23625-C23B-24F9-D8C1-2084BB5EE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0948C-B38F-9049-91A0-FAF65EF01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7C801C-A060-5398-1F90-8E715F26FD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836" y="0"/>
            <a:ext cx="119703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97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93987-D466-619C-33A1-37EE4C4FE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35A30F4-14BB-043E-025B-111B60C7B6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8701" y="1541508"/>
            <a:ext cx="4228351" cy="3245474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25D79C6-B211-385C-F05D-64D7C245F3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8827" y="1952337"/>
            <a:ext cx="8863173" cy="231916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D7AF7EC-175B-1C47-BA07-15334B4776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7527" y="3606518"/>
            <a:ext cx="8724473" cy="143215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EDEAE3D-E40F-A9A0-6451-B98C9A1D36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7527" y="5038677"/>
            <a:ext cx="8724473" cy="165418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E9B3024-12E8-A0ED-97FC-243340F77C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7423" y="270000"/>
            <a:ext cx="7286625" cy="329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884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59409-3019-EF9F-6F09-E99FC86D8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37F0E-7140-D481-BBD2-33F4536F21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D47BFA0-4FDC-B2F5-75A6-335889ECA1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834"/>
            <a:ext cx="12192000" cy="6744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2942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4023E-81F1-1A7A-3760-83BF95229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46825-99CB-DA61-1DD3-D6D5A53F6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9FE115-7371-6DF3-B786-E8A59B414B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6" y="0"/>
            <a:ext cx="1212888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7962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23625-C23B-24F9-D8C1-2084BB5EE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0948C-B38F-9049-91A0-FAF65EF01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B0C169-4C66-8A10-19A7-20CF8A9F0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4459"/>
            <a:ext cx="12192000" cy="6549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1925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93987-D466-619C-33A1-37EE4C4FE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7E591C-FB3B-4D67-057C-4D13B67E01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626640D-29B3-7AB2-805E-1B66CB949A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9064"/>
            <a:ext cx="12192000" cy="6559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6472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59409-3019-EF9F-6F09-E99FC86D8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37F0E-7140-D481-BBD2-33F4536F21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FB4A96-D432-0D0A-F533-018F9EAC4E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04" y="218404"/>
            <a:ext cx="11347796" cy="6421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7344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4023E-81F1-1A7A-3760-83BF95229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46825-99CB-DA61-1DD3-D6D5A53F6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6BCD92-97E5-98DC-E6DB-8AFA73F8C5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920"/>
            <a:ext cx="12192000" cy="6814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6392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23625-C23B-24F9-D8C1-2084BB5EE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0948C-B38F-9049-91A0-FAF65EF01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314597-5050-DB00-1440-745BD00504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7098"/>
            <a:ext cx="12192000" cy="6663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201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93987-D466-619C-33A1-37EE4C4FE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Success Is Not About You | The Laws of Success with Albert-László Barabási">
            <a:hlinkClick r:id="" action="ppaction://media"/>
            <a:extLst>
              <a:ext uri="{FF2B5EF4-FFF2-40B4-BE49-F238E27FC236}">
                <a16:creationId xmlns:a16="http://schemas.microsoft.com/office/drawing/2014/main" id="{BD747143-FFFF-3D72-888A-27617CB7C65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82957" y="668049"/>
            <a:ext cx="10826085" cy="6116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06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59409-3019-EF9F-6F09-E99FC86D8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37F0E-7140-D481-BBD2-33F4536F21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5ED4C9-B3CE-82EB-F981-D9FCE178CF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39" y="0"/>
            <a:ext cx="121009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7839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4023E-81F1-1A7A-3760-83BF95229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46825-99CB-DA61-1DD3-D6D5A53F6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4F63AF4-382D-9909-0AC6-C4E0BE2A66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224" y="185344"/>
            <a:ext cx="11575551" cy="6487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4969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66357-0BE5-1AA4-7DF4-E57ECC701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B0C6E-64BF-8214-0E81-516CFEC6AA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59EB77-E9DC-93F3-2CD1-0B605E1CCD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343" y="287677"/>
            <a:ext cx="11585314" cy="6456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6531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23625-C23B-24F9-D8C1-2084BB5EE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0948C-B38F-9049-91A0-FAF65EF01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31C896-4E0F-81D3-7A59-E4A9C2E2DC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838" y="131558"/>
            <a:ext cx="11904324" cy="6594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9209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93987-D466-619C-33A1-37EE4C4FE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7E591C-FB3B-4D67-057C-4D13B67E01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133777-72F3-548A-F568-98E450BAAD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94" y="0"/>
            <a:ext cx="120620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2474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E3859-1BE8-9C8A-1F6D-BB092F0DD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FB23E-5070-C109-FE63-97799F49E1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73837A-93DB-C8BE-F23B-D033EF545F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882" y="156024"/>
            <a:ext cx="11650235" cy="6545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7611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65844-CB6E-618C-B470-DA65A56DF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9D2AC5-B036-D4FD-A3AE-68F56D8A97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5557DE-13FF-9748-830C-CAF05747EC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32" y="169833"/>
            <a:ext cx="11766552" cy="6518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9168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1A18A-B20E-7C1F-37F0-25C2E57DF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CD10E-E971-B158-F831-8DD1262DCE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9179A5-3857-B913-9533-0439DDA2F6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43" y="95197"/>
            <a:ext cx="11810046" cy="6667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8980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30CAC-7C3C-4A13-5E14-FA66FAC98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D18F8-8241-2D78-1866-1B7C03FD4B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75A01F-3904-9E4B-453F-3695FAFD1E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362" y="122256"/>
            <a:ext cx="11710558" cy="6613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3798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5D471-8E3B-E2F9-5716-2E7E359DC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84CFC-0990-846D-7CE4-26F690B91C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286C4B-4F2C-B6AF-77D1-DF7FC7DA53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77038"/>
            <a:ext cx="11734800" cy="6452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3584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9043E-E96E-7393-9AF5-DC44C0F56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20420-615E-913B-3726-8DB9FFBA19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50D1D0-BDF3-CAE5-34F4-97EE1743D0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978" y="144580"/>
            <a:ext cx="11789005" cy="6568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6469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80DAF-7300-8ED9-9F4D-D4FB3C2F4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CB069D-AF5A-AE40-77BE-E70EFBF8E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2F4506-1A83-C988-D174-6A394AE5E5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6645"/>
            <a:ext cx="11734800" cy="65447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0566405-6329-F6C3-AA8F-E09A589B0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1775" y="156645"/>
            <a:ext cx="5381625" cy="25812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02269C2-2A15-2A05-9AD3-C22914642C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7117" y="3881438"/>
            <a:ext cx="5419725" cy="229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740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AA951-6D2A-FD3D-89E9-3138303A6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1BAA9-5933-4741-86FC-BA519BE029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9DE3B9-E1E3-1CEA-299D-AF80ACCFBB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70" y="445602"/>
            <a:ext cx="11683859" cy="5966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2758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68B3F-B096-DA9D-A74E-6A63A76B9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A34F0-EC2B-0127-4183-5E105150DF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5C332B-EBB2-6EDC-D4BC-5CD801F0A3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172" y="287526"/>
            <a:ext cx="11513655" cy="6282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5557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BC60F-DC5A-481E-A9E9-CC1D30CFE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670EF-D5BA-7EE8-67FF-3EC51621F8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A4DA41-D0A9-29EF-AA21-2B589C7A31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322493"/>
            <a:ext cx="11734800" cy="6213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5828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A0C8B-8C98-5CFD-FB2C-13EC66CAD2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AF105-9BA7-F8E4-EE29-BBA01CC7AE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A387D9-CADE-ED9D-F7BF-22C5336898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157" y="410966"/>
            <a:ext cx="11721101" cy="6181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78295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898FC-A098-D921-CEB5-810F237D5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BE401-87CD-F202-3DD1-B32E2D9B5A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AD0BF6-4DC9-B2FA-C3F9-A26B020E74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52656"/>
            <a:ext cx="11430018" cy="655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3684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F3929-8B7F-D77F-CEAD-2855DA55F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D982E-A900-86D8-0E77-E30CD70CE7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63760F-3EDC-F7B8-526E-5DEEEAAB50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050" y="214477"/>
            <a:ext cx="11773386" cy="6429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40974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C43D4-A563-3F82-274F-5636F9FA5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7540D-E9A8-9CCC-B18D-AF05BBA19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3D4A7C-A02D-F028-568F-7800314547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30" y="143127"/>
            <a:ext cx="11928339" cy="6571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97307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D1F83-C885-67C1-DB20-C6D54FF54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41AD8-110F-6F7F-53CF-3B88126C1B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5BA21D-EB75-52C4-8A97-2EBDC19800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514" y="137146"/>
            <a:ext cx="11764196" cy="6583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6425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D488A-A927-5D63-9B12-55956CD78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EFBB9-A9EE-B24A-083E-6862818390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ACD992-C360-1DE9-8F58-8A0C71CC05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291" y="96938"/>
            <a:ext cx="11795418" cy="6664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28788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1CA89-9690-16EE-B8EA-A8E7E48F4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6392"/>
            <a:ext cx="7685037" cy="870406"/>
          </a:xfrm>
        </p:spPr>
        <p:txBody>
          <a:bodyPr/>
          <a:lstStyle/>
          <a:p>
            <a:r>
              <a:rPr lang="en-GB" dirty="0"/>
              <a:t>6 Degrees of Separation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36027-7A1C-FCA5-1C15-5E4AD7E7DA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F9B02B-5236-98FB-A427-4DBB19AAB332}"/>
              </a:ext>
            </a:extLst>
          </p:cNvPr>
          <p:cNvSpPr txBox="1"/>
          <p:nvPr/>
        </p:nvSpPr>
        <p:spPr>
          <a:xfrm>
            <a:off x="4204666" y="6211732"/>
            <a:ext cx="3937571" cy="3798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https://youtu.be/TcxZSmzPw8k</a:t>
            </a:r>
            <a:r>
              <a:rPr lang="en-GB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23CF23-5C1D-E611-5F95-57446EEBF1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3499" y="1136798"/>
            <a:ext cx="9267505" cy="5057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11608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A9F76-225C-C2BE-BDF5-1C337C5A6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CE309-FF31-35BD-A84B-E2DF546B78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0CFCE7-7B80-AF87-65C6-F3346E88F6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128" y="181535"/>
            <a:ext cx="11811856" cy="6494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8162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574ED-3D90-34B1-FD93-80124AE5C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8F72D-3F6E-7FDB-127C-9CFC2DA0C5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FA2FB9-48C0-15CE-E281-7F5FF17AC0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141" y="215757"/>
            <a:ext cx="11285156" cy="6426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911661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E6015-A3A1-086D-0EAD-6C42AA5A0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521C8-453B-9193-41DF-A18683809A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E8F5A9-81C5-613E-35F4-07DBE6F54C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636" y="177663"/>
            <a:ext cx="11734800" cy="6502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19499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3EECF-446B-AF83-9C4B-B36FA86B0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8EDF2-1FE5-44F6-837A-469992E312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81C52B-23CA-7D13-4971-1AEC29B24F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837" y="123290"/>
            <a:ext cx="11605488" cy="6611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12276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8C202-A6DD-FAB9-17E2-29E0F8CAF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46D6A-4A92-C9DC-FBDF-440DEE975E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ACE4AE9-EFA7-3D9B-C6C8-860EEA7EF4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21488"/>
            <a:ext cx="11734800" cy="6415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13744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35A66-04D4-6235-A61B-B146CEEC2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C8BAC-E877-C1AA-68BD-62D67793D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1F04EC-4A42-F9AF-6D5E-9C08A260C3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59597"/>
            <a:ext cx="11415230" cy="6195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85153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08108-5080-C4DC-C376-076B45250B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6D36D-1401-6139-05CD-6FAE04AA37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1BFEAA-E7BC-5B15-4358-69B684424D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052" y="120506"/>
            <a:ext cx="11703895" cy="6616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96458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B4521-A0DB-D0ED-8E27-F1C7908E9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2B730-D8D7-F969-6920-0F98D8FFCA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674D51-7389-0734-9F2D-4B9D7B4FF4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087" y="371411"/>
            <a:ext cx="11585825" cy="6115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74804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2408E-15AE-E688-BC37-36A671262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AE59A-D477-765D-6929-02731BE8A0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FF9C32-8917-037B-BF54-08D3074E98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39579"/>
            <a:ext cx="11734800" cy="6578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21465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2408E-15AE-E688-BC37-36A671262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AE59A-D477-765D-6929-02731BE8A0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688563A-D2D1-E47C-AD9F-7CEDF87A42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911" y="139579"/>
            <a:ext cx="11898867" cy="618994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C0B39A5-BB67-87E3-DE55-6B2E5462D74C}"/>
              </a:ext>
            </a:extLst>
          </p:cNvPr>
          <p:cNvSpPr/>
          <p:nvPr/>
        </p:nvSpPr>
        <p:spPr>
          <a:xfrm>
            <a:off x="1674688" y="544530"/>
            <a:ext cx="2013734" cy="54042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C8F656E-6D63-7F24-95DB-AD02C2DAA20C}"/>
              </a:ext>
            </a:extLst>
          </p:cNvPr>
          <p:cNvSpPr/>
          <p:nvPr/>
        </p:nvSpPr>
        <p:spPr>
          <a:xfrm>
            <a:off x="3753921" y="544529"/>
            <a:ext cx="2013734" cy="54042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E3102A6-FC04-A997-C108-21CC848C831A}"/>
              </a:ext>
            </a:extLst>
          </p:cNvPr>
          <p:cNvSpPr/>
          <p:nvPr/>
        </p:nvSpPr>
        <p:spPr>
          <a:xfrm>
            <a:off x="5791200" y="528478"/>
            <a:ext cx="2013734" cy="54042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2AFA71-14A4-89D2-A2A1-0E8EA46D651C}"/>
              </a:ext>
            </a:extLst>
          </p:cNvPr>
          <p:cNvSpPr/>
          <p:nvPr/>
        </p:nvSpPr>
        <p:spPr>
          <a:xfrm>
            <a:off x="7879391" y="544530"/>
            <a:ext cx="2013734" cy="54042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5D3969-088A-E774-2AE8-8CAC882E2334}"/>
              </a:ext>
            </a:extLst>
          </p:cNvPr>
          <p:cNvSpPr/>
          <p:nvPr/>
        </p:nvSpPr>
        <p:spPr>
          <a:xfrm>
            <a:off x="9969356" y="544530"/>
            <a:ext cx="2013734" cy="54042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5916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ABCDF-E4B7-0062-0B3B-124A4773D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91B10-3316-DBEB-F2D3-8C44C035B9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22F7A8-6E43-654C-04F6-4BE52A5298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069" y="127591"/>
            <a:ext cx="11767862" cy="6602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17050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D12E9-F530-F3E6-505F-4C72B788C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52490-39DC-1402-2195-AB09E8B4B0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CBB693-7E61-B545-D3BB-23DB7C1F32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20698"/>
            <a:ext cx="11734800" cy="6416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38359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CC472-DC5B-AAFC-4175-84F8A8B0F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8AB47-7EF1-DCDF-F32F-3B0379ECC1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008E92-931E-B9BC-62EC-2DF8896FFD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088" y="244623"/>
            <a:ext cx="11734800" cy="6368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8830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9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37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38" name="Group 13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39" name="Oval 14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40" name="Freeform: Shape 15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41" name="Freeform: Shape 16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42" name="Freeform: Shape 17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43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44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5" name="Freeform: Shape 22">
            <a:extLst>
              <a:ext uri="{FF2B5EF4-FFF2-40B4-BE49-F238E27FC236}">
                <a16:creationId xmlns:a16="http://schemas.microsoft.com/office/drawing/2014/main" id="{EA7E347D-B32A-4759-B7FF-FD25A9AEE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48" y="-17141"/>
            <a:ext cx="12188952" cy="6875141"/>
          </a:xfrm>
          <a:custGeom>
            <a:avLst/>
            <a:gdLst>
              <a:gd name="connsiteX0" fmla="*/ 1488154 w 12188952"/>
              <a:gd name="connsiteY0" fmla="*/ 3508108 h 6875141"/>
              <a:gd name="connsiteX1" fmla="*/ 1292116 w 12188952"/>
              <a:gd name="connsiteY1" fmla="*/ 3704145 h 6875141"/>
              <a:gd name="connsiteX2" fmla="*/ 1488154 w 12188952"/>
              <a:gd name="connsiteY2" fmla="*/ 3900182 h 6875141"/>
              <a:gd name="connsiteX3" fmla="*/ 1684192 w 12188952"/>
              <a:gd name="connsiteY3" fmla="*/ 3704145 h 6875141"/>
              <a:gd name="connsiteX4" fmla="*/ 1488154 w 12188952"/>
              <a:gd name="connsiteY4" fmla="*/ 3508108 h 6875141"/>
              <a:gd name="connsiteX5" fmla="*/ 12188951 w 12188952"/>
              <a:gd name="connsiteY5" fmla="*/ 3213837 h 6875141"/>
              <a:gd name="connsiteX6" fmla="*/ 11900948 w 12188952"/>
              <a:gd name="connsiteY6" fmla="*/ 3213837 h 6875141"/>
              <a:gd name="connsiteX7" fmla="*/ 10063117 w 12188952"/>
              <a:gd name="connsiteY7" fmla="*/ 5051668 h 6875141"/>
              <a:gd name="connsiteX8" fmla="*/ 10063117 w 12188952"/>
              <a:gd name="connsiteY8" fmla="*/ 6875141 h 6875141"/>
              <a:gd name="connsiteX9" fmla="*/ 12073153 w 12188952"/>
              <a:gd name="connsiteY9" fmla="*/ 6875141 h 6875141"/>
              <a:gd name="connsiteX10" fmla="*/ 12083467 w 12188952"/>
              <a:gd name="connsiteY10" fmla="*/ 6874620 h 6875141"/>
              <a:gd name="connsiteX11" fmla="*/ 12188951 w 12188952"/>
              <a:gd name="connsiteY11" fmla="*/ 6858522 h 6875141"/>
              <a:gd name="connsiteX12" fmla="*/ 12188951 w 12188952"/>
              <a:gd name="connsiteY12" fmla="*/ 6280730 h 6875141"/>
              <a:gd name="connsiteX13" fmla="*/ 12188952 w 12188952"/>
              <a:gd name="connsiteY13" fmla="*/ 6280729 h 6875141"/>
              <a:gd name="connsiteX14" fmla="*/ 12188952 w 12188952"/>
              <a:gd name="connsiteY14" fmla="*/ 3832194 h 6875141"/>
              <a:gd name="connsiteX15" fmla="*/ 12188951 w 12188952"/>
              <a:gd name="connsiteY15" fmla="*/ 3832194 h 6875141"/>
              <a:gd name="connsiteX16" fmla="*/ 0 w 12188952"/>
              <a:gd name="connsiteY16" fmla="*/ 2798382 h 6875141"/>
              <a:gd name="connsiteX17" fmla="*/ 0 w 12188952"/>
              <a:gd name="connsiteY17" fmla="*/ 4217834 h 6875141"/>
              <a:gd name="connsiteX18" fmla="*/ 10291 w 12188952"/>
              <a:gd name="connsiteY18" fmla="*/ 4210345 h 6875141"/>
              <a:gd name="connsiteX19" fmla="*/ 460407 w 12188952"/>
              <a:gd name="connsiteY19" fmla="*/ 3508108 h 6875141"/>
              <a:gd name="connsiteX20" fmla="*/ 10291 w 12188952"/>
              <a:gd name="connsiteY20" fmla="*/ 2805871 h 6875141"/>
              <a:gd name="connsiteX21" fmla="*/ 11563230 w 12188952"/>
              <a:gd name="connsiteY21" fmla="*/ 603215 h 6875141"/>
              <a:gd name="connsiteX22" fmla="*/ 11381044 w 12188952"/>
              <a:gd name="connsiteY22" fmla="*/ 620944 h 6875141"/>
              <a:gd name="connsiteX23" fmla="*/ 11546600 w 12188952"/>
              <a:gd name="connsiteY23" fmla="*/ 1418331 h 6875141"/>
              <a:gd name="connsiteX24" fmla="*/ 12161801 w 12188952"/>
              <a:gd name="connsiteY24" fmla="*/ 1601617 h 6875141"/>
              <a:gd name="connsiteX25" fmla="*/ 12185891 w 12188952"/>
              <a:gd name="connsiteY25" fmla="*/ 1600043 h 6875141"/>
              <a:gd name="connsiteX26" fmla="*/ 12185891 w 12188952"/>
              <a:gd name="connsiteY26" fmla="*/ 795119 h 6875141"/>
              <a:gd name="connsiteX27" fmla="*/ 12178431 w 12188952"/>
              <a:gd name="connsiteY27" fmla="*/ 786500 h 6875141"/>
              <a:gd name="connsiteX28" fmla="*/ 11563230 w 12188952"/>
              <a:gd name="connsiteY28" fmla="*/ 603215 h 6875141"/>
              <a:gd name="connsiteX29" fmla="*/ 1368216 w 12188952"/>
              <a:gd name="connsiteY29" fmla="*/ 0 h 6875141"/>
              <a:gd name="connsiteX30" fmla="*/ 0 w 12188952"/>
              <a:gd name="connsiteY30" fmla="*/ 0 h 6875141"/>
              <a:gd name="connsiteX31" fmla="*/ 0 w 12188952"/>
              <a:gd name="connsiteY31" fmla="*/ 1368215 h 6875141"/>
              <a:gd name="connsiteX32" fmla="*/ 1372241 w 12188952"/>
              <a:gd name="connsiteY32" fmla="*/ 2740456 h 6875141"/>
              <a:gd name="connsiteX33" fmla="*/ 2740456 w 12188952"/>
              <a:gd name="connsiteY33" fmla="*/ 2740456 h 6875141"/>
              <a:gd name="connsiteX34" fmla="*/ 2740456 w 12188952"/>
              <a:gd name="connsiteY34" fmla="*/ 1372240 h 6875141"/>
              <a:gd name="connsiteX35" fmla="*/ 1368216 w 12188952"/>
              <a:gd name="connsiteY35" fmla="*/ 0 h 68751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2188952" h="6875141">
                <a:moveTo>
                  <a:pt x="1488154" y="3508108"/>
                </a:moveTo>
                <a:cubicBezTo>
                  <a:pt x="1379885" y="3508108"/>
                  <a:pt x="1292116" y="3595877"/>
                  <a:pt x="1292116" y="3704145"/>
                </a:cubicBezTo>
                <a:cubicBezTo>
                  <a:pt x="1292116" y="3812413"/>
                  <a:pt x="1379885" y="3900182"/>
                  <a:pt x="1488154" y="3900182"/>
                </a:cubicBezTo>
                <a:cubicBezTo>
                  <a:pt x="1596423" y="3900182"/>
                  <a:pt x="1684192" y="3812413"/>
                  <a:pt x="1684192" y="3704145"/>
                </a:cubicBezTo>
                <a:cubicBezTo>
                  <a:pt x="1684192" y="3595877"/>
                  <a:pt x="1596423" y="3508108"/>
                  <a:pt x="1488154" y="3508108"/>
                </a:cubicBezTo>
                <a:close/>
                <a:moveTo>
                  <a:pt x="12188951" y="3213837"/>
                </a:moveTo>
                <a:lnTo>
                  <a:pt x="11900948" y="3213837"/>
                </a:lnTo>
                <a:cubicBezTo>
                  <a:pt x="10885931" y="3213837"/>
                  <a:pt x="10063117" y="4036651"/>
                  <a:pt x="10063117" y="5051668"/>
                </a:cubicBezTo>
                <a:lnTo>
                  <a:pt x="10063117" y="6875141"/>
                </a:lnTo>
                <a:lnTo>
                  <a:pt x="12073153" y="6875141"/>
                </a:lnTo>
                <a:lnTo>
                  <a:pt x="12083467" y="6874620"/>
                </a:lnTo>
                <a:lnTo>
                  <a:pt x="12188951" y="6858522"/>
                </a:lnTo>
                <a:lnTo>
                  <a:pt x="12188951" y="6280730"/>
                </a:lnTo>
                <a:lnTo>
                  <a:pt x="12188952" y="6280729"/>
                </a:lnTo>
                <a:lnTo>
                  <a:pt x="12188952" y="3832194"/>
                </a:lnTo>
                <a:lnTo>
                  <a:pt x="12188951" y="3832194"/>
                </a:lnTo>
                <a:close/>
                <a:moveTo>
                  <a:pt x="0" y="2798382"/>
                </a:moveTo>
                <a:lnTo>
                  <a:pt x="0" y="4217834"/>
                </a:lnTo>
                <a:lnTo>
                  <a:pt x="10291" y="4210345"/>
                </a:lnTo>
                <a:cubicBezTo>
                  <a:pt x="100314" y="4143505"/>
                  <a:pt x="460407" y="3854496"/>
                  <a:pt x="460407" y="3508108"/>
                </a:cubicBezTo>
                <a:cubicBezTo>
                  <a:pt x="460407" y="3161721"/>
                  <a:pt x="100314" y="2872711"/>
                  <a:pt x="10291" y="2805871"/>
                </a:cubicBezTo>
                <a:close/>
                <a:moveTo>
                  <a:pt x="11563230" y="603215"/>
                </a:moveTo>
                <a:cubicBezTo>
                  <a:pt x="11455784" y="606833"/>
                  <a:pt x="11381044" y="620944"/>
                  <a:pt x="11381044" y="620944"/>
                </a:cubicBezTo>
                <a:cubicBezTo>
                  <a:pt x="11381044" y="620944"/>
                  <a:pt x="11280695" y="1152426"/>
                  <a:pt x="11546600" y="1418331"/>
                </a:cubicBezTo>
                <a:cubicBezTo>
                  <a:pt x="11712792" y="1584523"/>
                  <a:pt x="11982723" y="1607645"/>
                  <a:pt x="12161801" y="1601617"/>
                </a:cubicBezTo>
                <a:lnTo>
                  <a:pt x="12185891" y="1600043"/>
                </a:lnTo>
                <a:lnTo>
                  <a:pt x="12185891" y="795119"/>
                </a:lnTo>
                <a:lnTo>
                  <a:pt x="12178431" y="786500"/>
                </a:lnTo>
                <a:cubicBezTo>
                  <a:pt x="12012240" y="620309"/>
                  <a:pt x="11742309" y="597187"/>
                  <a:pt x="11563230" y="603215"/>
                </a:cubicBezTo>
                <a:close/>
                <a:moveTo>
                  <a:pt x="1368216" y="0"/>
                </a:moveTo>
                <a:lnTo>
                  <a:pt x="0" y="0"/>
                </a:lnTo>
                <a:lnTo>
                  <a:pt x="0" y="1368215"/>
                </a:lnTo>
                <a:cubicBezTo>
                  <a:pt x="0" y="2126091"/>
                  <a:pt x="614365" y="2740456"/>
                  <a:pt x="1372241" y="2740456"/>
                </a:cubicBezTo>
                <a:lnTo>
                  <a:pt x="2740456" y="2740456"/>
                </a:lnTo>
                <a:lnTo>
                  <a:pt x="2740456" y="1372240"/>
                </a:lnTo>
                <a:cubicBezTo>
                  <a:pt x="2740456" y="614365"/>
                  <a:pt x="2126092" y="0"/>
                  <a:pt x="1368216" y="0"/>
                </a:cubicBezTo>
                <a:close/>
              </a:path>
            </a:pathLst>
          </a:cu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46" name="Background Fill">
            <a:extLst>
              <a:ext uri="{FF2B5EF4-FFF2-40B4-BE49-F238E27FC236}">
                <a16:creationId xmlns:a16="http://schemas.microsoft.com/office/drawing/2014/main" id="{681F9FCB-1E38-43E9-8567-6292F4842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6287D75-C8FC-AF21-3E70-F4302C6FEB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</a:blip>
          <a:srcRect r="5801"/>
          <a:stretch/>
        </p:blipFill>
        <p:spPr>
          <a:xfrm>
            <a:off x="3059" y="10"/>
            <a:ext cx="12188941" cy="6857990"/>
          </a:xfrm>
          <a:prstGeom prst="rect">
            <a:avLst/>
          </a:prstGeom>
        </p:spPr>
      </p:pic>
      <p:sp>
        <p:nvSpPr>
          <p:cNvPr id="47" name="Rectangle 26">
            <a:extLst>
              <a:ext uri="{FF2B5EF4-FFF2-40B4-BE49-F238E27FC236}">
                <a16:creationId xmlns:a16="http://schemas.microsoft.com/office/drawing/2014/main" id="{ED029D64-BBDD-43FA-92CF-C6BF51514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C251FA-0CC7-4981-27AF-352C78404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1682" y="4696058"/>
            <a:ext cx="4788280" cy="1741672"/>
          </a:xfrm>
          <a:solidFill>
            <a:schemeClr val="tx2"/>
          </a:solidFill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Topic 4: Making Connections</a:t>
            </a:r>
          </a:p>
        </p:txBody>
      </p:sp>
      <p:grpSp>
        <p:nvGrpSpPr>
          <p:cNvPr id="48" name="Group 28">
            <a:extLst>
              <a:ext uri="{FF2B5EF4-FFF2-40B4-BE49-F238E27FC236}">
                <a16:creationId xmlns:a16="http://schemas.microsoft.com/office/drawing/2014/main" id="{33A010B0-A5DE-4DFD-BBB1-9EDEE8CDC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E2FA77C6-9C21-431A-B940-2043365699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Graphic 9">
              <a:extLst>
                <a:ext uri="{FF2B5EF4-FFF2-40B4-BE49-F238E27FC236}">
                  <a16:creationId xmlns:a16="http://schemas.microsoft.com/office/drawing/2014/main" id="{E918F86E-B643-4836-AF37-1073CD08B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542022D-DC97-4C44-B015-9B3376196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8DC4D37-F593-4E99-8A42-D21D444FB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34" name="Graphic 9">
              <a:extLst>
                <a:ext uri="{FF2B5EF4-FFF2-40B4-BE49-F238E27FC236}">
                  <a16:creationId xmlns:a16="http://schemas.microsoft.com/office/drawing/2014/main" id="{BE23B32A-AE34-4068-9D96-4D94023C7F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35" name="Graphic 9">
              <a:extLst>
                <a:ext uri="{FF2B5EF4-FFF2-40B4-BE49-F238E27FC236}">
                  <a16:creationId xmlns:a16="http://schemas.microsoft.com/office/drawing/2014/main" id="{27459E57-6D6D-46CA-8006-2E6E0C70E5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92579140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15DE8-3E0B-B44A-ECD0-A3413C33E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BD74F-DFC2-91A2-13DC-A2A3D2BFE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C3966F-0C22-4E49-A23F-7C2BB67789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676" y="334526"/>
            <a:ext cx="11616647" cy="6188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501464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973CFC7D-374D-4D67-8994-8DA9D4E23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F7FA731-5B6E-499C-926D-C2D2D4946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86AF8CF-633E-412E-96E3-67B7B9632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D7166A1-C3C1-4FC8-BE48-DE359B61FB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5" name="Graphic 9">
              <a:extLst>
                <a:ext uri="{FF2B5EF4-FFF2-40B4-BE49-F238E27FC236}">
                  <a16:creationId xmlns:a16="http://schemas.microsoft.com/office/drawing/2014/main" id="{3557B6F1-5BA8-43C0-9951-35E8513BF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5FA9AA9-0E23-474D-97B8-2998484A9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CDFD59-E3B8-4EC9-AB9D-EE34EB128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F1A280C6-1700-4098-9578-CD91F8EFB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8FAF8CC6-F036-444B-AEB8-DF82B64BA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8592B821-10D5-48C0-8022-A904844B7F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A539C1-F51C-22E3-1774-18777DF68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9484191" cy="1325563"/>
          </a:xfrm>
        </p:spPr>
        <p:txBody>
          <a:bodyPr>
            <a:normAutofit/>
          </a:bodyPr>
          <a:lstStyle/>
          <a:p>
            <a:r>
              <a:rPr lang="en-GB" dirty="0"/>
              <a:t>Industrial Revolutions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53B6FC-4311-21B4-448E-CBE3FDD0A0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2938918"/>
              </p:ext>
            </p:extLst>
          </p:nvPr>
        </p:nvGraphicFramePr>
        <p:xfrm>
          <a:off x="457200" y="2097088"/>
          <a:ext cx="9484254" cy="4079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3213206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3F393-50B3-6C20-6597-4E06CE2841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A594C-0EAA-C61A-5168-E435A111FF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2B60F7-8E13-541D-FAB8-1B631A1FB5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850" y="301035"/>
            <a:ext cx="11594118" cy="62559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76819BF-74FB-083C-EB28-7E3183131E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3077" y="1679327"/>
            <a:ext cx="4705350" cy="3286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8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4953B-9655-E800-584F-878076D66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56B61B-D067-CD10-561A-656E0406F7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A223D9-EC9C-F2A2-239E-D41100AF45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301" y="246579"/>
            <a:ext cx="11949397" cy="6161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7194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E6A9F-C343-26B8-EC4E-B885A330A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574F9-97B5-42EA-2BD0-72DD692AD3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3BC87C-1C51-C458-31CA-03700F45B3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78" y="146502"/>
            <a:ext cx="11976243" cy="6564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09019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13A11-8E4F-7CE7-AC05-323D0080A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C3C10-235C-F070-16E0-EE5FE90B0D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F64828-C460-FFD9-BF5E-5FC6E33BEA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89454"/>
            <a:ext cx="11734800" cy="6479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97665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DFE1D-6A1E-20BA-A4E8-D5258C62B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02C9A-D36B-037E-8A29-B26FD6D4B1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1DBA7E-F91C-656E-CAB7-6DC1550859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608" y="301809"/>
            <a:ext cx="11780783" cy="6254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21009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33963-8F64-B0A6-D741-E6E9A9565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A9552-3AE5-2729-7E49-1FAE00494F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47B493-07BC-452C-3F7E-481E1644F6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074" y="349321"/>
            <a:ext cx="11767852" cy="632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21343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A488F-6C28-37D7-EE9F-29D0A7880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797B0-D2F5-C065-873F-EE1B858489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569A5F-B780-13C3-27D8-D4D61E9917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67128"/>
            <a:ext cx="11164999" cy="6323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49341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7A520-458E-1BD2-FCF6-E20E118B9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A71629A-1ED0-4F80-53B2-4069B3DF12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8289" y="668049"/>
            <a:ext cx="7930632" cy="521486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6B307F-4395-11D6-6587-E42CBF7A3E1C}"/>
              </a:ext>
            </a:extLst>
          </p:cNvPr>
          <p:cNvSpPr txBox="1"/>
          <p:nvPr/>
        </p:nvSpPr>
        <p:spPr>
          <a:xfrm>
            <a:off x="3028308" y="6176963"/>
            <a:ext cx="38245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https://youtu.be/0XTBYMfZyrM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4467017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64E11-552D-B6FC-C15E-C581C8470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47357A-684A-B36D-7F12-6EC12CD4FD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B894A5F-D6B3-2D84-ED52-FF1488313F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66212"/>
            <a:ext cx="11734800" cy="6525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21616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CD1F3-D212-ABB5-3962-2D6517433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7816B-6F00-37BF-4070-7BF3F116C3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80E516-6FF3-46B3-C650-81B3428FBE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660" y="185135"/>
            <a:ext cx="11842679" cy="6487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764451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26FCB-E55B-F733-F1B1-75C7C614D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76488-5C3B-D41E-30A3-728BC8065D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F60E65-6A9F-557E-6718-B8282663EE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701" y="193309"/>
            <a:ext cx="11914598" cy="647138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140C5AC-9ABC-1F87-83CB-6513AF4CBABC}"/>
              </a:ext>
            </a:extLst>
          </p:cNvPr>
          <p:cNvSpPr/>
          <p:nvPr/>
        </p:nvSpPr>
        <p:spPr>
          <a:xfrm>
            <a:off x="297951" y="3760342"/>
            <a:ext cx="5619964" cy="16027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72ABA8C-3075-2890-E313-08426106D237}"/>
              </a:ext>
            </a:extLst>
          </p:cNvPr>
          <p:cNvSpPr/>
          <p:nvPr/>
        </p:nvSpPr>
        <p:spPr>
          <a:xfrm>
            <a:off x="6274085" y="3760342"/>
            <a:ext cx="5619964" cy="16027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CCB6610-E495-9EBB-0F7F-D619EE516206}"/>
              </a:ext>
            </a:extLst>
          </p:cNvPr>
          <p:cNvSpPr/>
          <p:nvPr/>
        </p:nvSpPr>
        <p:spPr>
          <a:xfrm>
            <a:off x="6274085" y="970710"/>
            <a:ext cx="5619964" cy="13255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527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8E33F-EF07-D493-D657-F79F7D3A4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49A90-47D7-74F8-0C55-A4A1541207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F2572E-5134-597D-A2E9-C4B66DBD9C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609"/>
            <a:ext cx="11734800" cy="6556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281510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6D7A0-09EA-6781-A6C0-2A8B8A288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4C14C-7AB6-398A-B2AD-FE5A735C05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1E59A0-8478-CDF8-25CC-51F56E29DE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850" y="152887"/>
            <a:ext cx="11745586" cy="6552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583377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4327F-6E7B-61FF-9904-7EA8BA402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08CBE-B3D4-97CD-10F5-86962DA0E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8776597-DBDD-6E12-2A6F-A3BE2097A3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733" y="97095"/>
            <a:ext cx="11616105" cy="6663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290767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E95DA-894E-C9CD-9D9F-7B486FE6B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05357-5BAA-998C-C8A2-618CF07728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54FADD-6070-AE98-92F3-BF14B12739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045" y="111387"/>
            <a:ext cx="11669394" cy="6635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81683"/>
      </p:ext>
    </p:extLst>
  </p:cSld>
  <p:clrMapOvr>
    <a:masterClrMapping/>
  </p:clrMapOvr>
</p:sld>
</file>

<file path=ppt/theme/theme1.xml><?xml version="1.0" encoding="utf-8"?>
<a:theme xmlns:a="http://schemas.openxmlformats.org/drawingml/2006/main" name="TropicVTI">
  <a:themeElements>
    <a:clrScheme name="AnalogousFromDarkSeedLeftStep">
      <a:dk1>
        <a:srgbClr val="000000"/>
      </a:dk1>
      <a:lt1>
        <a:srgbClr val="FFFFFF"/>
      </a:lt1>
      <a:dk2>
        <a:srgbClr val="412E24"/>
      </a:dk2>
      <a:lt2>
        <a:srgbClr val="E7E2E8"/>
      </a:lt2>
      <a:accent1>
        <a:srgbClr val="5BB346"/>
      </a:accent1>
      <a:accent2>
        <a:srgbClr val="80AD39"/>
      </a:accent2>
      <a:accent3>
        <a:srgbClr val="A7A441"/>
      </a:accent3>
      <a:accent4>
        <a:srgbClr val="B17D3B"/>
      </a:accent4>
      <a:accent5>
        <a:srgbClr val="C35E4D"/>
      </a:accent5>
      <a:accent6>
        <a:srgbClr val="B13B5B"/>
      </a:accent6>
      <a:hlink>
        <a:srgbClr val="BF673F"/>
      </a:hlink>
      <a:folHlink>
        <a:srgbClr val="7F7F7F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38</Words>
  <Application>Microsoft Office PowerPoint</Application>
  <PresentationFormat>Widescreen</PresentationFormat>
  <Paragraphs>11</Paragraphs>
  <Slides>70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70</vt:i4>
      </vt:variant>
    </vt:vector>
  </HeadingPairs>
  <TitlesOfParts>
    <vt:vector size="74" baseType="lpstr">
      <vt:lpstr>Arial</vt:lpstr>
      <vt:lpstr>Calibri</vt:lpstr>
      <vt:lpstr>Gill Sans Nova</vt:lpstr>
      <vt:lpstr>TropicVTI</vt:lpstr>
      <vt:lpstr>It’s a Small World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6 Degrees of Separation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Topic 4: Making Connections</vt:lpstr>
      <vt:lpstr>PowerPoint Presentation</vt:lpstr>
      <vt:lpstr>Industrial Revolutions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It’s a Small World</dc:title>
  <dc:creator>Mike Durke</dc:creator>
  <cp:lastModifiedBy>Mike Durke</cp:lastModifiedBy>
  <cp:revision>1</cp:revision>
  <dcterms:created xsi:type="dcterms:W3CDTF">2023-02-20T18:23:18Z</dcterms:created>
  <dcterms:modified xsi:type="dcterms:W3CDTF">2023-02-21T18:52:52Z</dcterms:modified>
</cp:coreProperties>
</file>