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840" r:id="rId1"/>
  </p:sldMasterIdLst>
  <p:notesMasterIdLst>
    <p:notesMasterId r:id="rId44"/>
  </p:notesMasterIdLst>
  <p:handoutMasterIdLst>
    <p:handoutMasterId r:id="rId45"/>
  </p:handoutMasterIdLst>
  <p:sldIdLst>
    <p:sldId id="323" r:id="rId2"/>
    <p:sldId id="331" r:id="rId3"/>
    <p:sldId id="335" r:id="rId4"/>
    <p:sldId id="336" r:id="rId5"/>
    <p:sldId id="337" r:id="rId6"/>
    <p:sldId id="338" r:id="rId7"/>
    <p:sldId id="340" r:id="rId8"/>
    <p:sldId id="312" r:id="rId9"/>
    <p:sldId id="313" r:id="rId10"/>
    <p:sldId id="268" r:id="rId11"/>
    <p:sldId id="273" r:id="rId12"/>
    <p:sldId id="272" r:id="rId13"/>
    <p:sldId id="308" r:id="rId14"/>
    <p:sldId id="274" r:id="rId15"/>
    <p:sldId id="328" r:id="rId16"/>
    <p:sldId id="314" r:id="rId17"/>
    <p:sldId id="275" r:id="rId18"/>
    <p:sldId id="276" r:id="rId19"/>
    <p:sldId id="277" r:id="rId20"/>
    <p:sldId id="278" r:id="rId21"/>
    <p:sldId id="279" r:id="rId22"/>
    <p:sldId id="315" r:id="rId23"/>
    <p:sldId id="281" r:id="rId24"/>
    <p:sldId id="316" r:id="rId25"/>
    <p:sldId id="282" r:id="rId26"/>
    <p:sldId id="286" r:id="rId27"/>
    <p:sldId id="341" r:id="rId28"/>
    <p:sldId id="318" r:id="rId29"/>
    <p:sldId id="330" r:id="rId30"/>
    <p:sldId id="310" r:id="rId31"/>
    <p:sldId id="291" r:id="rId32"/>
    <p:sldId id="297" r:id="rId33"/>
    <p:sldId id="298" r:id="rId34"/>
    <p:sldId id="299" r:id="rId35"/>
    <p:sldId id="300" r:id="rId36"/>
    <p:sldId id="320" r:id="rId37"/>
    <p:sldId id="303" r:id="rId38"/>
    <p:sldId id="342" r:id="rId39"/>
    <p:sldId id="343" r:id="rId40"/>
    <p:sldId id="344" r:id="rId41"/>
    <p:sldId id="345" r:id="rId42"/>
    <p:sldId id="346" r:id="rId43"/>
  </p:sldIdLst>
  <p:sldSz cx="9144000" cy="6858000" type="screen4x3"/>
  <p:notesSz cx="6669088" cy="98202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51E1E6-13A7-874E-0607-0035D7CF8A77}" v="93" dt="2024-10-05T12:57:42.7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9" autoAdjust="0"/>
    <p:restoredTop sz="94825" autoAdjust="0"/>
  </p:normalViewPr>
  <p:slideViewPr>
    <p:cSldViewPr>
      <p:cViewPr varScale="1">
        <p:scale>
          <a:sx n="101" d="100"/>
          <a:sy n="101" d="100"/>
        </p:scale>
        <p:origin x="1830" y="108"/>
      </p:cViewPr>
      <p:guideLst>
        <p:guide orient="horz" pos="2160"/>
        <p:guide pos="2880"/>
      </p:guideLst>
    </p:cSldViewPr>
  </p:slideViewPr>
  <p:outlineViewPr>
    <p:cViewPr>
      <p:scale>
        <a:sx n="50" d="100"/>
        <a:sy n="50" d="100"/>
      </p:scale>
      <p:origin x="0" y="0"/>
    </p:cViewPr>
  </p:outlineViewPr>
  <p:notesTextViewPr>
    <p:cViewPr>
      <p:scale>
        <a:sx n="100" d="100"/>
        <a:sy n="100" d="100"/>
      </p:scale>
      <p:origin x="0" y="0"/>
    </p:cViewPr>
  </p:notesTextViewPr>
  <p:sorterViewPr>
    <p:cViewPr>
      <p:scale>
        <a:sx n="100" d="100"/>
        <a:sy n="100" d="100"/>
      </p:scale>
      <p:origin x="0" y="661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S::e.udeogu@uwtsd.ac.uk::692df98c-5a84-4ce8-b765-f488e825945b" providerId="AD" clId="Web-{1651E1E6-13A7-874E-0607-0035D7CF8A77}"/>
    <pc:docChg chg="delSld modSld addMainMaster delMainMaster">
      <pc:chgData name="Ejike Udeogu" userId="S::e.udeogu@uwtsd.ac.uk::692df98c-5a84-4ce8-b765-f488e825945b" providerId="AD" clId="Web-{1651E1E6-13A7-874E-0607-0035D7CF8A77}" dt="2024-10-05T12:57:42.752" v="90" actId="20577"/>
      <pc:docMkLst>
        <pc:docMk/>
      </pc:docMkLst>
      <pc:sldChg chg="modSp mod modTransition modClrScheme chgLayout">
        <pc:chgData name="Ejike Udeogu" userId="S::e.udeogu@uwtsd.ac.uk::692df98c-5a84-4ce8-b765-f488e825945b" providerId="AD" clId="Web-{1651E1E6-13A7-874E-0607-0035D7CF8A77}" dt="2024-10-05T12:52:24.540" v="61"/>
        <pc:sldMkLst>
          <pc:docMk/>
          <pc:sldMk cId="0" sldId="268"/>
        </pc:sldMkLst>
        <pc:spChg chg="mod ord">
          <ac:chgData name="Ejike Udeogu" userId="S::e.udeogu@uwtsd.ac.uk::692df98c-5a84-4ce8-b765-f488e825945b" providerId="AD" clId="Web-{1651E1E6-13A7-874E-0607-0035D7CF8A77}" dt="2024-10-05T12:52:24.540" v="61"/>
          <ac:spMkLst>
            <pc:docMk/>
            <pc:sldMk cId="0" sldId="268"/>
            <ac:spMk id="22531" creationId="{AB91CEAD-8A76-3394-CEB3-A78D8091D5F3}"/>
          </ac:spMkLst>
        </pc:spChg>
        <pc:spChg chg="mod ord">
          <ac:chgData name="Ejike Udeogu" userId="S::e.udeogu@uwtsd.ac.uk::692df98c-5a84-4ce8-b765-f488e825945b" providerId="AD" clId="Web-{1651E1E6-13A7-874E-0607-0035D7CF8A77}" dt="2024-10-05T12:52:24.540" v="61"/>
          <ac:spMkLst>
            <pc:docMk/>
            <pc:sldMk cId="0" sldId="268"/>
            <ac:spMk id="26626" creationId="{E4D691BC-CED2-D4D6-B0ED-F19C896924DF}"/>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72"/>
        </pc:sldMkLst>
        <pc:spChg chg="mod ord">
          <ac:chgData name="Ejike Udeogu" userId="S::e.udeogu@uwtsd.ac.uk::692df98c-5a84-4ce8-b765-f488e825945b" providerId="AD" clId="Web-{1651E1E6-13A7-874E-0607-0035D7CF8A77}" dt="2024-10-05T12:52:24.540" v="61"/>
          <ac:spMkLst>
            <pc:docMk/>
            <pc:sldMk cId="0" sldId="272"/>
            <ac:spMk id="28674" creationId="{EF3E499D-E178-8049-ABC7-F0CEB65E46B9}"/>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73"/>
        </pc:sldMkLst>
        <pc:spChg chg="mod ord">
          <ac:chgData name="Ejike Udeogu" userId="S::e.udeogu@uwtsd.ac.uk::692df98c-5a84-4ce8-b765-f488e825945b" providerId="AD" clId="Web-{1651E1E6-13A7-874E-0607-0035D7CF8A77}" dt="2024-10-05T12:52:24.540" v="61"/>
          <ac:spMkLst>
            <pc:docMk/>
            <pc:sldMk cId="0" sldId="273"/>
            <ac:spMk id="23555" creationId="{E3A9FF6E-53DE-8773-5FEC-B55E7D32F582}"/>
          </ac:spMkLst>
        </pc:spChg>
        <pc:spChg chg="mod ord">
          <ac:chgData name="Ejike Udeogu" userId="S::e.udeogu@uwtsd.ac.uk::692df98c-5a84-4ce8-b765-f488e825945b" providerId="AD" clId="Web-{1651E1E6-13A7-874E-0607-0035D7CF8A77}" dt="2024-10-05T12:52:24.540" v="61"/>
          <ac:spMkLst>
            <pc:docMk/>
            <pc:sldMk cId="0" sldId="273"/>
            <ac:spMk id="27650" creationId="{1BA51354-2A6C-8B74-FD91-BF74848CF747}"/>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74"/>
        </pc:sldMkLst>
        <pc:spChg chg="mod ord">
          <ac:chgData name="Ejike Udeogu" userId="S::e.udeogu@uwtsd.ac.uk::692df98c-5a84-4ce8-b765-f488e825945b" providerId="AD" clId="Web-{1651E1E6-13A7-874E-0607-0035D7CF8A77}" dt="2024-10-05T12:52:24.540" v="61"/>
          <ac:spMkLst>
            <pc:docMk/>
            <pc:sldMk cId="0" sldId="274"/>
            <ac:spMk id="27651" creationId="{0DBA374D-5A43-C3CB-E3BB-7FC653A03A4F}"/>
          </ac:spMkLst>
        </pc:spChg>
        <pc:spChg chg="mod ord">
          <ac:chgData name="Ejike Udeogu" userId="S::e.udeogu@uwtsd.ac.uk::692df98c-5a84-4ce8-b765-f488e825945b" providerId="AD" clId="Web-{1651E1E6-13A7-874E-0607-0035D7CF8A77}" dt="2024-10-05T12:52:24.540" v="61"/>
          <ac:spMkLst>
            <pc:docMk/>
            <pc:sldMk cId="0" sldId="274"/>
            <ac:spMk id="31746" creationId="{473A92D4-D8A1-797B-0BDB-22522DC1CD6A}"/>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75"/>
        </pc:sldMkLst>
        <pc:spChg chg="mod ord">
          <ac:chgData name="Ejike Udeogu" userId="S::e.udeogu@uwtsd.ac.uk::692df98c-5a84-4ce8-b765-f488e825945b" providerId="AD" clId="Web-{1651E1E6-13A7-874E-0607-0035D7CF8A77}" dt="2024-10-05T12:52:24.540" v="61"/>
          <ac:spMkLst>
            <pc:docMk/>
            <pc:sldMk cId="0" sldId="275"/>
            <ac:spMk id="30723" creationId="{5F701EDD-A666-02A0-796E-5BC75E78578A}"/>
          </ac:spMkLst>
        </pc:spChg>
        <pc:spChg chg="mod ord">
          <ac:chgData name="Ejike Udeogu" userId="S::e.udeogu@uwtsd.ac.uk::692df98c-5a84-4ce8-b765-f488e825945b" providerId="AD" clId="Web-{1651E1E6-13A7-874E-0607-0035D7CF8A77}" dt="2024-10-05T12:52:24.540" v="61"/>
          <ac:spMkLst>
            <pc:docMk/>
            <pc:sldMk cId="0" sldId="275"/>
            <ac:spMk id="34818" creationId="{96E82F1E-75FE-9697-B76B-23DAE3749D00}"/>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76"/>
        </pc:sldMkLst>
        <pc:spChg chg="mod ord">
          <ac:chgData name="Ejike Udeogu" userId="S::e.udeogu@uwtsd.ac.uk::692df98c-5a84-4ce8-b765-f488e825945b" providerId="AD" clId="Web-{1651E1E6-13A7-874E-0607-0035D7CF8A77}" dt="2024-10-05T12:52:24.540" v="61"/>
          <ac:spMkLst>
            <pc:docMk/>
            <pc:sldMk cId="0" sldId="276"/>
            <ac:spMk id="32771" creationId="{4671C1C6-287B-6ADB-B2D5-2965AC609B54}"/>
          </ac:spMkLst>
        </pc:spChg>
        <pc:spChg chg="mod ord">
          <ac:chgData name="Ejike Udeogu" userId="S::e.udeogu@uwtsd.ac.uk::692df98c-5a84-4ce8-b765-f488e825945b" providerId="AD" clId="Web-{1651E1E6-13A7-874E-0607-0035D7CF8A77}" dt="2024-10-05T12:52:24.540" v="61"/>
          <ac:spMkLst>
            <pc:docMk/>
            <pc:sldMk cId="0" sldId="276"/>
            <ac:spMk id="36866" creationId="{94EFCF8D-686C-DB72-2AED-A6B0E1A642C8}"/>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77"/>
        </pc:sldMkLst>
        <pc:spChg chg="mod ord">
          <ac:chgData name="Ejike Udeogu" userId="S::e.udeogu@uwtsd.ac.uk::692df98c-5a84-4ce8-b765-f488e825945b" providerId="AD" clId="Web-{1651E1E6-13A7-874E-0607-0035D7CF8A77}" dt="2024-10-05T12:52:24.540" v="61"/>
          <ac:spMkLst>
            <pc:docMk/>
            <pc:sldMk cId="0" sldId="277"/>
            <ac:spMk id="33795" creationId="{AA3CEA7B-B8C7-0BEA-6C1F-1ABCDBB6B9FB}"/>
          </ac:spMkLst>
        </pc:spChg>
        <pc:spChg chg="mod ord">
          <ac:chgData name="Ejike Udeogu" userId="S::e.udeogu@uwtsd.ac.uk::692df98c-5a84-4ce8-b765-f488e825945b" providerId="AD" clId="Web-{1651E1E6-13A7-874E-0607-0035D7CF8A77}" dt="2024-10-05T12:52:24.540" v="61"/>
          <ac:spMkLst>
            <pc:docMk/>
            <pc:sldMk cId="0" sldId="277"/>
            <ac:spMk id="37890" creationId="{A46F38D5-18BE-1741-04A1-984B09D02938}"/>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78"/>
        </pc:sldMkLst>
        <pc:spChg chg="mod ord">
          <ac:chgData name="Ejike Udeogu" userId="S::e.udeogu@uwtsd.ac.uk::692df98c-5a84-4ce8-b765-f488e825945b" providerId="AD" clId="Web-{1651E1E6-13A7-874E-0607-0035D7CF8A77}" dt="2024-10-05T12:52:24.540" v="61"/>
          <ac:spMkLst>
            <pc:docMk/>
            <pc:sldMk cId="0" sldId="278"/>
            <ac:spMk id="38914" creationId="{70D28560-86FF-2835-330F-D66B004E7825}"/>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79"/>
        </pc:sldMkLst>
        <pc:spChg chg="mod ord">
          <ac:chgData name="Ejike Udeogu" userId="S::e.udeogu@uwtsd.ac.uk::692df98c-5a84-4ce8-b765-f488e825945b" providerId="AD" clId="Web-{1651E1E6-13A7-874E-0607-0035D7CF8A77}" dt="2024-10-05T12:52:24.540" v="61"/>
          <ac:spMkLst>
            <pc:docMk/>
            <pc:sldMk cId="0" sldId="279"/>
            <ac:spMk id="35843" creationId="{E37E0EE4-50DD-B9E2-1779-0120449ABDF1}"/>
          </ac:spMkLst>
        </pc:spChg>
        <pc:spChg chg="mod ord">
          <ac:chgData name="Ejike Udeogu" userId="S::e.udeogu@uwtsd.ac.uk::692df98c-5a84-4ce8-b765-f488e825945b" providerId="AD" clId="Web-{1651E1E6-13A7-874E-0607-0035D7CF8A77}" dt="2024-10-05T12:52:24.540" v="61"/>
          <ac:spMkLst>
            <pc:docMk/>
            <pc:sldMk cId="0" sldId="279"/>
            <ac:spMk id="39938" creationId="{5EAACB55-8DB5-B6B9-5519-DD2398146CC6}"/>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81"/>
        </pc:sldMkLst>
        <pc:spChg chg="mod ord">
          <ac:chgData name="Ejike Udeogu" userId="S::e.udeogu@uwtsd.ac.uk::692df98c-5a84-4ce8-b765-f488e825945b" providerId="AD" clId="Web-{1651E1E6-13A7-874E-0607-0035D7CF8A77}" dt="2024-10-05T12:52:24.540" v="61"/>
          <ac:spMkLst>
            <pc:docMk/>
            <pc:sldMk cId="0" sldId="281"/>
            <ac:spMk id="37891" creationId="{F68F505F-E259-69B5-CFA5-0125CEBBFD31}"/>
          </ac:spMkLst>
        </pc:spChg>
        <pc:spChg chg="mod ord">
          <ac:chgData name="Ejike Udeogu" userId="S::e.udeogu@uwtsd.ac.uk::692df98c-5a84-4ce8-b765-f488e825945b" providerId="AD" clId="Web-{1651E1E6-13A7-874E-0607-0035D7CF8A77}" dt="2024-10-05T12:52:24.540" v="61"/>
          <ac:spMkLst>
            <pc:docMk/>
            <pc:sldMk cId="0" sldId="281"/>
            <ac:spMk id="41986" creationId="{EDCB283B-A080-48AC-064A-5688F9544444}"/>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82"/>
        </pc:sldMkLst>
        <pc:spChg chg="mod ord">
          <ac:chgData name="Ejike Udeogu" userId="S::e.udeogu@uwtsd.ac.uk::692df98c-5a84-4ce8-b765-f488e825945b" providerId="AD" clId="Web-{1651E1E6-13A7-874E-0607-0035D7CF8A77}" dt="2024-10-05T12:52:24.540" v="61"/>
          <ac:spMkLst>
            <pc:docMk/>
            <pc:sldMk cId="0" sldId="282"/>
            <ac:spMk id="39939" creationId="{887FB77E-E483-FFFE-CE7E-D83F6AAE70D9}"/>
          </ac:spMkLst>
        </pc:spChg>
        <pc:spChg chg="mod ord">
          <ac:chgData name="Ejike Udeogu" userId="S::e.udeogu@uwtsd.ac.uk::692df98c-5a84-4ce8-b765-f488e825945b" providerId="AD" clId="Web-{1651E1E6-13A7-874E-0607-0035D7CF8A77}" dt="2024-10-05T12:52:24.540" v="61"/>
          <ac:spMkLst>
            <pc:docMk/>
            <pc:sldMk cId="0" sldId="282"/>
            <ac:spMk id="44034" creationId="{8A89ADFD-D266-BF74-9736-EB3FA0E39EBD}"/>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86"/>
        </pc:sldMkLst>
        <pc:spChg chg="mod ord">
          <ac:chgData name="Ejike Udeogu" userId="S::e.udeogu@uwtsd.ac.uk::692df98c-5a84-4ce8-b765-f488e825945b" providerId="AD" clId="Web-{1651E1E6-13A7-874E-0607-0035D7CF8A77}" dt="2024-10-05T12:52:24.540" v="61"/>
          <ac:spMkLst>
            <pc:docMk/>
            <pc:sldMk cId="0" sldId="286"/>
            <ac:spMk id="40963" creationId="{3BDF459E-6D74-13FC-D39F-1DF5E8B8B7EA}"/>
          </ac:spMkLst>
        </pc:spChg>
        <pc:spChg chg="mod ord">
          <ac:chgData name="Ejike Udeogu" userId="S::e.udeogu@uwtsd.ac.uk::692df98c-5a84-4ce8-b765-f488e825945b" providerId="AD" clId="Web-{1651E1E6-13A7-874E-0607-0035D7CF8A77}" dt="2024-10-05T12:52:24.540" v="61"/>
          <ac:spMkLst>
            <pc:docMk/>
            <pc:sldMk cId="0" sldId="286"/>
            <ac:spMk id="45058" creationId="{AA5E9343-9EEF-1543-FED1-6521C1D224BB}"/>
          </ac:spMkLst>
        </pc:spChg>
      </pc:sldChg>
      <pc:sldChg chg="del">
        <pc:chgData name="Ejike Udeogu" userId="S::e.udeogu@uwtsd.ac.uk::692df98c-5a84-4ce8-b765-f488e825945b" providerId="AD" clId="Web-{1651E1E6-13A7-874E-0607-0035D7CF8A77}" dt="2024-10-05T12:43:09.127" v="15"/>
        <pc:sldMkLst>
          <pc:docMk/>
          <pc:sldMk cId="0" sldId="290"/>
        </pc:sldMkLst>
      </pc:sldChg>
      <pc:sldChg chg="modSp mod modTransition modClrScheme chgLayout">
        <pc:chgData name="Ejike Udeogu" userId="S::e.udeogu@uwtsd.ac.uk::692df98c-5a84-4ce8-b765-f488e825945b" providerId="AD" clId="Web-{1651E1E6-13A7-874E-0607-0035D7CF8A77}" dt="2024-10-05T12:52:24.540" v="61"/>
        <pc:sldMkLst>
          <pc:docMk/>
          <pc:sldMk cId="0" sldId="291"/>
        </pc:sldMkLst>
        <pc:spChg chg="mod ord">
          <ac:chgData name="Ejike Udeogu" userId="S::e.udeogu@uwtsd.ac.uk::692df98c-5a84-4ce8-b765-f488e825945b" providerId="AD" clId="Web-{1651E1E6-13A7-874E-0607-0035D7CF8A77}" dt="2024-10-05T12:52:24.540" v="61"/>
          <ac:spMkLst>
            <pc:docMk/>
            <pc:sldMk cId="0" sldId="291"/>
            <ac:spMk id="47107" creationId="{2FAFDA38-2B77-E20D-37E5-09652AD58F61}"/>
          </ac:spMkLst>
        </pc:spChg>
        <pc:spChg chg="mod ord">
          <ac:chgData name="Ejike Udeogu" userId="S::e.udeogu@uwtsd.ac.uk::692df98c-5a84-4ce8-b765-f488e825945b" providerId="AD" clId="Web-{1651E1E6-13A7-874E-0607-0035D7CF8A77}" dt="2024-10-05T12:52:24.540" v="61"/>
          <ac:spMkLst>
            <pc:docMk/>
            <pc:sldMk cId="0" sldId="291"/>
            <ac:spMk id="50178" creationId="{CCCC679D-9A60-9729-EDBD-8266461CB80E}"/>
          </ac:spMkLst>
        </pc:spChg>
      </pc:sldChg>
      <pc:sldChg chg="del">
        <pc:chgData name="Ejike Udeogu" userId="S::e.udeogu@uwtsd.ac.uk::692df98c-5a84-4ce8-b765-f488e825945b" providerId="AD" clId="Web-{1651E1E6-13A7-874E-0607-0035D7CF8A77}" dt="2024-10-05T12:43:54.833" v="16"/>
        <pc:sldMkLst>
          <pc:docMk/>
          <pc:sldMk cId="0" sldId="293"/>
        </pc:sldMkLst>
      </pc:sldChg>
      <pc:sldChg chg="modSp mod modTransition modClrScheme chgLayout">
        <pc:chgData name="Ejike Udeogu" userId="S::e.udeogu@uwtsd.ac.uk::692df98c-5a84-4ce8-b765-f488e825945b" providerId="AD" clId="Web-{1651E1E6-13A7-874E-0607-0035D7CF8A77}" dt="2024-10-05T12:52:24.540" v="61"/>
        <pc:sldMkLst>
          <pc:docMk/>
          <pc:sldMk cId="0" sldId="297"/>
        </pc:sldMkLst>
        <pc:spChg chg="mod ord">
          <ac:chgData name="Ejike Udeogu" userId="S::e.udeogu@uwtsd.ac.uk::692df98c-5a84-4ce8-b765-f488e825945b" providerId="AD" clId="Web-{1651E1E6-13A7-874E-0607-0035D7CF8A77}" dt="2024-10-05T12:52:24.540" v="61"/>
          <ac:spMkLst>
            <pc:docMk/>
            <pc:sldMk cId="0" sldId="297"/>
            <ac:spMk id="49155" creationId="{0F20479A-6EEE-B083-E5A9-CF3BB1139CF9}"/>
          </ac:spMkLst>
        </pc:spChg>
        <pc:spChg chg="mod ord">
          <ac:chgData name="Ejike Udeogu" userId="S::e.udeogu@uwtsd.ac.uk::692df98c-5a84-4ce8-b765-f488e825945b" providerId="AD" clId="Web-{1651E1E6-13A7-874E-0607-0035D7CF8A77}" dt="2024-10-05T12:52:24.540" v="61"/>
          <ac:spMkLst>
            <pc:docMk/>
            <pc:sldMk cId="0" sldId="297"/>
            <ac:spMk id="52226" creationId="{E0CE3894-7080-BB4E-185D-B93E985B02E8}"/>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98"/>
        </pc:sldMkLst>
        <pc:spChg chg="mod ord">
          <ac:chgData name="Ejike Udeogu" userId="S::e.udeogu@uwtsd.ac.uk::692df98c-5a84-4ce8-b765-f488e825945b" providerId="AD" clId="Web-{1651E1E6-13A7-874E-0607-0035D7CF8A77}" dt="2024-10-05T12:52:24.540" v="61"/>
          <ac:spMkLst>
            <pc:docMk/>
            <pc:sldMk cId="0" sldId="298"/>
            <ac:spMk id="50179" creationId="{8930E455-6D3B-B08E-28E3-956FDD57A14F}"/>
          </ac:spMkLst>
        </pc:spChg>
        <pc:spChg chg="mod ord">
          <ac:chgData name="Ejike Udeogu" userId="S::e.udeogu@uwtsd.ac.uk::692df98c-5a84-4ce8-b765-f488e825945b" providerId="AD" clId="Web-{1651E1E6-13A7-874E-0607-0035D7CF8A77}" dt="2024-10-05T12:52:24.540" v="61"/>
          <ac:spMkLst>
            <pc:docMk/>
            <pc:sldMk cId="0" sldId="298"/>
            <ac:spMk id="53250" creationId="{41C822E6-FB82-6F65-9156-B641761A2C0A}"/>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299"/>
        </pc:sldMkLst>
        <pc:spChg chg="mod ord">
          <ac:chgData name="Ejike Udeogu" userId="S::e.udeogu@uwtsd.ac.uk::692df98c-5a84-4ce8-b765-f488e825945b" providerId="AD" clId="Web-{1651E1E6-13A7-874E-0607-0035D7CF8A77}" dt="2024-10-05T12:52:24.540" v="61"/>
          <ac:spMkLst>
            <pc:docMk/>
            <pc:sldMk cId="0" sldId="299"/>
            <ac:spMk id="51203" creationId="{51DB3C27-2983-3AD8-2191-C9B6E1DDAEBD}"/>
          </ac:spMkLst>
        </pc:spChg>
        <pc:spChg chg="mod ord">
          <ac:chgData name="Ejike Udeogu" userId="S::e.udeogu@uwtsd.ac.uk::692df98c-5a84-4ce8-b765-f488e825945b" providerId="AD" clId="Web-{1651E1E6-13A7-874E-0607-0035D7CF8A77}" dt="2024-10-05T12:52:24.540" v="61"/>
          <ac:spMkLst>
            <pc:docMk/>
            <pc:sldMk cId="0" sldId="299"/>
            <ac:spMk id="54274" creationId="{40BF66E2-0B4F-AA38-0EF5-61C12252B2CF}"/>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00"/>
        </pc:sldMkLst>
        <pc:spChg chg="mod ord">
          <ac:chgData name="Ejike Udeogu" userId="S::e.udeogu@uwtsd.ac.uk::692df98c-5a84-4ce8-b765-f488e825945b" providerId="AD" clId="Web-{1651E1E6-13A7-874E-0607-0035D7CF8A77}" dt="2024-10-05T12:52:24.540" v="61"/>
          <ac:spMkLst>
            <pc:docMk/>
            <pc:sldMk cId="0" sldId="300"/>
            <ac:spMk id="52227" creationId="{683117DB-8339-C7EA-666D-7C91EC03D863}"/>
          </ac:spMkLst>
        </pc:spChg>
        <pc:spChg chg="mod ord">
          <ac:chgData name="Ejike Udeogu" userId="S::e.udeogu@uwtsd.ac.uk::692df98c-5a84-4ce8-b765-f488e825945b" providerId="AD" clId="Web-{1651E1E6-13A7-874E-0607-0035D7CF8A77}" dt="2024-10-05T12:52:24.540" v="61"/>
          <ac:spMkLst>
            <pc:docMk/>
            <pc:sldMk cId="0" sldId="300"/>
            <ac:spMk id="55298" creationId="{FCC93003-90E8-C48E-BACA-1C7677F98CF6}"/>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03"/>
        </pc:sldMkLst>
        <pc:spChg chg="mod ord">
          <ac:chgData name="Ejike Udeogu" userId="S::e.udeogu@uwtsd.ac.uk::692df98c-5a84-4ce8-b765-f488e825945b" providerId="AD" clId="Web-{1651E1E6-13A7-874E-0607-0035D7CF8A77}" dt="2024-10-05T12:52:24.540" v="61"/>
          <ac:spMkLst>
            <pc:docMk/>
            <pc:sldMk cId="0" sldId="303"/>
            <ac:spMk id="54275" creationId="{E943101A-076C-70AA-6C57-F9C2131F672B}"/>
          </ac:spMkLst>
        </pc:spChg>
        <pc:spChg chg="mod ord">
          <ac:chgData name="Ejike Udeogu" userId="S::e.udeogu@uwtsd.ac.uk::692df98c-5a84-4ce8-b765-f488e825945b" providerId="AD" clId="Web-{1651E1E6-13A7-874E-0607-0035D7CF8A77}" dt="2024-10-05T12:52:24.540" v="61"/>
          <ac:spMkLst>
            <pc:docMk/>
            <pc:sldMk cId="0" sldId="303"/>
            <ac:spMk id="57346" creationId="{0790E13F-E662-6F31-EC44-6A94D41B24B2}"/>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08"/>
        </pc:sldMkLst>
        <pc:spChg chg="mod ord">
          <ac:chgData name="Ejike Udeogu" userId="S::e.udeogu@uwtsd.ac.uk::692df98c-5a84-4ce8-b765-f488e825945b" providerId="AD" clId="Web-{1651E1E6-13A7-874E-0607-0035D7CF8A77}" dt="2024-10-05T12:52:24.540" v="61"/>
          <ac:spMkLst>
            <pc:docMk/>
            <pc:sldMk cId="0" sldId="308"/>
            <ac:spMk id="25603" creationId="{51360EED-464A-2B8D-C9AA-F22CC81B0EDD}"/>
          </ac:spMkLst>
        </pc:spChg>
        <pc:spChg chg="mod ord">
          <ac:chgData name="Ejike Udeogu" userId="S::e.udeogu@uwtsd.ac.uk::692df98c-5a84-4ce8-b765-f488e825945b" providerId="AD" clId="Web-{1651E1E6-13A7-874E-0607-0035D7CF8A77}" dt="2024-10-05T12:52:24.540" v="61"/>
          <ac:spMkLst>
            <pc:docMk/>
            <pc:sldMk cId="0" sldId="308"/>
            <ac:spMk id="29698" creationId="{5C85BA7A-5257-CB7D-563C-67FCFCC4A727}"/>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10"/>
        </pc:sldMkLst>
        <pc:spChg chg="mod ord">
          <ac:chgData name="Ejike Udeogu" userId="S::e.udeogu@uwtsd.ac.uk::692df98c-5a84-4ce8-b765-f488e825945b" providerId="AD" clId="Web-{1651E1E6-13A7-874E-0607-0035D7CF8A77}" dt="2024-10-05T12:52:24.540" v="61"/>
          <ac:spMkLst>
            <pc:docMk/>
            <pc:sldMk cId="0" sldId="310"/>
            <ac:spMk id="45059" creationId="{D0A0311E-51BC-8282-0B0D-CDA748BD8400}"/>
          </ac:spMkLst>
        </pc:spChg>
        <pc:spChg chg="mod ord">
          <ac:chgData name="Ejike Udeogu" userId="S::e.udeogu@uwtsd.ac.uk::692df98c-5a84-4ce8-b765-f488e825945b" providerId="AD" clId="Web-{1651E1E6-13A7-874E-0607-0035D7CF8A77}" dt="2024-10-05T12:52:24.540" v="61"/>
          <ac:spMkLst>
            <pc:docMk/>
            <pc:sldMk cId="0" sldId="310"/>
            <ac:spMk id="48130" creationId="{C3CB59BA-C9FE-8B20-64B8-5617F383830D}"/>
          </ac:spMkLst>
        </pc:spChg>
      </pc:sldChg>
      <pc:sldChg chg="modSp mod modTransition modClrScheme chgLayout">
        <pc:chgData name="Ejike Udeogu" userId="S::e.udeogu@uwtsd.ac.uk::692df98c-5a84-4ce8-b765-f488e825945b" providerId="AD" clId="Web-{1651E1E6-13A7-874E-0607-0035D7CF8A77}" dt="2024-10-05T12:57:10.078" v="87"/>
        <pc:sldMkLst>
          <pc:docMk/>
          <pc:sldMk cId="0" sldId="312"/>
        </pc:sldMkLst>
        <pc:spChg chg="mod ord">
          <ac:chgData name="Ejike Udeogu" userId="S::e.udeogu@uwtsd.ac.uk::692df98c-5a84-4ce8-b765-f488e825945b" providerId="AD" clId="Web-{1651E1E6-13A7-874E-0607-0035D7CF8A77}" dt="2024-10-05T12:57:10.078" v="87"/>
          <ac:spMkLst>
            <pc:docMk/>
            <pc:sldMk cId="0" sldId="312"/>
            <ac:spMk id="19459" creationId="{7F528A54-B831-C568-69BB-43FC978A5F54}"/>
          </ac:spMkLst>
        </pc:spChg>
        <pc:spChg chg="mod ord">
          <ac:chgData name="Ejike Udeogu" userId="S::e.udeogu@uwtsd.ac.uk::692df98c-5a84-4ce8-b765-f488e825945b" providerId="AD" clId="Web-{1651E1E6-13A7-874E-0607-0035D7CF8A77}" dt="2024-10-05T12:57:07.094" v="86"/>
          <ac:spMkLst>
            <pc:docMk/>
            <pc:sldMk cId="0" sldId="312"/>
            <ac:spMk id="724994" creationId="{25EFF9D6-16E7-53D4-1883-9F342247C32D}"/>
          </ac:spMkLst>
        </pc:spChg>
      </pc:sldChg>
      <pc:sldChg chg="modSp mod modTransition modClrScheme chgLayout">
        <pc:chgData name="Ejike Udeogu" userId="S::e.udeogu@uwtsd.ac.uk::692df98c-5a84-4ce8-b765-f488e825945b" providerId="AD" clId="Web-{1651E1E6-13A7-874E-0607-0035D7CF8A77}" dt="2024-10-05T12:57:42.752" v="90" actId="20577"/>
        <pc:sldMkLst>
          <pc:docMk/>
          <pc:sldMk cId="0" sldId="313"/>
        </pc:sldMkLst>
        <pc:spChg chg="mod ord">
          <ac:chgData name="Ejike Udeogu" userId="S::e.udeogu@uwtsd.ac.uk::692df98c-5a84-4ce8-b765-f488e825945b" providerId="AD" clId="Web-{1651E1E6-13A7-874E-0607-0035D7CF8A77}" dt="2024-10-05T12:57:42.752" v="90" actId="20577"/>
          <ac:spMkLst>
            <pc:docMk/>
            <pc:sldMk cId="0" sldId="313"/>
            <ac:spMk id="21507" creationId="{0B3ED839-4E4A-0E15-44B8-E4B7B838BD79}"/>
          </ac:spMkLst>
        </pc:spChg>
        <pc:spChg chg="mod ord">
          <ac:chgData name="Ejike Udeogu" userId="S::e.udeogu@uwtsd.ac.uk::692df98c-5a84-4ce8-b765-f488e825945b" providerId="AD" clId="Web-{1651E1E6-13A7-874E-0607-0035D7CF8A77}" dt="2024-10-05T12:52:24.540" v="61"/>
          <ac:spMkLst>
            <pc:docMk/>
            <pc:sldMk cId="0" sldId="313"/>
            <ac:spMk id="25602" creationId="{2881D63A-EF2D-1153-374D-78A911E23FE3}"/>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14"/>
        </pc:sldMkLst>
        <pc:spChg chg="mod ord">
          <ac:chgData name="Ejike Udeogu" userId="S::e.udeogu@uwtsd.ac.uk::692df98c-5a84-4ce8-b765-f488e825945b" providerId="AD" clId="Web-{1651E1E6-13A7-874E-0607-0035D7CF8A77}" dt="2024-10-05T12:52:24.540" v="61"/>
          <ac:spMkLst>
            <pc:docMk/>
            <pc:sldMk cId="0" sldId="314"/>
            <ac:spMk id="29699" creationId="{EE5CC0B3-6B86-2FF2-7136-88FC4F6E5A7D}"/>
          </ac:spMkLst>
        </pc:spChg>
        <pc:spChg chg="mod ord">
          <ac:chgData name="Ejike Udeogu" userId="S::e.udeogu@uwtsd.ac.uk::692df98c-5a84-4ce8-b765-f488e825945b" providerId="AD" clId="Web-{1651E1E6-13A7-874E-0607-0035D7CF8A77}" dt="2024-10-05T12:52:24.540" v="61"/>
          <ac:spMkLst>
            <pc:docMk/>
            <pc:sldMk cId="0" sldId="314"/>
            <ac:spMk id="33794" creationId="{E2EC9C23-93A8-B9BD-C77D-7D72D929BFE8}"/>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15"/>
        </pc:sldMkLst>
        <pc:spChg chg="mod ord">
          <ac:chgData name="Ejike Udeogu" userId="S::e.udeogu@uwtsd.ac.uk::692df98c-5a84-4ce8-b765-f488e825945b" providerId="AD" clId="Web-{1651E1E6-13A7-874E-0607-0035D7CF8A77}" dt="2024-10-05T12:52:24.540" v="61"/>
          <ac:spMkLst>
            <pc:docMk/>
            <pc:sldMk cId="0" sldId="315"/>
            <ac:spMk id="36867" creationId="{80B12E25-CF4B-B64A-2871-0B8DEABE977F}"/>
          </ac:spMkLst>
        </pc:spChg>
        <pc:spChg chg="mod ord">
          <ac:chgData name="Ejike Udeogu" userId="S::e.udeogu@uwtsd.ac.uk::692df98c-5a84-4ce8-b765-f488e825945b" providerId="AD" clId="Web-{1651E1E6-13A7-874E-0607-0035D7CF8A77}" dt="2024-10-05T12:52:24.540" v="61"/>
          <ac:spMkLst>
            <pc:docMk/>
            <pc:sldMk cId="0" sldId="315"/>
            <ac:spMk id="40962" creationId="{26E119AA-C14D-9318-3DF5-B30861ADEC59}"/>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16"/>
        </pc:sldMkLst>
        <pc:spChg chg="mod ord">
          <ac:chgData name="Ejike Udeogu" userId="S::e.udeogu@uwtsd.ac.uk::692df98c-5a84-4ce8-b765-f488e825945b" providerId="AD" clId="Web-{1651E1E6-13A7-874E-0607-0035D7CF8A77}" dt="2024-10-05T12:52:24.540" v="61"/>
          <ac:spMkLst>
            <pc:docMk/>
            <pc:sldMk cId="0" sldId="316"/>
            <ac:spMk id="38915" creationId="{59413617-BFE5-12C6-F02C-7CACC7F56BCF}"/>
          </ac:spMkLst>
        </pc:spChg>
        <pc:spChg chg="mod ord">
          <ac:chgData name="Ejike Udeogu" userId="S::e.udeogu@uwtsd.ac.uk::692df98c-5a84-4ce8-b765-f488e825945b" providerId="AD" clId="Web-{1651E1E6-13A7-874E-0607-0035D7CF8A77}" dt="2024-10-05T12:52:24.540" v="61"/>
          <ac:spMkLst>
            <pc:docMk/>
            <pc:sldMk cId="0" sldId="316"/>
            <ac:spMk id="43010" creationId="{ACE2EAFC-FEE0-32A8-10BB-B76A46F93AF4}"/>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18"/>
        </pc:sldMkLst>
        <pc:spChg chg="mod ord">
          <ac:chgData name="Ejike Udeogu" userId="S::e.udeogu@uwtsd.ac.uk::692df98c-5a84-4ce8-b765-f488e825945b" providerId="AD" clId="Web-{1651E1E6-13A7-874E-0607-0035D7CF8A77}" dt="2024-10-05T12:52:24.540" v="61"/>
          <ac:spMkLst>
            <pc:docMk/>
            <pc:sldMk cId="0" sldId="318"/>
            <ac:spMk id="46082" creationId="{0EB9A98A-BEED-EE80-669A-D60532C03057}"/>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20"/>
        </pc:sldMkLst>
        <pc:spChg chg="mod ord">
          <ac:chgData name="Ejike Udeogu" userId="S::e.udeogu@uwtsd.ac.uk::692df98c-5a84-4ce8-b765-f488e825945b" providerId="AD" clId="Web-{1651E1E6-13A7-874E-0607-0035D7CF8A77}" dt="2024-10-05T12:52:24.540" v="61"/>
          <ac:spMkLst>
            <pc:docMk/>
            <pc:sldMk cId="0" sldId="320"/>
            <ac:spMk id="53251" creationId="{407E056F-2174-676B-AF42-AA9688931860}"/>
          </ac:spMkLst>
        </pc:spChg>
        <pc:spChg chg="mod ord">
          <ac:chgData name="Ejike Udeogu" userId="S::e.udeogu@uwtsd.ac.uk::692df98c-5a84-4ce8-b765-f488e825945b" providerId="AD" clId="Web-{1651E1E6-13A7-874E-0607-0035D7CF8A77}" dt="2024-10-05T12:52:24.540" v="61"/>
          <ac:spMkLst>
            <pc:docMk/>
            <pc:sldMk cId="0" sldId="320"/>
            <ac:spMk id="56322" creationId="{F243F42B-EBF5-77B0-9F4F-7EC2E539DFCF}"/>
          </ac:spMkLst>
        </pc:spChg>
      </pc:sldChg>
      <pc:sldChg chg="delSp modSp mod modTransition modClrScheme chgLayout">
        <pc:chgData name="Ejike Udeogu" userId="S::e.udeogu@uwtsd.ac.uk::692df98c-5a84-4ce8-b765-f488e825945b" providerId="AD" clId="Web-{1651E1E6-13A7-874E-0607-0035D7CF8A77}" dt="2024-10-05T12:52:24.540" v="61"/>
        <pc:sldMkLst>
          <pc:docMk/>
          <pc:sldMk cId="0" sldId="323"/>
        </pc:sldMkLst>
        <pc:spChg chg="del">
          <ac:chgData name="Ejike Udeogu" userId="S::e.udeogu@uwtsd.ac.uk::692df98c-5a84-4ce8-b765-f488e825945b" providerId="AD" clId="Web-{1651E1E6-13A7-874E-0607-0035D7CF8A77}" dt="2024-10-05T12:21:56.884" v="2"/>
          <ac:spMkLst>
            <pc:docMk/>
            <pc:sldMk cId="0" sldId="323"/>
            <ac:spMk id="5123" creationId="{3DB80527-270F-ED4D-D696-E23750446E7D}"/>
          </ac:spMkLst>
        </pc:spChg>
        <pc:spChg chg="del">
          <ac:chgData name="Ejike Udeogu" userId="S::e.udeogu@uwtsd.ac.uk::692df98c-5a84-4ce8-b765-f488e825945b" providerId="AD" clId="Web-{1651E1E6-13A7-874E-0607-0035D7CF8A77}" dt="2024-10-05T12:22:00.509" v="3"/>
          <ac:spMkLst>
            <pc:docMk/>
            <pc:sldMk cId="0" sldId="323"/>
            <ac:spMk id="5124" creationId="{B166996E-82C5-E0BF-C0EC-25AB12D4BF0E}"/>
          </ac:spMkLst>
        </pc:spChg>
        <pc:spChg chg="mod">
          <ac:chgData name="Ejike Udeogu" userId="S::e.udeogu@uwtsd.ac.uk::692df98c-5a84-4ce8-b765-f488e825945b" providerId="AD" clId="Web-{1651E1E6-13A7-874E-0607-0035D7CF8A77}" dt="2024-10-05T12:21:52.212" v="1" actId="1076"/>
          <ac:spMkLst>
            <pc:docMk/>
            <pc:sldMk cId="0" sldId="323"/>
            <ac:spMk id="5125" creationId="{CA90AB38-05D1-9FF8-7838-E67803CC0A3D}"/>
          </ac:spMkLst>
        </pc:spChg>
        <pc:spChg chg="del">
          <ac:chgData name="Ejike Udeogu" userId="S::e.udeogu@uwtsd.ac.uk::692df98c-5a84-4ce8-b765-f488e825945b" providerId="AD" clId="Web-{1651E1E6-13A7-874E-0607-0035D7CF8A77}" dt="2024-10-05T12:21:47.618" v="0"/>
          <ac:spMkLst>
            <pc:docMk/>
            <pc:sldMk cId="0" sldId="323"/>
            <ac:spMk id="5126" creationId="{11901A8C-F44E-FAE8-FE76-451CF7563AAA}"/>
          </ac:spMkLst>
        </pc:spChg>
      </pc:sldChg>
      <pc:sldChg chg="del">
        <pc:chgData name="Ejike Udeogu" userId="S::e.udeogu@uwtsd.ac.uk::692df98c-5a84-4ce8-b765-f488e825945b" providerId="AD" clId="Web-{1651E1E6-13A7-874E-0607-0035D7CF8A77}" dt="2024-10-05T12:29:46.354" v="8"/>
        <pc:sldMkLst>
          <pc:docMk/>
          <pc:sldMk cId="0" sldId="324"/>
        </pc:sldMkLst>
      </pc:sldChg>
      <pc:sldChg chg="del">
        <pc:chgData name="Ejike Udeogu" userId="S::e.udeogu@uwtsd.ac.uk::692df98c-5a84-4ce8-b765-f488e825945b" providerId="AD" clId="Web-{1651E1E6-13A7-874E-0607-0035D7CF8A77}" dt="2024-10-05T12:29:49.885" v="9"/>
        <pc:sldMkLst>
          <pc:docMk/>
          <pc:sldMk cId="0" sldId="325"/>
        </pc:sldMkLst>
      </pc:sldChg>
      <pc:sldChg chg="del">
        <pc:chgData name="Ejike Udeogu" userId="S::e.udeogu@uwtsd.ac.uk::692df98c-5a84-4ce8-b765-f488e825945b" providerId="AD" clId="Web-{1651E1E6-13A7-874E-0607-0035D7CF8A77}" dt="2024-10-05T12:31:31.454" v="10"/>
        <pc:sldMkLst>
          <pc:docMk/>
          <pc:sldMk cId="0" sldId="326"/>
        </pc:sldMkLst>
      </pc:sldChg>
      <pc:sldChg chg="del">
        <pc:chgData name="Ejike Udeogu" userId="S::e.udeogu@uwtsd.ac.uk::692df98c-5a84-4ce8-b765-f488e825945b" providerId="AD" clId="Web-{1651E1E6-13A7-874E-0607-0035D7CF8A77}" dt="2024-10-05T12:33:45.056" v="11"/>
        <pc:sldMkLst>
          <pc:docMk/>
          <pc:sldMk cId="0" sldId="327"/>
        </pc:sldMkLst>
      </pc:sldChg>
      <pc:sldChg chg="modSp mod modTransition modClrScheme chgLayout">
        <pc:chgData name="Ejike Udeogu" userId="S::e.udeogu@uwtsd.ac.uk::692df98c-5a84-4ce8-b765-f488e825945b" providerId="AD" clId="Web-{1651E1E6-13A7-874E-0607-0035D7CF8A77}" dt="2024-10-05T12:52:24.540" v="61"/>
        <pc:sldMkLst>
          <pc:docMk/>
          <pc:sldMk cId="0" sldId="328"/>
        </pc:sldMkLst>
        <pc:spChg chg="mod ord">
          <ac:chgData name="Ejike Udeogu" userId="S::e.udeogu@uwtsd.ac.uk::692df98c-5a84-4ce8-b765-f488e825945b" providerId="AD" clId="Web-{1651E1E6-13A7-874E-0607-0035D7CF8A77}" dt="2024-10-05T12:52:24.540" v="61"/>
          <ac:spMkLst>
            <pc:docMk/>
            <pc:sldMk cId="0" sldId="328"/>
            <ac:spMk id="2" creationId="{7A12DF39-D4C7-26CB-53A3-3411EE04BFFF}"/>
          </ac:spMkLst>
        </pc:spChg>
      </pc:sldChg>
      <pc:sldChg chg="del">
        <pc:chgData name="Ejike Udeogu" userId="S::e.udeogu@uwtsd.ac.uk::692df98c-5a84-4ce8-b765-f488e825945b" providerId="AD" clId="Web-{1651E1E6-13A7-874E-0607-0035D7CF8A77}" dt="2024-10-05T12:37:43.091" v="12"/>
        <pc:sldMkLst>
          <pc:docMk/>
          <pc:sldMk cId="0" sldId="329"/>
        </pc:sldMkLst>
      </pc:sldChg>
      <pc:sldChg chg="modSp mod modTransition modClrScheme chgLayout">
        <pc:chgData name="Ejike Udeogu" userId="S::e.udeogu@uwtsd.ac.uk::692df98c-5a84-4ce8-b765-f488e825945b" providerId="AD" clId="Web-{1651E1E6-13A7-874E-0607-0035D7CF8A77}" dt="2024-10-05T12:52:24.540" v="61"/>
        <pc:sldMkLst>
          <pc:docMk/>
          <pc:sldMk cId="0" sldId="330"/>
        </pc:sldMkLst>
        <pc:spChg chg="mod ord">
          <ac:chgData name="Ejike Udeogu" userId="S::e.udeogu@uwtsd.ac.uk::692df98c-5a84-4ce8-b765-f488e825945b" providerId="AD" clId="Web-{1651E1E6-13A7-874E-0607-0035D7CF8A77}" dt="2024-10-05T12:52:24.540" v="61"/>
          <ac:spMkLst>
            <pc:docMk/>
            <pc:sldMk cId="0" sldId="330"/>
            <ac:spMk id="47106" creationId="{F35366B3-3F94-D1CD-3FFA-12DB6ADB00B4}"/>
          </ac:spMkLst>
        </pc:spChg>
      </pc:sldChg>
      <pc:sldChg chg="modSp mod modTransition setBg modClrScheme chgLayout">
        <pc:chgData name="Ejike Udeogu" userId="S::e.udeogu@uwtsd.ac.uk::692df98c-5a84-4ce8-b765-f488e825945b" providerId="AD" clId="Web-{1651E1E6-13A7-874E-0607-0035D7CF8A77}" dt="2024-10-05T12:54:31.287" v="75"/>
        <pc:sldMkLst>
          <pc:docMk/>
          <pc:sldMk cId="0" sldId="331"/>
        </pc:sldMkLst>
        <pc:spChg chg="mod ord">
          <ac:chgData name="Ejike Udeogu" userId="S::e.udeogu@uwtsd.ac.uk::692df98c-5a84-4ce8-b765-f488e825945b" providerId="AD" clId="Web-{1651E1E6-13A7-874E-0607-0035D7CF8A77}" dt="2024-10-05T12:52:24.540" v="61"/>
          <ac:spMkLst>
            <pc:docMk/>
            <pc:sldMk cId="0" sldId="331"/>
            <ac:spMk id="7170" creationId="{D6B90860-2E1F-88F3-501D-FC79925BD58F}"/>
          </ac:spMkLst>
        </pc:spChg>
        <pc:spChg chg="mod ord">
          <ac:chgData name="Ejike Udeogu" userId="S::e.udeogu@uwtsd.ac.uk::692df98c-5a84-4ce8-b765-f488e825945b" providerId="AD" clId="Web-{1651E1E6-13A7-874E-0607-0035D7CF8A77}" dt="2024-10-05T12:54:23.625" v="73"/>
          <ac:spMkLst>
            <pc:docMk/>
            <pc:sldMk cId="0" sldId="331"/>
            <ac:spMk id="1271810" creationId="{860AFF22-D307-CF1D-E29A-D3E76B15E403}"/>
          </ac:spMkLst>
        </pc:spChg>
        <pc:spChg chg="mod ord">
          <ac:chgData name="Ejike Udeogu" userId="S::e.udeogu@uwtsd.ac.uk::692df98c-5a84-4ce8-b765-f488e825945b" providerId="AD" clId="Web-{1651E1E6-13A7-874E-0607-0035D7CF8A77}" dt="2024-10-05T12:54:31.287" v="75"/>
          <ac:spMkLst>
            <pc:docMk/>
            <pc:sldMk cId="0" sldId="331"/>
            <ac:spMk id="1271811" creationId="{026421A5-F537-C9D0-A3D6-029E18F97198}"/>
          </ac:spMkLst>
        </pc:spChg>
      </pc:sldChg>
      <pc:sldChg chg="del">
        <pc:chgData name="Ejike Udeogu" userId="S::e.udeogu@uwtsd.ac.uk::692df98c-5a84-4ce8-b765-f488e825945b" providerId="AD" clId="Web-{1651E1E6-13A7-874E-0607-0035D7CF8A77}" dt="2024-10-05T12:25:22.193" v="4"/>
        <pc:sldMkLst>
          <pc:docMk/>
          <pc:sldMk cId="0" sldId="332"/>
        </pc:sldMkLst>
      </pc:sldChg>
      <pc:sldChg chg="del">
        <pc:chgData name="Ejike Udeogu" userId="S::e.udeogu@uwtsd.ac.uk::692df98c-5a84-4ce8-b765-f488e825945b" providerId="AD" clId="Web-{1651E1E6-13A7-874E-0607-0035D7CF8A77}" dt="2024-10-05T12:25:27.381" v="5"/>
        <pc:sldMkLst>
          <pc:docMk/>
          <pc:sldMk cId="0" sldId="333"/>
        </pc:sldMkLst>
      </pc:sldChg>
      <pc:sldChg chg="del">
        <pc:chgData name="Ejike Udeogu" userId="S::e.udeogu@uwtsd.ac.uk::692df98c-5a84-4ce8-b765-f488e825945b" providerId="AD" clId="Web-{1651E1E6-13A7-874E-0607-0035D7CF8A77}" dt="2024-10-05T12:26:06.852" v="6"/>
        <pc:sldMkLst>
          <pc:docMk/>
          <pc:sldMk cId="0" sldId="334"/>
        </pc:sldMkLst>
      </pc:sldChg>
      <pc:sldChg chg="modSp mod modTransition modClrScheme chgLayout">
        <pc:chgData name="Ejike Udeogu" userId="S::e.udeogu@uwtsd.ac.uk::692df98c-5a84-4ce8-b765-f488e825945b" providerId="AD" clId="Web-{1651E1E6-13A7-874E-0607-0035D7CF8A77}" dt="2024-10-05T12:54:54.664" v="77"/>
        <pc:sldMkLst>
          <pc:docMk/>
          <pc:sldMk cId="0" sldId="335"/>
        </pc:sldMkLst>
        <pc:spChg chg="mod ord">
          <ac:chgData name="Ejike Udeogu" userId="S::e.udeogu@uwtsd.ac.uk::692df98c-5a84-4ce8-b765-f488e825945b" providerId="AD" clId="Web-{1651E1E6-13A7-874E-0607-0035D7CF8A77}" dt="2024-10-05T12:54:54.664" v="77"/>
          <ac:spMkLst>
            <pc:docMk/>
            <pc:sldMk cId="0" sldId="335"/>
            <ac:spMk id="11267" creationId="{B65436EE-A48A-6A76-D51F-0FC0EB984906}"/>
          </ac:spMkLst>
        </pc:spChg>
        <pc:spChg chg="mod ord">
          <ac:chgData name="Ejike Udeogu" userId="S::e.udeogu@uwtsd.ac.uk::692df98c-5a84-4ce8-b765-f488e825945b" providerId="AD" clId="Web-{1651E1E6-13A7-874E-0607-0035D7CF8A77}" dt="2024-10-05T12:52:24.540" v="61"/>
          <ac:spMkLst>
            <pc:docMk/>
            <pc:sldMk cId="0" sldId="335"/>
            <ac:spMk id="17410" creationId="{84ED7DFD-93D2-25C6-2FA4-BF57DB93E073}"/>
          </ac:spMkLst>
        </pc:spChg>
      </pc:sldChg>
      <pc:sldChg chg="modSp mod modTransition modClrScheme chgLayout">
        <pc:chgData name="Ejike Udeogu" userId="S::e.udeogu@uwtsd.ac.uk::692df98c-5a84-4ce8-b765-f488e825945b" providerId="AD" clId="Web-{1651E1E6-13A7-874E-0607-0035D7CF8A77}" dt="2024-10-05T12:55:20.837" v="79"/>
        <pc:sldMkLst>
          <pc:docMk/>
          <pc:sldMk cId="0" sldId="336"/>
        </pc:sldMkLst>
        <pc:spChg chg="mod ord">
          <ac:chgData name="Ejike Udeogu" userId="S::e.udeogu@uwtsd.ac.uk::692df98c-5a84-4ce8-b765-f488e825945b" providerId="AD" clId="Web-{1651E1E6-13A7-874E-0607-0035D7CF8A77}" dt="2024-10-05T12:55:20.837" v="79"/>
          <ac:spMkLst>
            <pc:docMk/>
            <pc:sldMk cId="0" sldId="336"/>
            <ac:spMk id="12291" creationId="{DD4DF48D-3E60-9550-29A4-4873D72EDB0D}"/>
          </ac:spMkLst>
        </pc:spChg>
        <pc:spChg chg="mod ord">
          <ac:chgData name="Ejike Udeogu" userId="S::e.udeogu@uwtsd.ac.uk::692df98c-5a84-4ce8-b765-f488e825945b" providerId="AD" clId="Web-{1651E1E6-13A7-874E-0607-0035D7CF8A77}" dt="2024-10-05T12:52:24.540" v="61"/>
          <ac:spMkLst>
            <pc:docMk/>
            <pc:sldMk cId="0" sldId="336"/>
            <ac:spMk id="18434" creationId="{7F414DED-0D60-ACCC-F587-91E5E79513D1}"/>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37"/>
        </pc:sldMkLst>
        <pc:spChg chg="mod ord">
          <ac:chgData name="Ejike Udeogu" userId="S::e.udeogu@uwtsd.ac.uk::692df98c-5a84-4ce8-b765-f488e825945b" providerId="AD" clId="Web-{1651E1E6-13A7-874E-0607-0035D7CF8A77}" dt="2024-10-05T12:52:24.540" v="61"/>
          <ac:spMkLst>
            <pc:docMk/>
            <pc:sldMk cId="0" sldId="337"/>
            <ac:spMk id="19458" creationId="{872761FC-FE33-1B18-63E8-87188CFF7BE6}"/>
          </ac:spMkLst>
        </pc:spChg>
      </pc:sldChg>
      <pc:sldChg chg="modSp mod modTransition modClrScheme chgLayout">
        <pc:chgData name="Ejike Udeogu" userId="S::e.udeogu@uwtsd.ac.uk::692df98c-5a84-4ce8-b765-f488e825945b" providerId="AD" clId="Web-{1651E1E6-13A7-874E-0607-0035D7CF8A77}" dt="2024-10-05T12:55:39.823" v="81" actId="14100"/>
        <pc:sldMkLst>
          <pc:docMk/>
          <pc:sldMk cId="0" sldId="338"/>
        </pc:sldMkLst>
        <pc:spChg chg="mod ord">
          <ac:chgData name="Ejike Udeogu" userId="S::e.udeogu@uwtsd.ac.uk::692df98c-5a84-4ce8-b765-f488e825945b" providerId="AD" clId="Web-{1651E1E6-13A7-874E-0607-0035D7CF8A77}" dt="2024-10-05T12:55:39.823" v="81" actId="14100"/>
          <ac:spMkLst>
            <pc:docMk/>
            <pc:sldMk cId="0" sldId="338"/>
            <ac:spMk id="14339" creationId="{2900FFD3-C5C4-E1DA-583F-6DC3423142F1}"/>
          </ac:spMkLst>
        </pc:spChg>
        <pc:spChg chg="mod ord">
          <ac:chgData name="Ejike Udeogu" userId="S::e.udeogu@uwtsd.ac.uk::692df98c-5a84-4ce8-b765-f488e825945b" providerId="AD" clId="Web-{1651E1E6-13A7-874E-0607-0035D7CF8A77}" dt="2024-10-05T12:52:24.540" v="61"/>
          <ac:spMkLst>
            <pc:docMk/>
            <pc:sldMk cId="0" sldId="338"/>
            <ac:spMk id="638978" creationId="{8DC59E5B-7CFE-5EAB-3DC3-5D665DED5CC4}"/>
          </ac:spMkLst>
        </pc:spChg>
      </pc:sldChg>
      <pc:sldChg chg="del">
        <pc:chgData name="Ejike Udeogu" userId="S::e.udeogu@uwtsd.ac.uk::692df98c-5a84-4ce8-b765-f488e825945b" providerId="AD" clId="Web-{1651E1E6-13A7-874E-0607-0035D7CF8A77}" dt="2024-10-05T12:29:16.177" v="7"/>
        <pc:sldMkLst>
          <pc:docMk/>
          <pc:sldMk cId="0" sldId="339"/>
        </pc:sldMkLst>
      </pc:sldChg>
      <pc:sldChg chg="modSp mod modTransition modClrScheme chgLayout">
        <pc:chgData name="Ejike Udeogu" userId="S::e.udeogu@uwtsd.ac.uk::692df98c-5a84-4ce8-b765-f488e825945b" providerId="AD" clId="Web-{1651E1E6-13A7-874E-0607-0035D7CF8A77}" dt="2024-10-05T12:56:39.186" v="83"/>
        <pc:sldMkLst>
          <pc:docMk/>
          <pc:sldMk cId="0" sldId="340"/>
        </pc:sldMkLst>
        <pc:spChg chg="mod ord">
          <ac:chgData name="Ejike Udeogu" userId="S::e.udeogu@uwtsd.ac.uk::692df98c-5a84-4ce8-b765-f488e825945b" providerId="AD" clId="Web-{1651E1E6-13A7-874E-0607-0035D7CF8A77}" dt="2024-10-05T12:56:39.186" v="83"/>
          <ac:spMkLst>
            <pc:docMk/>
            <pc:sldMk cId="0" sldId="340"/>
            <ac:spMk id="16387" creationId="{FF0C41BB-A28D-7626-11D4-49634B422E62}"/>
          </ac:spMkLst>
        </pc:spChg>
        <pc:spChg chg="mod ord">
          <ac:chgData name="Ejike Udeogu" userId="S::e.udeogu@uwtsd.ac.uk::692df98c-5a84-4ce8-b765-f488e825945b" providerId="AD" clId="Web-{1651E1E6-13A7-874E-0607-0035D7CF8A77}" dt="2024-10-05T12:52:24.540" v="61"/>
          <ac:spMkLst>
            <pc:docMk/>
            <pc:sldMk cId="0" sldId="340"/>
            <ac:spMk id="22530" creationId="{1283341D-75FD-34E2-ED61-3186014C56F3}"/>
          </ac:spMkLst>
        </pc:spChg>
      </pc:sldChg>
      <pc:sldChg chg="modSp mod modTransition modClrScheme chgLayout">
        <pc:chgData name="Ejike Udeogu" userId="S::e.udeogu@uwtsd.ac.uk::692df98c-5a84-4ce8-b765-f488e825945b" providerId="AD" clId="Web-{1651E1E6-13A7-874E-0607-0035D7CF8A77}" dt="2024-10-05T12:52:24.540" v="61"/>
        <pc:sldMkLst>
          <pc:docMk/>
          <pc:sldMk cId="0" sldId="341"/>
        </pc:sldMkLst>
        <pc:spChg chg="mod ord">
          <ac:chgData name="Ejike Udeogu" userId="S::e.udeogu@uwtsd.ac.uk::692df98c-5a84-4ce8-b765-f488e825945b" providerId="AD" clId="Web-{1651E1E6-13A7-874E-0607-0035D7CF8A77}" dt="2024-10-05T12:52:24.540" v="61"/>
          <ac:spMkLst>
            <pc:docMk/>
            <pc:sldMk cId="0" sldId="341"/>
            <ac:spMk id="14338" creationId="{3CDD3563-D10B-540D-BF3B-8956888C12BF}"/>
          </ac:spMkLst>
        </pc:spChg>
        <pc:spChg chg="mod ord">
          <ac:chgData name="Ejike Udeogu" userId="S::e.udeogu@uwtsd.ac.uk::692df98c-5a84-4ce8-b765-f488e825945b" providerId="AD" clId="Web-{1651E1E6-13A7-874E-0607-0035D7CF8A77}" dt="2024-10-05T12:52:24.540" v="61"/>
          <ac:spMkLst>
            <pc:docMk/>
            <pc:sldMk cId="0" sldId="341"/>
            <ac:spMk id="41987" creationId="{E1B7BB44-6C25-F79F-25ED-254C0332F11F}"/>
          </ac:spMkLst>
        </pc:spChg>
      </pc:sldChg>
      <pc:sldChg chg="modSp mod modTransition modClrScheme chgLayout">
        <pc:chgData name="Ejike Udeogu" userId="S::e.udeogu@uwtsd.ac.uk::692df98c-5a84-4ce8-b765-f488e825945b" providerId="AD" clId="Web-{1651E1E6-13A7-874E-0607-0035D7CF8A77}" dt="2024-10-05T12:53:22.559" v="69" actId="1076"/>
        <pc:sldMkLst>
          <pc:docMk/>
          <pc:sldMk cId="0" sldId="342"/>
        </pc:sldMkLst>
        <pc:spChg chg="mod ord">
          <ac:chgData name="Ejike Udeogu" userId="S::e.udeogu@uwtsd.ac.uk::692df98c-5a84-4ce8-b765-f488e825945b" providerId="AD" clId="Web-{1651E1E6-13A7-874E-0607-0035D7CF8A77}" dt="2024-10-05T12:52:24.540" v="61"/>
          <ac:spMkLst>
            <pc:docMk/>
            <pc:sldMk cId="0" sldId="342"/>
            <ac:spMk id="2" creationId="{AF52F13F-2412-B5E4-4699-2303206081BA}"/>
          </ac:spMkLst>
        </pc:spChg>
        <pc:spChg chg="mod ord">
          <ac:chgData name="Ejike Udeogu" userId="S::e.udeogu@uwtsd.ac.uk::692df98c-5a84-4ce8-b765-f488e825945b" providerId="AD" clId="Web-{1651E1E6-13A7-874E-0607-0035D7CF8A77}" dt="2024-10-05T12:53:22.559" v="69" actId="1076"/>
          <ac:spMkLst>
            <pc:docMk/>
            <pc:sldMk cId="0" sldId="342"/>
            <ac:spMk id="55299" creationId="{BED62A29-7980-B29B-9FCF-1CB95636BECE}"/>
          </ac:spMkLst>
        </pc:spChg>
      </pc:sldChg>
      <pc:sldChg chg="modSp mod modTransition modClrScheme chgLayout">
        <pc:chgData name="Ejike Udeogu" userId="S::e.udeogu@uwtsd.ac.uk::692df98c-5a84-4ce8-b765-f488e825945b" providerId="AD" clId="Web-{1651E1E6-13A7-874E-0607-0035D7CF8A77}" dt="2024-10-05T12:53:16.215" v="68" actId="1076"/>
        <pc:sldMkLst>
          <pc:docMk/>
          <pc:sldMk cId="0" sldId="343"/>
        </pc:sldMkLst>
        <pc:spChg chg="mod ord">
          <ac:chgData name="Ejike Udeogu" userId="S::e.udeogu@uwtsd.ac.uk::692df98c-5a84-4ce8-b765-f488e825945b" providerId="AD" clId="Web-{1651E1E6-13A7-874E-0607-0035D7CF8A77}" dt="2024-10-05T12:52:24.540" v="61"/>
          <ac:spMkLst>
            <pc:docMk/>
            <pc:sldMk cId="0" sldId="343"/>
            <ac:spMk id="2" creationId="{7BA65D1F-6E0C-5B50-CA59-C01238F367A8}"/>
          </ac:spMkLst>
        </pc:spChg>
        <pc:spChg chg="mod ord">
          <ac:chgData name="Ejike Udeogu" userId="S::e.udeogu@uwtsd.ac.uk::692df98c-5a84-4ce8-b765-f488e825945b" providerId="AD" clId="Web-{1651E1E6-13A7-874E-0607-0035D7CF8A77}" dt="2024-10-05T12:53:16.215" v="68" actId="1076"/>
          <ac:spMkLst>
            <pc:docMk/>
            <pc:sldMk cId="0" sldId="343"/>
            <ac:spMk id="56323" creationId="{0F054425-7885-271E-14B2-1104BFE88450}"/>
          </ac:spMkLst>
        </pc:spChg>
      </pc:sldChg>
      <pc:sldChg chg="modSp mod modTransition modClrScheme chgLayout">
        <pc:chgData name="Ejike Udeogu" userId="S::e.udeogu@uwtsd.ac.uk::692df98c-5a84-4ce8-b765-f488e825945b" providerId="AD" clId="Web-{1651E1E6-13A7-874E-0607-0035D7CF8A77}" dt="2024-10-05T12:53:09.605" v="67" actId="1076"/>
        <pc:sldMkLst>
          <pc:docMk/>
          <pc:sldMk cId="0" sldId="344"/>
        </pc:sldMkLst>
        <pc:spChg chg="mod ord">
          <ac:chgData name="Ejike Udeogu" userId="S::e.udeogu@uwtsd.ac.uk::692df98c-5a84-4ce8-b765-f488e825945b" providerId="AD" clId="Web-{1651E1E6-13A7-874E-0607-0035D7CF8A77}" dt="2024-10-05T12:52:24.540" v="61"/>
          <ac:spMkLst>
            <pc:docMk/>
            <pc:sldMk cId="0" sldId="344"/>
            <ac:spMk id="2" creationId="{8A9BA8C6-20A6-AA35-8E62-BB2F1845EB93}"/>
          </ac:spMkLst>
        </pc:spChg>
        <pc:spChg chg="mod ord">
          <ac:chgData name="Ejike Udeogu" userId="S::e.udeogu@uwtsd.ac.uk::692df98c-5a84-4ce8-b765-f488e825945b" providerId="AD" clId="Web-{1651E1E6-13A7-874E-0607-0035D7CF8A77}" dt="2024-10-05T12:53:09.605" v="67" actId="1076"/>
          <ac:spMkLst>
            <pc:docMk/>
            <pc:sldMk cId="0" sldId="344"/>
            <ac:spMk id="57347" creationId="{8B0FE339-045F-2D0E-28CA-943451998B06}"/>
          </ac:spMkLst>
        </pc:spChg>
      </pc:sldChg>
      <pc:sldChg chg="modSp mod modTransition modClrScheme chgLayout">
        <pc:chgData name="Ejike Udeogu" userId="S::e.udeogu@uwtsd.ac.uk::692df98c-5a84-4ce8-b765-f488e825945b" providerId="AD" clId="Web-{1651E1E6-13A7-874E-0607-0035D7CF8A77}" dt="2024-10-05T12:52:51.479" v="64" actId="1076"/>
        <pc:sldMkLst>
          <pc:docMk/>
          <pc:sldMk cId="0" sldId="345"/>
        </pc:sldMkLst>
        <pc:spChg chg="mod ord">
          <ac:chgData name="Ejike Udeogu" userId="S::e.udeogu@uwtsd.ac.uk::692df98c-5a84-4ce8-b765-f488e825945b" providerId="AD" clId="Web-{1651E1E6-13A7-874E-0607-0035D7CF8A77}" dt="2024-10-05T12:52:48.510" v="63" actId="1076"/>
          <ac:spMkLst>
            <pc:docMk/>
            <pc:sldMk cId="0" sldId="345"/>
            <ac:spMk id="2" creationId="{C082BC27-C8A6-7280-8BB3-151657AA7ECF}"/>
          </ac:spMkLst>
        </pc:spChg>
        <pc:spChg chg="mod ord">
          <ac:chgData name="Ejike Udeogu" userId="S::e.udeogu@uwtsd.ac.uk::692df98c-5a84-4ce8-b765-f488e825945b" providerId="AD" clId="Web-{1651E1E6-13A7-874E-0607-0035D7CF8A77}" dt="2024-10-05T12:52:51.479" v="64" actId="1076"/>
          <ac:spMkLst>
            <pc:docMk/>
            <pc:sldMk cId="0" sldId="345"/>
            <ac:spMk id="58371" creationId="{7648F560-6F0D-2901-89E4-CC0E329A0C51}"/>
          </ac:spMkLst>
        </pc:spChg>
      </pc:sldChg>
      <pc:sldChg chg="modSp mod modTransition modClrScheme chgLayout">
        <pc:chgData name="Ejike Udeogu" userId="S::e.udeogu@uwtsd.ac.uk::692df98c-5a84-4ce8-b765-f488e825945b" providerId="AD" clId="Web-{1651E1E6-13A7-874E-0607-0035D7CF8A77}" dt="2024-10-05T12:53:03.402" v="66" actId="1076"/>
        <pc:sldMkLst>
          <pc:docMk/>
          <pc:sldMk cId="0" sldId="346"/>
        </pc:sldMkLst>
        <pc:spChg chg="mod ord">
          <ac:chgData name="Ejike Udeogu" userId="S::e.udeogu@uwtsd.ac.uk::692df98c-5a84-4ce8-b765-f488e825945b" providerId="AD" clId="Web-{1651E1E6-13A7-874E-0607-0035D7CF8A77}" dt="2024-10-05T12:53:03.402" v="66" actId="1076"/>
          <ac:spMkLst>
            <pc:docMk/>
            <pc:sldMk cId="0" sldId="346"/>
            <ac:spMk id="2" creationId="{B2608EE0-61E4-3746-743F-F4AC5E7F50BB}"/>
          </ac:spMkLst>
        </pc:spChg>
        <pc:spChg chg="mod ord">
          <ac:chgData name="Ejike Udeogu" userId="S::e.udeogu@uwtsd.ac.uk::692df98c-5a84-4ce8-b765-f488e825945b" providerId="AD" clId="Web-{1651E1E6-13A7-874E-0607-0035D7CF8A77}" dt="2024-10-05T12:52:57.698" v="65" actId="1076"/>
          <ac:spMkLst>
            <pc:docMk/>
            <pc:sldMk cId="0" sldId="346"/>
            <ac:spMk id="59395" creationId="{F2B54966-01BA-AAF1-D037-CFE30B9A7BF6}"/>
          </ac:spMkLst>
        </pc:spChg>
      </pc:sldChg>
      <pc:sldMasterChg chg="del delSldLayout">
        <pc:chgData name="Ejike Udeogu" userId="S::e.udeogu@uwtsd.ac.uk::692df98c-5a84-4ce8-b765-f488e825945b" providerId="AD" clId="Web-{1651E1E6-13A7-874E-0607-0035D7CF8A77}" dt="2024-10-05T12:52:24.540" v="61"/>
        <pc:sldMasterMkLst>
          <pc:docMk/>
          <pc:sldMasterMk cId="0" sldId="2147483744"/>
        </pc:sldMasterMkLst>
        <pc:sldLayoutChg chg="del">
          <pc:chgData name="Ejike Udeogu" userId="S::e.udeogu@uwtsd.ac.uk::692df98c-5a84-4ce8-b765-f488e825945b" providerId="AD" clId="Web-{1651E1E6-13A7-874E-0607-0035D7CF8A77}" dt="2024-10-05T12:52:24.540" v="61"/>
          <pc:sldLayoutMkLst>
            <pc:docMk/>
            <pc:sldMasterMk cId="0" sldId="2147483744"/>
            <pc:sldLayoutMk cId="2466851441" sldId="2147483829"/>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1944085087" sldId="2147483830"/>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3922010208" sldId="2147483831"/>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1561670442" sldId="2147483832"/>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596818541" sldId="2147483833"/>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898129531" sldId="2147483834"/>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2828456176" sldId="2147483835"/>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884867029" sldId="2147483836"/>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152403173" sldId="2147483837"/>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2759250616" sldId="2147483838"/>
          </pc:sldLayoutMkLst>
        </pc:sldLayoutChg>
        <pc:sldLayoutChg chg="del">
          <pc:chgData name="Ejike Udeogu" userId="S::e.udeogu@uwtsd.ac.uk::692df98c-5a84-4ce8-b765-f488e825945b" providerId="AD" clId="Web-{1651E1E6-13A7-874E-0607-0035D7CF8A77}" dt="2024-10-05T12:52:24.540" v="61"/>
          <pc:sldLayoutMkLst>
            <pc:docMk/>
            <pc:sldMasterMk cId="0" sldId="2147483744"/>
            <pc:sldLayoutMk cId="4262421818" sldId="2147483839"/>
          </pc:sldLayoutMkLst>
        </pc:sldLayoutChg>
      </pc:sldMasterChg>
      <pc:sldMasterChg chg="add addSldLayout modSldLayout">
        <pc:chgData name="Ejike Udeogu" userId="S::e.udeogu@uwtsd.ac.uk::692df98c-5a84-4ce8-b765-f488e825945b" providerId="AD" clId="Web-{1651E1E6-13A7-874E-0607-0035D7CF8A77}" dt="2024-10-05T12:52:24.540" v="61"/>
        <pc:sldMasterMkLst>
          <pc:docMk/>
          <pc:sldMasterMk cId="3551871592" sldId="2147483840"/>
        </pc:sldMasterMkLst>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63074753" sldId="2147483841"/>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3623897376" sldId="2147483842"/>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35780398" sldId="2147483843"/>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3026505628" sldId="2147483844"/>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3306004648" sldId="2147483845"/>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1605283217" sldId="2147483846"/>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95051648" sldId="2147483847"/>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623197265" sldId="2147483848"/>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3324811375" sldId="2147483849"/>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39457845" sldId="2147483850"/>
          </pc:sldLayoutMkLst>
        </pc:sldLayoutChg>
        <pc:sldLayoutChg chg="add mod replId">
          <pc:chgData name="Ejike Udeogu" userId="S::e.udeogu@uwtsd.ac.uk::692df98c-5a84-4ce8-b765-f488e825945b" providerId="AD" clId="Web-{1651E1E6-13A7-874E-0607-0035D7CF8A77}" dt="2024-10-05T12:52:24.540" v="61"/>
          <pc:sldLayoutMkLst>
            <pc:docMk/>
            <pc:sldMasterMk cId="3551871592" sldId="2147483840"/>
            <pc:sldLayoutMk cId="1627452171" sldId="2147483851"/>
          </pc:sldLayoutMkLst>
        </pc:sldLayoutChg>
      </pc:sldMasterChg>
    </pc:docChg>
  </pc:docChgLst>
  <pc:docChgLst>
    <pc:chgData clId="Web-{1651E1E6-13A7-874E-0607-0035D7CF8A77}"/>
    <pc:docChg chg="modSld">
      <pc:chgData name="" userId="" providerId="" clId="Web-{1651E1E6-13A7-874E-0607-0035D7CF8A77}" dt="2024-10-05T12:21:42.352" v="0"/>
      <pc:docMkLst>
        <pc:docMk/>
      </pc:docMkLst>
      <pc:sldChg chg="delSp">
        <pc:chgData name="" userId="" providerId="" clId="Web-{1651E1E6-13A7-874E-0607-0035D7CF8A77}" dt="2024-10-05T12:21:42.352" v="0"/>
        <pc:sldMkLst>
          <pc:docMk/>
          <pc:sldMk cId="0" sldId="323"/>
        </pc:sldMkLst>
        <pc:spChg chg="del">
          <ac:chgData name="" userId="" providerId="" clId="Web-{1651E1E6-13A7-874E-0607-0035D7CF8A77}" dt="2024-10-05T12:21:42.352" v="0"/>
          <ac:spMkLst>
            <pc:docMk/>
            <pc:sldMk cId="0" sldId="323"/>
            <ac:spMk id="5122" creationId="{AB2A6E77-0D49-6ACD-205C-4DBF7D25629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0C806D2-84BD-9A44-3138-EB7A60FADEEB}"/>
              </a:ext>
            </a:extLst>
          </p:cNvPr>
          <p:cNvSpPr>
            <a:spLocks noGrp="1"/>
          </p:cNvSpPr>
          <p:nvPr>
            <p:ph type="hdr" sz="quarter"/>
          </p:nvPr>
        </p:nvSpPr>
        <p:spPr>
          <a:xfrm>
            <a:off x="0" y="0"/>
            <a:ext cx="2889250" cy="490538"/>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a:extLst>
              <a:ext uri="{FF2B5EF4-FFF2-40B4-BE49-F238E27FC236}">
                <a16:creationId xmlns:a16="http://schemas.microsoft.com/office/drawing/2014/main" id="{CB0F7741-F1CF-28BB-DDFE-442B251FB00C}"/>
              </a:ext>
            </a:extLst>
          </p:cNvPr>
          <p:cNvSpPr>
            <a:spLocks noGrp="1"/>
          </p:cNvSpPr>
          <p:nvPr>
            <p:ph type="dt" sz="quarter" idx="1"/>
          </p:nvPr>
        </p:nvSpPr>
        <p:spPr>
          <a:xfrm>
            <a:off x="3778250" y="0"/>
            <a:ext cx="2889250" cy="490538"/>
          </a:xfrm>
          <a:prstGeom prst="rect">
            <a:avLst/>
          </a:prstGeom>
        </p:spPr>
        <p:txBody>
          <a:bodyPr vert="horz" lIns="91440" tIns="45720" rIns="91440" bIns="45720" rtlCol="0"/>
          <a:lstStyle>
            <a:lvl1pPr algn="r">
              <a:defRPr sz="1200">
                <a:latin typeface="Arial" charset="0"/>
              </a:defRPr>
            </a:lvl1pPr>
          </a:lstStyle>
          <a:p>
            <a:pPr>
              <a:defRPr/>
            </a:pPr>
            <a:fld id="{80C9E212-BAC7-43FF-A5EA-0BAABD93F4A3}" type="datetimeFigureOut">
              <a:rPr lang="en-GB"/>
              <a:pPr>
                <a:defRPr/>
              </a:pPr>
              <a:t>05/10/2024</a:t>
            </a:fld>
            <a:endParaRPr lang="en-GB"/>
          </a:p>
        </p:txBody>
      </p:sp>
      <p:sp>
        <p:nvSpPr>
          <p:cNvPr id="4" name="Footer Placeholder 3">
            <a:extLst>
              <a:ext uri="{FF2B5EF4-FFF2-40B4-BE49-F238E27FC236}">
                <a16:creationId xmlns:a16="http://schemas.microsoft.com/office/drawing/2014/main" id="{F4019FE0-23FB-ADF1-17D9-5CACD55476E5}"/>
              </a:ext>
            </a:extLst>
          </p:cNvPr>
          <p:cNvSpPr>
            <a:spLocks noGrp="1"/>
          </p:cNvSpPr>
          <p:nvPr>
            <p:ph type="ftr" sz="quarter" idx="2"/>
          </p:nvPr>
        </p:nvSpPr>
        <p:spPr>
          <a:xfrm>
            <a:off x="0" y="9328150"/>
            <a:ext cx="2889250" cy="490538"/>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3E08530C-1FF0-7128-65CF-AD7AF7921F1E}"/>
              </a:ext>
            </a:extLst>
          </p:cNvPr>
          <p:cNvSpPr>
            <a:spLocks noGrp="1"/>
          </p:cNvSpPr>
          <p:nvPr>
            <p:ph type="sldNum" sz="quarter" idx="3"/>
          </p:nvPr>
        </p:nvSpPr>
        <p:spPr>
          <a:xfrm>
            <a:off x="3778250" y="9328150"/>
            <a:ext cx="2889250" cy="490538"/>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F16C1294-0935-43AF-82B0-9E38DB7A0231}"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45BDA5A-DD6B-52C2-8E8B-BA9DDD00E08A}"/>
              </a:ext>
            </a:extLst>
          </p:cNvPr>
          <p:cNvSpPr>
            <a:spLocks noGrp="1"/>
          </p:cNvSpPr>
          <p:nvPr>
            <p:ph type="hdr" sz="quarter"/>
          </p:nvPr>
        </p:nvSpPr>
        <p:spPr>
          <a:xfrm>
            <a:off x="0" y="0"/>
            <a:ext cx="2889250" cy="490538"/>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a:extLst>
              <a:ext uri="{FF2B5EF4-FFF2-40B4-BE49-F238E27FC236}">
                <a16:creationId xmlns:a16="http://schemas.microsoft.com/office/drawing/2014/main" id="{2EBC0D32-521E-9C1A-AA1E-D700F94AAC4B}"/>
              </a:ext>
            </a:extLst>
          </p:cNvPr>
          <p:cNvSpPr>
            <a:spLocks noGrp="1"/>
          </p:cNvSpPr>
          <p:nvPr>
            <p:ph type="dt" idx="1"/>
          </p:nvPr>
        </p:nvSpPr>
        <p:spPr>
          <a:xfrm>
            <a:off x="3778250" y="0"/>
            <a:ext cx="2889250" cy="490538"/>
          </a:xfrm>
          <a:prstGeom prst="rect">
            <a:avLst/>
          </a:prstGeom>
        </p:spPr>
        <p:txBody>
          <a:bodyPr vert="horz" lIns="91440" tIns="45720" rIns="91440" bIns="45720" rtlCol="0"/>
          <a:lstStyle>
            <a:lvl1pPr algn="r">
              <a:defRPr sz="1200">
                <a:latin typeface="Arial" charset="0"/>
              </a:defRPr>
            </a:lvl1pPr>
          </a:lstStyle>
          <a:p>
            <a:pPr>
              <a:defRPr/>
            </a:pPr>
            <a:fld id="{4C265D13-885D-4543-B76B-9C67B06D2676}" type="datetimeFigureOut">
              <a:rPr lang="en-GB"/>
              <a:pPr>
                <a:defRPr/>
              </a:pPr>
              <a:t>05/10/2024</a:t>
            </a:fld>
            <a:endParaRPr lang="en-GB"/>
          </a:p>
        </p:txBody>
      </p:sp>
      <p:sp>
        <p:nvSpPr>
          <p:cNvPr id="4" name="Slide Image Placeholder 3">
            <a:extLst>
              <a:ext uri="{FF2B5EF4-FFF2-40B4-BE49-F238E27FC236}">
                <a16:creationId xmlns:a16="http://schemas.microsoft.com/office/drawing/2014/main" id="{435E564B-9949-150C-9C12-8F8B2E730429}"/>
              </a:ext>
            </a:extLst>
          </p:cNvPr>
          <p:cNvSpPr>
            <a:spLocks noGrp="1" noRot="1" noChangeAspect="1"/>
          </p:cNvSpPr>
          <p:nvPr>
            <p:ph type="sldImg" idx="2"/>
          </p:nvPr>
        </p:nvSpPr>
        <p:spPr>
          <a:xfrm>
            <a:off x="879475" y="736600"/>
            <a:ext cx="4910138" cy="3683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B15B9ED2-6769-6EAB-2066-03BA84E6D73F}"/>
              </a:ext>
            </a:extLst>
          </p:cNvPr>
          <p:cNvSpPr>
            <a:spLocks noGrp="1"/>
          </p:cNvSpPr>
          <p:nvPr>
            <p:ph type="body" sz="quarter" idx="3"/>
          </p:nvPr>
        </p:nvSpPr>
        <p:spPr>
          <a:xfrm>
            <a:off x="666750" y="4664075"/>
            <a:ext cx="5335588" cy="44196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C15C6317-A8E4-C659-6C8A-050F50E3E414}"/>
              </a:ext>
            </a:extLst>
          </p:cNvPr>
          <p:cNvSpPr>
            <a:spLocks noGrp="1"/>
          </p:cNvSpPr>
          <p:nvPr>
            <p:ph type="ftr" sz="quarter" idx="4"/>
          </p:nvPr>
        </p:nvSpPr>
        <p:spPr>
          <a:xfrm>
            <a:off x="0" y="9328150"/>
            <a:ext cx="2889250" cy="490538"/>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EFEEF1B0-B803-8E77-5792-F0495DAAE539}"/>
              </a:ext>
            </a:extLst>
          </p:cNvPr>
          <p:cNvSpPr>
            <a:spLocks noGrp="1"/>
          </p:cNvSpPr>
          <p:nvPr>
            <p:ph type="sldNum" sz="quarter" idx="5"/>
          </p:nvPr>
        </p:nvSpPr>
        <p:spPr>
          <a:xfrm>
            <a:off x="3778250" y="9328150"/>
            <a:ext cx="2889250" cy="490538"/>
          </a:xfrm>
          <a:prstGeom prst="rect">
            <a:avLst/>
          </a:prstGeom>
        </p:spPr>
        <p:txBody>
          <a:bodyPr vert="horz" wrap="square" lIns="91440" tIns="45720" rIns="91440" bIns="45720" numCol="1" anchor="b" anchorCtr="0" compatLnSpc="1">
            <a:prstTxWarp prst="textNoShape">
              <a:avLst/>
            </a:prstTxWarp>
          </a:bodyPr>
          <a:lstStyle>
            <a:lvl1pPr algn="r">
              <a:defRPr sz="1200" smtClean="0"/>
            </a:lvl1pPr>
          </a:lstStyle>
          <a:p>
            <a:pPr>
              <a:defRPr/>
            </a:pPr>
            <a:fld id="{F2697108-2C36-4D63-8C43-E64927947E93}"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CCBC5EDD-2197-102C-DF47-917B0F407E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DE66787F-8891-E110-D28F-11D9F87219F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http://www.youtube.com/watch?v=dUJ0d7xUMLQ  - for the workshop. Show first.</a:t>
            </a:r>
          </a:p>
        </p:txBody>
      </p:sp>
      <p:sp>
        <p:nvSpPr>
          <p:cNvPr id="6148" name="Slide Number Placeholder 3">
            <a:extLst>
              <a:ext uri="{FF2B5EF4-FFF2-40B4-BE49-F238E27FC236}">
                <a16:creationId xmlns:a16="http://schemas.microsoft.com/office/drawing/2014/main" id="{6F6270A3-6B07-9D17-ECFB-4BB2A87C7F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9C0603A1-97E2-46DD-B43B-DE568A741ED6}" type="slidenum">
              <a:rPr lang="en-GB" altLang="en-US"/>
              <a:pPr/>
              <a:t>1</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072209" y="1013985"/>
            <a:ext cx="5785791" cy="3260635"/>
          </a:xfrm>
        </p:spPr>
        <p:txBody>
          <a:bodyPr anchor="b"/>
          <a:lstStyle>
            <a:lvl1pPr algn="l">
              <a:defRPr sz="3733"/>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072209" y="4848465"/>
            <a:ext cx="5785791" cy="1085849"/>
          </a:xfrm>
        </p:spPr>
        <p:txBody>
          <a:bodyPr>
            <a:normAutofit/>
          </a:bodyPr>
          <a:lstStyle>
            <a:lvl1pPr marL="0" indent="0" algn="l">
              <a:buNone/>
              <a:defRPr sz="2400"/>
            </a:lvl1pPr>
            <a:lvl2pPr marL="609585" indent="0" algn="ctr">
              <a:buNone/>
              <a:defRPr sz="2400"/>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10/5/2024</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143001" y="4571506"/>
            <a:ext cx="728366"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074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072174" y="1045446"/>
            <a:ext cx="6928826"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072174" y="2286000"/>
            <a:ext cx="6928826"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10/5/2024</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623897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066309" y="1287554"/>
            <a:ext cx="6213722" cy="3113064"/>
          </a:xfrm>
        </p:spPr>
        <p:txBody>
          <a:bodyPr anchor="t"/>
          <a:lstStyle>
            <a:lvl1pPr>
              <a:defRPr sz="5867"/>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066308" y="4619708"/>
            <a:ext cx="5791692" cy="1476293"/>
          </a:xfrm>
        </p:spPr>
        <p:txBody>
          <a:bodyPr anchor="b">
            <a:normAutofit/>
          </a:bodyPr>
          <a:lstStyle>
            <a:lvl1pPr marL="0" indent="0">
              <a:buNone/>
              <a:defRPr sz="2400">
                <a:solidFill>
                  <a:schemeClr val="tx1">
                    <a:tint val="75000"/>
                  </a:schemeClr>
                </a:solidFill>
              </a:defRPr>
            </a:lvl1pPr>
            <a:lvl2pPr marL="609585" indent="0">
              <a:buNone/>
              <a:defRPr sz="2400">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10/5/2024</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5780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072174" y="1013411"/>
            <a:ext cx="6928826"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072175" y="2135566"/>
            <a:ext cx="337185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4629150" y="2135566"/>
            <a:ext cx="337185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10/5/2024</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026505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072174" y="1079150"/>
            <a:ext cx="6928826"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072176" y="2013217"/>
            <a:ext cx="3371849" cy="704232"/>
          </a:xfrm>
        </p:spPr>
        <p:txBody>
          <a:bodyPr anchor="b">
            <a:normAutofit/>
          </a:bodyPr>
          <a:lstStyle>
            <a:lvl1pPr marL="0" indent="0">
              <a:lnSpc>
                <a:spcPct val="100000"/>
              </a:lnSpc>
              <a:buNone/>
              <a:defRPr sz="2400" b="0" cap="all" spc="400" baseline="0">
                <a:solidFill>
                  <a:schemeClr val="tx1"/>
                </a:solidFill>
                <a:latin typeface="+mj-lt"/>
              </a:defRPr>
            </a:lvl1pPr>
            <a:lvl2pPr marL="609585" indent="0">
              <a:buNone/>
              <a:defRPr sz="2400"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072175" y="3048000"/>
            <a:ext cx="337185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4629150" y="2013216"/>
            <a:ext cx="3371850" cy="704233"/>
          </a:xfrm>
        </p:spPr>
        <p:txBody>
          <a:bodyPr anchor="b">
            <a:normAutofit/>
          </a:bodyPr>
          <a:lstStyle>
            <a:lvl1pPr marL="0" indent="0">
              <a:lnSpc>
                <a:spcPct val="100000"/>
              </a:lnSpc>
              <a:buNone/>
              <a:defRPr sz="2400" b="0" cap="all" spc="400" baseline="0">
                <a:solidFill>
                  <a:schemeClr val="tx1"/>
                </a:solidFill>
                <a:latin typeface="+mj-lt"/>
              </a:defRPr>
            </a:lvl1pPr>
            <a:lvl2pPr marL="609585" indent="0">
              <a:buNone/>
              <a:defRPr sz="2400"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4629150" y="3048000"/>
            <a:ext cx="337185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10/5/2024</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4703046" y="2876662"/>
            <a:ext cx="728366"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878879" y="4592407"/>
            <a:ext cx="606197"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143001" y="2876662"/>
            <a:ext cx="728366"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60046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10/5/2024</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605283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10/5/2024</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95051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082805" y="1558944"/>
            <a:ext cx="2459767" cy="1864196"/>
          </a:xfrm>
        </p:spPr>
        <p:txBody>
          <a:bodyPr anchor="b"/>
          <a:lstStyle>
            <a:lvl1pPr algn="r">
              <a:defRPr sz="3733">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4000501" y="762000"/>
            <a:ext cx="4000499" cy="5334000"/>
          </a:xfrm>
        </p:spPr>
        <p:txBody>
          <a:bodyPr anchor="ctr">
            <a:normAutofit/>
          </a:bodyPr>
          <a:lstStyle>
            <a:lvl1pPr>
              <a:defRPr sz="3733">
                <a:solidFill>
                  <a:schemeClr val="tx1"/>
                </a:solidFill>
              </a:defRPr>
            </a:lvl1pPr>
            <a:lvl2pPr>
              <a:defRPr sz="3200">
                <a:solidFill>
                  <a:schemeClr val="tx1"/>
                </a:solidFill>
              </a:defRPr>
            </a:lvl2pPr>
            <a:lvl3pPr>
              <a:defRPr sz="2667">
                <a:solidFill>
                  <a:schemeClr val="tx1"/>
                </a:solidFill>
              </a:defRPr>
            </a:lvl3pPr>
            <a:lvl4pPr>
              <a:defRPr sz="2400">
                <a:solidFill>
                  <a:schemeClr val="tx1"/>
                </a:solidFill>
              </a:defRPr>
            </a:lvl4pPr>
            <a:lvl5pPr>
              <a:defRPr sz="2400">
                <a:solidFill>
                  <a:schemeClr val="tx1"/>
                </a:solidFill>
              </a:defRPr>
            </a:lvl5pPr>
            <a:lvl6pPr>
              <a:defRPr sz="2400"/>
            </a:lvl6pPr>
            <a:lvl7pPr>
              <a:defRPr sz="2400"/>
            </a:lvl7pPr>
            <a:lvl8pPr>
              <a:defRPr sz="2400"/>
            </a:lvl8pPr>
            <a:lvl9pP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082806" y="3649683"/>
            <a:ext cx="2424822" cy="1933605"/>
          </a:xfrm>
        </p:spPr>
        <p:txBody>
          <a:bodyPr/>
          <a:lstStyle>
            <a:lvl1pPr marL="0" indent="0" algn="r">
              <a:buNone/>
              <a:defRPr sz="2133">
                <a:solidFill>
                  <a:schemeClr val="tx1"/>
                </a:solidFill>
              </a:defRPr>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10/5/2024</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623197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075157" y="1383126"/>
            <a:ext cx="2467415" cy="2045874"/>
          </a:xfrm>
        </p:spPr>
        <p:txBody>
          <a:bodyPr anchor="b"/>
          <a:lstStyle>
            <a:lvl1pPr algn="r">
              <a:defRPr sz="3733">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4000501" y="762000"/>
            <a:ext cx="4000499" cy="5334000"/>
          </a:xfrm>
        </p:spPr>
        <p:txBody>
          <a:bodyPr anchor="t"/>
          <a:lstStyle>
            <a:lvl1pPr marL="0" indent="0">
              <a:buNone/>
              <a:defRPr sz="4267">
                <a:solidFill>
                  <a:schemeClr val="tx1"/>
                </a:solidFill>
              </a:defRPr>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075158" y="3649683"/>
            <a:ext cx="2432469" cy="1684317"/>
          </a:xfrm>
        </p:spPr>
        <p:txBody>
          <a:bodyPr/>
          <a:lstStyle>
            <a:lvl1pPr marL="0" indent="0" algn="r">
              <a:buNone/>
              <a:defRPr sz="2133">
                <a:solidFill>
                  <a:schemeClr val="tx1"/>
                </a:solidFill>
              </a:defRPr>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10/5/2024</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324811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072174" y="2229958"/>
            <a:ext cx="6928826"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10/5/2024</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39457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6858000" y="1467700"/>
            <a:ext cx="1318846"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886735" y="1467700"/>
            <a:ext cx="5879534"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10/5/2024</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627452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072174" y="1041622"/>
            <a:ext cx="6928826"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072174" y="2286000"/>
            <a:ext cx="6928826"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7519154" y="4936959"/>
            <a:ext cx="2673295" cy="273844"/>
          </a:xfrm>
          <a:prstGeom prst="rect">
            <a:avLst/>
          </a:prstGeom>
        </p:spPr>
        <p:txBody>
          <a:bodyPr vert="horz" lIns="91440" tIns="45720" rIns="91440" bIns="45720" rtlCol="0" anchor="ctr"/>
          <a:lstStyle>
            <a:lvl1pPr algn="l">
              <a:defRPr sz="933" b="1" cap="all" spc="400" baseline="0">
                <a:solidFill>
                  <a:schemeClr val="tx1"/>
                </a:solidFill>
              </a:defRPr>
            </a:lvl1pPr>
          </a:lstStyle>
          <a:p>
            <a:fld id="{B70A3DFD-A535-46B2-84C1-61DC8B16A904}" type="datetimeFigureOut">
              <a:rPr lang="en-US" dirty="0"/>
              <a:t>10/5/2024</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7521088" y="1655534"/>
            <a:ext cx="2669427" cy="273844"/>
          </a:xfrm>
          <a:prstGeom prst="rect">
            <a:avLst/>
          </a:prstGeom>
        </p:spPr>
        <p:txBody>
          <a:bodyPr vert="horz" lIns="91440" tIns="45720" rIns="91440" bIns="45720" rtlCol="0" anchor="ctr"/>
          <a:lstStyle>
            <a:lvl1pPr algn="r">
              <a:defRPr sz="933" b="1" cap="all" spc="4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8619681" y="3219853"/>
            <a:ext cx="472240" cy="429830"/>
          </a:xfrm>
          <a:prstGeom prst="rect">
            <a:avLst/>
          </a:prstGeom>
        </p:spPr>
        <p:txBody>
          <a:bodyPr vert="horz" lIns="91440" tIns="45720" rIns="91440" bIns="45720" rtlCol="0" anchor="ctr"/>
          <a:lstStyle>
            <a:lvl1pPr algn="ctr">
              <a:defRPr sz="2133"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3551871592"/>
      </p:ext>
    </p:extLst>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userDrawn="1">
          <p15:clr>
            <a:srgbClr val="F26B43"/>
          </p15:clr>
        </p15:guide>
        <p15:guide id="2" pos="2880" userDrawn="1">
          <p15:clr>
            <a:srgbClr val="F26B43"/>
          </p15:clr>
        </p15:guide>
        <p15:guide id="3" pos="5400" userDrawn="1">
          <p15:clr>
            <a:srgbClr val="F26B43"/>
          </p15:clr>
        </p15:guide>
        <p15:guide id="4" pos="5040" userDrawn="1">
          <p15:clr>
            <a:srgbClr val="F26B43"/>
          </p15:clr>
        </p15:guide>
        <p15:guide id="16" pos="360" userDrawn="1">
          <p15:clr>
            <a:srgbClr val="F26B43"/>
          </p15:clr>
        </p15:guide>
        <p15:guide id="23" orient="horz" pos="384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5" name="Text Box 6">
            <a:extLst>
              <a:ext uri="{FF2B5EF4-FFF2-40B4-BE49-F238E27FC236}">
                <a16:creationId xmlns:a16="http://schemas.microsoft.com/office/drawing/2014/main" id="{CA90AB38-05D1-9FF8-7838-E67803CC0A3D}"/>
              </a:ext>
            </a:extLst>
          </p:cNvPr>
          <p:cNvSpPr txBox="1">
            <a:spLocks noChangeArrowheads="1"/>
          </p:cNvSpPr>
          <p:nvPr/>
        </p:nvSpPr>
        <p:spPr bwMode="auto">
          <a:xfrm>
            <a:off x="652017" y="1710559"/>
            <a:ext cx="7772400" cy="2185988"/>
          </a:xfrm>
          <a:prstGeom prst="rect">
            <a:avLst/>
          </a:prstGeom>
          <a:noFill/>
          <a:ln w="12700" cap="sq">
            <a:solidFill>
              <a:schemeClr val="bg2"/>
            </a:solidFill>
            <a:miter lim="800000"/>
            <a:headEnd type="none" w="sm" len="sm"/>
            <a:tailEnd type="none" w="sm" len="sm"/>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endParaRPr lang="en-US" altLang="en-US" sz="2400">
              <a:latin typeface="Times New Roman" panose="02020603050405020304" pitchFamily="18" charset="0"/>
            </a:endParaRPr>
          </a:p>
          <a:p>
            <a:pPr algn="ctr"/>
            <a:endParaRPr lang="en-US" altLang="en-US" sz="2400">
              <a:latin typeface="Times New Roman" panose="02020603050405020304" pitchFamily="18" charset="0"/>
            </a:endParaRPr>
          </a:p>
          <a:p>
            <a:pPr algn="ctr"/>
            <a:r>
              <a:rPr lang="en-US" altLang="en-US" sz="4400">
                <a:latin typeface="Times New Roman" panose="02020603050405020304" pitchFamily="18" charset="0"/>
              </a:rPr>
              <a:t>Strategic Positioning for</a:t>
            </a:r>
          </a:p>
          <a:p>
            <a:pPr algn="ctr"/>
            <a:r>
              <a:rPr lang="en-US" altLang="en-US" sz="4400">
                <a:latin typeface="Times New Roman" panose="02020603050405020304" pitchFamily="18" charset="0"/>
              </a:rPr>
              <a:t> Competitive Advantage</a:t>
            </a:r>
            <a:endParaRPr lang="en-US" altLang="en-US" sz="2800">
              <a:latin typeface="Times New Roman" panose="02020603050405020304" pitchFamily="18" charset="0"/>
            </a:endParaRPr>
          </a:p>
        </p:txBody>
      </p:sp>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71810" name="Rectangle 2">
            <a:extLst>
              <a:ext uri="{FF2B5EF4-FFF2-40B4-BE49-F238E27FC236}">
                <a16:creationId xmlns:a16="http://schemas.microsoft.com/office/drawing/2014/main" id="{860AFF22-D307-CF1D-E29A-D3E76B15E403}"/>
              </a:ext>
            </a:extLst>
          </p:cNvPr>
          <p:cNvSpPr>
            <a:spLocks noGrp="1" noChangeArrowheads="1"/>
          </p:cNvSpPr>
          <p:nvPr>
            <p:ph type="title"/>
          </p:nvPr>
        </p:nvSpPr>
        <p:spPr>
          <a:xfrm>
            <a:off x="546163" y="730094"/>
            <a:ext cx="7772400" cy="609600"/>
          </a:xfrm>
        </p:spPr>
        <p:txBody>
          <a:bodyPr>
            <a:normAutofit fontScale="90000"/>
          </a:bodyPr>
          <a:lstStyle/>
          <a:p>
            <a:pPr algn="ctr" eaLnBrk="1" fontAlgn="auto" hangingPunct="1">
              <a:spcAft>
                <a:spcPts val="0"/>
              </a:spcAft>
              <a:defRPr/>
            </a:pPr>
            <a:r>
              <a:rPr lang="en-US" altLang="zh-TW" sz="3600" dirty="0"/>
              <a:t>Michael Porter’s five-forces Framework</a:t>
            </a:r>
          </a:p>
        </p:txBody>
      </p:sp>
      <p:sp>
        <p:nvSpPr>
          <p:cNvPr id="1271811" name="Rectangle 3" descr="Rectangle: Click to edit Master text styles&#10;Second level&#10;Third level&#10;Fourth level&#10;Fifth level">
            <a:extLst>
              <a:ext uri="{FF2B5EF4-FFF2-40B4-BE49-F238E27FC236}">
                <a16:creationId xmlns:a16="http://schemas.microsoft.com/office/drawing/2014/main" id="{026421A5-F537-C9D0-A3D6-029E18F97198}"/>
              </a:ext>
            </a:extLst>
          </p:cNvPr>
          <p:cNvSpPr>
            <a:spLocks noGrp="1" noChangeArrowheads="1"/>
          </p:cNvSpPr>
          <p:nvPr>
            <p:ph idx="1"/>
          </p:nvPr>
        </p:nvSpPr>
        <p:spPr>
          <a:xfrm>
            <a:off x="542033" y="1627977"/>
            <a:ext cx="8077200" cy="4953000"/>
          </a:xfrm>
        </p:spPr>
        <p:txBody>
          <a:bodyPr>
            <a:normAutofit/>
          </a:bodyPr>
          <a:lstStyle/>
          <a:p>
            <a:pPr marL="609600" indent="-609600" eaLnBrk="1" fontAlgn="auto" hangingPunct="1">
              <a:lnSpc>
                <a:spcPct val="80000"/>
              </a:lnSpc>
              <a:spcAft>
                <a:spcPts val="0"/>
              </a:spcAft>
              <a:buClr>
                <a:schemeClr val="tx1">
                  <a:shade val="95000"/>
                </a:schemeClr>
              </a:buClr>
              <a:buFont typeface="Wingdings 2" panose="05020102010507070707" pitchFamily="18" charset="2"/>
              <a:buNone/>
              <a:defRPr/>
            </a:pPr>
            <a:r>
              <a:rPr lang="en-US" altLang="zh-TW" sz="2400" dirty="0"/>
              <a:t>The five-forces framework has several limitations:</a:t>
            </a:r>
          </a:p>
          <a:p>
            <a:pPr marL="609600" indent="-609600" eaLnBrk="1" fontAlgn="auto" hangingPunct="1">
              <a:lnSpc>
                <a:spcPct val="80000"/>
              </a:lnSpc>
              <a:spcAft>
                <a:spcPts val="0"/>
              </a:spcAft>
              <a:buClr>
                <a:schemeClr val="tx1">
                  <a:shade val="95000"/>
                </a:schemeClr>
              </a:buClr>
              <a:buFont typeface="Wingdings" pitchFamily="2" charset="2"/>
              <a:buAutoNum type="arabicPeriod"/>
              <a:defRPr/>
            </a:pPr>
            <a:r>
              <a:rPr lang="en-US" altLang="zh-TW" sz="2400" dirty="0"/>
              <a:t>It pays little attention to factors that might affect demand. It accounts for the availability and prices of substitute and complementary products, it ignores changes in consumer income, tastes, and firms’ strategies for boosting demand.</a:t>
            </a:r>
          </a:p>
          <a:p>
            <a:pPr marL="609600" indent="-609600" eaLnBrk="1" fontAlgn="auto" hangingPunct="1">
              <a:lnSpc>
                <a:spcPct val="80000"/>
              </a:lnSpc>
              <a:spcAft>
                <a:spcPts val="0"/>
              </a:spcAft>
              <a:buClr>
                <a:schemeClr val="tx1">
                  <a:shade val="95000"/>
                </a:schemeClr>
              </a:buClr>
              <a:buFont typeface="Wingdings" pitchFamily="2" charset="2"/>
              <a:buAutoNum type="arabicPeriod"/>
              <a:defRPr/>
            </a:pPr>
            <a:r>
              <a:rPr lang="en-US" altLang="zh-TW" sz="2400" dirty="0"/>
              <a:t>It focuses on a whole industry rather than on that industry’s individual firms.</a:t>
            </a:r>
          </a:p>
          <a:p>
            <a:pPr marL="609600" indent="-609600" eaLnBrk="1" fontAlgn="auto" hangingPunct="1">
              <a:lnSpc>
                <a:spcPct val="80000"/>
              </a:lnSpc>
              <a:spcAft>
                <a:spcPts val="0"/>
              </a:spcAft>
              <a:buClr>
                <a:schemeClr val="tx1">
                  <a:shade val="95000"/>
                </a:schemeClr>
              </a:buClr>
              <a:buFont typeface="Wingdings" pitchFamily="2" charset="2"/>
              <a:buAutoNum type="arabicPeriod"/>
              <a:defRPr/>
            </a:pPr>
            <a:r>
              <a:rPr lang="en-US" altLang="zh-TW" sz="2400" dirty="0"/>
              <a:t>The framework does not explicitly account for the role of the government.</a:t>
            </a:r>
          </a:p>
          <a:p>
            <a:pPr marL="609600" indent="-609600" eaLnBrk="1" fontAlgn="auto" hangingPunct="1">
              <a:lnSpc>
                <a:spcPct val="80000"/>
              </a:lnSpc>
              <a:spcAft>
                <a:spcPts val="0"/>
              </a:spcAft>
              <a:buClr>
                <a:schemeClr val="tx1">
                  <a:shade val="95000"/>
                </a:schemeClr>
              </a:buClr>
              <a:buFont typeface="Wingdings" pitchFamily="2" charset="2"/>
              <a:buAutoNum type="arabicPeriod"/>
              <a:defRPr/>
            </a:pPr>
            <a:r>
              <a:rPr lang="en-US" altLang="zh-TW" sz="2400" dirty="0"/>
              <a:t>The five-forces analysis is qualitative. Thus, it is especially useful for assessing trends.</a:t>
            </a:r>
          </a:p>
        </p:txBody>
      </p:sp>
      <p:sp>
        <p:nvSpPr>
          <p:cNvPr id="7170" name="Slide Number Placeholder 5">
            <a:extLst>
              <a:ext uri="{FF2B5EF4-FFF2-40B4-BE49-F238E27FC236}">
                <a16:creationId xmlns:a16="http://schemas.microsoft.com/office/drawing/2014/main" id="{D6B90860-2E1F-88F3-501D-FC79925BD58F}"/>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5C50CFA-FCC0-4F9C-A270-6A3BC203687E}" type="slidenum">
              <a:rPr lang="en-US" altLang="zh-TW">
                <a:solidFill>
                  <a:srgbClr val="BCBCBC"/>
                </a:solidFill>
              </a:rPr>
              <a:pPr/>
              <a:t>2</a:t>
            </a:fld>
            <a:endParaRPr lang="en-US" altLang="zh-TW">
              <a:solidFill>
                <a:srgbClr val="BCBCBC"/>
              </a:solidFill>
            </a:endParaRPr>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84ED7DFD-93D2-25C6-2FA4-BF57DB93E073}"/>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sz="3600">
                <a:solidFill>
                  <a:srgbClr val="8C438F"/>
                </a:solidFill>
              </a:rPr>
              <a:t>Competitive Advantage &amp; Value Creation</a:t>
            </a:r>
          </a:p>
        </p:txBody>
      </p:sp>
      <p:sp>
        <p:nvSpPr>
          <p:cNvPr id="11267" name="Rectangle 3">
            <a:extLst>
              <a:ext uri="{FF2B5EF4-FFF2-40B4-BE49-F238E27FC236}">
                <a16:creationId xmlns:a16="http://schemas.microsoft.com/office/drawing/2014/main" id="{B65436EE-A48A-6A76-D51F-0FC0EB984906}"/>
              </a:ext>
            </a:extLst>
          </p:cNvPr>
          <p:cNvSpPr>
            <a:spLocks noGrp="1"/>
          </p:cNvSpPr>
          <p:nvPr>
            <p:ph idx="1"/>
          </p:nvPr>
        </p:nvSpPr>
        <p:spPr/>
        <p:txBody>
          <a:bodyPr>
            <a:normAutofit lnSpcReduction="10000"/>
          </a:bodyPr>
          <a:lstStyle/>
          <a:p>
            <a:pPr eaLnBrk="1" hangingPunct="1"/>
            <a:r>
              <a:rPr lang="en-US" altLang="en-US" sz="2400"/>
              <a:t>A firms is said to have a competitive advantage in a market if it earns a higher rate of economic profit compared to the average firm in the industry.</a:t>
            </a:r>
          </a:p>
          <a:p>
            <a:pPr eaLnBrk="1" hangingPunct="1"/>
            <a:r>
              <a:rPr lang="en-US" altLang="en-US" sz="2400"/>
              <a:t>Economic profit earned by a firm depends on the economic attractiveness (industry conditions) of its market as well as the economic value created by the firm.</a:t>
            </a:r>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7F414DED-0D60-ACCC-F587-91E5E79513D1}"/>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sz="3600">
                <a:solidFill>
                  <a:srgbClr val="8C438F"/>
                </a:solidFill>
              </a:rPr>
              <a:t>Competitive Advantage &amp; Value Creation</a:t>
            </a:r>
          </a:p>
        </p:txBody>
      </p:sp>
      <p:sp>
        <p:nvSpPr>
          <p:cNvPr id="12291" name="Rectangle 3">
            <a:extLst>
              <a:ext uri="{FF2B5EF4-FFF2-40B4-BE49-F238E27FC236}">
                <a16:creationId xmlns:a16="http://schemas.microsoft.com/office/drawing/2014/main" id="{DD4DF48D-3E60-9550-29A4-4873D72EDB0D}"/>
              </a:ext>
            </a:extLst>
          </p:cNvPr>
          <p:cNvSpPr>
            <a:spLocks noGrp="1"/>
          </p:cNvSpPr>
          <p:nvPr>
            <p:ph idx="1"/>
          </p:nvPr>
        </p:nvSpPr>
        <p:spPr/>
        <p:txBody>
          <a:bodyPr>
            <a:normAutofit/>
          </a:bodyPr>
          <a:lstStyle/>
          <a:p>
            <a:pPr eaLnBrk="1" hangingPunct="1"/>
            <a:r>
              <a:rPr lang="en-US" altLang="en-US" sz="2400"/>
              <a:t>A firm is said to have a competitive advantage only if it can create more economic value than its competitors.</a:t>
            </a:r>
          </a:p>
          <a:p>
            <a:pPr eaLnBrk="1" hangingPunct="1"/>
            <a:r>
              <a:rPr lang="en-US" altLang="en-US" sz="2400"/>
              <a:t>A firm’s ability to create value depends on its cost position as well as its benefit position relative to its competitors</a:t>
            </a:r>
          </a:p>
        </p:txBody>
      </p:sp>
    </p:spTree>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872761FC-FE33-1B18-63E8-87188CFF7BE6}"/>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a:t>Framework for Competitive Advantage</a:t>
            </a:r>
          </a:p>
        </p:txBody>
      </p:sp>
      <p:pic>
        <p:nvPicPr>
          <p:cNvPr id="13315" name="Picture 4">
            <a:extLst>
              <a:ext uri="{FF2B5EF4-FFF2-40B4-BE49-F238E27FC236}">
                <a16:creationId xmlns:a16="http://schemas.microsoft.com/office/drawing/2014/main" id="{EA6F69AE-906B-B194-1E3D-574431F2A0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1981200"/>
            <a:ext cx="7313613" cy="358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8978" name="Rectangle 2">
            <a:extLst>
              <a:ext uri="{FF2B5EF4-FFF2-40B4-BE49-F238E27FC236}">
                <a16:creationId xmlns:a16="http://schemas.microsoft.com/office/drawing/2014/main" id="{8DC59E5B-7CFE-5EAB-3DC3-5D665DED5CC4}"/>
              </a:ext>
            </a:extLst>
          </p:cNvPr>
          <p:cNvSpPr>
            <a:spLocks noGrp="1" noChangeArrowheads="1"/>
          </p:cNvSpPr>
          <p:nvPr>
            <p:ph type="title"/>
          </p:nvPr>
        </p:nvSpPr>
        <p:spPr>
          <a:xfrm>
            <a:off x="152400" y="228600"/>
            <a:ext cx="8839200" cy="758825"/>
          </a:xfrm>
        </p:spPr>
        <p:txBody>
          <a:bodyPr>
            <a:normAutofit fontScale="90000"/>
          </a:bodyPr>
          <a:lstStyle/>
          <a:p>
            <a:pPr eaLnBrk="1" fontAlgn="auto" hangingPunct="1">
              <a:spcAft>
                <a:spcPts val="0"/>
              </a:spcAft>
              <a:defRPr/>
            </a:pPr>
            <a:r>
              <a:rPr lang="en-US" dirty="0"/>
              <a:t>Competitive Advantage &amp; Profitability: Evidence</a:t>
            </a:r>
          </a:p>
        </p:txBody>
      </p:sp>
      <p:sp>
        <p:nvSpPr>
          <p:cNvPr id="14339" name="Rectangle 3">
            <a:extLst>
              <a:ext uri="{FF2B5EF4-FFF2-40B4-BE49-F238E27FC236}">
                <a16:creationId xmlns:a16="http://schemas.microsoft.com/office/drawing/2014/main" id="{2900FFD3-C5C4-E1DA-583F-6DC3423142F1}"/>
              </a:ext>
            </a:extLst>
          </p:cNvPr>
          <p:cNvSpPr>
            <a:spLocks noGrp="1"/>
          </p:cNvSpPr>
          <p:nvPr>
            <p:ph idx="1"/>
          </p:nvPr>
        </p:nvSpPr>
        <p:spPr>
          <a:xfrm>
            <a:off x="756864" y="1531507"/>
            <a:ext cx="8099978" cy="3810000"/>
          </a:xfrm>
        </p:spPr>
        <p:txBody>
          <a:bodyPr>
            <a:normAutofit lnSpcReduction="10000"/>
          </a:bodyPr>
          <a:lstStyle/>
          <a:p>
            <a:pPr marL="0" indent="0" eaLnBrk="1" hangingPunct="1">
              <a:lnSpc>
                <a:spcPct val="90000"/>
              </a:lnSpc>
              <a:buFont typeface="Wingdings 2" panose="05020102010507070707" pitchFamily="18" charset="2"/>
              <a:buNone/>
            </a:pPr>
            <a:r>
              <a:rPr lang="en-US" altLang="en-US" sz="3200"/>
              <a:t>Research on the variation in profitability across firms by McGahan and Porter shows that</a:t>
            </a:r>
          </a:p>
          <a:p>
            <a:pPr lvl="1" eaLnBrk="1" hangingPunct="1">
              <a:lnSpc>
                <a:spcPct val="90000"/>
              </a:lnSpc>
            </a:pPr>
            <a:r>
              <a:rPr lang="en-US" altLang="en-US" sz="2800"/>
              <a:t>19% of the variation is due to industry effects</a:t>
            </a:r>
          </a:p>
          <a:p>
            <a:pPr lvl="1" eaLnBrk="1" hangingPunct="1">
              <a:lnSpc>
                <a:spcPct val="90000"/>
              </a:lnSpc>
            </a:pPr>
            <a:r>
              <a:rPr lang="en-US" altLang="en-US" sz="2800"/>
              <a:t>32% is due to competitive advantage of firms</a:t>
            </a:r>
          </a:p>
          <a:p>
            <a:pPr lvl="1" eaLnBrk="1" hangingPunct="1">
              <a:lnSpc>
                <a:spcPct val="90000"/>
              </a:lnSpc>
            </a:pPr>
            <a:r>
              <a:rPr lang="en-US" altLang="en-US" sz="2800"/>
              <a:t>43% of the variation is random</a:t>
            </a:r>
          </a:p>
          <a:p>
            <a:pPr lvl="1" eaLnBrk="1" hangingPunct="1">
              <a:lnSpc>
                <a:spcPct val="90000"/>
              </a:lnSpc>
            </a:pPr>
            <a:r>
              <a:rPr lang="en-US" altLang="en-US" sz="2800"/>
              <a:t>4% of the variation is attributable to the corporate parent and </a:t>
            </a:r>
          </a:p>
          <a:p>
            <a:pPr lvl="1" eaLnBrk="1" hangingPunct="1">
              <a:lnSpc>
                <a:spcPct val="90000"/>
              </a:lnSpc>
            </a:pPr>
            <a:r>
              <a:rPr lang="en-US" altLang="en-US" sz="2800"/>
              <a:t>about 2% is the year effect</a:t>
            </a:r>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283341D-75FD-34E2-ED61-3186014C56F3}"/>
              </a:ext>
            </a:extLst>
          </p:cNvPr>
          <p:cNvSpPr>
            <a:spLocks noGrp="1" noChangeArrowheads="1"/>
          </p:cNvSpPr>
          <p:nvPr>
            <p:ph type="title"/>
          </p:nvPr>
        </p:nvSpPr>
        <p:spPr/>
        <p:txBody>
          <a:bodyPr/>
          <a:lstStyle/>
          <a:p>
            <a:pPr eaLnBrk="1" fontAlgn="auto" hangingPunct="1">
              <a:spcAft>
                <a:spcPts val="0"/>
              </a:spcAft>
              <a:defRPr/>
            </a:pPr>
            <a:r>
              <a:rPr lang="en-US" sz="3400">
                <a:solidFill>
                  <a:srgbClr val="8C438F"/>
                </a:solidFill>
              </a:rPr>
              <a:t>Competitive Advantage and Value Creation</a:t>
            </a:r>
          </a:p>
        </p:txBody>
      </p:sp>
      <p:sp>
        <p:nvSpPr>
          <p:cNvPr id="16387" name="Rectangle 3">
            <a:extLst>
              <a:ext uri="{FF2B5EF4-FFF2-40B4-BE49-F238E27FC236}">
                <a16:creationId xmlns:a16="http://schemas.microsoft.com/office/drawing/2014/main" id="{FF0C41BB-A28D-7626-11D4-49634B422E62}"/>
              </a:ext>
            </a:extLst>
          </p:cNvPr>
          <p:cNvSpPr>
            <a:spLocks noGrp="1"/>
          </p:cNvSpPr>
          <p:nvPr>
            <p:ph idx="1"/>
          </p:nvPr>
        </p:nvSpPr>
        <p:spPr/>
        <p:txBody>
          <a:bodyPr>
            <a:normAutofit/>
          </a:bodyPr>
          <a:lstStyle/>
          <a:p>
            <a:pPr eaLnBrk="1" hangingPunct="1"/>
            <a:r>
              <a:rPr lang="en-US" altLang="en-US" sz="2400"/>
              <a:t>The purpose of business is to create customers (Drucker).</a:t>
            </a:r>
          </a:p>
          <a:p>
            <a:pPr eaLnBrk="1" hangingPunct="1"/>
            <a:r>
              <a:rPr lang="en-US" altLang="en-US" sz="2400"/>
              <a:t>Businesses which create and deliver value create customers.</a:t>
            </a:r>
          </a:p>
          <a:p>
            <a:pPr eaLnBrk="1" hangingPunct="1"/>
            <a:r>
              <a:rPr lang="en-US" altLang="en-US" sz="2400"/>
              <a:t>Businesses survive and prosper by capturing part of the value created as profits.</a:t>
            </a: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4994" name="Rectangle 2">
            <a:extLst>
              <a:ext uri="{FF2B5EF4-FFF2-40B4-BE49-F238E27FC236}">
                <a16:creationId xmlns:a16="http://schemas.microsoft.com/office/drawing/2014/main" id="{25EFF9D6-16E7-53D4-1883-9F342247C32D}"/>
              </a:ext>
            </a:extLst>
          </p:cNvPr>
          <p:cNvSpPr>
            <a:spLocks noGrp="1" noChangeArrowheads="1"/>
          </p:cNvSpPr>
          <p:nvPr>
            <p:ph type="title"/>
          </p:nvPr>
        </p:nvSpPr>
        <p:spPr>
          <a:xfrm>
            <a:off x="152400" y="411405"/>
            <a:ext cx="8839200" cy="838200"/>
          </a:xfrm>
        </p:spPr>
        <p:txBody>
          <a:bodyPr>
            <a:normAutofit fontScale="90000"/>
          </a:bodyPr>
          <a:lstStyle/>
          <a:p>
            <a:pPr algn="ctr" eaLnBrk="1" fontAlgn="auto" hangingPunct="1">
              <a:spcAft>
                <a:spcPts val="0"/>
              </a:spcAft>
              <a:defRPr/>
            </a:pPr>
            <a:r>
              <a:rPr lang="en-US" sz="2800" dirty="0"/>
              <a:t>Maximum Willingness to Pay and Consumer Surplus</a:t>
            </a:r>
          </a:p>
        </p:txBody>
      </p:sp>
      <p:sp>
        <p:nvSpPr>
          <p:cNvPr id="19459" name="Rectangle 3">
            <a:extLst>
              <a:ext uri="{FF2B5EF4-FFF2-40B4-BE49-F238E27FC236}">
                <a16:creationId xmlns:a16="http://schemas.microsoft.com/office/drawing/2014/main" id="{7F528A54-B831-C568-69BB-43FC978A5F54}"/>
              </a:ext>
            </a:extLst>
          </p:cNvPr>
          <p:cNvSpPr>
            <a:spLocks noGrp="1"/>
          </p:cNvSpPr>
          <p:nvPr>
            <p:ph idx="1"/>
          </p:nvPr>
        </p:nvSpPr>
        <p:spPr>
          <a:xfrm>
            <a:off x="149772" y="1713937"/>
            <a:ext cx="8686800" cy="4708525"/>
          </a:xfrm>
        </p:spPr>
        <p:txBody>
          <a:bodyPr>
            <a:normAutofit/>
          </a:bodyPr>
          <a:lstStyle/>
          <a:p>
            <a:pPr eaLnBrk="1" hangingPunct="1"/>
            <a:r>
              <a:rPr lang="en-US" altLang="en-US" sz="2000" i="1"/>
              <a:t>Maximum willingness to pay</a:t>
            </a:r>
            <a:r>
              <a:rPr lang="en-US" altLang="en-US" sz="2000"/>
              <a:t> - Price at which the consumer is indifferent between buying the product and not buying (perceived benefit)</a:t>
            </a:r>
          </a:p>
          <a:p>
            <a:pPr eaLnBrk="1" hangingPunct="1"/>
            <a:r>
              <a:rPr lang="en-US" altLang="en-US" sz="2000" i="1"/>
              <a:t>Consumer surplus</a:t>
            </a:r>
            <a:r>
              <a:rPr lang="en-US" altLang="en-US" sz="2000"/>
              <a:t> is the difference between the maximum the consumer is willing to pay (monetary value of the perceived benefit) and the prevailing market price</a:t>
            </a:r>
          </a:p>
          <a:p>
            <a:pPr eaLnBrk="1" hangingPunct="1"/>
            <a:r>
              <a:rPr lang="en-US" altLang="en-US" sz="2000"/>
              <a:t>E.g. a particular software is worth £150 to you. If its market price was £80, you would buy it because (from your perspective) its perceived benefit (£150) exceeds its cost (£80). The extent by which you are better off £70 (£150 - £80) is known as consumer surplus</a:t>
            </a:r>
          </a:p>
          <a:p>
            <a:pPr eaLnBrk="1" hangingPunct="1"/>
            <a:endParaRPr lang="en-US" altLang="en-US" sz="2000"/>
          </a:p>
        </p:txBody>
      </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881D63A-EF2D-1153-374D-78A911E23FE3}"/>
              </a:ext>
            </a:extLst>
          </p:cNvPr>
          <p:cNvSpPr>
            <a:spLocks noGrp="1" noChangeArrowheads="1"/>
          </p:cNvSpPr>
          <p:nvPr>
            <p:ph type="title"/>
          </p:nvPr>
        </p:nvSpPr>
        <p:spPr/>
        <p:txBody>
          <a:bodyPr/>
          <a:lstStyle/>
          <a:p>
            <a:pPr eaLnBrk="1" fontAlgn="auto" hangingPunct="1">
              <a:spcAft>
                <a:spcPts val="0"/>
              </a:spcAft>
              <a:defRPr/>
            </a:pPr>
            <a:r>
              <a:rPr lang="en-US" sz="3400">
                <a:solidFill>
                  <a:srgbClr val="8C438F"/>
                </a:solidFill>
              </a:rPr>
              <a:t>Consumer Surplus and Competition</a:t>
            </a:r>
          </a:p>
        </p:txBody>
      </p:sp>
      <p:sp>
        <p:nvSpPr>
          <p:cNvPr id="21507" name="Rectangle 3">
            <a:extLst>
              <a:ext uri="{FF2B5EF4-FFF2-40B4-BE49-F238E27FC236}">
                <a16:creationId xmlns:a16="http://schemas.microsoft.com/office/drawing/2014/main" id="{0B3ED839-4E4A-0E15-44B8-E4B7B838BD79}"/>
              </a:ext>
            </a:extLst>
          </p:cNvPr>
          <p:cNvSpPr>
            <a:spLocks noGrp="1"/>
          </p:cNvSpPr>
          <p:nvPr>
            <p:ph idx="1"/>
          </p:nvPr>
        </p:nvSpPr>
        <p:spPr/>
        <p:txBody>
          <a:bodyPr vert="horz" lIns="91440" tIns="45720" rIns="91440" bIns="45720" rtlCol="0" anchor="t">
            <a:normAutofit/>
          </a:bodyPr>
          <a:lstStyle/>
          <a:p>
            <a:pPr eaLnBrk="1" hangingPunct="1"/>
            <a:r>
              <a:rPr lang="en-US" altLang="en-US" sz="2000" dirty="0"/>
              <a:t>Consumer surplus needs to be positive for the purchase to occur.</a:t>
            </a:r>
          </a:p>
          <a:p>
            <a:pPr eaLnBrk="1" hangingPunct="1"/>
            <a:r>
              <a:rPr lang="en-US" altLang="en-US" sz="2000" dirty="0"/>
              <a:t>If there is a choice between two or more products consumer will choose the one with the largest consumer surplus.</a:t>
            </a:r>
          </a:p>
          <a:p>
            <a:pPr eaLnBrk="1" hangingPunct="1"/>
            <a:r>
              <a:rPr lang="en-US" altLang="en-US" sz="2000" dirty="0"/>
              <a:t>To compete successfully, firms need to deliver consumer surplus.</a:t>
            </a:r>
          </a:p>
        </p:txBody>
      </p:sp>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E4D691BC-CED2-D4D6-B0ED-F19C896924DF}"/>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sz="3600">
                <a:solidFill>
                  <a:srgbClr val="8C438F"/>
                </a:solidFill>
              </a:rPr>
              <a:t>Competition in Price-Quality Continuum</a:t>
            </a:r>
          </a:p>
        </p:txBody>
      </p:sp>
      <p:sp>
        <p:nvSpPr>
          <p:cNvPr id="22531" name="Rectangle 3">
            <a:extLst>
              <a:ext uri="{FF2B5EF4-FFF2-40B4-BE49-F238E27FC236}">
                <a16:creationId xmlns:a16="http://schemas.microsoft.com/office/drawing/2014/main" id="{AB91CEAD-8A76-3394-CEB3-A78D8091D5F3}"/>
              </a:ext>
            </a:extLst>
          </p:cNvPr>
          <p:cNvSpPr>
            <a:spLocks noGrp="1"/>
          </p:cNvSpPr>
          <p:nvPr>
            <p:ph idx="1"/>
          </p:nvPr>
        </p:nvSpPr>
        <p:spPr/>
        <p:txBody>
          <a:bodyPr/>
          <a:lstStyle/>
          <a:p>
            <a:pPr eaLnBrk="1" hangingPunct="1"/>
            <a:r>
              <a:rPr lang="en-US" altLang="en-US"/>
              <a:t>A firm can increase consumer surplus by increasing the perceived benefit or by lowering the price</a:t>
            </a:r>
          </a:p>
          <a:p>
            <a:pPr eaLnBrk="1" hangingPunct="1"/>
            <a:r>
              <a:rPr lang="en-US" altLang="en-US"/>
              <a:t>When products differ in quality, competing firms can be viewed as submitting consumer surplus bids with their quality-price combinations</a:t>
            </a:r>
          </a:p>
          <a:p>
            <a:pPr eaLnBrk="1" hangingPunct="1"/>
            <a:r>
              <a:rPr lang="en-US" altLang="en-US"/>
              <a:t>When a firm fails to offer as much consumer surplus as its rivals, its sales will decline</a:t>
            </a: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1BA51354-2A6C-8B74-FD91-BF74848CF747}"/>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sym typeface="Symbol" pitchFamily="18" charset="2"/>
              </a:rPr>
              <a:t>Value Map</a:t>
            </a:r>
          </a:p>
        </p:txBody>
      </p:sp>
      <p:sp>
        <p:nvSpPr>
          <p:cNvPr id="23555" name="Rectangle 3">
            <a:extLst>
              <a:ext uri="{FF2B5EF4-FFF2-40B4-BE49-F238E27FC236}">
                <a16:creationId xmlns:a16="http://schemas.microsoft.com/office/drawing/2014/main" id="{E3A9FF6E-53DE-8773-5FEC-B55E7D32F582}"/>
              </a:ext>
            </a:extLst>
          </p:cNvPr>
          <p:cNvSpPr>
            <a:spLocks noGrp="1"/>
          </p:cNvSpPr>
          <p:nvPr>
            <p:ph idx="1"/>
          </p:nvPr>
        </p:nvSpPr>
        <p:spPr/>
        <p:txBody>
          <a:bodyPr/>
          <a:lstStyle/>
          <a:p>
            <a:pPr eaLnBrk="1" hangingPunct="1"/>
            <a:r>
              <a:rPr lang="en-US" altLang="en-US"/>
              <a:t>Points on the indifference curve represent price-quality with the same consumer surplus</a:t>
            </a:r>
          </a:p>
          <a:p>
            <a:pPr eaLnBrk="1" hangingPunct="1"/>
            <a:r>
              <a:rPr lang="en-US" altLang="zh-CN"/>
              <a:t>The steepness of the indifference curve reflects the tradeoff between price and quality that the consumers are willing to make </a:t>
            </a:r>
            <a:endParaRPr lang="en-US" altLang="en-US"/>
          </a:p>
        </p:txBody>
      </p:sp>
    </p:spTree>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F3E499D-E178-8049-ABC7-F0CEB65E46B9}"/>
              </a:ext>
            </a:extLst>
          </p:cNvPr>
          <p:cNvSpPr>
            <a:spLocks noGrp="1" noChangeArrowheads="1"/>
          </p:cNvSpPr>
          <p:nvPr>
            <p:ph type="title"/>
          </p:nvPr>
        </p:nvSpPr>
        <p:spPr/>
        <p:txBody>
          <a:bodyPr/>
          <a:lstStyle/>
          <a:p>
            <a:pPr eaLnBrk="1" fontAlgn="auto" hangingPunct="1">
              <a:spcAft>
                <a:spcPts val="0"/>
              </a:spcAft>
              <a:defRPr/>
            </a:pPr>
            <a:r>
              <a:rPr lang="en-US">
                <a:sym typeface="Symbol" pitchFamily="18" charset="2"/>
              </a:rPr>
              <a:t>The Value Map</a:t>
            </a:r>
          </a:p>
        </p:txBody>
      </p:sp>
      <p:pic>
        <p:nvPicPr>
          <p:cNvPr id="24579" name="Picture 25">
            <a:extLst>
              <a:ext uri="{FF2B5EF4-FFF2-40B4-BE49-F238E27FC236}">
                <a16:creationId xmlns:a16="http://schemas.microsoft.com/office/drawing/2014/main" id="{B002E495-A5B2-5300-6C14-4E0380BA16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676400"/>
            <a:ext cx="6419850" cy="453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5C85BA7A-5257-CB7D-563C-67FCFCC4A727}"/>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rPr>
              <a:t>Value Map</a:t>
            </a:r>
          </a:p>
        </p:txBody>
      </p:sp>
      <p:sp>
        <p:nvSpPr>
          <p:cNvPr id="25603" name="Rectangle 3">
            <a:extLst>
              <a:ext uri="{FF2B5EF4-FFF2-40B4-BE49-F238E27FC236}">
                <a16:creationId xmlns:a16="http://schemas.microsoft.com/office/drawing/2014/main" id="{51360EED-464A-2B8D-C9AA-F22CC81B0EDD}"/>
              </a:ext>
            </a:extLst>
          </p:cNvPr>
          <p:cNvSpPr>
            <a:spLocks noGrp="1"/>
          </p:cNvSpPr>
          <p:nvPr>
            <p:ph idx="1"/>
          </p:nvPr>
        </p:nvSpPr>
        <p:spPr/>
        <p:txBody>
          <a:bodyPr/>
          <a:lstStyle/>
          <a:p>
            <a:pPr eaLnBrk="1" hangingPunct="1"/>
            <a:r>
              <a:rPr lang="en-US" altLang="zh-CN"/>
              <a:t>Products A and B exhibit consumer surplus parity </a:t>
            </a:r>
          </a:p>
          <a:p>
            <a:pPr eaLnBrk="1" hangingPunct="1"/>
            <a:r>
              <a:rPr lang="en-US" altLang="en-US"/>
              <a:t>Product C has a higher consumer surplus than A and B</a:t>
            </a:r>
          </a:p>
          <a:p>
            <a:pPr eaLnBrk="1" hangingPunct="1"/>
            <a:r>
              <a:rPr lang="en-US" altLang="zh-CN"/>
              <a:t>Product D has a lower consumer surplus </a:t>
            </a:r>
            <a:endParaRPr lang="en-US" altLang="en-US"/>
          </a:p>
        </p:txBody>
      </p:sp>
    </p:spTree>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473A92D4-D8A1-797B-0BDB-22522DC1CD6A}"/>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rPr>
              <a:t>Value Creation</a:t>
            </a:r>
          </a:p>
        </p:txBody>
      </p:sp>
      <p:sp>
        <p:nvSpPr>
          <p:cNvPr id="27651" name="Rectangle 3">
            <a:extLst>
              <a:ext uri="{FF2B5EF4-FFF2-40B4-BE49-F238E27FC236}">
                <a16:creationId xmlns:a16="http://schemas.microsoft.com/office/drawing/2014/main" id="{0DBA374D-5A43-C3CB-E3BB-7FC653A03A4F}"/>
              </a:ext>
            </a:extLst>
          </p:cNvPr>
          <p:cNvSpPr>
            <a:spLocks noGrp="1"/>
          </p:cNvSpPr>
          <p:nvPr>
            <p:ph idx="1"/>
          </p:nvPr>
        </p:nvSpPr>
        <p:spPr/>
        <p:txBody>
          <a:bodyPr/>
          <a:lstStyle/>
          <a:p>
            <a:pPr eaLnBrk="1" hangingPunct="1">
              <a:lnSpc>
                <a:spcPct val="90000"/>
              </a:lnSpc>
            </a:pPr>
            <a:r>
              <a:rPr lang="en-US" altLang="en-US"/>
              <a:t>B = Maximum willingness to pay (perceived benefit)</a:t>
            </a:r>
          </a:p>
          <a:p>
            <a:pPr eaLnBrk="1" hangingPunct="1">
              <a:lnSpc>
                <a:spcPct val="90000"/>
              </a:lnSpc>
            </a:pPr>
            <a:r>
              <a:rPr lang="en-US" altLang="en-US"/>
              <a:t>P = Price of the product</a:t>
            </a:r>
          </a:p>
          <a:p>
            <a:pPr eaLnBrk="1" hangingPunct="1">
              <a:lnSpc>
                <a:spcPct val="90000"/>
              </a:lnSpc>
            </a:pPr>
            <a:r>
              <a:rPr lang="en-US" altLang="en-US"/>
              <a:t>C = Cost of making the product</a:t>
            </a:r>
          </a:p>
          <a:p>
            <a:pPr eaLnBrk="1" hangingPunct="1">
              <a:lnSpc>
                <a:spcPct val="90000"/>
              </a:lnSpc>
            </a:pPr>
            <a:r>
              <a:rPr lang="en-US" altLang="en-US"/>
              <a:t>Value created = B – C </a:t>
            </a:r>
            <a:r>
              <a:rPr lang="en-US" altLang="en-US" sz="3200"/>
              <a:t>= </a:t>
            </a:r>
            <a:r>
              <a:rPr lang="en-US" altLang="en-US"/>
              <a:t>(B - P) + (P - C)           </a:t>
            </a:r>
          </a:p>
          <a:p>
            <a:pPr eaLnBrk="1" hangingPunct="1">
              <a:lnSpc>
                <a:spcPct val="90000"/>
              </a:lnSpc>
            </a:pPr>
            <a:r>
              <a:rPr lang="en-US" altLang="en-US"/>
              <a:t>Value created = Consumer surplus + Producer surplus</a:t>
            </a:r>
          </a:p>
          <a:p>
            <a:pPr eaLnBrk="1" hangingPunct="1">
              <a:lnSpc>
                <a:spcPct val="90000"/>
              </a:lnSpc>
            </a:pPr>
            <a:r>
              <a:rPr kumimoji="1" lang="en-US" altLang="en-US"/>
              <a:t>If B - C (the value created) is not positive the product will not be viable.</a:t>
            </a:r>
          </a:p>
          <a:p>
            <a:pPr eaLnBrk="1" hangingPunct="1">
              <a:lnSpc>
                <a:spcPct val="90000"/>
              </a:lnSpc>
            </a:pPr>
            <a:r>
              <a:rPr lang="en-US" altLang="en-US"/>
              <a:t>If B - C is positive, all parties are better off because the product was made and sold</a:t>
            </a:r>
          </a:p>
        </p:txBody>
      </p:sp>
    </p:spTree>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2DF39-D4C7-26CB-53A3-3411EE04BFFF}"/>
              </a:ext>
            </a:extLst>
          </p:cNvPr>
          <p:cNvSpPr>
            <a:spLocks noGrp="1"/>
          </p:cNvSpPr>
          <p:nvPr>
            <p:ph type="title"/>
          </p:nvPr>
        </p:nvSpPr>
        <p:spPr>
          <a:xfrm>
            <a:off x="301625" y="152400"/>
            <a:ext cx="8534400" cy="990600"/>
          </a:xfrm>
        </p:spPr>
        <p:txBody>
          <a:bodyPr>
            <a:normAutofit fontScale="90000"/>
          </a:bodyPr>
          <a:lstStyle/>
          <a:p>
            <a:pPr eaLnBrk="1" fontAlgn="auto" hangingPunct="1">
              <a:spcAft>
                <a:spcPts val="0"/>
              </a:spcAft>
              <a:defRPr/>
            </a:pPr>
            <a:r>
              <a:rPr lang="en-US" dirty="0">
                <a:solidFill>
                  <a:schemeClr val="accent3">
                    <a:shade val="75000"/>
                  </a:schemeClr>
                </a:solidFill>
              </a:rPr>
              <a:t>Components of Value-Created in the Market for Aluminum Cans</a:t>
            </a:r>
          </a:p>
        </p:txBody>
      </p:sp>
      <p:pic>
        <p:nvPicPr>
          <p:cNvPr id="28675" name="Picture 2">
            <a:extLst>
              <a:ext uri="{FF2B5EF4-FFF2-40B4-BE49-F238E27FC236}">
                <a16:creationId xmlns:a16="http://schemas.microsoft.com/office/drawing/2014/main" id="{524E1B2B-0D6F-0764-2312-AD305C3419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 y="1295400"/>
            <a:ext cx="7877175" cy="524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2EC9C23-93A8-B9BD-C77D-7D72D929BFE8}"/>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sz="3600">
                <a:solidFill>
                  <a:srgbClr val="8C438F"/>
                </a:solidFill>
              </a:rPr>
              <a:t>Value Creation and Market Segments</a:t>
            </a:r>
          </a:p>
        </p:txBody>
      </p:sp>
      <p:sp>
        <p:nvSpPr>
          <p:cNvPr id="29699" name="Rectangle 3">
            <a:extLst>
              <a:ext uri="{FF2B5EF4-FFF2-40B4-BE49-F238E27FC236}">
                <a16:creationId xmlns:a16="http://schemas.microsoft.com/office/drawing/2014/main" id="{EE5CC0B3-6B86-2FF2-7136-88FC4F6E5A7D}"/>
              </a:ext>
            </a:extLst>
          </p:cNvPr>
          <p:cNvSpPr>
            <a:spLocks noGrp="1"/>
          </p:cNvSpPr>
          <p:nvPr>
            <p:ph idx="1"/>
          </p:nvPr>
        </p:nvSpPr>
        <p:spPr/>
        <p:txBody>
          <a:bodyPr/>
          <a:lstStyle/>
          <a:p>
            <a:pPr eaLnBrk="1" hangingPunct="1"/>
            <a:r>
              <a:rPr lang="en-US" altLang="en-US"/>
              <a:t>Value creation occurs with respect to particular customers.</a:t>
            </a:r>
          </a:p>
          <a:p>
            <a:pPr eaLnBrk="1" hangingPunct="1"/>
            <a:r>
              <a:rPr lang="en-US" altLang="en-US"/>
              <a:t>A firm may be successful in creating positive B – C in one segment while it takes another firm to do the same in another segment.</a:t>
            </a:r>
          </a:p>
          <a:p>
            <a:pPr eaLnBrk="1" hangingPunct="1"/>
            <a:endParaRPr lang="en-US" altLang="en-US"/>
          </a:p>
        </p:txBody>
      </p:sp>
    </p:spTree>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96E82F1E-75FE-9697-B76B-23DAE3749D00}"/>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sz="3600">
                <a:solidFill>
                  <a:srgbClr val="8C438F"/>
                </a:solidFill>
              </a:rPr>
              <a:t>Value Created and Economic Profit</a:t>
            </a:r>
          </a:p>
        </p:txBody>
      </p:sp>
      <p:sp>
        <p:nvSpPr>
          <p:cNvPr id="30723" name="Rectangle 3">
            <a:extLst>
              <a:ext uri="{FF2B5EF4-FFF2-40B4-BE49-F238E27FC236}">
                <a16:creationId xmlns:a16="http://schemas.microsoft.com/office/drawing/2014/main" id="{5F701EDD-A666-02A0-796E-5BC75E78578A}"/>
              </a:ext>
            </a:extLst>
          </p:cNvPr>
          <p:cNvSpPr>
            <a:spLocks noGrp="1"/>
          </p:cNvSpPr>
          <p:nvPr>
            <p:ph idx="1"/>
          </p:nvPr>
        </p:nvSpPr>
        <p:spPr/>
        <p:txBody>
          <a:bodyPr/>
          <a:lstStyle/>
          <a:p>
            <a:pPr eaLnBrk="1" hangingPunct="1"/>
            <a:r>
              <a:rPr lang="en-US" altLang="en-US"/>
              <a:t>To achieve competitive advantage, a firm must produce more value than its rivals.</a:t>
            </a:r>
          </a:p>
          <a:p>
            <a:pPr eaLnBrk="1" hangingPunct="1"/>
            <a:r>
              <a:rPr lang="en-US" altLang="en-US"/>
              <a:t>Consumers will demand the same consumer surplus from the firm as from its rivals.</a:t>
            </a:r>
          </a:p>
          <a:p>
            <a:pPr eaLnBrk="1" hangingPunct="1"/>
            <a:r>
              <a:rPr lang="en-US" altLang="en-US"/>
              <a:t>With superior value creation, the firm can  offer as much consumer surplus as the rivals and still make an economic profit.</a:t>
            </a:r>
          </a:p>
          <a:p>
            <a:pPr eaLnBrk="1" hangingPunct="1"/>
            <a:endParaRPr lang="en-US" altLang="en-US"/>
          </a:p>
        </p:txBody>
      </p:sp>
    </p:spTree>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94EFCF8D-686C-DB72-2AED-A6B0E1A642C8}"/>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sz="3600">
                <a:solidFill>
                  <a:srgbClr val="8C438F"/>
                </a:solidFill>
              </a:rPr>
              <a:t>Consonance Analysis of Value Creation</a:t>
            </a:r>
          </a:p>
        </p:txBody>
      </p:sp>
      <p:sp>
        <p:nvSpPr>
          <p:cNvPr id="32771" name="Rectangle 3">
            <a:extLst>
              <a:ext uri="{FF2B5EF4-FFF2-40B4-BE49-F238E27FC236}">
                <a16:creationId xmlns:a16="http://schemas.microsoft.com/office/drawing/2014/main" id="{4671C1C6-287B-6ADB-B2D5-2965AC609B54}"/>
              </a:ext>
            </a:extLst>
          </p:cNvPr>
          <p:cNvSpPr>
            <a:spLocks noGrp="1"/>
          </p:cNvSpPr>
          <p:nvPr>
            <p:ph idx="1"/>
          </p:nvPr>
        </p:nvSpPr>
        <p:spPr/>
        <p:txBody>
          <a:bodyPr/>
          <a:lstStyle/>
          <a:p>
            <a:pPr eaLnBrk="1" hangingPunct="1"/>
            <a:r>
              <a:rPr lang="en-US" altLang="en-US"/>
              <a:t>Consonance analysis looks at a firm’s prospects for continuing to create value.</a:t>
            </a:r>
          </a:p>
          <a:p>
            <a:pPr eaLnBrk="1" hangingPunct="1"/>
            <a:r>
              <a:rPr lang="en-US" altLang="en-US"/>
              <a:t>Ability to create value will be affected by</a:t>
            </a:r>
          </a:p>
          <a:p>
            <a:pPr lvl="1" eaLnBrk="1" hangingPunct="1"/>
            <a:r>
              <a:rPr lang="en-US" altLang="en-US"/>
              <a:t>changes in market demand</a:t>
            </a:r>
          </a:p>
          <a:p>
            <a:pPr lvl="1" eaLnBrk="1" hangingPunct="1"/>
            <a:r>
              <a:rPr lang="en-US" altLang="en-US"/>
              <a:t>changes in technology and</a:t>
            </a:r>
          </a:p>
          <a:p>
            <a:pPr lvl="1" eaLnBrk="1" hangingPunct="1"/>
            <a:r>
              <a:rPr lang="en-US" altLang="en-US"/>
              <a:t>threats from other firms  in the industry and from other industries</a:t>
            </a:r>
          </a:p>
        </p:txBody>
      </p:sp>
    </p:spTree>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A46F38D5-18BE-1741-04A1-984B09D02938}"/>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rPr>
              <a:t>The Value Chain</a:t>
            </a:r>
          </a:p>
        </p:txBody>
      </p:sp>
      <p:sp>
        <p:nvSpPr>
          <p:cNvPr id="33795" name="Rectangle 3">
            <a:extLst>
              <a:ext uri="{FF2B5EF4-FFF2-40B4-BE49-F238E27FC236}">
                <a16:creationId xmlns:a16="http://schemas.microsoft.com/office/drawing/2014/main" id="{AA3CEA7B-B8C7-0BEA-6C1F-1ABCDBB6B9FB}"/>
              </a:ext>
            </a:extLst>
          </p:cNvPr>
          <p:cNvSpPr>
            <a:spLocks noGrp="1"/>
          </p:cNvSpPr>
          <p:nvPr>
            <p:ph idx="1"/>
          </p:nvPr>
        </p:nvSpPr>
        <p:spPr/>
        <p:txBody>
          <a:bodyPr/>
          <a:lstStyle/>
          <a:p>
            <a:pPr eaLnBrk="1" hangingPunct="1"/>
            <a:r>
              <a:rPr lang="en-US" altLang="en-US"/>
              <a:t>The </a:t>
            </a:r>
            <a:r>
              <a:rPr lang="en-US" altLang="en-US" i="1"/>
              <a:t>value chain</a:t>
            </a:r>
            <a:r>
              <a:rPr lang="en-US" altLang="en-US"/>
              <a:t> or the vertical chain is the representation of the firm as a set of value creating activities.</a:t>
            </a:r>
          </a:p>
          <a:p>
            <a:pPr eaLnBrk="1" hangingPunct="1"/>
            <a:r>
              <a:rPr lang="en-US" altLang="en-US"/>
              <a:t>Activities in the value chain include primary activities like production and marketing as well as support activities such as human resource management and finance.</a:t>
            </a:r>
          </a:p>
        </p:txBody>
      </p:sp>
    </p:spTree>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70D28560-86FF-2835-330F-D66B004E7825}"/>
              </a:ext>
            </a:extLst>
          </p:cNvPr>
          <p:cNvSpPr>
            <a:spLocks noGrp="1" noChangeArrowheads="1"/>
          </p:cNvSpPr>
          <p:nvPr>
            <p:ph type="title"/>
          </p:nvPr>
        </p:nvSpPr>
        <p:spPr/>
        <p:txBody>
          <a:bodyPr/>
          <a:lstStyle/>
          <a:p>
            <a:pPr eaLnBrk="1" fontAlgn="auto" hangingPunct="1">
              <a:spcAft>
                <a:spcPts val="0"/>
              </a:spcAft>
              <a:defRPr/>
            </a:pPr>
            <a:r>
              <a:rPr lang="en-US" sz="4000"/>
              <a:t>Value Chain</a:t>
            </a:r>
          </a:p>
        </p:txBody>
      </p:sp>
      <p:pic>
        <p:nvPicPr>
          <p:cNvPr id="34819" name="Picture 3">
            <a:extLst>
              <a:ext uri="{FF2B5EF4-FFF2-40B4-BE49-F238E27FC236}">
                <a16:creationId xmlns:a16="http://schemas.microsoft.com/office/drawing/2014/main" id="{B34839C5-1FC4-D9B6-E31C-0CFD8ED88F4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828800"/>
            <a:ext cx="80010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5EAACB55-8DB5-B6B9-5519-DD2398146CC6}"/>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rPr>
              <a:t>Value Chain</a:t>
            </a:r>
          </a:p>
        </p:txBody>
      </p:sp>
      <p:sp>
        <p:nvSpPr>
          <p:cNvPr id="35843" name="Rectangle 3">
            <a:extLst>
              <a:ext uri="{FF2B5EF4-FFF2-40B4-BE49-F238E27FC236}">
                <a16:creationId xmlns:a16="http://schemas.microsoft.com/office/drawing/2014/main" id="{E37E0EE4-50DD-B9E2-1779-0120449ABDF1}"/>
              </a:ext>
            </a:extLst>
          </p:cNvPr>
          <p:cNvSpPr>
            <a:spLocks noGrp="1"/>
          </p:cNvSpPr>
          <p:nvPr>
            <p:ph idx="1"/>
          </p:nvPr>
        </p:nvSpPr>
        <p:spPr/>
        <p:txBody>
          <a:bodyPr/>
          <a:lstStyle/>
          <a:p>
            <a:pPr eaLnBrk="1" hangingPunct="1"/>
            <a:r>
              <a:rPr lang="en-US" altLang="zh-CN" sz="3200"/>
              <a:t>Each activity in the value chain can potentially add to perceived benefits. </a:t>
            </a:r>
          </a:p>
          <a:p>
            <a:pPr eaLnBrk="1" hangingPunct="1"/>
            <a:r>
              <a:rPr lang="en-US" altLang="zh-CN" sz="3200"/>
              <a:t>Each activity also adds to costs.</a:t>
            </a:r>
          </a:p>
          <a:p>
            <a:pPr eaLnBrk="1" hangingPunct="1"/>
            <a:r>
              <a:rPr lang="en-US" altLang="zh-CN" sz="3200"/>
              <a:t>In practice it is difficult to isolate the incremental perceived benefit and the incremental cost of each activity.</a:t>
            </a:r>
          </a:p>
          <a:p>
            <a:pPr eaLnBrk="1" hangingPunct="1"/>
            <a:endParaRPr lang="en-US" altLang="en-US" sz="3200"/>
          </a:p>
        </p:txBody>
      </p:sp>
    </p:spTree>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26E119AA-C14D-9318-3DF5-B30861ADEC59}"/>
              </a:ext>
            </a:extLst>
          </p:cNvPr>
          <p:cNvSpPr>
            <a:spLocks noGrp="1" noChangeArrowheads="1"/>
          </p:cNvSpPr>
          <p:nvPr>
            <p:ph type="title"/>
          </p:nvPr>
        </p:nvSpPr>
        <p:spPr/>
        <p:txBody>
          <a:bodyPr/>
          <a:lstStyle/>
          <a:p>
            <a:pPr eaLnBrk="1" fontAlgn="auto" hangingPunct="1">
              <a:spcAft>
                <a:spcPts val="0"/>
              </a:spcAft>
              <a:defRPr/>
            </a:pPr>
            <a:r>
              <a:rPr lang="en-US" altLang="zh-CN" sz="4000">
                <a:solidFill>
                  <a:srgbClr val="8C438F"/>
                </a:solidFill>
                <a:ea typeface="SimSun" pitchFamily="2" charset="-122"/>
              </a:rPr>
              <a:t>Value Added Analysis</a:t>
            </a:r>
            <a:endParaRPr lang="en-US" sz="4000">
              <a:solidFill>
                <a:srgbClr val="8C438F"/>
              </a:solidFill>
              <a:ea typeface="SimSun" pitchFamily="2" charset="-122"/>
            </a:endParaRPr>
          </a:p>
        </p:txBody>
      </p:sp>
      <p:sp>
        <p:nvSpPr>
          <p:cNvPr id="36867" name="Rectangle 3">
            <a:extLst>
              <a:ext uri="{FF2B5EF4-FFF2-40B4-BE49-F238E27FC236}">
                <a16:creationId xmlns:a16="http://schemas.microsoft.com/office/drawing/2014/main" id="{80B12E25-CF4B-B64A-2871-0B8DEABE977F}"/>
              </a:ext>
            </a:extLst>
          </p:cNvPr>
          <p:cNvSpPr>
            <a:spLocks noGrp="1"/>
          </p:cNvSpPr>
          <p:nvPr>
            <p:ph idx="1"/>
          </p:nvPr>
        </p:nvSpPr>
        <p:spPr/>
        <p:txBody>
          <a:bodyPr/>
          <a:lstStyle/>
          <a:p>
            <a:pPr eaLnBrk="1" hangingPunct="1"/>
            <a:r>
              <a:rPr lang="en-US" altLang="zh-CN" sz="3200" i="1"/>
              <a:t>Value added analysis</a:t>
            </a:r>
            <a:r>
              <a:rPr lang="en-US" altLang="zh-CN" sz="3200"/>
              <a:t> is a tool to identify where the value creation occurs along the value chain. </a:t>
            </a:r>
          </a:p>
          <a:p>
            <a:pPr eaLnBrk="1" hangingPunct="1"/>
            <a:r>
              <a:rPr lang="en-US" altLang="zh-CN" sz="3200"/>
              <a:t>To estimate the incremental value for the parts of the value chain we need market prices of semi finished and finished goods.</a:t>
            </a:r>
            <a:endParaRPr lang="en-US" altLang="en-US" sz="3200">
              <a:ea typeface="SimSun" panose="02010600030101010101" pitchFamily="2" charset="-122"/>
            </a:endParaRPr>
          </a:p>
        </p:txBody>
      </p:sp>
    </p:spTree>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EDCB283B-A080-48AC-064A-5688F9544444}"/>
              </a:ext>
            </a:extLst>
          </p:cNvPr>
          <p:cNvSpPr>
            <a:spLocks noGrp="1" noChangeArrowheads="1"/>
          </p:cNvSpPr>
          <p:nvPr>
            <p:ph type="title"/>
          </p:nvPr>
        </p:nvSpPr>
        <p:spPr/>
        <p:txBody>
          <a:bodyPr/>
          <a:lstStyle/>
          <a:p>
            <a:pPr eaLnBrk="1" fontAlgn="auto" hangingPunct="1">
              <a:spcAft>
                <a:spcPts val="0"/>
              </a:spcAft>
              <a:defRPr/>
            </a:pPr>
            <a:r>
              <a:rPr lang="en-US">
                <a:solidFill>
                  <a:srgbClr val="8C438F"/>
                </a:solidFill>
              </a:rPr>
              <a:t>Value Creation</a:t>
            </a:r>
          </a:p>
        </p:txBody>
      </p:sp>
      <p:sp>
        <p:nvSpPr>
          <p:cNvPr id="37891" name="Rectangle 3">
            <a:extLst>
              <a:ext uri="{FF2B5EF4-FFF2-40B4-BE49-F238E27FC236}">
                <a16:creationId xmlns:a16="http://schemas.microsoft.com/office/drawing/2014/main" id="{F68F505F-E259-69B5-CFA5-0125CEBBFD31}"/>
              </a:ext>
            </a:extLst>
          </p:cNvPr>
          <p:cNvSpPr>
            <a:spLocks noGrp="1"/>
          </p:cNvSpPr>
          <p:nvPr>
            <p:ph idx="1"/>
          </p:nvPr>
        </p:nvSpPr>
        <p:spPr>
          <a:xfrm>
            <a:off x="381000" y="1600200"/>
            <a:ext cx="8382000" cy="4648200"/>
          </a:xfrm>
        </p:spPr>
        <p:txBody>
          <a:bodyPr/>
          <a:lstStyle/>
          <a:p>
            <a:pPr eaLnBrk="1" hangingPunct="1">
              <a:buFont typeface="Wingdings" panose="05000000000000000000" pitchFamily="2" charset="2"/>
              <a:buNone/>
            </a:pPr>
            <a:r>
              <a:rPr lang="en-US" altLang="en-US"/>
              <a:t>	</a:t>
            </a:r>
            <a:r>
              <a:rPr lang="en-US" altLang="en-US" sz="3200"/>
              <a:t>Firms can create more economic value than its competitors by</a:t>
            </a:r>
          </a:p>
          <a:p>
            <a:pPr lvl="1" eaLnBrk="1" hangingPunct="1"/>
            <a:r>
              <a:rPr lang="en-US" altLang="en-US" sz="2800"/>
              <a:t>either configuring its value chain differently from competitors or</a:t>
            </a:r>
          </a:p>
          <a:p>
            <a:pPr lvl="1" eaLnBrk="1" hangingPunct="1"/>
            <a:r>
              <a:rPr lang="en-US" altLang="en-US" sz="2800"/>
              <a:t>performing the activities more effectively than the rivals</a:t>
            </a:r>
          </a:p>
        </p:txBody>
      </p:sp>
    </p:spTree>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ACE2EAFC-FEE0-32A8-10BB-B76A46F93AF4}"/>
              </a:ext>
            </a:extLst>
          </p:cNvPr>
          <p:cNvSpPr>
            <a:spLocks noGrp="1" noChangeArrowheads="1"/>
          </p:cNvSpPr>
          <p:nvPr>
            <p:ph type="title"/>
          </p:nvPr>
        </p:nvSpPr>
        <p:spPr/>
        <p:txBody>
          <a:bodyPr/>
          <a:lstStyle/>
          <a:p>
            <a:pPr eaLnBrk="1" fontAlgn="auto" hangingPunct="1">
              <a:spcAft>
                <a:spcPts val="0"/>
              </a:spcAft>
              <a:defRPr/>
            </a:pPr>
            <a:r>
              <a:rPr lang="en-US" sz="3400">
                <a:solidFill>
                  <a:srgbClr val="8C438F"/>
                </a:solidFill>
              </a:rPr>
              <a:t>Value Creation, Resources, and Capabilities</a:t>
            </a:r>
          </a:p>
        </p:txBody>
      </p:sp>
      <p:sp>
        <p:nvSpPr>
          <p:cNvPr id="38915" name="Rectangle 3">
            <a:extLst>
              <a:ext uri="{FF2B5EF4-FFF2-40B4-BE49-F238E27FC236}">
                <a16:creationId xmlns:a16="http://schemas.microsoft.com/office/drawing/2014/main" id="{59413617-BFE5-12C6-F02C-7CACC7F56BCF}"/>
              </a:ext>
            </a:extLst>
          </p:cNvPr>
          <p:cNvSpPr>
            <a:spLocks noGrp="1"/>
          </p:cNvSpPr>
          <p:nvPr>
            <p:ph idx="1"/>
          </p:nvPr>
        </p:nvSpPr>
        <p:spPr/>
        <p:txBody>
          <a:bodyPr/>
          <a:lstStyle/>
          <a:p>
            <a:pPr marL="547370" indent="-410845" eaLnBrk="1" hangingPunct="1"/>
            <a:r>
              <a:rPr lang="en-US" altLang="en-US" dirty="0"/>
              <a:t>To perform activities more effectively than the rivals, firms need resources and capabilities that the rivals do not have.</a:t>
            </a:r>
            <a:endParaRPr lang="en-US" dirty="0"/>
          </a:p>
          <a:p>
            <a:pPr marL="547370" indent="-410845" eaLnBrk="1" hangingPunct="1"/>
            <a:r>
              <a:rPr lang="en-US" altLang="en-US" dirty="0"/>
              <a:t>Resources are specialized assets (patents, established brand name etc.). They are things that firms have.</a:t>
            </a:r>
          </a:p>
          <a:p>
            <a:pPr marL="547370" indent="-410845" eaLnBrk="1" hangingPunct="1"/>
            <a:r>
              <a:rPr lang="en-US" altLang="en-US" dirty="0"/>
              <a:t>Capabilities are activities a firm can perform better than its rivals do.</a:t>
            </a:r>
          </a:p>
          <a:p>
            <a:pPr marL="547370" indent="-410845" eaLnBrk="1" hangingPunct="1"/>
            <a:endParaRPr lang="en-US" altLang="en-US"/>
          </a:p>
        </p:txBody>
      </p:sp>
    </p:spTree>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8A89ADFD-D266-BF74-9736-EB3FA0E39EBD}"/>
              </a:ext>
            </a:extLst>
          </p:cNvPr>
          <p:cNvSpPr>
            <a:spLocks noGrp="1" noChangeArrowheads="1"/>
          </p:cNvSpPr>
          <p:nvPr>
            <p:ph type="title"/>
          </p:nvPr>
        </p:nvSpPr>
        <p:spPr/>
        <p:txBody>
          <a:bodyPr/>
          <a:lstStyle/>
          <a:p>
            <a:pPr eaLnBrk="1" fontAlgn="auto" hangingPunct="1">
              <a:spcAft>
                <a:spcPts val="0"/>
              </a:spcAft>
              <a:defRPr/>
            </a:pPr>
            <a:r>
              <a:rPr lang="en-US" sz="3400">
                <a:solidFill>
                  <a:srgbClr val="8C438F"/>
                </a:solidFill>
              </a:rPr>
              <a:t>Value Creation, Resources, and Capabilities</a:t>
            </a:r>
          </a:p>
        </p:txBody>
      </p:sp>
      <p:sp>
        <p:nvSpPr>
          <p:cNvPr id="39939" name="Rectangle 3">
            <a:extLst>
              <a:ext uri="{FF2B5EF4-FFF2-40B4-BE49-F238E27FC236}">
                <a16:creationId xmlns:a16="http://schemas.microsoft.com/office/drawing/2014/main" id="{887FB77E-E483-FFFE-CE7E-D83F6AAE70D9}"/>
              </a:ext>
            </a:extLst>
          </p:cNvPr>
          <p:cNvSpPr>
            <a:spLocks noGrp="1"/>
          </p:cNvSpPr>
          <p:nvPr>
            <p:ph idx="1"/>
          </p:nvPr>
        </p:nvSpPr>
        <p:spPr/>
        <p:txBody>
          <a:bodyPr/>
          <a:lstStyle/>
          <a:p>
            <a:pPr marL="0" indent="0" eaLnBrk="1" hangingPunct="1">
              <a:buFont typeface="Wingdings" panose="05000000000000000000" pitchFamily="2" charset="2"/>
              <a:buNone/>
            </a:pPr>
            <a:r>
              <a:rPr lang="en-US" altLang="en-US"/>
              <a:t>Capabilities have some of the following characteristics</a:t>
            </a:r>
          </a:p>
          <a:p>
            <a:pPr lvl="1" eaLnBrk="1" hangingPunct="1"/>
            <a:r>
              <a:rPr lang="en-US" altLang="en-US"/>
              <a:t>They are typically valuable across multiple markets and products</a:t>
            </a:r>
          </a:p>
          <a:p>
            <a:pPr lvl="1" eaLnBrk="1" hangingPunct="1"/>
            <a:r>
              <a:rPr lang="en-US" altLang="en-US"/>
              <a:t>They are embedded in organizational routines that survive when individuals are replaced</a:t>
            </a:r>
          </a:p>
          <a:p>
            <a:pPr lvl="1" eaLnBrk="1" hangingPunct="1"/>
            <a:r>
              <a:rPr lang="en-US" altLang="en-US"/>
              <a:t>They represent tacit knowledge in the organization</a:t>
            </a:r>
          </a:p>
        </p:txBody>
      </p:sp>
    </p:spTree>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AA5E9343-9EEF-1543-FED1-6521C1D224BB}"/>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rPr>
              <a:t>Strategic Positioning</a:t>
            </a:r>
          </a:p>
        </p:txBody>
      </p:sp>
      <p:sp>
        <p:nvSpPr>
          <p:cNvPr id="40963" name="Rectangle 3">
            <a:extLst>
              <a:ext uri="{FF2B5EF4-FFF2-40B4-BE49-F238E27FC236}">
                <a16:creationId xmlns:a16="http://schemas.microsoft.com/office/drawing/2014/main" id="{3BDF459E-6D74-13FC-D39F-1DF5E8B8B7EA}"/>
              </a:ext>
            </a:extLst>
          </p:cNvPr>
          <p:cNvSpPr>
            <a:spLocks noGrp="1"/>
          </p:cNvSpPr>
          <p:nvPr>
            <p:ph idx="1"/>
          </p:nvPr>
        </p:nvSpPr>
        <p:spPr/>
        <p:txBody>
          <a:bodyPr/>
          <a:lstStyle/>
          <a:p>
            <a:pPr eaLnBrk="1" hangingPunct="1"/>
            <a:r>
              <a:rPr lang="en-US" altLang="en-US"/>
              <a:t>A firm’s </a:t>
            </a:r>
            <a:r>
              <a:rPr lang="en-US" altLang="en-US" i="1"/>
              <a:t>generic strategy</a:t>
            </a:r>
            <a:r>
              <a:rPr lang="en-US" altLang="en-US"/>
              <a:t> describes how it positions itself (Porter).</a:t>
            </a:r>
          </a:p>
          <a:p>
            <a:pPr eaLnBrk="1" hangingPunct="1"/>
            <a:r>
              <a:rPr lang="en-US" altLang="en-US"/>
              <a:t>Two broad approaches to strategic positioning are</a:t>
            </a:r>
          </a:p>
          <a:p>
            <a:pPr lvl="1" eaLnBrk="1" hangingPunct="1"/>
            <a:r>
              <a:rPr lang="en-US" altLang="en-US" i="1"/>
              <a:t>cost leadership</a:t>
            </a:r>
            <a:r>
              <a:rPr lang="en-US" altLang="en-US"/>
              <a:t> and</a:t>
            </a:r>
          </a:p>
          <a:p>
            <a:pPr lvl="1" eaLnBrk="1" hangingPunct="1"/>
            <a:r>
              <a:rPr lang="en-US" altLang="en-US" i="1"/>
              <a:t>benefit leadership</a:t>
            </a:r>
          </a:p>
          <a:p>
            <a:pPr eaLnBrk="1" hangingPunct="1"/>
            <a:r>
              <a:rPr lang="en-US" altLang="en-US"/>
              <a:t>Alternatively a firm can use a narrow </a:t>
            </a:r>
            <a:r>
              <a:rPr lang="en-US" altLang="en-US" i="1"/>
              <a:t>focus strategy.</a:t>
            </a:r>
          </a:p>
        </p:txBody>
      </p:sp>
    </p:spTree>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3CDD3563-D10B-540D-BF3B-8956888C12BF}"/>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rPr>
              <a:t>Strategic Positioning</a:t>
            </a:r>
          </a:p>
        </p:txBody>
      </p:sp>
      <p:sp>
        <p:nvSpPr>
          <p:cNvPr id="41987" name="Rectangle 3">
            <a:extLst>
              <a:ext uri="{FF2B5EF4-FFF2-40B4-BE49-F238E27FC236}">
                <a16:creationId xmlns:a16="http://schemas.microsoft.com/office/drawing/2014/main" id="{E1B7BB44-6C25-F79F-25ED-254C0332F11F}"/>
              </a:ext>
            </a:extLst>
          </p:cNvPr>
          <p:cNvSpPr>
            <a:spLocks noGrp="1"/>
          </p:cNvSpPr>
          <p:nvPr>
            <p:ph idx="1"/>
          </p:nvPr>
        </p:nvSpPr>
        <p:spPr/>
        <p:txBody>
          <a:bodyPr/>
          <a:lstStyle/>
          <a:p>
            <a:pPr eaLnBrk="1" hangingPunct="1"/>
            <a:r>
              <a:rPr lang="en-US" altLang="en-US" sz="3000"/>
              <a:t>Firms within the same industry can position themselves in different ways.</a:t>
            </a:r>
          </a:p>
          <a:p>
            <a:pPr eaLnBrk="1" hangingPunct="1"/>
            <a:r>
              <a:rPr lang="en-US" altLang="en-US" sz="3000"/>
              <a:t>Not all positions will be equally profitable or lead to the same odds of survival.</a:t>
            </a:r>
          </a:p>
          <a:p>
            <a:pPr eaLnBrk="1" hangingPunct="1"/>
            <a:r>
              <a:rPr lang="en-US" altLang="en-US" sz="3000"/>
              <a:t>A firm’s ability to create value and enjoy a competitive advantage over other firms depends on how it positions itself within its industry.</a:t>
            </a:r>
          </a:p>
        </p:txBody>
      </p:sp>
    </p:spTree>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6">
            <a:extLst>
              <a:ext uri="{FF2B5EF4-FFF2-40B4-BE49-F238E27FC236}">
                <a16:creationId xmlns:a16="http://schemas.microsoft.com/office/drawing/2014/main" id="{0EB9A98A-BEED-EE80-669A-D60532C03057}"/>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rPr>
              <a:t>Porter’s Generic Strategies</a:t>
            </a:r>
          </a:p>
        </p:txBody>
      </p:sp>
      <p:pic>
        <p:nvPicPr>
          <p:cNvPr id="43011" name="Picture 8">
            <a:extLst>
              <a:ext uri="{FF2B5EF4-FFF2-40B4-BE49-F238E27FC236}">
                <a16:creationId xmlns:a16="http://schemas.microsoft.com/office/drawing/2014/main" id="{18591F42-FBE1-7EA0-39E1-B19A8237C6E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000" y="1524000"/>
            <a:ext cx="8410575" cy="501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F35366B3-3F94-D1CD-3FFA-12DB6ADB00B4}"/>
              </a:ext>
            </a:extLst>
          </p:cNvPr>
          <p:cNvSpPr>
            <a:spLocks noGrp="1"/>
          </p:cNvSpPr>
          <p:nvPr>
            <p:ph type="title"/>
          </p:nvPr>
        </p:nvSpPr>
        <p:spPr>
          <a:xfrm>
            <a:off x="301625" y="152400"/>
            <a:ext cx="8534400" cy="914400"/>
          </a:xfrm>
        </p:spPr>
        <p:txBody>
          <a:bodyPr>
            <a:normAutofit fontScale="90000"/>
          </a:bodyPr>
          <a:lstStyle/>
          <a:p>
            <a:pPr eaLnBrk="1" fontAlgn="auto" hangingPunct="1">
              <a:spcAft>
                <a:spcPts val="0"/>
              </a:spcAft>
              <a:defRPr/>
            </a:pPr>
            <a:r>
              <a:rPr lang="en-US" sz="3200"/>
              <a:t>Generic Strategies</a:t>
            </a:r>
            <a:br>
              <a:rPr lang="en-US" sz="3200"/>
            </a:br>
            <a:r>
              <a:rPr lang="en-US" sz="2800"/>
              <a:t>in the U.S. Personal Computer Industry</a:t>
            </a:r>
            <a:endParaRPr lang="en-US" sz="3200"/>
          </a:p>
        </p:txBody>
      </p:sp>
      <p:pic>
        <p:nvPicPr>
          <p:cNvPr id="44035" name="Picture 2">
            <a:extLst>
              <a:ext uri="{FF2B5EF4-FFF2-40B4-BE49-F238E27FC236}">
                <a16:creationId xmlns:a16="http://schemas.microsoft.com/office/drawing/2014/main" id="{4AF2AA48-12B4-F550-A8C2-C8326C8ADC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1600200"/>
            <a:ext cx="7281863"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C3CB59BA-C9FE-8B20-64B8-5617F383830D}"/>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sz="3600">
                <a:solidFill>
                  <a:srgbClr val="8C438F"/>
                </a:solidFill>
              </a:rPr>
              <a:t>The Strategic Logic of Cost Leadership</a:t>
            </a:r>
          </a:p>
        </p:txBody>
      </p:sp>
      <p:sp>
        <p:nvSpPr>
          <p:cNvPr id="45059" name="Rectangle 3">
            <a:extLst>
              <a:ext uri="{FF2B5EF4-FFF2-40B4-BE49-F238E27FC236}">
                <a16:creationId xmlns:a16="http://schemas.microsoft.com/office/drawing/2014/main" id="{D0A0311E-51BC-8282-0B0D-CDA748BD8400}"/>
              </a:ext>
            </a:extLst>
          </p:cNvPr>
          <p:cNvSpPr>
            <a:spLocks noGrp="1"/>
          </p:cNvSpPr>
          <p:nvPr>
            <p:ph idx="1"/>
          </p:nvPr>
        </p:nvSpPr>
        <p:spPr/>
        <p:txBody>
          <a:bodyPr/>
          <a:lstStyle/>
          <a:p>
            <a:pPr marL="0" indent="0" eaLnBrk="1" hangingPunct="1">
              <a:buFont typeface="Wingdings" panose="05000000000000000000" pitchFamily="2" charset="2"/>
              <a:buNone/>
            </a:pPr>
            <a:r>
              <a:rPr lang="en-US" altLang="en-US" sz="3200"/>
              <a:t>A cost leader can create more value than its competitors by</a:t>
            </a:r>
          </a:p>
          <a:p>
            <a:pPr lvl="1" eaLnBrk="1" hangingPunct="1"/>
            <a:r>
              <a:rPr lang="en-US" altLang="en-US" sz="2800"/>
              <a:t>offering the same benefits as the competitors do (benefit parity)</a:t>
            </a:r>
          </a:p>
          <a:p>
            <a:pPr lvl="1" eaLnBrk="1" hangingPunct="1"/>
            <a:r>
              <a:rPr lang="en-US" altLang="en-US" sz="2800"/>
              <a:t>offering a slightly lower benefit (benefit proximity) or</a:t>
            </a:r>
          </a:p>
          <a:p>
            <a:pPr lvl="1" eaLnBrk="1" hangingPunct="1"/>
            <a:r>
              <a:rPr lang="en-US" altLang="en-US" sz="2800"/>
              <a:t>offering a qualitatively different product at cheaper price.</a:t>
            </a:r>
          </a:p>
        </p:txBody>
      </p:sp>
    </p:spTree>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CCCC679D-9A60-9729-EDBD-8266461CB80E}"/>
              </a:ext>
            </a:extLst>
          </p:cNvPr>
          <p:cNvSpPr>
            <a:spLocks noGrp="1" noChangeArrowheads="1"/>
          </p:cNvSpPr>
          <p:nvPr>
            <p:ph type="title"/>
          </p:nvPr>
        </p:nvSpPr>
        <p:spPr/>
        <p:txBody>
          <a:bodyPr>
            <a:normAutofit fontScale="90000"/>
          </a:bodyPr>
          <a:lstStyle/>
          <a:p>
            <a:pPr eaLnBrk="1" fontAlgn="auto" hangingPunct="1">
              <a:spcAft>
                <a:spcPts val="0"/>
              </a:spcAft>
              <a:defRPr/>
            </a:pPr>
            <a:r>
              <a:rPr lang="en-US" sz="3600">
                <a:solidFill>
                  <a:srgbClr val="8C438F"/>
                </a:solidFill>
              </a:rPr>
              <a:t>The Strategic Logic of Benefit Leadership</a:t>
            </a:r>
          </a:p>
        </p:txBody>
      </p:sp>
      <p:sp>
        <p:nvSpPr>
          <p:cNvPr id="47107" name="Rectangle 3">
            <a:extLst>
              <a:ext uri="{FF2B5EF4-FFF2-40B4-BE49-F238E27FC236}">
                <a16:creationId xmlns:a16="http://schemas.microsoft.com/office/drawing/2014/main" id="{2FAFDA38-2B77-E20D-37E5-09652AD58F61}"/>
              </a:ext>
            </a:extLst>
          </p:cNvPr>
          <p:cNvSpPr>
            <a:spLocks noGrp="1"/>
          </p:cNvSpPr>
          <p:nvPr>
            <p:ph idx="1"/>
          </p:nvPr>
        </p:nvSpPr>
        <p:spPr/>
        <p:txBody>
          <a:bodyPr/>
          <a:lstStyle/>
          <a:p>
            <a:pPr eaLnBrk="1" hangingPunct="1"/>
            <a:r>
              <a:rPr lang="en-US" altLang="en-US" sz="3200"/>
              <a:t>A benefit leader creates a larger B – C than its rivals by achieving a higher B than its rivals</a:t>
            </a:r>
          </a:p>
          <a:p>
            <a:pPr eaLnBrk="1" hangingPunct="1"/>
            <a:r>
              <a:rPr lang="en-US" altLang="en-US" sz="3200"/>
              <a:t>A benefit leader firm can create superior values by offering</a:t>
            </a:r>
          </a:p>
          <a:p>
            <a:pPr lvl="1" eaLnBrk="1" hangingPunct="1"/>
            <a:r>
              <a:rPr lang="en-US" altLang="en-US" sz="2800"/>
              <a:t>cost parity</a:t>
            </a:r>
          </a:p>
          <a:p>
            <a:pPr lvl="1" eaLnBrk="1" hangingPunct="1"/>
            <a:r>
              <a:rPr lang="en-US" altLang="en-US" sz="2800"/>
              <a:t>cost proximity</a:t>
            </a:r>
          </a:p>
          <a:p>
            <a:pPr lvl="1" eaLnBrk="1" hangingPunct="1"/>
            <a:r>
              <a:rPr lang="en-US" altLang="en-US" sz="2800"/>
              <a:t>substantially higher benefit and higher cost</a:t>
            </a:r>
          </a:p>
        </p:txBody>
      </p:sp>
    </p:spTree>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E0CE3894-7080-BB4E-185D-B93E985B02E8}"/>
              </a:ext>
            </a:extLst>
          </p:cNvPr>
          <p:cNvSpPr>
            <a:spLocks noGrp="1" noChangeArrowheads="1"/>
          </p:cNvSpPr>
          <p:nvPr>
            <p:ph type="title"/>
          </p:nvPr>
        </p:nvSpPr>
        <p:spPr>
          <a:xfrm>
            <a:off x="152400" y="228600"/>
            <a:ext cx="8839200" cy="758825"/>
          </a:xfrm>
        </p:spPr>
        <p:txBody>
          <a:bodyPr>
            <a:normAutofit fontScale="90000"/>
          </a:bodyPr>
          <a:lstStyle/>
          <a:p>
            <a:pPr eaLnBrk="1" fontAlgn="auto" hangingPunct="1">
              <a:spcAft>
                <a:spcPts val="0"/>
              </a:spcAft>
              <a:defRPr/>
            </a:pPr>
            <a:r>
              <a:rPr lang="en-US" sz="3100">
                <a:solidFill>
                  <a:srgbClr val="8C438F"/>
                </a:solidFill>
              </a:rPr>
              <a:t>Conditions Suitable for Seeking a Cost Advantage</a:t>
            </a:r>
          </a:p>
        </p:txBody>
      </p:sp>
      <p:sp>
        <p:nvSpPr>
          <p:cNvPr id="49155" name="Rectangle 3">
            <a:extLst>
              <a:ext uri="{FF2B5EF4-FFF2-40B4-BE49-F238E27FC236}">
                <a16:creationId xmlns:a16="http://schemas.microsoft.com/office/drawing/2014/main" id="{0F20479A-6EEE-B083-E5A9-CF3BB1139CF9}"/>
              </a:ext>
            </a:extLst>
          </p:cNvPr>
          <p:cNvSpPr>
            <a:spLocks noGrp="1"/>
          </p:cNvSpPr>
          <p:nvPr>
            <p:ph idx="1"/>
          </p:nvPr>
        </p:nvSpPr>
        <p:spPr>
          <a:xfrm>
            <a:off x="381000" y="1143000"/>
            <a:ext cx="8229600" cy="4708525"/>
          </a:xfrm>
        </p:spPr>
        <p:txBody>
          <a:bodyPr/>
          <a:lstStyle/>
          <a:p>
            <a:pPr eaLnBrk="1" hangingPunct="1">
              <a:buFont typeface="Wingdings" panose="05000000000000000000" pitchFamily="2" charset="2"/>
              <a:buNone/>
            </a:pPr>
            <a:r>
              <a:rPr lang="en-US" altLang="en-US" sz="3200"/>
              <a:t>Cost advantage should be sought</a:t>
            </a:r>
          </a:p>
          <a:p>
            <a:pPr lvl="1" eaLnBrk="1" hangingPunct="1"/>
            <a:r>
              <a:rPr lang="en-US" altLang="en-US" sz="2800"/>
              <a:t>when the nature of the product does not allow benefit enhancement</a:t>
            </a:r>
          </a:p>
          <a:p>
            <a:pPr lvl="1" eaLnBrk="1" hangingPunct="1"/>
            <a:r>
              <a:rPr lang="en-US" altLang="en-US" sz="2800"/>
              <a:t>when consumers are relatively price sensitive and</a:t>
            </a:r>
          </a:p>
          <a:p>
            <a:pPr lvl="1" eaLnBrk="1" hangingPunct="1"/>
            <a:r>
              <a:rPr lang="en-US" altLang="en-US" sz="2800"/>
              <a:t>when the product is a search good (a product or service with features and characteristics easily evaluated before purchase) rather than an experience good (a product or service where product characteristics, such as price and quality are difficult to observe in advance</a:t>
            </a:r>
          </a:p>
          <a:p>
            <a:pPr eaLnBrk="1" hangingPunct="1"/>
            <a:endParaRPr lang="en-US" altLang="en-US" sz="3200"/>
          </a:p>
        </p:txBody>
      </p:sp>
    </p:spTree>
  </p:cSld>
  <p:clrMapOvr>
    <a:masterClrMapping/>
  </p:clrMapOvr>
  <p:transition spd="slow">
    <p:push dir="u"/>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41C822E6-FB82-6F65-9156-B641761A2C0A}"/>
              </a:ext>
            </a:extLst>
          </p:cNvPr>
          <p:cNvSpPr>
            <a:spLocks noGrp="1" noChangeArrowheads="1"/>
          </p:cNvSpPr>
          <p:nvPr>
            <p:ph type="title"/>
          </p:nvPr>
        </p:nvSpPr>
        <p:spPr>
          <a:xfrm>
            <a:off x="152400" y="228600"/>
            <a:ext cx="8839200" cy="758825"/>
          </a:xfrm>
        </p:spPr>
        <p:txBody>
          <a:bodyPr>
            <a:normAutofit fontScale="90000"/>
          </a:bodyPr>
          <a:lstStyle/>
          <a:p>
            <a:pPr eaLnBrk="1" fontAlgn="auto" hangingPunct="1">
              <a:spcAft>
                <a:spcPts val="0"/>
              </a:spcAft>
              <a:defRPr/>
            </a:pPr>
            <a:r>
              <a:rPr lang="en-US" sz="2900">
                <a:solidFill>
                  <a:srgbClr val="8C438F"/>
                </a:solidFill>
              </a:rPr>
              <a:t>Conditions Suitable for Seeking a Benefit Advantage</a:t>
            </a:r>
          </a:p>
        </p:txBody>
      </p:sp>
      <p:sp>
        <p:nvSpPr>
          <p:cNvPr id="50179" name="Rectangle 3">
            <a:extLst>
              <a:ext uri="{FF2B5EF4-FFF2-40B4-BE49-F238E27FC236}">
                <a16:creationId xmlns:a16="http://schemas.microsoft.com/office/drawing/2014/main" id="{8930E455-6D3B-B08E-28E3-956FDD57A14F}"/>
              </a:ext>
            </a:extLst>
          </p:cNvPr>
          <p:cNvSpPr>
            <a:spLocks noGrp="1"/>
          </p:cNvSpPr>
          <p:nvPr>
            <p:ph idx="1"/>
          </p:nvPr>
        </p:nvSpPr>
        <p:spPr/>
        <p:txBody>
          <a:bodyPr/>
          <a:lstStyle/>
          <a:p>
            <a:pPr eaLnBrk="1" hangingPunct="1">
              <a:buFont typeface="Wingdings" panose="05000000000000000000" pitchFamily="2" charset="2"/>
              <a:buNone/>
            </a:pPr>
            <a:r>
              <a:rPr lang="en-US" altLang="en-US"/>
              <a:t>Benefit advantage should be sought</a:t>
            </a:r>
          </a:p>
          <a:p>
            <a:pPr lvl="1" eaLnBrk="1" hangingPunct="1"/>
            <a:r>
              <a:rPr lang="en-US" altLang="en-US"/>
              <a:t>when consumers are willing to pay a premium for benefit enhancements</a:t>
            </a:r>
          </a:p>
          <a:p>
            <a:pPr lvl="1" eaLnBrk="1" hangingPunct="1"/>
            <a:r>
              <a:rPr lang="en-US" altLang="en-US"/>
              <a:t>when economies of scale and learning have been already exploited and differentiation is the best route to value creation and</a:t>
            </a:r>
          </a:p>
          <a:p>
            <a:pPr lvl="1" eaLnBrk="1" hangingPunct="1"/>
            <a:r>
              <a:rPr lang="en-US" altLang="en-US"/>
              <a:t>when the product is an experience good. 	</a:t>
            </a:r>
          </a:p>
        </p:txBody>
      </p:sp>
    </p:spTree>
  </p:cSld>
  <p:clrMapOvr>
    <a:masterClrMapping/>
  </p:clrMapOvr>
  <p:transition spd="slow">
    <p:push dir="u"/>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40BF66E2-0B4F-AA38-0EF5-61C12252B2CF}"/>
              </a:ext>
            </a:extLst>
          </p:cNvPr>
          <p:cNvSpPr>
            <a:spLocks noGrp="1" noChangeArrowheads="1"/>
          </p:cNvSpPr>
          <p:nvPr>
            <p:ph type="title"/>
          </p:nvPr>
        </p:nvSpPr>
        <p:spPr/>
        <p:txBody>
          <a:bodyPr/>
          <a:lstStyle/>
          <a:p>
            <a:pPr eaLnBrk="1" fontAlgn="auto" hangingPunct="1">
              <a:spcAft>
                <a:spcPts val="0"/>
              </a:spcAft>
              <a:defRPr/>
            </a:pPr>
            <a:r>
              <a:rPr lang="en-US" sz="3600">
                <a:solidFill>
                  <a:srgbClr val="8C438F"/>
                </a:solidFill>
              </a:rPr>
              <a:t>“Stuck in the Middle”</a:t>
            </a:r>
          </a:p>
        </p:txBody>
      </p:sp>
      <p:sp>
        <p:nvSpPr>
          <p:cNvPr id="51203" name="Rectangle 3">
            <a:extLst>
              <a:ext uri="{FF2B5EF4-FFF2-40B4-BE49-F238E27FC236}">
                <a16:creationId xmlns:a16="http://schemas.microsoft.com/office/drawing/2014/main" id="{51DB3C27-2983-3AD8-2191-C9B6E1DDAEBD}"/>
              </a:ext>
            </a:extLst>
          </p:cNvPr>
          <p:cNvSpPr>
            <a:spLocks noGrp="1"/>
          </p:cNvSpPr>
          <p:nvPr>
            <p:ph idx="1"/>
          </p:nvPr>
        </p:nvSpPr>
        <p:spPr/>
        <p:txBody>
          <a:bodyPr/>
          <a:lstStyle/>
          <a:p>
            <a:pPr eaLnBrk="1" hangingPunct="1"/>
            <a:r>
              <a:rPr lang="en-US" altLang="en-US"/>
              <a:t>It can be argued that firms should either pursue a cost advantage or a benefit advantage but not both.</a:t>
            </a:r>
          </a:p>
          <a:p>
            <a:pPr eaLnBrk="1" hangingPunct="1"/>
            <a:r>
              <a:rPr lang="en-US" altLang="en-US"/>
              <a:t>Firms that pursue both could, according to this argument, get stuck in the middle and have neither advantage.</a:t>
            </a:r>
          </a:p>
          <a:p>
            <a:pPr eaLnBrk="1" hangingPunct="1"/>
            <a:endParaRPr lang="en-US" altLang="en-US"/>
          </a:p>
        </p:txBody>
      </p:sp>
    </p:spTree>
  </p:cSld>
  <p:clrMapOvr>
    <a:masterClrMapping/>
  </p:clrMapOvr>
  <p:transition spd="slow">
    <p:push dir="u"/>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FCC93003-90E8-C48E-BACA-1C7677F98CF6}"/>
              </a:ext>
            </a:extLst>
          </p:cNvPr>
          <p:cNvSpPr>
            <a:spLocks noGrp="1" noChangeArrowheads="1"/>
          </p:cNvSpPr>
          <p:nvPr>
            <p:ph type="title"/>
          </p:nvPr>
        </p:nvSpPr>
        <p:spPr/>
        <p:txBody>
          <a:bodyPr/>
          <a:lstStyle/>
          <a:p>
            <a:pPr eaLnBrk="1" fontAlgn="auto" hangingPunct="1">
              <a:spcAft>
                <a:spcPts val="0"/>
              </a:spcAft>
              <a:defRPr/>
            </a:pPr>
            <a:r>
              <a:rPr lang="en-US" sz="3600">
                <a:solidFill>
                  <a:srgbClr val="8C438F"/>
                </a:solidFill>
              </a:rPr>
              <a:t>Stuck in the Middle?</a:t>
            </a:r>
          </a:p>
        </p:txBody>
      </p:sp>
      <p:sp>
        <p:nvSpPr>
          <p:cNvPr id="52227" name="Rectangle 3">
            <a:extLst>
              <a:ext uri="{FF2B5EF4-FFF2-40B4-BE49-F238E27FC236}">
                <a16:creationId xmlns:a16="http://schemas.microsoft.com/office/drawing/2014/main" id="{683117DB-8339-C7EA-666D-7C91EC03D863}"/>
              </a:ext>
            </a:extLst>
          </p:cNvPr>
          <p:cNvSpPr>
            <a:spLocks noGrp="1"/>
          </p:cNvSpPr>
          <p:nvPr>
            <p:ph idx="1"/>
          </p:nvPr>
        </p:nvSpPr>
        <p:spPr/>
        <p:txBody>
          <a:bodyPr/>
          <a:lstStyle/>
          <a:p>
            <a:pPr eaLnBrk="1" hangingPunct="1">
              <a:lnSpc>
                <a:spcPct val="90000"/>
              </a:lnSpc>
            </a:pPr>
            <a:r>
              <a:rPr lang="en-US" altLang="en-US"/>
              <a:t>In reality, however, successful firms appear to have both types of advantages.</a:t>
            </a:r>
          </a:p>
          <a:p>
            <a:pPr lvl="1" eaLnBrk="1" hangingPunct="1">
              <a:lnSpc>
                <a:spcPct val="90000"/>
              </a:lnSpc>
            </a:pPr>
            <a:r>
              <a:rPr lang="en-US" altLang="en-US"/>
              <a:t>Firms that offer high quality products expand market share and enjoy cost advantages due to economies of scale and learning	</a:t>
            </a:r>
          </a:p>
          <a:p>
            <a:pPr lvl="1" eaLnBrk="1" hangingPunct="1">
              <a:lnSpc>
                <a:spcPct val="90000"/>
              </a:lnSpc>
            </a:pPr>
            <a:r>
              <a:rPr lang="en-US" altLang="en-US"/>
              <a:t>Learning economies may be more important for high quality production than for low quality production</a:t>
            </a:r>
          </a:p>
          <a:p>
            <a:pPr lvl="1" eaLnBrk="1" hangingPunct="1">
              <a:lnSpc>
                <a:spcPct val="90000"/>
              </a:lnSpc>
            </a:pPr>
            <a:r>
              <a:rPr lang="en-US" altLang="en-US"/>
              <a:t>High quality producers may also be more efficient producers</a:t>
            </a:r>
          </a:p>
          <a:p>
            <a:pPr lvl="1" eaLnBrk="1" hangingPunct="1">
              <a:lnSpc>
                <a:spcPct val="90000"/>
              </a:lnSpc>
            </a:pPr>
            <a:endParaRPr lang="en-US" altLang="en-US"/>
          </a:p>
        </p:txBody>
      </p:sp>
    </p:spTree>
  </p:cSld>
  <p:clrMapOvr>
    <a:masterClrMapping/>
  </p:clrMapOvr>
  <p:transition spd="slow">
    <p:push dir="u"/>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F243F42B-EBF5-77B0-9F4F-7EC2E539DFCF}"/>
              </a:ext>
            </a:extLst>
          </p:cNvPr>
          <p:cNvSpPr>
            <a:spLocks noGrp="1" noChangeArrowheads="1"/>
          </p:cNvSpPr>
          <p:nvPr>
            <p:ph type="title"/>
          </p:nvPr>
        </p:nvSpPr>
        <p:spPr/>
        <p:txBody>
          <a:bodyPr/>
          <a:lstStyle/>
          <a:p>
            <a:pPr eaLnBrk="1" fontAlgn="auto" hangingPunct="1">
              <a:spcAft>
                <a:spcPts val="0"/>
              </a:spcAft>
              <a:defRPr/>
            </a:pPr>
            <a:r>
              <a:rPr lang="en-US" sz="3600">
                <a:solidFill>
                  <a:srgbClr val="8C438F"/>
                </a:solidFill>
              </a:rPr>
              <a:t>“Stuck in the Middle”</a:t>
            </a:r>
          </a:p>
        </p:txBody>
      </p:sp>
      <p:sp>
        <p:nvSpPr>
          <p:cNvPr id="53251" name="Rectangle 3">
            <a:extLst>
              <a:ext uri="{FF2B5EF4-FFF2-40B4-BE49-F238E27FC236}">
                <a16:creationId xmlns:a16="http://schemas.microsoft.com/office/drawing/2014/main" id="{407E056F-2174-676B-AF42-AA9688931860}"/>
              </a:ext>
            </a:extLst>
          </p:cNvPr>
          <p:cNvSpPr>
            <a:spLocks noGrp="1"/>
          </p:cNvSpPr>
          <p:nvPr>
            <p:ph idx="1"/>
          </p:nvPr>
        </p:nvSpPr>
        <p:spPr/>
        <p:txBody>
          <a:bodyPr/>
          <a:lstStyle/>
          <a:p>
            <a:pPr eaLnBrk="1" hangingPunct="1"/>
            <a:r>
              <a:rPr lang="en-US" altLang="en-US"/>
              <a:t>Trying to attain excellence in all dimensions often leads to unfocussed decision making.</a:t>
            </a:r>
          </a:p>
          <a:p>
            <a:pPr eaLnBrk="1" hangingPunct="1"/>
            <a:r>
              <a:rPr lang="en-US" altLang="en-US"/>
              <a:t>Trying to achieve cost advantage and benefit advantage may lead to uninspired imitation of “best practices.”</a:t>
            </a:r>
          </a:p>
          <a:p>
            <a:pPr eaLnBrk="1" hangingPunct="1"/>
            <a:endParaRPr lang="en-US" altLang="en-US"/>
          </a:p>
        </p:txBody>
      </p:sp>
    </p:spTree>
  </p:cSld>
  <p:clrMapOvr>
    <a:masterClrMapping/>
  </p:clrMapOvr>
  <p:transition spd="slow">
    <p:push dir="u"/>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0790E13F-E662-6F31-EC44-6A94D41B24B2}"/>
              </a:ext>
            </a:extLst>
          </p:cNvPr>
          <p:cNvSpPr>
            <a:spLocks noGrp="1" noChangeArrowheads="1"/>
          </p:cNvSpPr>
          <p:nvPr>
            <p:ph type="title"/>
          </p:nvPr>
        </p:nvSpPr>
        <p:spPr/>
        <p:txBody>
          <a:bodyPr/>
          <a:lstStyle/>
          <a:p>
            <a:pPr eaLnBrk="1" fontAlgn="auto" hangingPunct="1">
              <a:spcAft>
                <a:spcPts val="0"/>
              </a:spcAft>
              <a:defRPr/>
            </a:pPr>
            <a:r>
              <a:rPr lang="en-US" sz="4000">
                <a:solidFill>
                  <a:srgbClr val="8C438F"/>
                </a:solidFill>
              </a:rPr>
              <a:t>Strategic Positioning</a:t>
            </a:r>
          </a:p>
        </p:txBody>
      </p:sp>
      <p:sp>
        <p:nvSpPr>
          <p:cNvPr id="54275" name="Rectangle 3">
            <a:extLst>
              <a:ext uri="{FF2B5EF4-FFF2-40B4-BE49-F238E27FC236}">
                <a16:creationId xmlns:a16="http://schemas.microsoft.com/office/drawing/2014/main" id="{E943101A-076C-70AA-6C57-F9C2131F672B}"/>
              </a:ext>
            </a:extLst>
          </p:cNvPr>
          <p:cNvSpPr>
            <a:spLocks noGrp="1"/>
          </p:cNvSpPr>
          <p:nvPr>
            <p:ph idx="1"/>
          </p:nvPr>
        </p:nvSpPr>
        <p:spPr/>
        <p:txBody>
          <a:bodyPr/>
          <a:lstStyle/>
          <a:p>
            <a:pPr eaLnBrk="1" hangingPunct="1">
              <a:buFont typeface="Wingdings 2" panose="05020102010507070707" pitchFamily="18" charset="2"/>
              <a:buNone/>
            </a:pPr>
            <a:r>
              <a:rPr lang="en-US" altLang="en-US" sz="3200"/>
              <a:t>Two questions are important</a:t>
            </a:r>
          </a:p>
          <a:p>
            <a:pPr lvl="1" eaLnBrk="1" hangingPunct="1"/>
            <a:r>
              <a:rPr lang="en-US" altLang="en-US" sz="2800"/>
              <a:t>How will the firm create value? [Benefit, cost]</a:t>
            </a:r>
          </a:p>
          <a:p>
            <a:pPr lvl="1" eaLnBrk="1" hangingPunct="1"/>
            <a:r>
              <a:rPr lang="en-US" altLang="en-US" sz="2800"/>
              <a:t>Where will the firm do it? [Broad or narrow segments]</a:t>
            </a:r>
          </a:p>
        </p:txBody>
      </p:sp>
    </p:spTree>
  </p:cSld>
  <p:clrMapOvr>
    <a:masterClrMapping/>
  </p:clrMapOvr>
  <p:transition spd="slow">
    <p:push dir="u"/>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2F13F-2412-B5E4-4699-2303206081BA}"/>
              </a:ext>
            </a:extLst>
          </p:cNvPr>
          <p:cNvSpPr>
            <a:spLocks noGrp="1"/>
          </p:cNvSpPr>
          <p:nvPr>
            <p:ph type="title"/>
          </p:nvPr>
        </p:nvSpPr>
        <p:spPr>
          <a:xfrm>
            <a:off x="457200" y="0"/>
            <a:ext cx="8229600" cy="1143000"/>
          </a:xfrm>
        </p:spPr>
        <p:txBody>
          <a:bodyPr/>
          <a:lstStyle/>
          <a:p>
            <a:pPr>
              <a:defRPr/>
            </a:pPr>
            <a:r>
              <a:rPr lang="en-GB" sz="3200" dirty="0"/>
              <a:t>Summary</a:t>
            </a:r>
          </a:p>
        </p:txBody>
      </p:sp>
      <p:sp>
        <p:nvSpPr>
          <p:cNvPr id="55299" name="Content Placeholder 2">
            <a:extLst>
              <a:ext uri="{FF2B5EF4-FFF2-40B4-BE49-F238E27FC236}">
                <a16:creationId xmlns:a16="http://schemas.microsoft.com/office/drawing/2014/main" id="{BED62A29-7980-B29B-9FCF-1CB95636BECE}"/>
              </a:ext>
            </a:extLst>
          </p:cNvPr>
          <p:cNvSpPr>
            <a:spLocks noGrp="1"/>
          </p:cNvSpPr>
          <p:nvPr>
            <p:ph idx="1"/>
          </p:nvPr>
        </p:nvSpPr>
        <p:spPr>
          <a:xfrm>
            <a:off x="457200" y="1713937"/>
            <a:ext cx="8229600" cy="4708525"/>
          </a:xfrm>
        </p:spPr>
        <p:txBody>
          <a:bodyPr/>
          <a:lstStyle/>
          <a:p>
            <a:r>
              <a:rPr lang="en-GB" altLang="en-US"/>
              <a:t>A firm achieves competitive advantage if it can earn higher rates of profitability than rival firms.</a:t>
            </a:r>
          </a:p>
          <a:p>
            <a:r>
              <a:rPr lang="en-GB" altLang="en-US"/>
              <a:t>A firms profitability depends jointly on industry conditions (market economics) and the amount of value the firm can create relative to its rivals</a:t>
            </a:r>
          </a:p>
          <a:p>
            <a:r>
              <a:rPr lang="en-GB" altLang="en-US"/>
              <a:t>Consumer surplus is the difference between the perceived benefit B of a product and its monetary price P.</a:t>
            </a:r>
          </a:p>
          <a:p>
            <a:pPr>
              <a:buFont typeface="Wingdings 2" panose="05020102010507070707" pitchFamily="18" charset="2"/>
              <a:buNone/>
            </a:pPr>
            <a:endParaRPr lang="en-GB" altLang="en-US"/>
          </a:p>
          <a:p>
            <a:pPr>
              <a:buFont typeface="Wingdings 2" panose="05020102010507070707" pitchFamily="18" charset="2"/>
              <a:buNone/>
            </a:pPr>
            <a:endParaRPr lang="en-GB" altLang="en-US"/>
          </a:p>
        </p:txBody>
      </p:sp>
    </p:spTree>
  </p:cSld>
  <p:clrMapOvr>
    <a:masterClrMapping/>
  </p:clrMapOvr>
  <p:transition spd="slow">
    <p:push dir="u"/>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65D1F-6E0C-5B50-CA59-C01238F367A8}"/>
              </a:ext>
            </a:extLst>
          </p:cNvPr>
          <p:cNvSpPr>
            <a:spLocks noGrp="1"/>
          </p:cNvSpPr>
          <p:nvPr>
            <p:ph type="title"/>
          </p:nvPr>
        </p:nvSpPr>
        <p:spPr>
          <a:xfrm>
            <a:off x="457200" y="0"/>
            <a:ext cx="8229600" cy="1143000"/>
          </a:xfrm>
        </p:spPr>
        <p:txBody>
          <a:bodyPr/>
          <a:lstStyle/>
          <a:p>
            <a:pPr>
              <a:defRPr/>
            </a:pPr>
            <a:r>
              <a:rPr lang="en-GB" sz="3200" dirty="0"/>
              <a:t>Summary cont’d</a:t>
            </a:r>
          </a:p>
        </p:txBody>
      </p:sp>
      <p:sp>
        <p:nvSpPr>
          <p:cNvPr id="56323" name="Content Placeholder 2">
            <a:extLst>
              <a:ext uri="{FF2B5EF4-FFF2-40B4-BE49-F238E27FC236}">
                <a16:creationId xmlns:a16="http://schemas.microsoft.com/office/drawing/2014/main" id="{0F054425-7885-271E-14B2-1104BFE88450}"/>
              </a:ext>
            </a:extLst>
          </p:cNvPr>
          <p:cNvSpPr>
            <a:spLocks noGrp="1"/>
          </p:cNvSpPr>
          <p:nvPr>
            <p:ph idx="1"/>
          </p:nvPr>
        </p:nvSpPr>
        <p:spPr>
          <a:xfrm>
            <a:off x="457200" y="1711309"/>
            <a:ext cx="8229600" cy="4708525"/>
          </a:xfrm>
        </p:spPr>
        <p:txBody>
          <a:bodyPr/>
          <a:lstStyle/>
          <a:p>
            <a:r>
              <a:rPr lang="en-GB" altLang="en-US"/>
              <a:t>A consumer will purchase a product only if its consumer surplus is positive. Similarly a consumer will purchase the product from a particular seller only if that seller offers a higher consumer surplus than rival sellers offer</a:t>
            </a:r>
          </a:p>
          <a:p>
            <a:pPr>
              <a:buFont typeface="Wingdings 2" panose="05020102010507070707" pitchFamily="18" charset="2"/>
              <a:buNone/>
            </a:pPr>
            <a:endParaRPr lang="en-GB" altLang="en-US"/>
          </a:p>
          <a:p>
            <a:r>
              <a:rPr lang="en-GB" altLang="en-US"/>
              <a:t>Value created is the difference between the perceived benefit B and the unit cost C of the product. Equivalently, it is equal to the sum of consumer surplus (B – P) and economic profit (P – C)</a:t>
            </a:r>
          </a:p>
        </p:txBody>
      </p:sp>
    </p:spTree>
  </p:cSld>
  <p:clrMapOvr>
    <a:masterClrMapping/>
  </p:clrMapOvr>
  <p:transition spd="slow">
    <p:push dir="u"/>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BA8C6-20A6-AA35-8E62-BB2F1845EB93}"/>
              </a:ext>
            </a:extLst>
          </p:cNvPr>
          <p:cNvSpPr>
            <a:spLocks noGrp="1"/>
          </p:cNvSpPr>
          <p:nvPr>
            <p:ph type="title"/>
          </p:nvPr>
        </p:nvSpPr>
        <p:spPr>
          <a:xfrm>
            <a:off x="381000" y="0"/>
            <a:ext cx="8229600" cy="1143000"/>
          </a:xfrm>
        </p:spPr>
        <p:txBody>
          <a:bodyPr/>
          <a:lstStyle/>
          <a:p>
            <a:pPr>
              <a:defRPr/>
            </a:pPr>
            <a:r>
              <a:rPr lang="en-GB" sz="3200" dirty="0"/>
              <a:t>Summary cont’d </a:t>
            </a:r>
          </a:p>
        </p:txBody>
      </p:sp>
      <p:sp>
        <p:nvSpPr>
          <p:cNvPr id="57347" name="Content Placeholder 2">
            <a:extLst>
              <a:ext uri="{FF2B5EF4-FFF2-40B4-BE49-F238E27FC236}">
                <a16:creationId xmlns:a16="http://schemas.microsoft.com/office/drawing/2014/main" id="{8B0FE339-045F-2D0E-28CA-943451998B06}"/>
              </a:ext>
            </a:extLst>
          </p:cNvPr>
          <p:cNvSpPr>
            <a:spLocks noGrp="1"/>
          </p:cNvSpPr>
          <p:nvPr>
            <p:ph idx="1"/>
          </p:nvPr>
        </p:nvSpPr>
        <p:spPr>
          <a:xfrm>
            <a:off x="381000" y="1454932"/>
            <a:ext cx="8229600" cy="4708525"/>
          </a:xfrm>
        </p:spPr>
        <p:txBody>
          <a:bodyPr/>
          <a:lstStyle/>
          <a:p>
            <a:r>
              <a:rPr lang="en-GB" altLang="en-US"/>
              <a:t>There are two broad routes to achieving competitive advantage. The first is for the firm to achieve a cost advantage over its rivals by offering a product with a lower C for the same</a:t>
            </a:r>
          </a:p>
          <a:p>
            <a:pPr>
              <a:buFont typeface="Wingdings 2" panose="05020102010507070707" pitchFamily="18" charset="2"/>
              <a:buNone/>
            </a:pPr>
            <a:endParaRPr lang="en-GB" altLang="en-US"/>
          </a:p>
          <a:p>
            <a:r>
              <a:rPr lang="en-GB" altLang="en-US"/>
              <a:t>The second is to achieve a benefit advantage over rivals by offering products with a higher B for the same</a:t>
            </a:r>
          </a:p>
        </p:txBody>
      </p:sp>
    </p:spTree>
  </p:cSld>
  <p:clrMapOvr>
    <a:masterClrMapping/>
  </p:clrMapOvr>
  <p:transition spd="slow">
    <p:push dir="u"/>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2BC27-C8A6-7280-8BB3-151657AA7ECF}"/>
              </a:ext>
            </a:extLst>
          </p:cNvPr>
          <p:cNvSpPr>
            <a:spLocks noGrp="1"/>
          </p:cNvSpPr>
          <p:nvPr>
            <p:ph type="title"/>
          </p:nvPr>
        </p:nvSpPr>
        <p:spPr>
          <a:xfrm>
            <a:off x="373987" y="493653"/>
            <a:ext cx="6928826" cy="857559"/>
          </a:xfrm>
        </p:spPr>
        <p:txBody>
          <a:bodyPr/>
          <a:lstStyle/>
          <a:p>
            <a:pPr>
              <a:defRPr/>
            </a:pPr>
            <a:r>
              <a:rPr lang="en-GB" sz="3200" dirty="0"/>
              <a:t>Summary cont’d</a:t>
            </a:r>
          </a:p>
        </p:txBody>
      </p:sp>
      <p:sp>
        <p:nvSpPr>
          <p:cNvPr id="58371" name="Content Placeholder 2">
            <a:extLst>
              <a:ext uri="{FF2B5EF4-FFF2-40B4-BE49-F238E27FC236}">
                <a16:creationId xmlns:a16="http://schemas.microsoft.com/office/drawing/2014/main" id="{7648F560-6F0D-2901-89E4-CC0E329A0C51}"/>
              </a:ext>
            </a:extLst>
          </p:cNvPr>
          <p:cNvSpPr>
            <a:spLocks noGrp="1"/>
          </p:cNvSpPr>
          <p:nvPr>
            <p:ph idx="1"/>
          </p:nvPr>
        </p:nvSpPr>
        <p:spPr>
          <a:xfrm>
            <a:off x="377622" y="1719943"/>
            <a:ext cx="8763000" cy="4708525"/>
          </a:xfrm>
        </p:spPr>
        <p:txBody>
          <a:bodyPr/>
          <a:lstStyle/>
          <a:p>
            <a:pPr>
              <a:buFont typeface="Wingdings 2" panose="05020102010507070707" pitchFamily="18" charset="2"/>
              <a:buNone/>
            </a:pPr>
            <a:r>
              <a:rPr lang="en-GB" altLang="en-US"/>
              <a:t>Building a competitive advantage based on superior </a:t>
            </a:r>
          </a:p>
          <a:p>
            <a:pPr>
              <a:buFont typeface="Wingdings 2" panose="05020102010507070707" pitchFamily="18" charset="2"/>
              <a:buNone/>
            </a:pPr>
            <a:r>
              <a:rPr lang="en-GB" altLang="en-US"/>
              <a:t>cost position is likely to be attractive when – </a:t>
            </a:r>
          </a:p>
          <a:p>
            <a:r>
              <a:rPr lang="en-GB" altLang="en-US"/>
              <a:t>There are unexploited opportunities for achieving scale, scope or learning economies</a:t>
            </a:r>
          </a:p>
          <a:p>
            <a:r>
              <a:rPr lang="en-GB" altLang="en-US"/>
              <a:t>The product’s nature limits opportunities for enhancing its perceived benefit</a:t>
            </a:r>
          </a:p>
          <a:p>
            <a:r>
              <a:rPr lang="en-GB" altLang="en-US"/>
              <a:t>Consumers are relatively price sensitive and are unwilling to pay a premium for enhanced quality or performance</a:t>
            </a:r>
          </a:p>
          <a:p>
            <a:r>
              <a:rPr lang="en-GB" altLang="en-US"/>
              <a:t>The product is a search good </a:t>
            </a:r>
          </a:p>
          <a:p>
            <a:endParaRPr lang="en-GB" altLang="en-US"/>
          </a:p>
          <a:p>
            <a:pPr>
              <a:buFont typeface="Wingdings 2" panose="05020102010507070707" pitchFamily="18" charset="2"/>
              <a:buNone/>
            </a:pPr>
            <a:endParaRPr lang="en-GB" altLang="en-US"/>
          </a:p>
        </p:txBody>
      </p:sp>
    </p:spTree>
  </p:cSld>
  <p:clrMapOvr>
    <a:masterClrMapping/>
  </p:clrMapOvr>
  <p:transition spd="slow">
    <p:push dir="u"/>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08EE0-61E4-3746-743F-F4AC5E7F50BB}"/>
              </a:ext>
            </a:extLst>
          </p:cNvPr>
          <p:cNvSpPr>
            <a:spLocks noGrp="1"/>
          </p:cNvSpPr>
          <p:nvPr>
            <p:ph type="title"/>
          </p:nvPr>
        </p:nvSpPr>
        <p:spPr>
          <a:xfrm>
            <a:off x="328942" y="595003"/>
            <a:ext cx="6928826" cy="857559"/>
          </a:xfrm>
        </p:spPr>
        <p:txBody>
          <a:bodyPr/>
          <a:lstStyle/>
          <a:p>
            <a:pPr>
              <a:defRPr/>
            </a:pPr>
            <a:r>
              <a:rPr lang="en-GB" sz="3200" dirty="0"/>
              <a:t>Summary cont’d</a:t>
            </a:r>
          </a:p>
        </p:txBody>
      </p:sp>
      <p:sp>
        <p:nvSpPr>
          <p:cNvPr id="59395" name="Content Placeholder 2">
            <a:extLst>
              <a:ext uri="{FF2B5EF4-FFF2-40B4-BE49-F238E27FC236}">
                <a16:creationId xmlns:a16="http://schemas.microsoft.com/office/drawing/2014/main" id="{F2B54966-01BA-AAF1-D037-CFE30B9A7BF6}"/>
              </a:ext>
            </a:extLst>
          </p:cNvPr>
          <p:cNvSpPr>
            <a:spLocks noGrp="1"/>
          </p:cNvSpPr>
          <p:nvPr>
            <p:ph idx="1"/>
          </p:nvPr>
        </p:nvSpPr>
        <p:spPr>
          <a:xfrm>
            <a:off x="332577" y="1903498"/>
            <a:ext cx="8991600" cy="4708525"/>
          </a:xfrm>
        </p:spPr>
        <p:txBody>
          <a:bodyPr/>
          <a:lstStyle/>
          <a:p>
            <a:pPr>
              <a:buFont typeface="Wingdings 2" panose="05020102010507070707" pitchFamily="18" charset="2"/>
              <a:buNone/>
            </a:pPr>
            <a:r>
              <a:rPr lang="en-GB" altLang="en-US"/>
              <a:t>Building a competitive advantage based on </a:t>
            </a:r>
          </a:p>
          <a:p>
            <a:pPr>
              <a:buFont typeface="Wingdings 2" panose="05020102010507070707" pitchFamily="18" charset="2"/>
              <a:buNone/>
            </a:pPr>
            <a:r>
              <a:rPr lang="en-GB" altLang="en-US"/>
              <a:t>differentiation position is likely to be attractive when –</a:t>
            </a:r>
          </a:p>
          <a:p>
            <a:r>
              <a:rPr lang="en-GB" altLang="en-US"/>
              <a:t>The typical consumer is willing to pay a significant premium for attributes that enhance B</a:t>
            </a:r>
          </a:p>
          <a:p>
            <a:r>
              <a:rPr lang="en-GB" altLang="en-US"/>
              <a:t>Existing firms are already exploiting significant economies of scale or learning</a:t>
            </a:r>
          </a:p>
          <a:p>
            <a:r>
              <a:rPr lang="en-GB" altLang="en-US"/>
              <a:t>The product is an experience good rather than a search good</a:t>
            </a:r>
          </a:p>
          <a:p>
            <a:pPr>
              <a:buFont typeface="Wingdings 2" panose="05020102010507070707" pitchFamily="18" charset="2"/>
              <a:buNone/>
            </a:pPr>
            <a:r>
              <a:rPr lang="en-GB" altLang="en-US"/>
              <a:t>A firm is “stuck in the middle” if it pursues both a cost advantage and a benefit advantage, but achieves neither</a:t>
            </a:r>
          </a:p>
        </p:txBody>
      </p:sp>
    </p:spTree>
  </p:cSld>
  <p:clrMapOvr>
    <a:masterClrMapping/>
  </p:clrMapOvr>
  <p:transition spd="slow">
    <p:push dir="u"/>
  </p:transition>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10936</TotalTime>
  <Words>2460</Words>
  <Application>Microsoft Office PowerPoint</Application>
  <PresentationFormat>On-screen Show (4:3)</PresentationFormat>
  <Paragraphs>212</Paragraphs>
  <Slides>42</Slides>
  <Notes>1</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PortalVTI</vt:lpstr>
      <vt:lpstr>PowerPoint Presentation</vt:lpstr>
      <vt:lpstr>Michael Porter’s five-forces Framework</vt:lpstr>
      <vt:lpstr>Competitive Advantage &amp; Value Creation</vt:lpstr>
      <vt:lpstr>Competitive Advantage &amp; Value Creation</vt:lpstr>
      <vt:lpstr>Framework for Competitive Advantage</vt:lpstr>
      <vt:lpstr>Competitive Advantage &amp; Profitability: Evidence</vt:lpstr>
      <vt:lpstr>Competitive Advantage and Value Creation</vt:lpstr>
      <vt:lpstr>Maximum Willingness to Pay and Consumer Surplus</vt:lpstr>
      <vt:lpstr>Consumer Surplus and Competition</vt:lpstr>
      <vt:lpstr>Competition in Price-Quality Continuum</vt:lpstr>
      <vt:lpstr>Value Map</vt:lpstr>
      <vt:lpstr>The Value Map</vt:lpstr>
      <vt:lpstr>Value Map</vt:lpstr>
      <vt:lpstr>Value Creation</vt:lpstr>
      <vt:lpstr>Components of Value-Created in the Market for Aluminum Cans</vt:lpstr>
      <vt:lpstr>Value Creation and Market Segments</vt:lpstr>
      <vt:lpstr>Value Created and Economic Profit</vt:lpstr>
      <vt:lpstr>Consonance Analysis of Value Creation</vt:lpstr>
      <vt:lpstr>The Value Chain</vt:lpstr>
      <vt:lpstr>Value Chain</vt:lpstr>
      <vt:lpstr>Value Chain</vt:lpstr>
      <vt:lpstr>Value Added Analysis</vt:lpstr>
      <vt:lpstr>Value Creation</vt:lpstr>
      <vt:lpstr>Value Creation, Resources, and Capabilities</vt:lpstr>
      <vt:lpstr>Value Creation, Resources, and Capabilities</vt:lpstr>
      <vt:lpstr>Strategic Positioning</vt:lpstr>
      <vt:lpstr>Strategic Positioning</vt:lpstr>
      <vt:lpstr>Porter’s Generic Strategies</vt:lpstr>
      <vt:lpstr>Generic Strategies in the U.S. Personal Computer Industry</vt:lpstr>
      <vt:lpstr>The Strategic Logic of Cost Leadership</vt:lpstr>
      <vt:lpstr>The Strategic Logic of Benefit Leadership</vt:lpstr>
      <vt:lpstr>Conditions Suitable for Seeking a Cost Advantage</vt:lpstr>
      <vt:lpstr>Conditions Suitable for Seeking a Benefit Advantage</vt:lpstr>
      <vt:lpstr>“Stuck in the Middle”</vt:lpstr>
      <vt:lpstr>Stuck in the Middle?</vt:lpstr>
      <vt:lpstr>“Stuck in the Middle”</vt:lpstr>
      <vt:lpstr>Strategic Positioning</vt:lpstr>
      <vt:lpstr>Summary</vt:lpstr>
      <vt:lpstr>Summary cont’d</vt:lpstr>
      <vt:lpstr>Summary cont’d </vt:lpstr>
      <vt:lpstr>Summary cont’d</vt:lpstr>
      <vt:lpstr>Summary cont’d</vt:lpstr>
    </vt:vector>
  </TitlesOfParts>
  <Company>California State Univesity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dc:title>
  <dc:creator>Richard PonArul</dc:creator>
  <cp:lastModifiedBy>Ejike Udeogu</cp:lastModifiedBy>
  <cp:revision>436</cp:revision>
  <dcterms:created xsi:type="dcterms:W3CDTF">1999-07-01T03:41:38Z</dcterms:created>
  <dcterms:modified xsi:type="dcterms:W3CDTF">2024-10-05T12:57:50Z</dcterms:modified>
</cp:coreProperties>
</file>