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1" r:id="rId6"/>
    <p:sldId id="260" r:id="rId7"/>
    <p:sldId id="266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FF3300"/>
    <a:srgbClr val="FF99CC"/>
    <a:srgbClr val="99FFCC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2FB2A9-A0C6-4911-9220-590D1FA3CEAF}" v="30" dt="2024-10-01T12:37:00.1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Allen (Ysgol Bro Banw)" userId="d4de87b9-48b4-4ac2-99b6-ed13addf80a5" providerId="ADAL" clId="{002FB2A9-A0C6-4911-9220-590D1FA3CEAF}"/>
    <pc:docChg chg="custSel addSld modSld sldOrd">
      <pc:chgData name="C Allen (Ysgol Bro Banw)" userId="d4de87b9-48b4-4ac2-99b6-ed13addf80a5" providerId="ADAL" clId="{002FB2A9-A0C6-4911-9220-590D1FA3CEAF}" dt="2024-10-04T15:58:09.058" v="4060" actId="20577"/>
      <pc:docMkLst>
        <pc:docMk/>
      </pc:docMkLst>
      <pc:sldChg chg="modSp mod">
        <pc:chgData name="C Allen (Ysgol Bro Banw)" userId="d4de87b9-48b4-4ac2-99b6-ed13addf80a5" providerId="ADAL" clId="{002FB2A9-A0C6-4911-9220-590D1FA3CEAF}" dt="2024-10-02T12:51:26.326" v="4048" actId="1076"/>
        <pc:sldMkLst>
          <pc:docMk/>
          <pc:sldMk cId="3190537331" sldId="257"/>
        </pc:sldMkLst>
        <pc:spChg chg="mod">
          <ac:chgData name="C Allen (Ysgol Bro Banw)" userId="d4de87b9-48b4-4ac2-99b6-ed13addf80a5" providerId="ADAL" clId="{002FB2A9-A0C6-4911-9220-590D1FA3CEAF}" dt="2024-10-02T12:51:26.326" v="4048" actId="1076"/>
          <ac:spMkLst>
            <pc:docMk/>
            <pc:sldMk cId="3190537331" sldId="257"/>
            <ac:spMk id="51" creationId="{D5443474-44B8-B618-9849-948542CC5CCC}"/>
          </ac:spMkLst>
        </pc:spChg>
        <pc:spChg chg="mod">
          <ac:chgData name="C Allen (Ysgol Bro Banw)" userId="d4de87b9-48b4-4ac2-99b6-ed13addf80a5" providerId="ADAL" clId="{002FB2A9-A0C6-4911-9220-590D1FA3CEAF}" dt="2024-10-02T12:51:12.669" v="4047" actId="1076"/>
          <ac:spMkLst>
            <pc:docMk/>
            <pc:sldMk cId="3190537331" sldId="257"/>
            <ac:spMk id="55" creationId="{ABABDC82-C0E0-B397-6EA4-D1B8321D0E50}"/>
          </ac:spMkLst>
        </pc:spChg>
      </pc:sldChg>
      <pc:sldChg chg="delSp modSp mod">
        <pc:chgData name="C Allen (Ysgol Bro Banw)" userId="d4de87b9-48b4-4ac2-99b6-ed13addf80a5" providerId="ADAL" clId="{002FB2A9-A0C6-4911-9220-590D1FA3CEAF}" dt="2024-10-01T12:21:39.244" v="3854" actId="20577"/>
        <pc:sldMkLst>
          <pc:docMk/>
          <pc:sldMk cId="537237436" sldId="258"/>
        </pc:sldMkLst>
        <pc:spChg chg="mod">
          <ac:chgData name="C Allen (Ysgol Bro Banw)" userId="d4de87b9-48b4-4ac2-99b6-ed13addf80a5" providerId="ADAL" clId="{002FB2A9-A0C6-4911-9220-590D1FA3CEAF}" dt="2024-10-01T12:21:39.244" v="3854" actId="20577"/>
          <ac:spMkLst>
            <pc:docMk/>
            <pc:sldMk cId="537237436" sldId="258"/>
            <ac:spMk id="2" creationId="{19ACC1EF-8F10-5097-80DF-FFA6CD2A38C5}"/>
          </ac:spMkLst>
        </pc:spChg>
        <pc:spChg chg="del">
          <ac:chgData name="C Allen (Ysgol Bro Banw)" userId="d4de87b9-48b4-4ac2-99b6-ed13addf80a5" providerId="ADAL" clId="{002FB2A9-A0C6-4911-9220-590D1FA3CEAF}" dt="2024-09-17T15:28:52.489" v="167" actId="478"/>
          <ac:spMkLst>
            <pc:docMk/>
            <pc:sldMk cId="537237436" sldId="258"/>
            <ac:spMk id="5" creationId="{CEE6B2E1-AAB5-10B0-E412-C34E0D323790}"/>
          </ac:spMkLst>
        </pc:spChg>
        <pc:spChg chg="del mod">
          <ac:chgData name="C Allen (Ysgol Bro Banw)" userId="d4de87b9-48b4-4ac2-99b6-ed13addf80a5" providerId="ADAL" clId="{002FB2A9-A0C6-4911-9220-590D1FA3CEAF}" dt="2024-09-17T15:28:55.040" v="169" actId="478"/>
          <ac:spMkLst>
            <pc:docMk/>
            <pc:sldMk cId="537237436" sldId="258"/>
            <ac:spMk id="9" creationId="{4B5261D0-BD04-FC12-B875-7747EC58B247}"/>
          </ac:spMkLst>
        </pc:spChg>
        <pc:picChg chg="del">
          <ac:chgData name="C Allen (Ysgol Bro Banw)" userId="d4de87b9-48b4-4ac2-99b6-ed13addf80a5" providerId="ADAL" clId="{002FB2A9-A0C6-4911-9220-590D1FA3CEAF}" dt="2024-09-17T15:28:49.973" v="165" actId="478"/>
          <ac:picMkLst>
            <pc:docMk/>
            <pc:sldMk cId="537237436" sldId="258"/>
            <ac:picMk id="4" creationId="{AD0CA758-4DD6-6462-E68D-463C3994D1F1}"/>
          </ac:picMkLst>
        </pc:picChg>
        <pc:cxnChg chg="del">
          <ac:chgData name="C Allen (Ysgol Bro Banw)" userId="d4de87b9-48b4-4ac2-99b6-ed13addf80a5" providerId="ADAL" clId="{002FB2A9-A0C6-4911-9220-590D1FA3CEAF}" dt="2024-09-17T15:28:51.337" v="166" actId="478"/>
          <ac:cxnSpMkLst>
            <pc:docMk/>
            <pc:sldMk cId="537237436" sldId="258"/>
            <ac:cxnSpMk id="7" creationId="{6194421C-D43B-7B10-693A-1C67CC77F7B2}"/>
          </ac:cxnSpMkLst>
        </pc:cxnChg>
      </pc:sldChg>
      <pc:sldChg chg="addSp delSp modSp mod">
        <pc:chgData name="C Allen (Ysgol Bro Banw)" userId="d4de87b9-48b4-4ac2-99b6-ed13addf80a5" providerId="ADAL" clId="{002FB2A9-A0C6-4911-9220-590D1FA3CEAF}" dt="2024-10-01T12:49:27.438" v="4007" actId="20577"/>
        <pc:sldMkLst>
          <pc:docMk/>
          <pc:sldMk cId="3431806591" sldId="260"/>
        </pc:sldMkLst>
        <pc:spChg chg="mod">
          <ac:chgData name="C Allen (Ysgol Bro Banw)" userId="d4de87b9-48b4-4ac2-99b6-ed13addf80a5" providerId="ADAL" clId="{002FB2A9-A0C6-4911-9220-590D1FA3CEAF}" dt="2024-10-01T12:49:27.438" v="4007" actId="20577"/>
          <ac:spMkLst>
            <pc:docMk/>
            <pc:sldMk cId="3431806591" sldId="260"/>
            <ac:spMk id="2" creationId="{B7FAB00D-9DDB-7812-75BA-CA856E7AAC6B}"/>
          </ac:spMkLst>
        </pc:spChg>
        <pc:spChg chg="add mod">
          <ac:chgData name="C Allen (Ysgol Bro Banw)" userId="d4de87b9-48b4-4ac2-99b6-ed13addf80a5" providerId="ADAL" clId="{002FB2A9-A0C6-4911-9220-590D1FA3CEAF}" dt="2024-10-01T12:49:03.375" v="4001" actId="1076"/>
          <ac:spMkLst>
            <pc:docMk/>
            <pc:sldMk cId="3431806591" sldId="260"/>
            <ac:spMk id="4" creationId="{F264C913-FF83-787A-24E7-603A6C60DAB4}"/>
          </ac:spMkLst>
        </pc:spChg>
        <pc:spChg chg="mod">
          <ac:chgData name="C Allen (Ysgol Bro Banw)" userId="d4de87b9-48b4-4ac2-99b6-ed13addf80a5" providerId="ADAL" clId="{002FB2A9-A0C6-4911-9220-590D1FA3CEAF}" dt="2024-09-25T14:34:33.213" v="2565" actId="1076"/>
          <ac:spMkLst>
            <pc:docMk/>
            <pc:sldMk cId="3431806591" sldId="260"/>
            <ac:spMk id="6" creationId="{10855BCA-52D2-525C-1F89-AAD5D61970F1}"/>
          </ac:spMkLst>
        </pc:spChg>
        <pc:picChg chg="add mod">
          <ac:chgData name="C Allen (Ysgol Bro Banw)" userId="d4de87b9-48b4-4ac2-99b6-ed13addf80a5" providerId="ADAL" clId="{002FB2A9-A0C6-4911-9220-590D1FA3CEAF}" dt="2024-10-01T12:49:09.856" v="4002" actId="1076"/>
          <ac:picMkLst>
            <pc:docMk/>
            <pc:sldMk cId="3431806591" sldId="260"/>
            <ac:picMk id="3" creationId="{52BE4D1B-D84F-067E-CA2B-C6AFE0D1D6BB}"/>
          </ac:picMkLst>
        </pc:picChg>
        <pc:picChg chg="del">
          <ac:chgData name="C Allen (Ysgol Bro Banw)" userId="d4de87b9-48b4-4ac2-99b6-ed13addf80a5" providerId="ADAL" clId="{002FB2A9-A0C6-4911-9220-590D1FA3CEAF}" dt="2024-09-17T15:33:12.807" v="499" actId="478"/>
          <ac:picMkLst>
            <pc:docMk/>
            <pc:sldMk cId="3431806591" sldId="260"/>
            <ac:picMk id="4" creationId="{DFB7AAC8-EF12-4431-DD94-8B6C012824A7}"/>
          </ac:picMkLst>
        </pc:picChg>
        <pc:picChg chg="mod">
          <ac:chgData name="C Allen (Ysgol Bro Banw)" userId="d4de87b9-48b4-4ac2-99b6-ed13addf80a5" providerId="ADAL" clId="{002FB2A9-A0C6-4911-9220-590D1FA3CEAF}" dt="2024-09-25T14:34:26.264" v="2564" actId="1076"/>
          <ac:picMkLst>
            <pc:docMk/>
            <pc:sldMk cId="3431806591" sldId="260"/>
            <ac:picMk id="5" creationId="{AD85ACEB-8B03-A009-CB59-88D3B516951C}"/>
          </ac:picMkLst>
        </pc:picChg>
        <pc:cxnChg chg="add mod">
          <ac:chgData name="C Allen (Ysgol Bro Banw)" userId="d4de87b9-48b4-4ac2-99b6-ed13addf80a5" providerId="ADAL" clId="{002FB2A9-A0C6-4911-9220-590D1FA3CEAF}" dt="2024-10-01T12:48:29.293" v="3994" actId="1076"/>
          <ac:cxnSpMkLst>
            <pc:docMk/>
            <pc:sldMk cId="3431806591" sldId="260"/>
            <ac:cxnSpMk id="7" creationId="{8FA2E7D2-92F4-8182-3A35-B3653AA49C1A}"/>
          </ac:cxnSpMkLst>
        </pc:cxnChg>
      </pc:sldChg>
      <pc:sldChg chg="addSp modSp new mod">
        <pc:chgData name="C Allen (Ysgol Bro Banw)" userId="d4de87b9-48b4-4ac2-99b6-ed13addf80a5" providerId="ADAL" clId="{002FB2A9-A0C6-4911-9220-590D1FA3CEAF}" dt="2024-10-04T15:33:19.181" v="4055" actId="1076"/>
        <pc:sldMkLst>
          <pc:docMk/>
          <pc:sldMk cId="2633277155" sldId="261"/>
        </pc:sldMkLst>
        <pc:spChg chg="add mod">
          <ac:chgData name="C Allen (Ysgol Bro Banw)" userId="d4de87b9-48b4-4ac2-99b6-ed13addf80a5" providerId="ADAL" clId="{002FB2A9-A0C6-4911-9220-590D1FA3CEAF}" dt="2024-10-04T15:32:58.435" v="4053" actId="20577"/>
          <ac:spMkLst>
            <pc:docMk/>
            <pc:sldMk cId="2633277155" sldId="261"/>
            <ac:spMk id="3" creationId="{12FD9D11-5E4E-E88D-3884-7AAA539F8759}"/>
          </ac:spMkLst>
        </pc:spChg>
        <pc:spChg chg="add mod">
          <ac:chgData name="C Allen (Ysgol Bro Banw)" userId="d4de87b9-48b4-4ac2-99b6-ed13addf80a5" providerId="ADAL" clId="{002FB2A9-A0C6-4911-9220-590D1FA3CEAF}" dt="2024-09-17T15:28:20.991" v="160" actId="1076"/>
          <ac:spMkLst>
            <pc:docMk/>
            <pc:sldMk cId="2633277155" sldId="261"/>
            <ac:spMk id="5" creationId="{ACE6F6E3-6AE7-AB57-7375-7D1E75418AEE}"/>
          </ac:spMkLst>
        </pc:spChg>
        <pc:spChg chg="add mod">
          <ac:chgData name="C Allen (Ysgol Bro Banw)" userId="d4de87b9-48b4-4ac2-99b6-ed13addf80a5" providerId="ADAL" clId="{002FB2A9-A0C6-4911-9220-590D1FA3CEAF}" dt="2024-09-17T15:30:36.214" v="319" actId="14100"/>
          <ac:spMkLst>
            <pc:docMk/>
            <pc:sldMk cId="2633277155" sldId="261"/>
            <ac:spMk id="7" creationId="{52CE71F7-3166-BA4D-C9FE-613E4CF02FCE}"/>
          </ac:spMkLst>
        </pc:spChg>
        <pc:picChg chg="add mod">
          <ac:chgData name="C Allen (Ysgol Bro Banw)" userId="d4de87b9-48b4-4ac2-99b6-ed13addf80a5" providerId="ADAL" clId="{002FB2A9-A0C6-4911-9220-590D1FA3CEAF}" dt="2024-09-17T15:28:04.818" v="158" actId="1076"/>
          <ac:picMkLst>
            <pc:docMk/>
            <pc:sldMk cId="2633277155" sldId="261"/>
            <ac:picMk id="4" creationId="{A94E4A11-DBBD-3A0B-101B-67520F008C33}"/>
          </ac:picMkLst>
        </pc:picChg>
        <pc:picChg chg="add mod">
          <ac:chgData name="C Allen (Ysgol Bro Banw)" userId="d4de87b9-48b4-4ac2-99b6-ed13addf80a5" providerId="ADAL" clId="{002FB2A9-A0C6-4911-9220-590D1FA3CEAF}" dt="2024-10-04T15:33:19.181" v="4055" actId="1076"/>
          <ac:picMkLst>
            <pc:docMk/>
            <pc:sldMk cId="2633277155" sldId="261"/>
            <ac:picMk id="8" creationId="{0CFF1957-DA0F-D105-5987-005BAAD3ACFB}"/>
          </ac:picMkLst>
        </pc:picChg>
        <pc:cxnChg chg="add mod">
          <ac:chgData name="C Allen (Ysgol Bro Banw)" userId="d4de87b9-48b4-4ac2-99b6-ed13addf80a5" providerId="ADAL" clId="{002FB2A9-A0C6-4911-9220-590D1FA3CEAF}" dt="2024-09-17T15:28:35.207" v="162" actId="1076"/>
          <ac:cxnSpMkLst>
            <pc:docMk/>
            <pc:sldMk cId="2633277155" sldId="261"/>
            <ac:cxnSpMk id="6" creationId="{70B328DE-944E-EAC0-AAF1-B7BA288CDA6A}"/>
          </ac:cxnSpMkLst>
        </pc:cxnChg>
      </pc:sldChg>
      <pc:sldChg chg="addSp modSp new mod">
        <pc:chgData name="C Allen (Ysgol Bro Banw)" userId="d4de87b9-48b4-4ac2-99b6-ed13addf80a5" providerId="ADAL" clId="{002FB2A9-A0C6-4911-9220-590D1FA3CEAF}" dt="2024-10-01T12:35:25.458" v="3965" actId="20577"/>
        <pc:sldMkLst>
          <pc:docMk/>
          <pc:sldMk cId="1569685549" sldId="262"/>
        </pc:sldMkLst>
        <pc:spChg chg="add mod">
          <ac:chgData name="C Allen (Ysgol Bro Banw)" userId="d4de87b9-48b4-4ac2-99b6-ed13addf80a5" providerId="ADAL" clId="{002FB2A9-A0C6-4911-9220-590D1FA3CEAF}" dt="2024-10-01T12:35:25.458" v="3965" actId="20577"/>
          <ac:spMkLst>
            <pc:docMk/>
            <pc:sldMk cId="1569685549" sldId="262"/>
            <ac:spMk id="2" creationId="{6DF0EE12-6463-AF73-80D9-3D0169D7F441}"/>
          </ac:spMkLst>
        </pc:spChg>
      </pc:sldChg>
      <pc:sldChg chg="addSp modSp add mod">
        <pc:chgData name="C Allen (Ysgol Bro Banw)" userId="d4de87b9-48b4-4ac2-99b6-ed13addf80a5" providerId="ADAL" clId="{002FB2A9-A0C6-4911-9220-590D1FA3CEAF}" dt="2024-10-01T12:51:22.579" v="4012" actId="20577"/>
        <pc:sldMkLst>
          <pc:docMk/>
          <pc:sldMk cId="433789936" sldId="263"/>
        </pc:sldMkLst>
        <pc:spChg chg="mod">
          <ac:chgData name="C Allen (Ysgol Bro Banw)" userId="d4de87b9-48b4-4ac2-99b6-ed13addf80a5" providerId="ADAL" clId="{002FB2A9-A0C6-4911-9220-590D1FA3CEAF}" dt="2024-10-01T12:51:22.579" v="4012" actId="20577"/>
          <ac:spMkLst>
            <pc:docMk/>
            <pc:sldMk cId="433789936" sldId="263"/>
            <ac:spMk id="2" creationId="{6DF0EE12-6463-AF73-80D9-3D0169D7F441}"/>
          </ac:spMkLst>
        </pc:spChg>
        <pc:picChg chg="add mod">
          <ac:chgData name="C Allen (Ysgol Bro Banw)" userId="d4de87b9-48b4-4ac2-99b6-ed13addf80a5" providerId="ADAL" clId="{002FB2A9-A0C6-4911-9220-590D1FA3CEAF}" dt="2024-09-30T13:13:42.922" v="3060" actId="1076"/>
          <ac:picMkLst>
            <pc:docMk/>
            <pc:sldMk cId="433789936" sldId="263"/>
            <ac:picMk id="3" creationId="{0FAC8AB0-82E7-B385-D8FF-F424246EF5F8}"/>
          </ac:picMkLst>
        </pc:picChg>
      </pc:sldChg>
      <pc:sldChg chg="addSp delSp modSp new mod">
        <pc:chgData name="C Allen (Ysgol Bro Banw)" userId="d4de87b9-48b4-4ac2-99b6-ed13addf80a5" providerId="ADAL" clId="{002FB2A9-A0C6-4911-9220-590D1FA3CEAF}" dt="2024-10-04T15:58:09.058" v="4060" actId="20577"/>
        <pc:sldMkLst>
          <pc:docMk/>
          <pc:sldMk cId="71894521" sldId="264"/>
        </pc:sldMkLst>
        <pc:spChg chg="add del mod">
          <ac:chgData name="C Allen (Ysgol Bro Banw)" userId="d4de87b9-48b4-4ac2-99b6-ed13addf80a5" providerId="ADAL" clId="{002FB2A9-A0C6-4911-9220-590D1FA3CEAF}" dt="2024-09-23T13:28:20.151" v="2148"/>
          <ac:spMkLst>
            <pc:docMk/>
            <pc:sldMk cId="71894521" sldId="264"/>
            <ac:spMk id="2" creationId="{7872C123-0760-F0FA-A16F-F1BB75497A07}"/>
          </ac:spMkLst>
        </pc:spChg>
        <pc:spChg chg="add mod">
          <ac:chgData name="C Allen (Ysgol Bro Banw)" userId="d4de87b9-48b4-4ac2-99b6-ed13addf80a5" providerId="ADAL" clId="{002FB2A9-A0C6-4911-9220-590D1FA3CEAF}" dt="2024-10-04T15:58:09.058" v="4060" actId="20577"/>
          <ac:spMkLst>
            <pc:docMk/>
            <pc:sldMk cId="71894521" sldId="264"/>
            <ac:spMk id="3" creationId="{7F0EDC94-8FC8-A383-327C-F06B55BC3861}"/>
          </ac:spMkLst>
        </pc:spChg>
        <pc:spChg chg="add mod">
          <ac:chgData name="C Allen (Ysgol Bro Banw)" userId="d4de87b9-48b4-4ac2-99b6-ed13addf80a5" providerId="ADAL" clId="{002FB2A9-A0C6-4911-9220-590D1FA3CEAF}" dt="2024-10-01T12:53:08.531" v="4028" actId="1076"/>
          <ac:spMkLst>
            <pc:docMk/>
            <pc:sldMk cId="71894521" sldId="264"/>
            <ac:spMk id="5" creationId="{6B82EC89-5FA6-73F5-2751-2454EDAC8FE3}"/>
          </ac:spMkLst>
        </pc:spChg>
        <pc:picChg chg="add mod modCrop">
          <ac:chgData name="C Allen (Ysgol Bro Banw)" userId="d4de87b9-48b4-4ac2-99b6-ed13addf80a5" providerId="ADAL" clId="{002FB2A9-A0C6-4911-9220-590D1FA3CEAF}" dt="2024-10-01T12:53:04.200" v="4027" actId="1076"/>
          <ac:picMkLst>
            <pc:docMk/>
            <pc:sldMk cId="71894521" sldId="264"/>
            <ac:picMk id="4" creationId="{F351E29A-EA9C-25A2-9A05-FCA990255F0E}"/>
          </ac:picMkLst>
        </pc:picChg>
      </pc:sldChg>
      <pc:sldChg chg="addSp modSp new mod ord">
        <pc:chgData name="C Allen (Ysgol Bro Banw)" userId="d4de87b9-48b4-4ac2-99b6-ed13addf80a5" providerId="ADAL" clId="{002FB2A9-A0C6-4911-9220-590D1FA3CEAF}" dt="2024-10-04T15:42:33.016" v="4057"/>
        <pc:sldMkLst>
          <pc:docMk/>
          <pc:sldMk cId="331952980" sldId="265"/>
        </pc:sldMkLst>
        <pc:spChg chg="add mod">
          <ac:chgData name="C Allen (Ysgol Bro Banw)" userId="d4de87b9-48b4-4ac2-99b6-ed13addf80a5" providerId="ADAL" clId="{002FB2A9-A0C6-4911-9220-590D1FA3CEAF}" dt="2024-10-01T14:08:10.941" v="4046" actId="20577"/>
          <ac:spMkLst>
            <pc:docMk/>
            <pc:sldMk cId="331952980" sldId="265"/>
            <ac:spMk id="2" creationId="{C8D45187-9078-86D2-44AD-8D5FC0D9A75C}"/>
          </ac:spMkLst>
        </pc:spChg>
      </pc:sldChg>
      <pc:sldChg chg="addSp modSp new mod">
        <pc:chgData name="C Allen (Ysgol Bro Banw)" userId="d4de87b9-48b4-4ac2-99b6-ed13addf80a5" providerId="ADAL" clId="{002FB2A9-A0C6-4911-9220-590D1FA3CEAF}" dt="2024-10-04T15:53:37.207" v="4059" actId="20577"/>
        <pc:sldMkLst>
          <pc:docMk/>
          <pc:sldMk cId="3939207447" sldId="266"/>
        </pc:sldMkLst>
        <pc:spChg chg="add mod">
          <ac:chgData name="C Allen (Ysgol Bro Banw)" userId="d4de87b9-48b4-4ac2-99b6-ed13addf80a5" providerId="ADAL" clId="{002FB2A9-A0C6-4911-9220-590D1FA3CEAF}" dt="2024-10-04T15:53:37.207" v="4059" actId="20577"/>
          <ac:spMkLst>
            <pc:docMk/>
            <pc:sldMk cId="3939207447" sldId="266"/>
            <ac:spMk id="2" creationId="{ED244D94-AB9A-F9A8-E2A7-561EAB5BA5C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8ED0E-A2B5-EB6F-AD90-E6B9151635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904032-4AE7-CDAB-E321-38816EB61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A5D31-3DFA-8DBA-1616-4B189BB5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60D4D-A9A6-E5F5-B255-217CA7EA6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9F0AAA-03F9-7B3C-74B7-4346C0E6F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701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680C9-0530-C57A-7F1A-F783C7D29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A7C7D4-F6EA-A1E2-CB20-80D0B10BF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BB12F-A274-607A-7086-981939B72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460F5-74C0-EA49-6459-1D0118364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6AB84-8DC5-C3CC-F245-B4581CC8E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741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1B393-AF27-8297-B3DD-9603F8637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069654-67BF-3CFE-ACB7-756F72087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A543B-6ADC-C210-E0B2-997DE9F04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ECB139-8ED2-AAD1-4021-478C15067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074F5-8A8B-1DC3-A9B7-0158AD061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04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233C8-0553-8338-DFFF-F44C3A215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2E4D5-D094-5300-1C19-83166163D0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9874A-CEF2-1D78-17EE-DAB0401611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4A56A-987F-EB4B-BA68-B526297A0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BCBFD6-8A30-B60A-8A97-0F0F367E7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99866A-2B5B-291A-4485-3F8509EEB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694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1CDD7-95F8-2476-62B4-02D59AB4E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E9B6EA-9122-50B9-D6A6-8585BA21B1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34D21D-1A0E-FEDD-D288-8539107D33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D5A4A2-7618-6703-97EB-FA2EF3D384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03A9D9-2BE7-0038-89D7-55348820F5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14E41A-F715-F79C-AF14-F5FC99E32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9DD730-8AD2-01B2-66B8-D79C1E9E8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39478C-9C1E-2016-DBB3-6FE3D33DC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618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A4ADE-454A-D8EE-777C-1F4491654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EDE362-1B94-F5C1-DCEC-28A7A48F02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7CC8C6-BD15-18D4-6D83-B2E628D8F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C5C27-446F-D072-78A9-009DD417F7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973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77E88C-620B-735E-B136-059FEEFDB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189010-9452-87B7-F0D9-C0BB68B47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1D0F42-42FC-A0E4-1B29-B09E5C51A8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607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676E3-A0BF-A6E1-BEE6-DA8AA072F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D0A16-4C10-2F54-DC6E-5B31BFA6D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7A00EF-0158-3752-9B02-C58181A82B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E5573-E177-4712-F520-05F8D9EF9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3978F8-EE94-2F26-73D9-B4CA7A7A81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BE2E98-DB54-9ED0-D4FC-7DE95920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6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E895A-BDAA-6515-EB10-03DF06FD2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CEDC81-F0AD-6BBB-801E-EF4595447C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3AA61B-1EB3-FE68-BD91-C6BE1FE3F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7DECFD-FEE5-46DE-4EC7-536D42576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19211B-1274-AEA7-2079-8ED025CFC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E7134-6EAA-E858-10BB-8BDB60900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832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52524-CF55-F23C-74F1-541EF29B6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5BA747-ED58-74F9-FC96-E109578E2C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90D67-BEAC-4CAE-F13E-02F07EA77B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0C0764-2B82-BBEC-621E-2B5B8FF21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31696-D1BC-B915-3E6C-5C2BD4FCC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52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6AA5D9-B2A8-CA58-2346-79F9D54E3AB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00EC5C-0F30-95B3-CB33-E872AE2A3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9FA65-2F35-5F4E-46DA-E9C2E8B45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79759-961D-AE0D-30CB-81AA2C4A9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05C32-4FB8-0FE7-7964-00BD50559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4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12DC80-6FC9-958B-9C25-AC23A66A3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43CD58-A38F-860A-24B6-0B5AC4412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EB93A-2508-517C-B92B-D156965833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288E19-A601-47ED-90DC-A7B3F5B58BC5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D341-AFCE-AC3A-452A-EEDB8458BA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3552D1-CE43-C014-4D4A-F9502A3D24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25C6E9-2301-42D8-B2E4-83BEFE0633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8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2771D-F9B0-3B47-ED0F-D265D235230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Gêm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999293-1BBB-4FAA-4512-F2E65C146A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Bwyd</a:t>
            </a:r>
            <a:r>
              <a:rPr lang="en-GB" dirty="0"/>
              <a:t> a </a:t>
            </a:r>
            <a:r>
              <a:rPr lang="en-GB" dirty="0" err="1"/>
              <a:t>Diod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791403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EE0D5DAE-AC4D-FFF8-C387-5890A17890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4" t="19116" r="22289" b="9558"/>
          <a:stretch/>
        </p:blipFill>
        <p:spPr>
          <a:xfrm>
            <a:off x="1309171" y="67737"/>
            <a:ext cx="9573658" cy="6790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19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465B555F-2EFE-607C-5D00-E44E6ECAA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97" t="22550" r="66219" b="69361"/>
          <a:stretch/>
        </p:blipFill>
        <p:spPr>
          <a:xfrm>
            <a:off x="10577062" y="3387275"/>
            <a:ext cx="1342877" cy="1333041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D40AD50D-A632-DF57-F5A5-E1821EF42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27" t="22393" r="61209" b="68996"/>
          <a:stretch/>
        </p:blipFill>
        <p:spPr>
          <a:xfrm>
            <a:off x="6206404" y="3376638"/>
            <a:ext cx="1200839" cy="1333041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77DE320-F19B-097E-70DA-5D93A9598E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3" t="22744" r="56068" b="69317"/>
          <a:stretch/>
        </p:blipFill>
        <p:spPr>
          <a:xfrm>
            <a:off x="7594330" y="3385369"/>
            <a:ext cx="1288973" cy="1345365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DCFCD1BB-2569-1856-CAE5-EAAFA5BB6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57" t="22681" r="50844" b="68835"/>
          <a:stretch/>
        </p:blipFill>
        <p:spPr>
          <a:xfrm>
            <a:off x="9070389" y="3429000"/>
            <a:ext cx="1312435" cy="13330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E90F70-2855-EE34-AC3B-2E7393E57C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9801" t="22682" r="45805" b="69501"/>
          <a:stretch/>
        </p:blipFill>
        <p:spPr>
          <a:xfrm>
            <a:off x="6071721" y="193338"/>
            <a:ext cx="1344397" cy="13453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18D76EE-F7D8-A274-8FA3-94F3FF95ED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4759" t="22611" r="40723" b="69157"/>
          <a:stretch/>
        </p:blipFill>
        <p:spPr>
          <a:xfrm>
            <a:off x="7554373" y="177039"/>
            <a:ext cx="1344397" cy="13779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E060C71-2278-EF73-B387-3AFB5B8503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9923" t="22712" r="35391" b="69282"/>
          <a:stretch/>
        </p:blipFill>
        <p:spPr>
          <a:xfrm>
            <a:off x="9037025" y="189858"/>
            <a:ext cx="1344397" cy="129240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8290057-4A58-5C55-13C8-8985510EFD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077" t="22666" r="30216" b="69247"/>
          <a:stretch/>
        </p:blipFill>
        <p:spPr>
          <a:xfrm>
            <a:off x="10535658" y="189858"/>
            <a:ext cx="1425687" cy="13779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0B763BA-72BE-E928-6521-37D3C94DCC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302" t="31441" r="24941" b="60606"/>
          <a:stretch/>
        </p:blipFill>
        <p:spPr>
          <a:xfrm>
            <a:off x="10583587" y="1865867"/>
            <a:ext cx="1342877" cy="126288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3409EC35-B0E8-598C-1396-0FDA1EFCB6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301" t="40161" r="24993" b="51537"/>
          <a:stretch/>
        </p:blipFill>
        <p:spPr>
          <a:xfrm>
            <a:off x="10618834" y="5039718"/>
            <a:ext cx="1272382" cy="126288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729E0C8-5141-8DA9-9F3A-07AB89EA5AA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727" t="50000" r="25181" b="42490"/>
          <a:stretch/>
        </p:blipFill>
        <p:spPr>
          <a:xfrm>
            <a:off x="9163079" y="5039718"/>
            <a:ext cx="1223456" cy="126288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A077CEC3-2DE1-823B-C825-E665A7EDA5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483" t="58590" r="24920" b="33576"/>
          <a:stretch/>
        </p:blipFill>
        <p:spPr>
          <a:xfrm>
            <a:off x="4717739" y="1226234"/>
            <a:ext cx="1312435" cy="125810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4ED5F42-CB0C-AA5B-8039-F6B41AE4E3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970" t="76305" r="30421" b="15502"/>
          <a:stretch/>
        </p:blipFill>
        <p:spPr>
          <a:xfrm>
            <a:off x="6103682" y="1855287"/>
            <a:ext cx="1312436" cy="131243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FAB4A37-600A-09CE-EF90-30F2569A80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065" t="76145" r="35482" b="15774"/>
          <a:stretch/>
        </p:blipFill>
        <p:spPr>
          <a:xfrm>
            <a:off x="7582600" y="1827946"/>
            <a:ext cx="1312435" cy="133977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00DF6A14-7B85-24EF-9520-9C200B5572F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086" t="76568" r="40542" b="15502"/>
          <a:stretch/>
        </p:blipFill>
        <p:spPr>
          <a:xfrm>
            <a:off x="9061517" y="1828480"/>
            <a:ext cx="1312436" cy="1339243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E33834D-8CDB-C461-D18C-EACF7D195F5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41" t="76596" r="61138" b="15596"/>
          <a:stretch/>
        </p:blipFill>
        <p:spPr>
          <a:xfrm>
            <a:off x="4727851" y="4164094"/>
            <a:ext cx="1291919" cy="1254795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36D94D7D-D129-FDA5-9F87-58506B0FFA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187" t="76558" r="66225" b="15468"/>
          <a:stretch/>
        </p:blipFill>
        <p:spPr>
          <a:xfrm>
            <a:off x="6171887" y="5007715"/>
            <a:ext cx="1291918" cy="1262886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94E5F3A-BD8D-D59A-0681-F35283945F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856" t="58841" r="71807" b="33316"/>
          <a:stretch/>
        </p:blipFill>
        <p:spPr>
          <a:xfrm>
            <a:off x="7693267" y="5029499"/>
            <a:ext cx="1200839" cy="1221504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126141E4-4567-B8CD-D006-F954740453EF}"/>
              </a:ext>
            </a:extLst>
          </p:cNvPr>
          <p:cNvSpPr txBox="1"/>
          <p:nvPr/>
        </p:nvSpPr>
        <p:spPr>
          <a:xfrm>
            <a:off x="10796562" y="4660167"/>
            <a:ext cx="1240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losin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596FB0-8E48-CF28-A23C-AA5F18940912}"/>
              </a:ext>
            </a:extLst>
          </p:cNvPr>
          <p:cNvSpPr txBox="1"/>
          <p:nvPr/>
        </p:nvSpPr>
        <p:spPr>
          <a:xfrm>
            <a:off x="4984497" y="5418889"/>
            <a:ext cx="74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dŵr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47CA3E5-3201-4CEF-B529-DF771AD3BCE6}"/>
              </a:ext>
            </a:extLst>
          </p:cNvPr>
          <p:cNvSpPr txBox="1"/>
          <p:nvPr/>
        </p:nvSpPr>
        <p:spPr>
          <a:xfrm>
            <a:off x="10841285" y="6270601"/>
            <a:ext cx="10440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salad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74F141A-972F-9C9E-9B09-DFCBA53CE431}"/>
              </a:ext>
            </a:extLst>
          </p:cNvPr>
          <p:cNvSpPr txBox="1"/>
          <p:nvPr/>
        </p:nvSpPr>
        <p:spPr>
          <a:xfrm>
            <a:off x="9252034" y="6251009"/>
            <a:ext cx="1242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moron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831993B-04BB-C97C-1719-F6E9D8852997}"/>
              </a:ext>
            </a:extLst>
          </p:cNvPr>
          <p:cNvSpPr txBox="1"/>
          <p:nvPr/>
        </p:nvSpPr>
        <p:spPr>
          <a:xfrm>
            <a:off x="7902182" y="6270601"/>
            <a:ext cx="1200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llaeth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713E9B8-5A7D-B5FE-9314-28DEBE050AD3}"/>
              </a:ext>
            </a:extLst>
          </p:cNvPr>
          <p:cNvSpPr txBox="1"/>
          <p:nvPr/>
        </p:nvSpPr>
        <p:spPr>
          <a:xfrm>
            <a:off x="6242215" y="6218761"/>
            <a:ext cx="1217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pysgod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D0FC6F17-0D09-48F2-5AA9-539AE1806DD3}"/>
              </a:ext>
            </a:extLst>
          </p:cNvPr>
          <p:cNvSpPr txBox="1"/>
          <p:nvPr/>
        </p:nvSpPr>
        <p:spPr>
          <a:xfrm>
            <a:off x="4666393" y="2504842"/>
            <a:ext cx="1472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cramwyth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1FB4375-3008-1B6F-30F4-A13CD8674689}"/>
              </a:ext>
            </a:extLst>
          </p:cNvPr>
          <p:cNvSpPr txBox="1"/>
          <p:nvPr/>
        </p:nvSpPr>
        <p:spPr>
          <a:xfrm>
            <a:off x="8883303" y="4677471"/>
            <a:ext cx="1719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brechdanau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65E0F9A-E42F-534E-1330-502231ECD344}"/>
              </a:ext>
            </a:extLst>
          </p:cNvPr>
          <p:cNvSpPr txBox="1"/>
          <p:nvPr/>
        </p:nvSpPr>
        <p:spPr>
          <a:xfrm>
            <a:off x="7732565" y="4634961"/>
            <a:ext cx="1200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C7E3107-DEFF-78F9-E803-E07E82AF7B1A}"/>
              </a:ext>
            </a:extLst>
          </p:cNvPr>
          <p:cNvSpPr txBox="1"/>
          <p:nvPr/>
        </p:nvSpPr>
        <p:spPr>
          <a:xfrm>
            <a:off x="6418444" y="4606826"/>
            <a:ext cx="797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caws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DA4876A-5D50-7F0F-20B2-6F12EBBFEA4D}"/>
              </a:ext>
            </a:extLst>
          </p:cNvPr>
          <p:cNvSpPr txBox="1"/>
          <p:nvPr/>
        </p:nvSpPr>
        <p:spPr>
          <a:xfrm>
            <a:off x="10823663" y="3059668"/>
            <a:ext cx="1312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cacen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376C5DA-59A5-5E57-523C-B07BF651F256}"/>
              </a:ext>
            </a:extLst>
          </p:cNvPr>
          <p:cNvSpPr txBox="1"/>
          <p:nvPr/>
        </p:nvSpPr>
        <p:spPr>
          <a:xfrm>
            <a:off x="9192424" y="3124423"/>
            <a:ext cx="109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mefus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4DFFB3C-0035-C088-21D2-C5091467C811}"/>
              </a:ext>
            </a:extLst>
          </p:cNvPr>
          <p:cNvSpPr txBox="1"/>
          <p:nvPr/>
        </p:nvSpPr>
        <p:spPr>
          <a:xfrm>
            <a:off x="7893180" y="3091703"/>
            <a:ext cx="820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tost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D5443474-44B8-B618-9849-948542CC5CCC}"/>
              </a:ext>
            </a:extLst>
          </p:cNvPr>
          <p:cNvSpPr txBox="1"/>
          <p:nvPr/>
        </p:nvSpPr>
        <p:spPr>
          <a:xfrm>
            <a:off x="6314495" y="3091703"/>
            <a:ext cx="1005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pasta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A9E8888-C4FF-232F-D00C-265795A45C48}"/>
              </a:ext>
            </a:extLst>
          </p:cNvPr>
          <p:cNvSpPr txBox="1"/>
          <p:nvPr/>
        </p:nvSpPr>
        <p:spPr>
          <a:xfrm>
            <a:off x="10547905" y="1475661"/>
            <a:ext cx="1535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grawnwin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26E3390-1A3D-5AD0-4827-84510C794D85}"/>
              </a:ext>
            </a:extLst>
          </p:cNvPr>
          <p:cNvSpPr txBox="1"/>
          <p:nvPr/>
        </p:nvSpPr>
        <p:spPr>
          <a:xfrm>
            <a:off x="9214208" y="1454146"/>
            <a:ext cx="12136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bisgedi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6D74222F-0D71-C549-65F7-E580F70B3608}"/>
              </a:ext>
            </a:extLst>
          </p:cNvPr>
          <p:cNvSpPr txBox="1"/>
          <p:nvPr/>
        </p:nvSpPr>
        <p:spPr>
          <a:xfrm>
            <a:off x="7527075" y="1525498"/>
            <a:ext cx="1475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sudd </a:t>
            </a:r>
            <a:r>
              <a:rPr lang="en-GB" b="1" dirty="0" err="1">
                <a:latin typeface="Cavolini" panose="03000502040302020204" pitchFamily="66" charset="0"/>
                <a:cs typeface="Cavolini" panose="03000502040302020204" pitchFamily="66" charset="0"/>
              </a:rPr>
              <a:t>oren</a:t>
            </a:r>
            <a:endParaRPr lang="en-GB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BABDC82-C0E0-B397-6EA4-D1B8321D0E50}"/>
              </a:ext>
            </a:extLst>
          </p:cNvPr>
          <p:cNvSpPr txBox="1"/>
          <p:nvPr/>
        </p:nvSpPr>
        <p:spPr>
          <a:xfrm>
            <a:off x="6216773" y="1496535"/>
            <a:ext cx="1311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volini" panose="03000502040302020204" pitchFamily="66" charset="0"/>
                <a:cs typeface="Cavolini" panose="03000502040302020204" pitchFamily="66" charset="0"/>
              </a:rPr>
              <a:t>banana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50D20BF0-B2CE-7DBB-3E67-78137C863453}"/>
              </a:ext>
            </a:extLst>
          </p:cNvPr>
          <p:cNvSpPr txBox="1"/>
          <p:nvPr/>
        </p:nvSpPr>
        <p:spPr>
          <a:xfrm>
            <a:off x="4730422" y="123110"/>
            <a:ext cx="13443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B7EBD1F7-1062-232A-86AA-008C46B173E9}"/>
              </a:ext>
            </a:extLst>
          </p:cNvPr>
          <p:cNvSpPr txBox="1"/>
          <p:nvPr/>
        </p:nvSpPr>
        <p:spPr>
          <a:xfrm>
            <a:off x="172980" y="103080"/>
            <a:ext cx="19863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CACDC584-16C5-CE96-FD54-5D80F418C2A2}"/>
              </a:ext>
            </a:extLst>
          </p:cNvPr>
          <p:cNvCxnSpPr/>
          <p:nvPr/>
        </p:nvCxnSpPr>
        <p:spPr>
          <a:xfrm>
            <a:off x="4675900" y="0"/>
            <a:ext cx="0" cy="6858000"/>
          </a:xfrm>
          <a:prstGeom prst="line">
            <a:avLst/>
          </a:prstGeom>
          <a:ln w="38100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" name="Rectangle 59">
            <a:extLst>
              <a:ext uri="{FF2B5EF4-FFF2-40B4-BE49-F238E27FC236}">
                <a16:creationId xmlns:a16="http://schemas.microsoft.com/office/drawing/2014/main" id="{368266C8-9A3E-187F-7E7F-1582BBA29CE7}"/>
              </a:ext>
            </a:extLst>
          </p:cNvPr>
          <p:cNvSpPr/>
          <p:nvPr/>
        </p:nvSpPr>
        <p:spPr>
          <a:xfrm>
            <a:off x="178452" y="634386"/>
            <a:ext cx="4188852" cy="181077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.? 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3D6356C6-3EDA-22FB-26D3-4EA96717565B}"/>
              </a:ext>
            </a:extLst>
          </p:cNvPr>
          <p:cNvSpPr/>
          <p:nvPr/>
        </p:nvSpPr>
        <p:spPr>
          <a:xfrm>
            <a:off x="198756" y="2689508"/>
            <a:ext cx="4188852" cy="1810779"/>
          </a:xfrm>
          <a:prstGeom prst="rect">
            <a:avLst/>
          </a:prstGeom>
          <a:solidFill>
            <a:srgbClr val="99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 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14C91D09-97A6-7254-A4C3-7A374993BEDE}"/>
              </a:ext>
            </a:extLst>
          </p:cNvPr>
          <p:cNvSpPr/>
          <p:nvPr/>
        </p:nvSpPr>
        <p:spPr>
          <a:xfrm>
            <a:off x="187138" y="4743587"/>
            <a:ext cx="4188852" cy="1810779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i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32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</a:t>
            </a:r>
          </a:p>
        </p:txBody>
      </p:sp>
    </p:spTree>
    <p:extLst>
      <p:ext uri="{BB962C8B-B14F-4D97-AF65-F5344CB8AC3E}">
        <p14:creationId xmlns:p14="http://schemas.microsoft.com/office/powerpoint/2010/main" val="31905373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ACC1EF-8F10-5097-80DF-FFA6CD2A38C5}"/>
              </a:ext>
            </a:extLst>
          </p:cNvPr>
          <p:cNvSpPr txBox="1"/>
          <p:nvPr/>
        </p:nvSpPr>
        <p:spPr>
          <a:xfrm>
            <a:off x="286439" y="352540"/>
            <a:ext cx="11292289" cy="5453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Gorchmynion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bawb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gweithio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i="1" dirty="0" err="1">
                <a:latin typeface="Cavolini" panose="03000502040302020204" pitchFamily="66" charset="0"/>
                <a:cs typeface="Cavolini" panose="03000502040302020204" pitchFamily="66" charset="0"/>
              </a:rPr>
              <a:t>parau</a:t>
            </a:r>
            <a:r>
              <a:rPr lang="en-GB" sz="2400" b="1" i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2400" b="1" u="sng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sydd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angen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fesul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pâr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Un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bwrdd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Un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daflen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Dau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ddarn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bapur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Un dis, </a:t>
            </a: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Dau </a:t>
            </a:r>
            <a:r>
              <a:rPr lang="en-GB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gownter</a:t>
            </a:r>
            <a:r>
              <a:rPr lang="en-GB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237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FD9D11-5E4E-E88D-3884-7AAA539F8759}"/>
              </a:ext>
            </a:extLst>
          </p:cNvPr>
          <p:cNvSpPr txBox="1"/>
          <p:nvPr/>
        </p:nvSpPr>
        <p:spPr>
          <a:xfrm>
            <a:off x="163286" y="341352"/>
            <a:ext cx="11495314" cy="60491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: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Rowlia’r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dis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nifer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dangos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dis.  Er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enghraifft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;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dis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lanio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3,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3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ymlean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 rho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cownter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y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: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Person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stopio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gofynna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(pa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bynnag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)’. 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Er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enghraifft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      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A94E4A11-DBBD-3A0B-101B-67520F008C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4" t="19116" r="22289" b="9558"/>
          <a:stretch/>
        </p:blipFill>
        <p:spPr>
          <a:xfrm>
            <a:off x="6019799" y="1317661"/>
            <a:ext cx="4711107" cy="334142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ACE6F6E3-6AE7-AB57-7375-7D1E75418AEE}"/>
              </a:ext>
            </a:extLst>
          </p:cNvPr>
          <p:cNvSpPr/>
          <p:nvPr/>
        </p:nvSpPr>
        <p:spPr>
          <a:xfrm>
            <a:off x="7565834" y="1559003"/>
            <a:ext cx="330506" cy="253388"/>
          </a:xfrm>
          <a:prstGeom prst="ellipse">
            <a:avLst/>
          </a:prstGeom>
          <a:solidFill>
            <a:srgbClr val="FF33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0B328DE-944E-EAC0-AAF1-B7BA288CDA6A}"/>
              </a:ext>
            </a:extLst>
          </p:cNvPr>
          <p:cNvCxnSpPr>
            <a:cxnSpLocks/>
          </p:cNvCxnSpPr>
          <p:nvPr/>
        </p:nvCxnSpPr>
        <p:spPr>
          <a:xfrm flipV="1">
            <a:off x="5461612" y="1685697"/>
            <a:ext cx="2269475" cy="31264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2CE71F7-3166-BA4D-C9FE-613E4CF02FCE}"/>
              </a:ext>
            </a:extLst>
          </p:cNvPr>
          <p:cNvSpPr txBox="1"/>
          <p:nvPr/>
        </p:nvSpPr>
        <p:spPr>
          <a:xfrm>
            <a:off x="3995057" y="1779059"/>
            <a:ext cx="1546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Cownter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0CFF1957-DA0F-D105-5987-005BAAD3AC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3" t="22744" r="56068" b="69317"/>
          <a:stretch/>
        </p:blipFill>
        <p:spPr>
          <a:xfrm>
            <a:off x="6990858" y="5441304"/>
            <a:ext cx="664029" cy="69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277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FAB00D-9DDB-7812-75BA-CA856E7AAC6B}"/>
              </a:ext>
            </a:extLst>
          </p:cNvPr>
          <p:cNvSpPr txBox="1"/>
          <p:nvPr/>
        </p:nvSpPr>
        <p:spPr>
          <a:xfrm>
            <a:off x="163417" y="0"/>
            <a:ext cx="11865166" cy="6780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: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tic neu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.’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.’</a:t>
            </a:r>
          </a:p>
          <a:p>
            <a:pPr>
              <a:lnSpc>
                <a:spcPct val="20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 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dim byd (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).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tan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ddiwedd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Yr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enillydd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mwyaf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Defnyddia’r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daflen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!  </a:t>
            </a:r>
            <a:endParaRPr lang="en-GB" sz="1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D85ACEB-8B03-A009-CB59-88D3B51695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84" t="20518" r="30036" b="66504"/>
          <a:stretch/>
        </p:blipFill>
        <p:spPr>
          <a:xfrm>
            <a:off x="9086001" y="686196"/>
            <a:ext cx="2364830" cy="167937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10855BCA-52D2-525C-1F89-AAD5D61970F1}"/>
              </a:ext>
            </a:extLst>
          </p:cNvPr>
          <p:cNvSpPr/>
          <p:nvPr/>
        </p:nvSpPr>
        <p:spPr>
          <a:xfrm>
            <a:off x="9086001" y="1889872"/>
            <a:ext cx="2364830" cy="63897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FA2E7D2-92F4-8182-3A35-B3653AA49C1A}"/>
              </a:ext>
            </a:extLst>
          </p:cNvPr>
          <p:cNvCxnSpPr>
            <a:cxnSpLocks/>
          </p:cNvCxnSpPr>
          <p:nvPr/>
        </p:nvCxnSpPr>
        <p:spPr>
          <a:xfrm flipH="1">
            <a:off x="10932445" y="568092"/>
            <a:ext cx="188686" cy="1439885"/>
          </a:xfrm>
          <a:prstGeom prst="straightConnector1">
            <a:avLst/>
          </a:prstGeom>
          <a:ln w="38100">
            <a:solidFill>
              <a:srgbClr val="FF33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" name="Picture 2">
            <a:extLst>
              <a:ext uri="{FF2B5EF4-FFF2-40B4-BE49-F238E27FC236}">
                <a16:creationId xmlns:a16="http://schemas.microsoft.com/office/drawing/2014/main" id="{52BE4D1B-D84F-067E-CA2B-C6AFE0D1D6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911" t="35713" r="10625" b="36350"/>
          <a:stretch/>
        </p:blipFill>
        <p:spPr>
          <a:xfrm>
            <a:off x="3026226" y="3034463"/>
            <a:ext cx="1023258" cy="82611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264C913-FF83-787A-24E7-603A6C60DAB4}"/>
              </a:ext>
            </a:extLst>
          </p:cNvPr>
          <p:cNvSpPr txBox="1"/>
          <p:nvPr/>
        </p:nvSpPr>
        <p:spPr>
          <a:xfrm rot="20752039">
            <a:off x="3124410" y="3073763"/>
            <a:ext cx="8268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12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31806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244D94-AB9A-F9A8-E2A7-561EAB5BA5C5}"/>
              </a:ext>
            </a:extLst>
          </p:cNvPr>
          <p:cNvSpPr txBox="1"/>
          <p:nvPr/>
        </p:nvSpPr>
        <p:spPr>
          <a:xfrm>
            <a:off x="341523" y="253388"/>
            <a:ext cx="11446525" cy="3086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batrymau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plant.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gofyn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nhw’n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defnyddio’r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ynganiad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cywir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enwau’r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cael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trafferth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39207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F0EE12-6463-AF73-80D9-3D0169D7F441}"/>
              </a:ext>
            </a:extLst>
          </p:cNvPr>
          <p:cNvSpPr txBox="1"/>
          <p:nvPr/>
        </p:nvSpPr>
        <p:spPr>
          <a:xfrm>
            <a:off x="326571" y="337455"/>
            <a:ext cx="11615058" cy="37023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Gorchymyn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plant.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bawb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arna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bartner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Eisteddwch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bwrdd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flaen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gemau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gyda’ch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partner. 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Arhoswch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dawel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457200" indent="-457200">
              <a:lnSpc>
                <a:spcPct val="200000"/>
              </a:lnSpc>
              <a:buAutoNum type="arabicParenR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a</a:t>
            </a:r>
            <a:r>
              <a:rPr lang="en-GB" sz="2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Person 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Bydd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69685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F0EE12-6463-AF73-80D9-3D0169D7F441}"/>
              </a:ext>
            </a:extLst>
          </p:cNvPr>
          <p:cNvSpPr txBox="1"/>
          <p:nvPr/>
        </p:nvSpPr>
        <p:spPr>
          <a:xfrm>
            <a:off x="288471" y="0"/>
            <a:ext cx="11615058" cy="67801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AutoNum type="arabicParenR" startAt="6"/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P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erson A,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rowliwch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dis,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symudwch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nifer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dangos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dis.  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Dangosa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bwrdd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gwyn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felly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gallu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gweld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Rowlia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dis a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symuda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cownter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ymlaen</a:t>
            </a:r>
            <a:r>
              <a:rPr lang="en-GB" sz="2000" b="1" dirty="0">
                <a:solidFill>
                  <a:srgbClr val="FF66FF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.)</a:t>
            </a:r>
          </a:p>
          <a:p>
            <a:pPr marL="457200" indent="-457200">
              <a:lnSpc>
                <a:spcPct val="200000"/>
              </a:lnSpc>
              <a:buAutoNum type="arabicParenR" startAt="6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Berson</a:t>
            </a:r>
            <a:r>
              <a:rPr lang="en-GB" sz="2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stopio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gofynnwch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-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 (pa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bynnag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sgwâr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)’. Er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enghraifft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        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</a:p>
          <a:p>
            <a:pPr marL="457200" indent="-457200">
              <a:lnSpc>
                <a:spcPct val="200000"/>
              </a:lnSpc>
              <a:buAutoNum type="arabicParenR" startAt="6"/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fi: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chi: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Wyt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?’ 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Da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iawn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2000" b="1" dirty="0">
              <a:solidFill>
                <a:srgbClr val="00B0F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9)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</a:t>
            </a:r>
            <a:r>
              <a:rPr lang="en-GB" sz="2000" b="1" dirty="0">
                <a:solidFill>
                  <a:schemeClr val="accent5">
                    <a:lumMod val="75000"/>
                  </a:schemeClr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Person A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ond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peidiwch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ag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tan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weld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neu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Bwysig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!! </a:t>
            </a:r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0FAC8AB0-82E7-B385-D8FF-F424246EF5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653" t="22744" r="56068" b="69317"/>
          <a:stretch/>
        </p:blipFill>
        <p:spPr>
          <a:xfrm>
            <a:off x="8577549" y="2557032"/>
            <a:ext cx="664029" cy="693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789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F0EDC94-8FC8-A383-327C-F06B55BC3861}"/>
              </a:ext>
            </a:extLst>
          </p:cNvPr>
          <p:cNvSpPr txBox="1"/>
          <p:nvPr/>
        </p:nvSpPr>
        <p:spPr>
          <a:xfrm>
            <a:off x="176271" y="0"/>
            <a:ext cx="11876182" cy="728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10)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 ‘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fi.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fi: 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chi: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Gwych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  OND . . .</a:t>
            </a:r>
            <a:endParaRPr lang="en-GB" sz="2000" b="1" dirty="0">
              <a:solidFill>
                <a:srgbClr val="00B0F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11)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. . .’</a:t>
            </a:r>
          </a:p>
          <a:p>
            <a:pPr>
              <a:lnSpc>
                <a:spcPct val="200000"/>
              </a:lnSpc>
            </a:pP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fi: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chi: 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‘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Nac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dydw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2000" b="1" dirty="0">
                <a:solidFill>
                  <a:srgbClr val="00B0F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.’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Bendigedig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12)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>
                <a:solidFill>
                  <a:srgbClr val="00B05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tic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ac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13)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croes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o dan/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wrth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llun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gwnewch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dim byd (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). 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Mae’n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tro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nesaf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457200" indent="-457200">
              <a:lnSpc>
                <a:spcPct val="150000"/>
              </a:lnSpc>
              <a:buAutoNum type="arabicParenR" startAt="9"/>
            </a:pPr>
            <a:endParaRPr lang="en-GB" sz="20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51E29A-EA9C-25A2-9A05-FCA990255F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9911" t="35713" r="10625" b="36350"/>
          <a:stretch/>
        </p:blipFill>
        <p:spPr>
          <a:xfrm>
            <a:off x="3927381" y="4384562"/>
            <a:ext cx="1539345" cy="12427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82EC89-5FA6-73F5-2751-2454EDAC8FE3}"/>
              </a:ext>
            </a:extLst>
          </p:cNvPr>
          <p:cNvSpPr txBox="1"/>
          <p:nvPr/>
        </p:nvSpPr>
        <p:spPr>
          <a:xfrm rot="20752039">
            <a:off x="4053939" y="4550377"/>
            <a:ext cx="13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>
                <a:latin typeface="Cavolini" panose="03000502040302020204" pitchFamily="66" charset="0"/>
                <a:cs typeface="Cavolini" panose="03000502040302020204" pitchFamily="66" charset="0"/>
              </a:rPr>
              <a:t>Tatws</a:t>
            </a:r>
            <a:r>
              <a:rPr lang="en-GB" sz="14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8945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8D45187-9078-86D2-44AD-8D5FC0D9A75C}"/>
              </a:ext>
            </a:extLst>
          </p:cNvPr>
          <p:cNvSpPr txBox="1"/>
          <p:nvPr/>
        </p:nvSpPr>
        <p:spPr>
          <a:xfrm>
            <a:off x="141383" y="99151"/>
            <a:ext cx="11909234" cy="3086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14)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Ailadroddwch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tan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ddiwedd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gêm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Yr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enillydd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ydy’r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person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gyda’r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mwyaf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bwyd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lawr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papur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sgrap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Defnyddiwch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daflen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eirfa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helpu</a:t>
            </a:r>
            <a:r>
              <a:rPr lang="en-GB" sz="2000" b="1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Oes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unrhyw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200000"/>
              </a:lnSpc>
            </a:pP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Tri,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dau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, un – </a:t>
            </a:r>
            <a:r>
              <a:rPr lang="en-GB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Ewch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319529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727</Words>
  <Application>Microsoft Office PowerPoint</Application>
  <PresentationFormat>Widescreen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Cavolini</vt:lpstr>
      <vt:lpstr>Office Theme</vt:lpstr>
      <vt:lpstr>Gêm Asesu: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 Allen (Ysgol Bro Banw)</dc:creator>
  <cp:lastModifiedBy>C Allen (Ysgol Bro Banw)</cp:lastModifiedBy>
  <cp:revision>1</cp:revision>
  <dcterms:created xsi:type="dcterms:W3CDTF">2024-09-17T12:48:51Z</dcterms:created>
  <dcterms:modified xsi:type="dcterms:W3CDTF">2024-10-04T15:58:19Z</dcterms:modified>
</cp:coreProperties>
</file>